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Kingred Modern" charset="1" panose="00000000000000000000"/>
      <p:regular r:id="rId16"/>
    </p:embeddedFont>
    <p:embeddedFont>
      <p:font typeface="Bricolage Grotesque" charset="1" panose="020B0605040402000204"/>
      <p:regular r:id="rId17"/>
    </p:embeddedFont>
    <p:embeddedFont>
      <p:font typeface="Bricolage Grotesque Bold" charset="1" panose="020B060504040200020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32.png" Type="http://schemas.openxmlformats.org/officeDocument/2006/relationships/image"/><Relationship Id="rId7" Target="../media/image35.png" Type="http://schemas.openxmlformats.org/officeDocument/2006/relationships/image"/><Relationship Id="rId8" Target="../media/image7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2.png" Type="http://schemas.openxmlformats.org/officeDocument/2006/relationships/image"/><Relationship Id="rId12" Target="../media/image13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4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9.png" Type="http://schemas.openxmlformats.org/officeDocument/2006/relationships/image"/><Relationship Id="rId8" Target="../media/image15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9.png" Type="http://schemas.openxmlformats.org/officeDocument/2006/relationships/image"/><Relationship Id="rId12" Target="../media/image20.png" Type="http://schemas.openxmlformats.org/officeDocument/2006/relationships/image"/><Relationship Id="rId13" Target="../media/image21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png" Type="http://schemas.openxmlformats.org/officeDocument/2006/relationships/image"/><Relationship Id="rId12" Target="../media/image10.png" Type="http://schemas.openxmlformats.org/officeDocument/2006/relationships/image"/><Relationship Id="rId13" Target="../media/image11.svg" Type="http://schemas.openxmlformats.org/officeDocument/2006/relationships/image"/><Relationship Id="rId14" Target="../media/image12.png" Type="http://schemas.openxmlformats.org/officeDocument/2006/relationships/image"/><Relationship Id="rId15" Target="../media/image13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png" Type="http://schemas.openxmlformats.org/officeDocument/2006/relationships/image"/><Relationship Id="rId12" Target="../media/image28.png" Type="http://schemas.openxmlformats.org/officeDocument/2006/relationships/image"/><Relationship Id="rId13" Target="../media/image29.sv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26.pn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22.png" Type="http://schemas.openxmlformats.org/officeDocument/2006/relationships/image"/><Relationship Id="rId7" Target="../media/image9.png" Type="http://schemas.openxmlformats.org/officeDocument/2006/relationships/image"/><Relationship Id="rId8" Target="../media/image1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30.png" Type="http://schemas.openxmlformats.org/officeDocument/2006/relationships/image"/><Relationship Id="rId7" Target="../media/image14.png" Type="http://schemas.openxmlformats.org/officeDocument/2006/relationships/image"/><Relationship Id="rId8" Target="../media/image10.png" Type="http://schemas.openxmlformats.org/officeDocument/2006/relationships/image"/><Relationship Id="rId9" Target="../media/image11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1.pn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5.png" Type="http://schemas.openxmlformats.org/officeDocument/2006/relationships/image"/><Relationship Id="rId7" Target="../media/image34.png" Type="http://schemas.openxmlformats.org/officeDocument/2006/relationships/image"/><Relationship Id="rId8" Target="../media/image14.png" Type="http://schemas.openxmlformats.org/officeDocument/2006/relationships/image"/><Relationship Id="rId9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202D">
                <a:alpha val="100000"/>
              </a:srgbClr>
            </a:gs>
            <a:gs pos="100000">
              <a:srgbClr val="2B3E52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81991" y="0"/>
            <a:ext cx="20611475" cy="10287000"/>
            <a:chOff x="0" y="0"/>
            <a:chExt cx="27481967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40984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3" y="0"/>
                  </a:lnTo>
                  <a:lnTo>
                    <a:pt x="1374098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562178" y="5218118"/>
            <a:ext cx="20275527" cy="5068882"/>
            <a:chOff x="0" y="0"/>
            <a:chExt cx="27034037" cy="67585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758509" cy="6758509"/>
            </a:xfrm>
            <a:custGeom>
              <a:avLst/>
              <a:gdLst/>
              <a:ahLst/>
              <a:cxnLst/>
              <a:rect r="r" b="b" t="t" l="l"/>
              <a:pathLst>
                <a:path h="6758509" w="6758509">
                  <a:moveTo>
                    <a:pt x="0" y="0"/>
                  </a:moveTo>
                  <a:lnTo>
                    <a:pt x="6758509" y="0"/>
                  </a:lnTo>
                  <a:lnTo>
                    <a:pt x="6758509" y="6758509"/>
                  </a:lnTo>
                  <a:lnTo>
                    <a:pt x="0" y="67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17018" y="0"/>
              <a:ext cx="6758509" cy="6758509"/>
            </a:xfrm>
            <a:custGeom>
              <a:avLst/>
              <a:gdLst/>
              <a:ahLst/>
              <a:cxnLst/>
              <a:rect r="r" b="b" t="t" l="l"/>
              <a:pathLst>
                <a:path h="6758509" w="6758509">
                  <a:moveTo>
                    <a:pt x="0" y="0"/>
                  </a:moveTo>
                  <a:lnTo>
                    <a:pt x="6758509" y="0"/>
                  </a:lnTo>
                  <a:lnTo>
                    <a:pt x="6758509" y="6758509"/>
                  </a:lnTo>
                  <a:lnTo>
                    <a:pt x="0" y="67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758509" y="0"/>
              <a:ext cx="6758509" cy="6758509"/>
            </a:xfrm>
            <a:custGeom>
              <a:avLst/>
              <a:gdLst/>
              <a:ahLst/>
              <a:cxnLst/>
              <a:rect r="r" b="b" t="t" l="l"/>
              <a:pathLst>
                <a:path h="6758509" w="6758509">
                  <a:moveTo>
                    <a:pt x="0" y="0"/>
                  </a:moveTo>
                  <a:lnTo>
                    <a:pt x="6758509" y="0"/>
                  </a:lnTo>
                  <a:lnTo>
                    <a:pt x="6758509" y="6758509"/>
                  </a:lnTo>
                  <a:lnTo>
                    <a:pt x="0" y="67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275527" y="0"/>
              <a:ext cx="6758509" cy="6758509"/>
            </a:xfrm>
            <a:custGeom>
              <a:avLst/>
              <a:gdLst/>
              <a:ahLst/>
              <a:cxnLst/>
              <a:rect r="r" b="b" t="t" l="l"/>
              <a:pathLst>
                <a:path h="6758509" w="6758509">
                  <a:moveTo>
                    <a:pt x="0" y="0"/>
                  </a:moveTo>
                  <a:lnTo>
                    <a:pt x="6758510" y="0"/>
                  </a:lnTo>
                  <a:lnTo>
                    <a:pt x="6758510" y="6758509"/>
                  </a:lnTo>
                  <a:lnTo>
                    <a:pt x="0" y="67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-2363104" y="1201129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1"/>
                </a:lnTo>
                <a:lnTo>
                  <a:pt x="0" y="6491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874168" y="807018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0"/>
                </a:lnTo>
                <a:lnTo>
                  <a:pt x="0" y="64912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824293" y="1267898"/>
            <a:ext cx="11082788" cy="3540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35"/>
              </a:lnSpc>
              <a:spcBef>
                <a:spcPct val="0"/>
              </a:spcBef>
            </a:pPr>
            <a:r>
              <a:rPr lang="en-US" sz="17596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DEBATES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-2034817" y="2362414"/>
            <a:ext cx="8561352" cy="8229600"/>
          </a:xfrm>
          <a:custGeom>
            <a:avLst/>
            <a:gdLst/>
            <a:ahLst/>
            <a:cxnLst/>
            <a:rect r="r" b="b" t="t" l="l"/>
            <a:pathLst>
              <a:path h="8229600" w="8561352">
                <a:moveTo>
                  <a:pt x="0" y="0"/>
                </a:moveTo>
                <a:lnTo>
                  <a:pt x="8561352" y="0"/>
                </a:lnTo>
                <a:lnTo>
                  <a:pt x="85613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575586" y="6622530"/>
            <a:ext cx="4160719" cy="4572219"/>
          </a:xfrm>
          <a:custGeom>
            <a:avLst/>
            <a:gdLst/>
            <a:ahLst/>
            <a:cxnLst/>
            <a:rect r="r" b="b" t="t" l="l"/>
            <a:pathLst>
              <a:path h="4572219" w="4160719">
                <a:moveTo>
                  <a:pt x="0" y="0"/>
                </a:moveTo>
                <a:lnTo>
                  <a:pt x="4160719" y="0"/>
                </a:lnTo>
                <a:lnTo>
                  <a:pt x="4160719" y="4572219"/>
                </a:lnTo>
                <a:lnTo>
                  <a:pt x="0" y="45722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764935" y="6622530"/>
            <a:ext cx="5263997" cy="5060017"/>
          </a:xfrm>
          <a:custGeom>
            <a:avLst/>
            <a:gdLst/>
            <a:ahLst/>
            <a:cxnLst/>
            <a:rect r="r" b="b" t="t" l="l"/>
            <a:pathLst>
              <a:path h="5060017" w="5263997">
                <a:moveTo>
                  <a:pt x="0" y="0"/>
                </a:moveTo>
                <a:lnTo>
                  <a:pt x="5263997" y="0"/>
                </a:lnTo>
                <a:lnTo>
                  <a:pt x="5263997" y="5060017"/>
                </a:lnTo>
                <a:lnTo>
                  <a:pt x="0" y="50600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534628" y="2362414"/>
            <a:ext cx="7180326" cy="8229600"/>
          </a:xfrm>
          <a:custGeom>
            <a:avLst/>
            <a:gdLst/>
            <a:ahLst/>
            <a:cxnLst/>
            <a:rect r="r" b="b" t="t" l="l"/>
            <a:pathLst>
              <a:path h="8229600" w="7180326">
                <a:moveTo>
                  <a:pt x="0" y="0"/>
                </a:moveTo>
                <a:lnTo>
                  <a:pt x="7180326" y="0"/>
                </a:lnTo>
                <a:lnTo>
                  <a:pt x="71803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-180770">
            <a:off x="5942135" y="4476685"/>
            <a:ext cx="4819705" cy="799184"/>
            <a:chOff x="0" y="0"/>
            <a:chExt cx="1059275" cy="17564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59275" cy="175645"/>
            </a:xfrm>
            <a:custGeom>
              <a:avLst/>
              <a:gdLst/>
              <a:ahLst/>
              <a:cxnLst/>
              <a:rect r="r" b="b" t="t" l="l"/>
              <a:pathLst>
                <a:path h="175645" w="1059275">
                  <a:moveTo>
                    <a:pt x="44977" y="0"/>
                  </a:moveTo>
                  <a:lnTo>
                    <a:pt x="1014299" y="0"/>
                  </a:lnTo>
                  <a:cubicBezTo>
                    <a:pt x="1039139" y="0"/>
                    <a:pt x="1059275" y="20137"/>
                    <a:pt x="1059275" y="44977"/>
                  </a:cubicBezTo>
                  <a:lnTo>
                    <a:pt x="1059275" y="130668"/>
                  </a:lnTo>
                  <a:cubicBezTo>
                    <a:pt x="1059275" y="142597"/>
                    <a:pt x="1054537" y="154037"/>
                    <a:pt x="1046102" y="162471"/>
                  </a:cubicBezTo>
                  <a:cubicBezTo>
                    <a:pt x="1037667" y="170906"/>
                    <a:pt x="1026227" y="175645"/>
                    <a:pt x="1014299" y="175645"/>
                  </a:cubicBezTo>
                  <a:lnTo>
                    <a:pt x="44977" y="175645"/>
                  </a:lnTo>
                  <a:cubicBezTo>
                    <a:pt x="20137" y="175645"/>
                    <a:pt x="0" y="155508"/>
                    <a:pt x="0" y="130668"/>
                  </a:cubicBezTo>
                  <a:lnTo>
                    <a:pt x="0" y="44977"/>
                  </a:lnTo>
                  <a:cubicBezTo>
                    <a:pt x="0" y="33048"/>
                    <a:pt x="4739" y="21608"/>
                    <a:pt x="13173" y="13173"/>
                  </a:cubicBezTo>
                  <a:cubicBezTo>
                    <a:pt x="21608" y="4739"/>
                    <a:pt x="33048" y="0"/>
                    <a:pt x="44977" y="0"/>
                  </a:cubicBez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059275" cy="213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169930">
            <a:off x="7527031" y="5401977"/>
            <a:ext cx="4819705" cy="799184"/>
            <a:chOff x="0" y="0"/>
            <a:chExt cx="1059275" cy="17564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59275" cy="175645"/>
            </a:xfrm>
            <a:custGeom>
              <a:avLst/>
              <a:gdLst/>
              <a:ahLst/>
              <a:cxnLst/>
              <a:rect r="r" b="b" t="t" l="l"/>
              <a:pathLst>
                <a:path h="175645" w="1059275">
                  <a:moveTo>
                    <a:pt x="44977" y="0"/>
                  </a:moveTo>
                  <a:lnTo>
                    <a:pt x="1014299" y="0"/>
                  </a:lnTo>
                  <a:cubicBezTo>
                    <a:pt x="1039139" y="0"/>
                    <a:pt x="1059275" y="20137"/>
                    <a:pt x="1059275" y="44977"/>
                  </a:cubicBezTo>
                  <a:lnTo>
                    <a:pt x="1059275" y="130668"/>
                  </a:lnTo>
                  <a:cubicBezTo>
                    <a:pt x="1059275" y="142597"/>
                    <a:pt x="1054537" y="154037"/>
                    <a:pt x="1046102" y="162471"/>
                  </a:cubicBezTo>
                  <a:cubicBezTo>
                    <a:pt x="1037667" y="170906"/>
                    <a:pt x="1026227" y="175645"/>
                    <a:pt x="1014299" y="175645"/>
                  </a:cubicBezTo>
                  <a:lnTo>
                    <a:pt x="44977" y="175645"/>
                  </a:lnTo>
                  <a:cubicBezTo>
                    <a:pt x="20137" y="175645"/>
                    <a:pt x="0" y="155508"/>
                    <a:pt x="0" y="130668"/>
                  </a:cubicBezTo>
                  <a:lnTo>
                    <a:pt x="0" y="44977"/>
                  </a:lnTo>
                  <a:cubicBezTo>
                    <a:pt x="0" y="33048"/>
                    <a:pt x="4739" y="21608"/>
                    <a:pt x="13173" y="13173"/>
                  </a:cubicBezTo>
                  <a:cubicBezTo>
                    <a:pt x="21608" y="4739"/>
                    <a:pt x="33048" y="0"/>
                    <a:pt x="44977" y="0"/>
                  </a:cubicBezTo>
                  <a:close/>
                </a:path>
              </a:pathLst>
            </a:custGeom>
            <a:solidFill>
              <a:srgbClr val="45526E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059275" cy="213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4012647" y="5097780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4" y="0"/>
                </a:lnTo>
                <a:lnTo>
                  <a:pt x="257514" y="237381"/>
                </a:lnTo>
                <a:lnTo>
                  <a:pt x="0" y="237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745411" y="6503840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4" y="0"/>
                </a:lnTo>
                <a:lnTo>
                  <a:pt x="257514" y="237381"/>
                </a:lnTo>
                <a:lnTo>
                  <a:pt x="0" y="237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7509418" y="1617714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4" y="0"/>
                </a:lnTo>
                <a:lnTo>
                  <a:pt x="257514" y="237381"/>
                </a:lnTo>
                <a:lnTo>
                  <a:pt x="0" y="237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55923" y="1935434"/>
            <a:ext cx="463193" cy="426979"/>
          </a:xfrm>
          <a:custGeom>
            <a:avLst/>
            <a:gdLst/>
            <a:ahLst/>
            <a:cxnLst/>
            <a:rect r="r" b="b" t="t" l="l"/>
            <a:pathLst>
              <a:path h="426979" w="463193">
                <a:moveTo>
                  <a:pt x="0" y="0"/>
                </a:moveTo>
                <a:lnTo>
                  <a:pt x="463193" y="0"/>
                </a:lnTo>
                <a:lnTo>
                  <a:pt x="463193" y="426980"/>
                </a:lnTo>
                <a:lnTo>
                  <a:pt x="0" y="4269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3223995" y="1201129"/>
            <a:ext cx="125927" cy="116082"/>
          </a:xfrm>
          <a:custGeom>
            <a:avLst/>
            <a:gdLst/>
            <a:ahLst/>
            <a:cxnLst/>
            <a:rect r="r" b="b" t="t" l="l"/>
            <a:pathLst>
              <a:path h="116082" w="125927">
                <a:moveTo>
                  <a:pt x="0" y="0"/>
                </a:moveTo>
                <a:lnTo>
                  <a:pt x="125927" y="0"/>
                </a:lnTo>
                <a:lnTo>
                  <a:pt x="125927" y="116082"/>
                </a:lnTo>
                <a:lnTo>
                  <a:pt x="0" y="1160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6551130" y="1620323"/>
            <a:ext cx="125927" cy="116082"/>
          </a:xfrm>
          <a:custGeom>
            <a:avLst/>
            <a:gdLst/>
            <a:ahLst/>
            <a:cxnLst/>
            <a:rect r="r" b="b" t="t" l="l"/>
            <a:pathLst>
              <a:path h="116082" w="125927">
                <a:moveTo>
                  <a:pt x="0" y="0"/>
                </a:moveTo>
                <a:lnTo>
                  <a:pt x="125927" y="0"/>
                </a:lnTo>
                <a:lnTo>
                  <a:pt x="125927" y="116081"/>
                </a:lnTo>
                <a:lnTo>
                  <a:pt x="0" y="1160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3308111" y="4832705"/>
            <a:ext cx="125927" cy="116082"/>
          </a:xfrm>
          <a:custGeom>
            <a:avLst/>
            <a:gdLst/>
            <a:ahLst/>
            <a:cxnLst/>
            <a:rect r="r" b="b" t="t" l="l"/>
            <a:pathLst>
              <a:path h="116082" w="125927">
                <a:moveTo>
                  <a:pt x="0" y="0"/>
                </a:moveTo>
                <a:lnTo>
                  <a:pt x="125927" y="0"/>
                </a:lnTo>
                <a:lnTo>
                  <a:pt x="125927" y="116082"/>
                </a:lnTo>
                <a:lnTo>
                  <a:pt x="0" y="1160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10496065">
            <a:off x="6398332" y="5319456"/>
            <a:ext cx="439816" cy="384839"/>
            <a:chOff x="0" y="0"/>
            <a:chExt cx="812800" cy="7112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-10539692">
            <a:off x="10187976" y="6221607"/>
            <a:ext cx="439816" cy="384839"/>
            <a:chOff x="0" y="0"/>
            <a:chExt cx="812800" cy="7112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5526E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6" id="36"/>
          <p:cNvSpPr/>
          <p:nvPr/>
        </p:nvSpPr>
        <p:spPr>
          <a:xfrm flipH="false" flipV="false" rot="-5400000">
            <a:off x="4827571" y="1098736"/>
            <a:ext cx="1249991" cy="1043174"/>
          </a:xfrm>
          <a:custGeom>
            <a:avLst/>
            <a:gdLst/>
            <a:ahLst/>
            <a:cxnLst/>
            <a:rect r="r" b="b" t="t" l="l"/>
            <a:pathLst>
              <a:path h="1043174" w="1249991">
                <a:moveTo>
                  <a:pt x="0" y="0"/>
                </a:moveTo>
                <a:lnTo>
                  <a:pt x="1249990" y="0"/>
                </a:lnTo>
                <a:lnTo>
                  <a:pt x="1249990" y="1043174"/>
                </a:lnTo>
                <a:lnTo>
                  <a:pt x="0" y="10431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-180770">
            <a:off x="5987361" y="4577724"/>
            <a:ext cx="4760631" cy="627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0"/>
              </a:lnSpc>
            </a:pPr>
            <a:r>
              <a:rPr lang="en-US" sz="4133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Argument and</a:t>
            </a:r>
          </a:p>
        </p:txBody>
      </p:sp>
      <p:sp>
        <p:nvSpPr>
          <p:cNvPr name="TextBox 38" id="38"/>
          <p:cNvSpPr txBox="true"/>
          <p:nvPr/>
        </p:nvSpPr>
        <p:spPr>
          <a:xfrm rot="169930">
            <a:off x="7570613" y="5504534"/>
            <a:ext cx="4760631" cy="627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0"/>
              </a:lnSpc>
            </a:pPr>
            <a:r>
              <a:rPr lang="en-US" sz="4133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</a:t>
            </a:r>
            <a:r>
              <a:rPr lang="en-US" sz="4133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ritical Thinking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202D">
                <a:alpha val="100000"/>
              </a:srgbClr>
            </a:gs>
            <a:gs pos="100000">
              <a:srgbClr val="2B3E52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66944" y="0"/>
            <a:ext cx="20611475" cy="10287000"/>
            <a:chOff x="0" y="0"/>
            <a:chExt cx="27481967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40984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3" y="0"/>
                  </a:lnTo>
                  <a:lnTo>
                    <a:pt x="1374098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20511" y="4290865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1"/>
                </a:lnTo>
                <a:lnTo>
                  <a:pt x="0" y="6491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80364" y="1051710"/>
            <a:ext cx="14327272" cy="3890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35"/>
              </a:lnSpc>
              <a:spcBef>
                <a:spcPct val="0"/>
              </a:spcBef>
            </a:pPr>
            <a:r>
              <a:rPr lang="en-US" sz="17596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TH</a:t>
            </a:r>
            <a:r>
              <a:rPr lang="en-US" sz="17596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ANK YOU</a:t>
            </a:r>
          </a:p>
        </p:txBody>
      </p:sp>
      <p:grpSp>
        <p:nvGrpSpPr>
          <p:cNvPr name="Group 7" id="7"/>
          <p:cNvGrpSpPr/>
          <p:nvPr/>
        </p:nvGrpSpPr>
        <p:grpSpPr>
          <a:xfrm rot="-180770">
            <a:off x="5942135" y="4133631"/>
            <a:ext cx="4819705" cy="799184"/>
            <a:chOff x="0" y="0"/>
            <a:chExt cx="1059275" cy="17564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59275" cy="175645"/>
            </a:xfrm>
            <a:custGeom>
              <a:avLst/>
              <a:gdLst/>
              <a:ahLst/>
              <a:cxnLst/>
              <a:rect r="r" b="b" t="t" l="l"/>
              <a:pathLst>
                <a:path h="175645" w="1059275">
                  <a:moveTo>
                    <a:pt x="44977" y="0"/>
                  </a:moveTo>
                  <a:lnTo>
                    <a:pt x="1014299" y="0"/>
                  </a:lnTo>
                  <a:cubicBezTo>
                    <a:pt x="1039139" y="0"/>
                    <a:pt x="1059275" y="20137"/>
                    <a:pt x="1059275" y="44977"/>
                  </a:cubicBezTo>
                  <a:lnTo>
                    <a:pt x="1059275" y="130668"/>
                  </a:lnTo>
                  <a:cubicBezTo>
                    <a:pt x="1059275" y="142597"/>
                    <a:pt x="1054537" y="154037"/>
                    <a:pt x="1046102" y="162471"/>
                  </a:cubicBezTo>
                  <a:cubicBezTo>
                    <a:pt x="1037667" y="170906"/>
                    <a:pt x="1026227" y="175645"/>
                    <a:pt x="1014299" y="175645"/>
                  </a:cubicBezTo>
                  <a:lnTo>
                    <a:pt x="44977" y="175645"/>
                  </a:lnTo>
                  <a:cubicBezTo>
                    <a:pt x="20137" y="175645"/>
                    <a:pt x="0" y="155508"/>
                    <a:pt x="0" y="130668"/>
                  </a:cubicBezTo>
                  <a:lnTo>
                    <a:pt x="0" y="44977"/>
                  </a:lnTo>
                  <a:cubicBezTo>
                    <a:pt x="0" y="33048"/>
                    <a:pt x="4739" y="21608"/>
                    <a:pt x="13173" y="13173"/>
                  </a:cubicBezTo>
                  <a:cubicBezTo>
                    <a:pt x="21608" y="4739"/>
                    <a:pt x="33048" y="0"/>
                    <a:pt x="44977" y="0"/>
                  </a:cubicBez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059275" cy="213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169930">
            <a:off x="7527031" y="5058924"/>
            <a:ext cx="4819705" cy="799184"/>
            <a:chOff x="0" y="0"/>
            <a:chExt cx="1059275" cy="17564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59275" cy="175645"/>
            </a:xfrm>
            <a:custGeom>
              <a:avLst/>
              <a:gdLst/>
              <a:ahLst/>
              <a:cxnLst/>
              <a:rect r="r" b="b" t="t" l="l"/>
              <a:pathLst>
                <a:path h="175645" w="1059275">
                  <a:moveTo>
                    <a:pt x="44977" y="0"/>
                  </a:moveTo>
                  <a:lnTo>
                    <a:pt x="1014299" y="0"/>
                  </a:lnTo>
                  <a:cubicBezTo>
                    <a:pt x="1039139" y="0"/>
                    <a:pt x="1059275" y="20137"/>
                    <a:pt x="1059275" y="44977"/>
                  </a:cubicBezTo>
                  <a:lnTo>
                    <a:pt x="1059275" y="130668"/>
                  </a:lnTo>
                  <a:cubicBezTo>
                    <a:pt x="1059275" y="142597"/>
                    <a:pt x="1054537" y="154037"/>
                    <a:pt x="1046102" y="162471"/>
                  </a:cubicBezTo>
                  <a:cubicBezTo>
                    <a:pt x="1037667" y="170906"/>
                    <a:pt x="1026227" y="175645"/>
                    <a:pt x="1014299" y="175645"/>
                  </a:cubicBezTo>
                  <a:lnTo>
                    <a:pt x="44977" y="175645"/>
                  </a:lnTo>
                  <a:cubicBezTo>
                    <a:pt x="20137" y="175645"/>
                    <a:pt x="0" y="155508"/>
                    <a:pt x="0" y="130668"/>
                  </a:cubicBezTo>
                  <a:lnTo>
                    <a:pt x="0" y="44977"/>
                  </a:lnTo>
                  <a:cubicBezTo>
                    <a:pt x="0" y="33048"/>
                    <a:pt x="4739" y="21608"/>
                    <a:pt x="13173" y="13173"/>
                  </a:cubicBezTo>
                  <a:cubicBezTo>
                    <a:pt x="21608" y="4739"/>
                    <a:pt x="33048" y="0"/>
                    <a:pt x="44977" y="0"/>
                  </a:cubicBezTo>
                  <a:close/>
                </a:path>
              </a:pathLst>
            </a:custGeom>
            <a:solidFill>
              <a:srgbClr val="45526E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059275" cy="2137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10496065">
            <a:off x="6398332" y="4976403"/>
            <a:ext cx="439816" cy="384839"/>
            <a:chOff x="0" y="0"/>
            <a:chExt cx="812800" cy="7112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-10539692">
            <a:off x="10175259" y="5784273"/>
            <a:ext cx="439816" cy="384839"/>
            <a:chOff x="0" y="0"/>
            <a:chExt cx="812800" cy="7112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45526E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220724" y="4223710"/>
            <a:ext cx="7618070" cy="7256212"/>
          </a:xfrm>
          <a:custGeom>
            <a:avLst/>
            <a:gdLst/>
            <a:ahLst/>
            <a:cxnLst/>
            <a:rect r="r" b="b" t="t" l="l"/>
            <a:pathLst>
              <a:path h="7256212" w="7618070">
                <a:moveTo>
                  <a:pt x="0" y="0"/>
                </a:moveTo>
                <a:lnTo>
                  <a:pt x="7618070" y="0"/>
                </a:lnTo>
                <a:lnTo>
                  <a:pt x="7618070" y="7256212"/>
                </a:lnTo>
                <a:lnTo>
                  <a:pt x="0" y="7256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7802888" y="6890046"/>
            <a:ext cx="4540958" cy="6085036"/>
          </a:xfrm>
          <a:custGeom>
            <a:avLst/>
            <a:gdLst/>
            <a:ahLst/>
            <a:cxnLst/>
            <a:rect r="r" b="b" t="t" l="l"/>
            <a:pathLst>
              <a:path h="6085036" w="4540958">
                <a:moveTo>
                  <a:pt x="4540958" y="0"/>
                </a:moveTo>
                <a:lnTo>
                  <a:pt x="0" y="0"/>
                </a:lnTo>
                <a:lnTo>
                  <a:pt x="0" y="6085036"/>
                </a:lnTo>
                <a:lnTo>
                  <a:pt x="4540958" y="6085036"/>
                </a:lnTo>
                <a:lnTo>
                  <a:pt x="4540958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true" flipV="false" rot="0">
            <a:off x="10073367" y="5768188"/>
            <a:ext cx="6703735" cy="6443965"/>
          </a:xfrm>
          <a:custGeom>
            <a:avLst/>
            <a:gdLst/>
            <a:ahLst/>
            <a:cxnLst/>
            <a:rect r="r" b="b" t="t" l="l"/>
            <a:pathLst>
              <a:path h="6443965" w="6703735">
                <a:moveTo>
                  <a:pt x="6703735" y="0"/>
                </a:moveTo>
                <a:lnTo>
                  <a:pt x="0" y="0"/>
                </a:lnTo>
                <a:lnTo>
                  <a:pt x="0" y="6443966"/>
                </a:lnTo>
                <a:lnTo>
                  <a:pt x="6703735" y="6443966"/>
                </a:lnTo>
                <a:lnTo>
                  <a:pt x="6703735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059641" y="4109996"/>
            <a:ext cx="7580825" cy="8892464"/>
          </a:xfrm>
          <a:custGeom>
            <a:avLst/>
            <a:gdLst/>
            <a:ahLst/>
            <a:cxnLst/>
            <a:rect r="r" b="b" t="t" l="l"/>
            <a:pathLst>
              <a:path h="8892464" w="7580825">
                <a:moveTo>
                  <a:pt x="0" y="0"/>
                </a:moveTo>
                <a:lnTo>
                  <a:pt x="7580825" y="0"/>
                </a:lnTo>
                <a:lnTo>
                  <a:pt x="7580825" y="8892464"/>
                </a:lnTo>
                <a:lnTo>
                  <a:pt x="0" y="88924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-180770">
            <a:off x="5987361" y="4234671"/>
            <a:ext cx="4760631" cy="627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0"/>
              </a:lnSpc>
            </a:pPr>
            <a:r>
              <a:rPr lang="en-US" sz="4133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</a:t>
            </a:r>
            <a:r>
              <a:rPr lang="en-US" sz="4133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resent By </a:t>
            </a:r>
          </a:p>
        </p:txBody>
      </p:sp>
      <p:sp>
        <p:nvSpPr>
          <p:cNvPr name="TextBox 24" id="24"/>
          <p:cNvSpPr txBox="true"/>
          <p:nvPr/>
        </p:nvSpPr>
        <p:spPr>
          <a:xfrm rot="169930">
            <a:off x="7570613" y="5161481"/>
            <a:ext cx="4760631" cy="627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0"/>
              </a:lnSpc>
            </a:pPr>
            <a:r>
              <a:rPr lang="en-US" sz="4133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Ol</a:t>
            </a:r>
            <a:r>
              <a:rPr lang="en-US" sz="4133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ivia Wilson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5219339" y="-3245630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0"/>
                </a:lnTo>
                <a:lnTo>
                  <a:pt x="0" y="6491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-3385524" y="-3069565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8" y="0"/>
                </a:lnTo>
                <a:lnTo>
                  <a:pt x="6501248" y="6491261"/>
                </a:lnTo>
                <a:lnTo>
                  <a:pt x="0" y="6491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980364" y="4513361"/>
            <a:ext cx="463193" cy="426979"/>
          </a:xfrm>
          <a:custGeom>
            <a:avLst/>
            <a:gdLst/>
            <a:ahLst/>
            <a:cxnLst/>
            <a:rect r="r" b="b" t="t" l="l"/>
            <a:pathLst>
              <a:path h="426979" w="463193">
                <a:moveTo>
                  <a:pt x="0" y="0"/>
                </a:moveTo>
                <a:lnTo>
                  <a:pt x="463193" y="0"/>
                </a:lnTo>
                <a:lnTo>
                  <a:pt x="463193" y="426979"/>
                </a:lnTo>
                <a:lnTo>
                  <a:pt x="0" y="4269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304544" y="1259170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3" y="0"/>
                </a:lnTo>
                <a:lnTo>
                  <a:pt x="257513" y="237381"/>
                </a:lnTo>
                <a:lnTo>
                  <a:pt x="0" y="2373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613621" y="1285445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4" y="0"/>
                </a:lnTo>
                <a:lnTo>
                  <a:pt x="257514" y="237380"/>
                </a:lnTo>
                <a:lnTo>
                  <a:pt x="0" y="237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7259300" y="3303005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3" y="0"/>
                </a:lnTo>
                <a:lnTo>
                  <a:pt x="257513" y="237381"/>
                </a:lnTo>
                <a:lnTo>
                  <a:pt x="0" y="2373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202D">
                <a:alpha val="100000"/>
              </a:srgbClr>
            </a:gs>
            <a:gs pos="100000">
              <a:srgbClr val="2B3E52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61738" y="0"/>
            <a:ext cx="20611475" cy="10287000"/>
            <a:chOff x="0" y="0"/>
            <a:chExt cx="27481967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40984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3" y="0"/>
                  </a:lnTo>
                  <a:lnTo>
                    <a:pt x="1374098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7232704" y="1629326"/>
            <a:ext cx="7562458" cy="6367067"/>
            <a:chOff x="0" y="0"/>
            <a:chExt cx="1991758" cy="167692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91758" cy="1676923"/>
            </a:xfrm>
            <a:custGeom>
              <a:avLst/>
              <a:gdLst/>
              <a:ahLst/>
              <a:cxnLst/>
              <a:rect r="r" b="b" t="t" l="l"/>
              <a:pathLst>
                <a:path h="1676923" w="1991758">
                  <a:moveTo>
                    <a:pt x="52210" y="0"/>
                  </a:moveTo>
                  <a:lnTo>
                    <a:pt x="1939548" y="0"/>
                  </a:lnTo>
                  <a:cubicBezTo>
                    <a:pt x="1968383" y="0"/>
                    <a:pt x="1991758" y="23375"/>
                    <a:pt x="1991758" y="52210"/>
                  </a:cubicBezTo>
                  <a:lnTo>
                    <a:pt x="1991758" y="1624713"/>
                  </a:lnTo>
                  <a:cubicBezTo>
                    <a:pt x="1991758" y="1653548"/>
                    <a:pt x="1968383" y="1676923"/>
                    <a:pt x="1939548" y="1676923"/>
                  </a:cubicBezTo>
                  <a:lnTo>
                    <a:pt x="52210" y="1676923"/>
                  </a:lnTo>
                  <a:cubicBezTo>
                    <a:pt x="23375" y="1676923"/>
                    <a:pt x="0" y="1653548"/>
                    <a:pt x="0" y="1624713"/>
                  </a:cubicBezTo>
                  <a:lnTo>
                    <a:pt x="0" y="52210"/>
                  </a:lnTo>
                  <a:cubicBezTo>
                    <a:pt x="0" y="23375"/>
                    <a:pt x="23375" y="0"/>
                    <a:pt x="52210" y="0"/>
                  </a:cubicBez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991758" cy="1715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-995147" y="9551971"/>
            <a:ext cx="22237791" cy="6367067"/>
            <a:chOff x="0" y="0"/>
            <a:chExt cx="5856867" cy="167692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56867" cy="1676923"/>
            </a:xfrm>
            <a:custGeom>
              <a:avLst/>
              <a:gdLst/>
              <a:ahLst/>
              <a:cxnLst/>
              <a:rect r="r" b="b" t="t" l="l"/>
              <a:pathLst>
                <a:path h="1676923" w="5856867">
                  <a:moveTo>
                    <a:pt x="17755" y="0"/>
                  </a:moveTo>
                  <a:lnTo>
                    <a:pt x="5839111" y="0"/>
                  </a:lnTo>
                  <a:cubicBezTo>
                    <a:pt x="5848917" y="0"/>
                    <a:pt x="5856867" y="7949"/>
                    <a:pt x="5856867" y="17755"/>
                  </a:cubicBezTo>
                  <a:lnTo>
                    <a:pt x="5856867" y="1659168"/>
                  </a:lnTo>
                  <a:cubicBezTo>
                    <a:pt x="5856867" y="1668974"/>
                    <a:pt x="5848917" y="1676923"/>
                    <a:pt x="5839111" y="1676923"/>
                  </a:cubicBezTo>
                  <a:lnTo>
                    <a:pt x="17755" y="1676923"/>
                  </a:lnTo>
                  <a:cubicBezTo>
                    <a:pt x="13046" y="1676923"/>
                    <a:pt x="8530" y="1675052"/>
                    <a:pt x="5200" y="1671723"/>
                  </a:cubicBezTo>
                  <a:cubicBezTo>
                    <a:pt x="1871" y="1668393"/>
                    <a:pt x="0" y="1663877"/>
                    <a:pt x="0" y="1659168"/>
                  </a:cubicBezTo>
                  <a:lnTo>
                    <a:pt x="0" y="17755"/>
                  </a:lnTo>
                  <a:cubicBezTo>
                    <a:pt x="0" y="7949"/>
                    <a:pt x="7949" y="0"/>
                    <a:pt x="1775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3202D">
                    <a:alpha val="100000"/>
                  </a:srgbClr>
                </a:gs>
                <a:gs pos="100000">
                  <a:srgbClr val="2B3E5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5856867" cy="1715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0245117" y="7022902"/>
            <a:ext cx="4272163" cy="5468369"/>
          </a:xfrm>
          <a:custGeom>
            <a:avLst/>
            <a:gdLst/>
            <a:ahLst/>
            <a:cxnLst/>
            <a:rect r="r" b="b" t="t" l="l"/>
            <a:pathLst>
              <a:path h="5468369" w="4272163">
                <a:moveTo>
                  <a:pt x="0" y="0"/>
                </a:moveTo>
                <a:lnTo>
                  <a:pt x="4272164" y="0"/>
                </a:lnTo>
                <a:lnTo>
                  <a:pt x="4272164" y="5468369"/>
                </a:lnTo>
                <a:lnTo>
                  <a:pt x="0" y="5468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2221924" y="1085054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8" y="0"/>
                </a:lnTo>
                <a:lnTo>
                  <a:pt x="6501248" y="6491261"/>
                </a:lnTo>
                <a:lnTo>
                  <a:pt x="0" y="6491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795162" y="-2889519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0"/>
                </a:lnTo>
                <a:lnTo>
                  <a:pt x="0" y="6491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-753758" y="1433271"/>
            <a:ext cx="7929794" cy="9088590"/>
          </a:xfrm>
          <a:custGeom>
            <a:avLst/>
            <a:gdLst/>
            <a:ahLst/>
            <a:cxnLst/>
            <a:rect r="r" b="b" t="t" l="l"/>
            <a:pathLst>
              <a:path h="9088590" w="7929794">
                <a:moveTo>
                  <a:pt x="7929794" y="0"/>
                </a:moveTo>
                <a:lnTo>
                  <a:pt x="0" y="0"/>
                </a:lnTo>
                <a:lnTo>
                  <a:pt x="0" y="9088589"/>
                </a:lnTo>
                <a:lnTo>
                  <a:pt x="7929794" y="9088589"/>
                </a:lnTo>
                <a:lnTo>
                  <a:pt x="792979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-5400000">
            <a:off x="6316252" y="2395510"/>
            <a:ext cx="1093444" cy="956763"/>
            <a:chOff x="0" y="0"/>
            <a:chExt cx="812800" cy="7112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258521" y="3420614"/>
            <a:ext cx="5306507" cy="1452896"/>
            <a:chOff x="0" y="0"/>
            <a:chExt cx="812800" cy="22254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222541"/>
            </a:xfrm>
            <a:custGeom>
              <a:avLst/>
              <a:gdLst/>
              <a:ahLst/>
              <a:cxnLst/>
              <a:rect r="r" b="b" t="t" l="l"/>
              <a:pathLst>
                <a:path h="2225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22541"/>
                  </a:lnTo>
                  <a:lnTo>
                    <a:pt x="0" y="222541"/>
                  </a:lnTo>
                  <a:close/>
                </a:path>
              </a:pathLst>
            </a:custGeom>
            <a:solidFill>
              <a:srgbClr val="45526E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812800" cy="2606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3936757" y="3306327"/>
            <a:ext cx="7580825" cy="8892464"/>
          </a:xfrm>
          <a:custGeom>
            <a:avLst/>
            <a:gdLst/>
            <a:ahLst/>
            <a:cxnLst/>
            <a:rect r="r" b="b" t="t" l="l"/>
            <a:pathLst>
              <a:path h="8892464" w="7580825">
                <a:moveTo>
                  <a:pt x="0" y="0"/>
                </a:moveTo>
                <a:lnTo>
                  <a:pt x="7580826" y="0"/>
                </a:lnTo>
                <a:lnTo>
                  <a:pt x="7580826" y="8892464"/>
                </a:lnTo>
                <a:lnTo>
                  <a:pt x="0" y="88924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7869406" y="2750689"/>
            <a:ext cx="6048548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What is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596909" y="5313462"/>
            <a:ext cx="6593544" cy="170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  <a:spcBef>
                <a:spcPct val="0"/>
              </a:spcBef>
            </a:pP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Debate is a structured discussion where participants present a</a:t>
            </a: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rguments for and against a particular issue, supported by evidence and logical reasoning.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869406" y="3759297"/>
            <a:ext cx="6084737" cy="1223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38"/>
              </a:lnSpc>
            </a:pPr>
            <a:r>
              <a:rPr lang="en-US" sz="9138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DEBATE?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5271183" y="4694170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4" y="0"/>
                </a:lnTo>
                <a:lnTo>
                  <a:pt x="257514" y="237380"/>
                </a:lnTo>
                <a:lnTo>
                  <a:pt x="0" y="237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572646" y="2829299"/>
            <a:ext cx="463193" cy="426979"/>
          </a:xfrm>
          <a:custGeom>
            <a:avLst/>
            <a:gdLst/>
            <a:ahLst/>
            <a:cxnLst/>
            <a:rect r="r" b="b" t="t" l="l"/>
            <a:pathLst>
              <a:path h="426979" w="463193">
                <a:moveTo>
                  <a:pt x="0" y="0"/>
                </a:moveTo>
                <a:lnTo>
                  <a:pt x="463193" y="0"/>
                </a:lnTo>
                <a:lnTo>
                  <a:pt x="463193" y="426980"/>
                </a:lnTo>
                <a:lnTo>
                  <a:pt x="0" y="426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3223995" y="1201129"/>
            <a:ext cx="125927" cy="116082"/>
          </a:xfrm>
          <a:custGeom>
            <a:avLst/>
            <a:gdLst/>
            <a:ahLst/>
            <a:cxnLst/>
            <a:rect r="r" b="b" t="t" l="l"/>
            <a:pathLst>
              <a:path h="116082" w="125927">
                <a:moveTo>
                  <a:pt x="0" y="0"/>
                </a:moveTo>
                <a:lnTo>
                  <a:pt x="125927" y="0"/>
                </a:lnTo>
                <a:lnTo>
                  <a:pt x="125927" y="116082"/>
                </a:lnTo>
                <a:lnTo>
                  <a:pt x="0" y="1160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7259300" y="2664964"/>
            <a:ext cx="125927" cy="116082"/>
          </a:xfrm>
          <a:custGeom>
            <a:avLst/>
            <a:gdLst/>
            <a:ahLst/>
            <a:cxnLst/>
            <a:rect r="r" b="b" t="t" l="l"/>
            <a:pathLst>
              <a:path h="116082" w="125927">
                <a:moveTo>
                  <a:pt x="0" y="0"/>
                </a:moveTo>
                <a:lnTo>
                  <a:pt x="125927" y="0"/>
                </a:lnTo>
                <a:lnTo>
                  <a:pt x="125927" y="116082"/>
                </a:lnTo>
                <a:lnTo>
                  <a:pt x="0" y="1160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5500169" y="8216555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3" y="0"/>
                </a:lnTo>
                <a:lnTo>
                  <a:pt x="257513" y="237381"/>
                </a:lnTo>
                <a:lnTo>
                  <a:pt x="0" y="2373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5268573" y="4930010"/>
            <a:ext cx="463193" cy="426979"/>
          </a:xfrm>
          <a:custGeom>
            <a:avLst/>
            <a:gdLst/>
            <a:ahLst/>
            <a:cxnLst/>
            <a:rect r="r" b="b" t="t" l="l"/>
            <a:pathLst>
              <a:path h="426979" w="463193">
                <a:moveTo>
                  <a:pt x="0" y="0"/>
                </a:moveTo>
                <a:lnTo>
                  <a:pt x="463192" y="0"/>
                </a:lnTo>
                <a:lnTo>
                  <a:pt x="463192" y="426980"/>
                </a:lnTo>
                <a:lnTo>
                  <a:pt x="0" y="426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1905373">
            <a:off x="4953653" y="2307712"/>
            <a:ext cx="1249991" cy="1043174"/>
          </a:xfrm>
          <a:custGeom>
            <a:avLst/>
            <a:gdLst/>
            <a:ahLst/>
            <a:cxnLst/>
            <a:rect r="r" b="b" t="t" l="l"/>
            <a:pathLst>
              <a:path h="1043174" w="1249991">
                <a:moveTo>
                  <a:pt x="0" y="0"/>
                </a:moveTo>
                <a:lnTo>
                  <a:pt x="1249990" y="0"/>
                </a:lnTo>
                <a:lnTo>
                  <a:pt x="1249990" y="1043174"/>
                </a:lnTo>
                <a:lnTo>
                  <a:pt x="0" y="10431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-986618">
            <a:off x="9022846" y="7359462"/>
            <a:ext cx="1249991" cy="1043174"/>
          </a:xfrm>
          <a:custGeom>
            <a:avLst/>
            <a:gdLst/>
            <a:ahLst/>
            <a:cxnLst/>
            <a:rect r="r" b="b" t="t" l="l"/>
            <a:pathLst>
              <a:path h="1043174" w="1249991">
                <a:moveTo>
                  <a:pt x="1249990" y="0"/>
                </a:moveTo>
                <a:lnTo>
                  <a:pt x="0" y="0"/>
                </a:lnTo>
                <a:lnTo>
                  <a:pt x="0" y="1043174"/>
                </a:lnTo>
                <a:lnTo>
                  <a:pt x="1249990" y="1043174"/>
                </a:lnTo>
                <a:lnTo>
                  <a:pt x="124999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202D">
                <a:alpha val="100000"/>
              </a:srgbClr>
            </a:gs>
            <a:gs pos="100000">
              <a:srgbClr val="2B3E52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61738" y="0"/>
            <a:ext cx="20611475" cy="10287000"/>
            <a:chOff x="0" y="0"/>
            <a:chExt cx="27481967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40984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3" y="0"/>
                  </a:lnTo>
                  <a:lnTo>
                    <a:pt x="1374098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3744379" y="2107391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0"/>
                </a:lnTo>
                <a:lnTo>
                  <a:pt x="0" y="6491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386251" y="2690398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0"/>
                </a:lnTo>
                <a:lnTo>
                  <a:pt x="0" y="6491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995147" y="9551971"/>
            <a:ext cx="22237791" cy="6367067"/>
            <a:chOff x="0" y="0"/>
            <a:chExt cx="5856867" cy="167692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856867" cy="1676923"/>
            </a:xfrm>
            <a:custGeom>
              <a:avLst/>
              <a:gdLst/>
              <a:ahLst/>
              <a:cxnLst/>
              <a:rect r="r" b="b" t="t" l="l"/>
              <a:pathLst>
                <a:path h="1676923" w="5856867">
                  <a:moveTo>
                    <a:pt x="17755" y="0"/>
                  </a:moveTo>
                  <a:lnTo>
                    <a:pt x="5839111" y="0"/>
                  </a:lnTo>
                  <a:cubicBezTo>
                    <a:pt x="5848917" y="0"/>
                    <a:pt x="5856867" y="7949"/>
                    <a:pt x="5856867" y="17755"/>
                  </a:cubicBezTo>
                  <a:lnTo>
                    <a:pt x="5856867" y="1659168"/>
                  </a:lnTo>
                  <a:cubicBezTo>
                    <a:pt x="5856867" y="1668974"/>
                    <a:pt x="5848917" y="1676923"/>
                    <a:pt x="5839111" y="1676923"/>
                  </a:cubicBezTo>
                  <a:lnTo>
                    <a:pt x="17755" y="1676923"/>
                  </a:lnTo>
                  <a:cubicBezTo>
                    <a:pt x="13046" y="1676923"/>
                    <a:pt x="8530" y="1675052"/>
                    <a:pt x="5200" y="1671723"/>
                  </a:cubicBezTo>
                  <a:cubicBezTo>
                    <a:pt x="1871" y="1668393"/>
                    <a:pt x="0" y="1663877"/>
                    <a:pt x="0" y="1659168"/>
                  </a:cubicBezTo>
                  <a:lnTo>
                    <a:pt x="0" y="17755"/>
                  </a:lnTo>
                  <a:cubicBezTo>
                    <a:pt x="0" y="7949"/>
                    <a:pt x="7949" y="0"/>
                    <a:pt x="1775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3202D">
                    <a:alpha val="100000"/>
                  </a:srgbClr>
                </a:gs>
                <a:gs pos="100000">
                  <a:srgbClr val="2B3E5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5856867" cy="1715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true" flipV="false" rot="0">
            <a:off x="11539049" y="6018481"/>
            <a:ext cx="3044549" cy="4318510"/>
          </a:xfrm>
          <a:custGeom>
            <a:avLst/>
            <a:gdLst/>
            <a:ahLst/>
            <a:cxnLst/>
            <a:rect r="r" b="b" t="t" l="l"/>
            <a:pathLst>
              <a:path h="4318510" w="3044549">
                <a:moveTo>
                  <a:pt x="3044550" y="0"/>
                </a:moveTo>
                <a:lnTo>
                  <a:pt x="0" y="0"/>
                </a:lnTo>
                <a:lnTo>
                  <a:pt x="0" y="4318510"/>
                </a:lnTo>
                <a:lnTo>
                  <a:pt x="3044550" y="4318510"/>
                </a:lnTo>
                <a:lnTo>
                  <a:pt x="304455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2882970" y="5774446"/>
            <a:ext cx="2991993" cy="4806414"/>
          </a:xfrm>
          <a:custGeom>
            <a:avLst/>
            <a:gdLst/>
            <a:ahLst/>
            <a:cxnLst/>
            <a:rect r="r" b="b" t="t" l="l"/>
            <a:pathLst>
              <a:path h="4806414" w="2991993">
                <a:moveTo>
                  <a:pt x="2991993" y="0"/>
                </a:moveTo>
                <a:lnTo>
                  <a:pt x="0" y="0"/>
                </a:lnTo>
                <a:lnTo>
                  <a:pt x="0" y="4806414"/>
                </a:lnTo>
                <a:lnTo>
                  <a:pt x="2991993" y="4806414"/>
                </a:lnTo>
                <a:lnTo>
                  <a:pt x="2991993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5362771" y="1654760"/>
            <a:ext cx="7562458" cy="6367067"/>
            <a:chOff x="0" y="0"/>
            <a:chExt cx="1991758" cy="167692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91758" cy="1676923"/>
            </a:xfrm>
            <a:custGeom>
              <a:avLst/>
              <a:gdLst/>
              <a:ahLst/>
              <a:cxnLst/>
              <a:rect r="r" b="b" t="t" l="l"/>
              <a:pathLst>
                <a:path h="1676923" w="1991758">
                  <a:moveTo>
                    <a:pt x="52210" y="0"/>
                  </a:moveTo>
                  <a:lnTo>
                    <a:pt x="1939548" y="0"/>
                  </a:lnTo>
                  <a:cubicBezTo>
                    <a:pt x="1968383" y="0"/>
                    <a:pt x="1991758" y="23375"/>
                    <a:pt x="1991758" y="52210"/>
                  </a:cubicBezTo>
                  <a:lnTo>
                    <a:pt x="1991758" y="1624713"/>
                  </a:lnTo>
                  <a:cubicBezTo>
                    <a:pt x="1991758" y="1653548"/>
                    <a:pt x="1968383" y="1676923"/>
                    <a:pt x="1939548" y="1676923"/>
                  </a:cubicBezTo>
                  <a:lnTo>
                    <a:pt x="52210" y="1676923"/>
                  </a:lnTo>
                  <a:cubicBezTo>
                    <a:pt x="23375" y="1676923"/>
                    <a:pt x="0" y="1653548"/>
                    <a:pt x="0" y="1624713"/>
                  </a:cubicBezTo>
                  <a:lnTo>
                    <a:pt x="0" y="52210"/>
                  </a:lnTo>
                  <a:cubicBezTo>
                    <a:pt x="0" y="23375"/>
                    <a:pt x="23375" y="0"/>
                    <a:pt x="52210" y="0"/>
                  </a:cubicBez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991758" cy="1715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388588" y="3446048"/>
            <a:ext cx="5306507" cy="1452896"/>
            <a:chOff x="0" y="0"/>
            <a:chExt cx="812800" cy="22254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222541"/>
            </a:xfrm>
            <a:custGeom>
              <a:avLst/>
              <a:gdLst/>
              <a:ahLst/>
              <a:cxnLst/>
              <a:rect r="r" b="b" t="t" l="l"/>
              <a:pathLst>
                <a:path h="2225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22541"/>
                  </a:lnTo>
                  <a:lnTo>
                    <a:pt x="0" y="222541"/>
                  </a:lnTo>
                  <a:close/>
                </a:path>
              </a:pathLst>
            </a:custGeom>
            <a:solidFill>
              <a:srgbClr val="45526E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812800" cy="2606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3477679" y="2351260"/>
            <a:ext cx="5441823" cy="8229600"/>
          </a:xfrm>
          <a:custGeom>
            <a:avLst/>
            <a:gdLst/>
            <a:ahLst/>
            <a:cxnLst/>
            <a:rect r="r" b="b" t="t" l="l"/>
            <a:pathLst>
              <a:path h="8229600" w="5441823">
                <a:moveTo>
                  <a:pt x="0" y="0"/>
                </a:moveTo>
                <a:lnTo>
                  <a:pt x="5441823" y="0"/>
                </a:lnTo>
                <a:lnTo>
                  <a:pt x="544182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-624074" y="2107391"/>
            <a:ext cx="5801868" cy="8229600"/>
          </a:xfrm>
          <a:custGeom>
            <a:avLst/>
            <a:gdLst/>
            <a:ahLst/>
            <a:cxnLst/>
            <a:rect r="r" b="b" t="t" l="l"/>
            <a:pathLst>
              <a:path h="8229600" w="5801868">
                <a:moveTo>
                  <a:pt x="0" y="0"/>
                </a:moveTo>
                <a:lnTo>
                  <a:pt x="5801868" y="0"/>
                </a:lnTo>
                <a:lnTo>
                  <a:pt x="58018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-10800000">
            <a:off x="8495120" y="8021827"/>
            <a:ext cx="1093444" cy="956763"/>
            <a:chOff x="0" y="0"/>
            <a:chExt cx="812800" cy="7112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4920280" y="5396046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4" y="0"/>
                </a:lnTo>
                <a:lnTo>
                  <a:pt x="257514" y="237381"/>
                </a:lnTo>
                <a:lnTo>
                  <a:pt x="0" y="2373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72646" y="2829299"/>
            <a:ext cx="463193" cy="426979"/>
          </a:xfrm>
          <a:custGeom>
            <a:avLst/>
            <a:gdLst/>
            <a:ahLst/>
            <a:cxnLst/>
            <a:rect r="r" b="b" t="t" l="l"/>
            <a:pathLst>
              <a:path h="426979" w="463193">
                <a:moveTo>
                  <a:pt x="0" y="0"/>
                </a:moveTo>
                <a:lnTo>
                  <a:pt x="463193" y="0"/>
                </a:lnTo>
                <a:lnTo>
                  <a:pt x="463193" y="426980"/>
                </a:lnTo>
                <a:lnTo>
                  <a:pt x="0" y="426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5201704" y="4172496"/>
            <a:ext cx="463193" cy="426979"/>
          </a:xfrm>
          <a:custGeom>
            <a:avLst/>
            <a:gdLst/>
            <a:ahLst/>
            <a:cxnLst/>
            <a:rect r="r" b="b" t="t" l="l"/>
            <a:pathLst>
              <a:path h="426979" w="463193">
                <a:moveTo>
                  <a:pt x="0" y="0"/>
                </a:moveTo>
                <a:lnTo>
                  <a:pt x="463193" y="0"/>
                </a:lnTo>
                <a:lnTo>
                  <a:pt x="463193" y="426979"/>
                </a:lnTo>
                <a:lnTo>
                  <a:pt x="0" y="4269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3223995" y="1201129"/>
            <a:ext cx="125927" cy="116082"/>
          </a:xfrm>
          <a:custGeom>
            <a:avLst/>
            <a:gdLst/>
            <a:ahLst/>
            <a:cxnLst/>
            <a:rect r="r" b="b" t="t" l="l"/>
            <a:pathLst>
              <a:path h="116082" w="125927">
                <a:moveTo>
                  <a:pt x="0" y="0"/>
                </a:moveTo>
                <a:lnTo>
                  <a:pt x="125927" y="0"/>
                </a:lnTo>
                <a:lnTo>
                  <a:pt x="125927" y="116082"/>
                </a:lnTo>
                <a:lnTo>
                  <a:pt x="0" y="1160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7644989" y="1913277"/>
            <a:ext cx="125927" cy="116082"/>
          </a:xfrm>
          <a:custGeom>
            <a:avLst/>
            <a:gdLst/>
            <a:ahLst/>
            <a:cxnLst/>
            <a:rect r="r" b="b" t="t" l="l"/>
            <a:pathLst>
              <a:path h="116082" w="125927">
                <a:moveTo>
                  <a:pt x="0" y="0"/>
                </a:moveTo>
                <a:lnTo>
                  <a:pt x="125927" y="0"/>
                </a:lnTo>
                <a:lnTo>
                  <a:pt x="125927" y="116082"/>
                </a:lnTo>
                <a:lnTo>
                  <a:pt x="0" y="1160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304544" y="1259170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3" y="0"/>
                </a:lnTo>
                <a:lnTo>
                  <a:pt x="257513" y="237381"/>
                </a:lnTo>
                <a:lnTo>
                  <a:pt x="0" y="2373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1241504">
            <a:off x="-443715" y="330486"/>
            <a:ext cx="2323209" cy="3397747"/>
          </a:xfrm>
          <a:custGeom>
            <a:avLst/>
            <a:gdLst/>
            <a:ahLst/>
            <a:cxnLst/>
            <a:rect r="r" b="b" t="t" l="l"/>
            <a:pathLst>
              <a:path h="3397747" w="2323209">
                <a:moveTo>
                  <a:pt x="0" y="0"/>
                </a:moveTo>
                <a:lnTo>
                  <a:pt x="2323209" y="0"/>
                </a:lnTo>
                <a:lnTo>
                  <a:pt x="2323209" y="3397746"/>
                </a:lnTo>
                <a:lnTo>
                  <a:pt x="0" y="33977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8520293" y="395597"/>
            <a:ext cx="4698275" cy="1611064"/>
          </a:xfrm>
          <a:custGeom>
            <a:avLst/>
            <a:gdLst/>
            <a:ahLst/>
            <a:cxnLst/>
            <a:rect r="r" b="b" t="t" l="l"/>
            <a:pathLst>
              <a:path h="1611064" w="4698275">
                <a:moveTo>
                  <a:pt x="0" y="0"/>
                </a:moveTo>
                <a:lnTo>
                  <a:pt x="4698276" y="0"/>
                </a:lnTo>
                <a:lnTo>
                  <a:pt x="4698276" y="1611064"/>
                </a:lnTo>
                <a:lnTo>
                  <a:pt x="0" y="16110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6065986" y="-408313"/>
            <a:ext cx="2853516" cy="2594105"/>
          </a:xfrm>
          <a:custGeom>
            <a:avLst/>
            <a:gdLst/>
            <a:ahLst/>
            <a:cxnLst/>
            <a:rect r="r" b="b" t="t" l="l"/>
            <a:pathLst>
              <a:path h="2594105" w="2853516">
                <a:moveTo>
                  <a:pt x="0" y="0"/>
                </a:moveTo>
                <a:lnTo>
                  <a:pt x="2853516" y="0"/>
                </a:lnTo>
                <a:lnTo>
                  <a:pt x="2853516" y="2594106"/>
                </a:lnTo>
                <a:lnTo>
                  <a:pt x="0" y="25941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5999473" y="2776123"/>
            <a:ext cx="6048548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Purpose of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726975" y="5338896"/>
            <a:ext cx="6593544" cy="170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  <a:spcBef>
                <a:spcPct val="0"/>
              </a:spcBef>
            </a:pP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The purpose of debate is to encourage analytical thinking, improve com</a:t>
            </a: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munication skills, and develop confidence in expressing ideas publicly.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999473" y="3784730"/>
            <a:ext cx="6084737" cy="1223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38"/>
              </a:lnSpc>
            </a:pPr>
            <a:r>
              <a:rPr lang="en-US" sz="9138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DEBATE?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202D">
                <a:alpha val="100000"/>
              </a:srgbClr>
            </a:gs>
            <a:gs pos="100000">
              <a:srgbClr val="2B3E52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66944" y="0"/>
            <a:ext cx="20611475" cy="10287000"/>
            <a:chOff x="0" y="0"/>
            <a:chExt cx="27481967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40984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3" y="0"/>
                  </a:lnTo>
                  <a:lnTo>
                    <a:pt x="1374098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-581440" y="1359062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1"/>
                </a:lnTo>
                <a:lnTo>
                  <a:pt x="0" y="6491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902521" y="3418902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1"/>
                </a:lnTo>
                <a:lnTo>
                  <a:pt x="0" y="6491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418258" y="981237"/>
            <a:ext cx="3672459" cy="8229600"/>
          </a:xfrm>
          <a:custGeom>
            <a:avLst/>
            <a:gdLst/>
            <a:ahLst/>
            <a:cxnLst/>
            <a:rect r="r" b="b" t="t" l="l"/>
            <a:pathLst>
              <a:path h="8229600" w="3672459">
                <a:moveTo>
                  <a:pt x="0" y="0"/>
                </a:moveTo>
                <a:lnTo>
                  <a:pt x="3672459" y="0"/>
                </a:lnTo>
                <a:lnTo>
                  <a:pt x="367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726471" y="3767549"/>
            <a:ext cx="2045677" cy="4584149"/>
          </a:xfrm>
          <a:custGeom>
            <a:avLst/>
            <a:gdLst/>
            <a:ahLst/>
            <a:cxnLst/>
            <a:rect r="r" b="b" t="t" l="l"/>
            <a:pathLst>
              <a:path h="4584149" w="2045677">
                <a:moveTo>
                  <a:pt x="0" y="0"/>
                </a:moveTo>
                <a:lnTo>
                  <a:pt x="2045677" y="0"/>
                </a:lnTo>
                <a:lnTo>
                  <a:pt x="2045677" y="4584150"/>
                </a:lnTo>
                <a:lnTo>
                  <a:pt x="0" y="4584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0" y="4372458"/>
            <a:ext cx="2045677" cy="4584149"/>
          </a:xfrm>
          <a:custGeom>
            <a:avLst/>
            <a:gdLst/>
            <a:ahLst/>
            <a:cxnLst/>
            <a:rect r="r" b="b" t="t" l="l"/>
            <a:pathLst>
              <a:path h="4584149" w="2045677">
                <a:moveTo>
                  <a:pt x="2045677" y="0"/>
                </a:moveTo>
                <a:lnTo>
                  <a:pt x="0" y="0"/>
                </a:lnTo>
                <a:lnTo>
                  <a:pt x="0" y="4584149"/>
                </a:lnTo>
                <a:lnTo>
                  <a:pt x="2045677" y="4584149"/>
                </a:lnTo>
                <a:lnTo>
                  <a:pt x="2045677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2267385" y="7510408"/>
            <a:ext cx="22822769" cy="5718504"/>
            <a:chOff x="0" y="0"/>
            <a:chExt cx="6010935" cy="150610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010935" cy="1506108"/>
            </a:xfrm>
            <a:custGeom>
              <a:avLst/>
              <a:gdLst/>
              <a:ahLst/>
              <a:cxnLst/>
              <a:rect r="r" b="b" t="t" l="l"/>
              <a:pathLst>
                <a:path h="1506108" w="6010935">
                  <a:moveTo>
                    <a:pt x="17300" y="0"/>
                  </a:moveTo>
                  <a:lnTo>
                    <a:pt x="5993635" y="0"/>
                  </a:lnTo>
                  <a:cubicBezTo>
                    <a:pt x="5998223" y="0"/>
                    <a:pt x="6002624" y="1823"/>
                    <a:pt x="6005868" y="5067"/>
                  </a:cubicBezTo>
                  <a:cubicBezTo>
                    <a:pt x="6009112" y="8312"/>
                    <a:pt x="6010935" y="12712"/>
                    <a:pt x="6010935" y="17300"/>
                  </a:cubicBezTo>
                  <a:lnTo>
                    <a:pt x="6010935" y="1488808"/>
                  </a:lnTo>
                  <a:cubicBezTo>
                    <a:pt x="6010935" y="1493396"/>
                    <a:pt x="6009112" y="1497796"/>
                    <a:pt x="6005868" y="1501041"/>
                  </a:cubicBezTo>
                  <a:cubicBezTo>
                    <a:pt x="6002624" y="1504285"/>
                    <a:pt x="5998223" y="1506108"/>
                    <a:pt x="5993635" y="1506108"/>
                  </a:cubicBezTo>
                  <a:lnTo>
                    <a:pt x="17300" y="1506108"/>
                  </a:lnTo>
                  <a:cubicBezTo>
                    <a:pt x="12712" y="1506108"/>
                    <a:pt x="8312" y="1504285"/>
                    <a:pt x="5067" y="1501041"/>
                  </a:cubicBezTo>
                  <a:cubicBezTo>
                    <a:pt x="1823" y="1497796"/>
                    <a:pt x="0" y="1493396"/>
                    <a:pt x="0" y="1488808"/>
                  </a:cubicBezTo>
                  <a:lnTo>
                    <a:pt x="0" y="17300"/>
                  </a:lnTo>
                  <a:cubicBezTo>
                    <a:pt x="0" y="12712"/>
                    <a:pt x="1823" y="8312"/>
                    <a:pt x="5067" y="5067"/>
                  </a:cubicBezTo>
                  <a:cubicBezTo>
                    <a:pt x="8312" y="1823"/>
                    <a:pt x="12712" y="0"/>
                    <a:pt x="17300" y="0"/>
                  </a:cubicBez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6010935" cy="15442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3081009" y="3882386"/>
            <a:ext cx="2704196" cy="2704196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CAB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6254234" y="3882386"/>
            <a:ext cx="2704196" cy="2704196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CAB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9598587" y="3882386"/>
            <a:ext cx="2704196" cy="2704196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CAB4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940958" y="3882386"/>
            <a:ext cx="2704196" cy="2704196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CCAB4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3153144" y="4582022"/>
            <a:ext cx="2114857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9"/>
              </a:lnSpc>
            </a:pPr>
            <a:r>
              <a:rPr lang="en-US" b="true" sz="2849">
                <a:solidFill>
                  <a:srgbClr val="45526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Public Forum Deb</a:t>
            </a:r>
            <a:r>
              <a:rPr lang="en-US" b="true" sz="2849">
                <a:solidFill>
                  <a:srgbClr val="45526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ate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6452596" y="1736887"/>
            <a:ext cx="5306507" cy="1452896"/>
            <a:chOff x="0" y="0"/>
            <a:chExt cx="812800" cy="22254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222541"/>
            </a:xfrm>
            <a:custGeom>
              <a:avLst/>
              <a:gdLst/>
              <a:ahLst/>
              <a:cxnLst/>
              <a:rect r="r" b="b" t="t" l="l"/>
              <a:pathLst>
                <a:path h="2225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22541"/>
                  </a:lnTo>
                  <a:lnTo>
                    <a:pt x="0" y="222541"/>
                  </a:lnTo>
                  <a:close/>
                </a:path>
              </a:pathLst>
            </a:custGeom>
            <a:solidFill>
              <a:srgbClr val="45526E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812800" cy="2606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-450886" y="5821690"/>
            <a:ext cx="5263997" cy="5060017"/>
          </a:xfrm>
          <a:custGeom>
            <a:avLst/>
            <a:gdLst/>
            <a:ahLst/>
            <a:cxnLst/>
            <a:rect r="r" b="b" t="t" l="l"/>
            <a:pathLst>
              <a:path h="5060017" w="5263997">
                <a:moveTo>
                  <a:pt x="0" y="0"/>
                </a:moveTo>
                <a:lnTo>
                  <a:pt x="5263997" y="0"/>
                </a:lnTo>
                <a:lnTo>
                  <a:pt x="5263997" y="5060017"/>
                </a:lnTo>
                <a:lnTo>
                  <a:pt x="0" y="50600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210572" y="5821690"/>
            <a:ext cx="4604615" cy="5060017"/>
          </a:xfrm>
          <a:custGeom>
            <a:avLst/>
            <a:gdLst/>
            <a:ahLst/>
            <a:cxnLst/>
            <a:rect r="r" b="b" t="t" l="l"/>
            <a:pathLst>
              <a:path h="5060017" w="4604615">
                <a:moveTo>
                  <a:pt x="0" y="0"/>
                </a:moveTo>
                <a:lnTo>
                  <a:pt x="4604616" y="0"/>
                </a:lnTo>
                <a:lnTo>
                  <a:pt x="4604616" y="5060017"/>
                </a:lnTo>
                <a:lnTo>
                  <a:pt x="0" y="50600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-1241350" y="1359062"/>
            <a:ext cx="4540100" cy="2862653"/>
          </a:xfrm>
          <a:custGeom>
            <a:avLst/>
            <a:gdLst/>
            <a:ahLst/>
            <a:cxnLst/>
            <a:rect r="r" b="b" t="t" l="l"/>
            <a:pathLst>
              <a:path h="2862653" w="4540100">
                <a:moveTo>
                  <a:pt x="0" y="0"/>
                </a:moveTo>
                <a:lnTo>
                  <a:pt x="4540100" y="0"/>
                </a:lnTo>
                <a:lnTo>
                  <a:pt x="4540100" y="2862653"/>
                </a:lnTo>
                <a:lnTo>
                  <a:pt x="0" y="28626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402621" y="8781242"/>
            <a:ext cx="3851867" cy="2100465"/>
          </a:xfrm>
          <a:custGeom>
            <a:avLst/>
            <a:gdLst/>
            <a:ahLst/>
            <a:cxnLst/>
            <a:rect r="r" b="b" t="t" l="l"/>
            <a:pathLst>
              <a:path h="2100465" w="3851867">
                <a:moveTo>
                  <a:pt x="0" y="0"/>
                </a:moveTo>
                <a:lnTo>
                  <a:pt x="3851867" y="0"/>
                </a:lnTo>
                <a:lnTo>
                  <a:pt x="3851867" y="2100465"/>
                </a:lnTo>
                <a:lnTo>
                  <a:pt x="0" y="21004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5809077" y="8136620"/>
            <a:ext cx="6593544" cy="85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  <a:spcBef>
                <a:spcPct val="0"/>
              </a:spcBef>
            </a:pP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There are many types of debates, each w</a:t>
            </a: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ith its own structure and rules.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371881" y="4895317"/>
            <a:ext cx="2114857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9"/>
              </a:lnSpc>
            </a:pPr>
            <a:r>
              <a:rPr lang="en-US" b="true" sz="2849">
                <a:solidFill>
                  <a:srgbClr val="45526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Formal Deb</a:t>
            </a:r>
            <a:r>
              <a:rPr lang="en-US" b="true" sz="2849">
                <a:solidFill>
                  <a:srgbClr val="45526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ate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213405" y="4895317"/>
            <a:ext cx="2785854" cy="866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9"/>
              </a:lnSpc>
            </a:pPr>
            <a:r>
              <a:rPr lang="en-US" b="true" sz="2849">
                <a:solidFill>
                  <a:srgbClr val="45526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Parliamentary Deb</a:t>
            </a:r>
            <a:r>
              <a:rPr lang="en-US" b="true" sz="2849">
                <a:solidFill>
                  <a:srgbClr val="45526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ate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842285" y="4582022"/>
            <a:ext cx="2114857" cy="12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9"/>
              </a:lnSpc>
            </a:pPr>
            <a:r>
              <a:rPr lang="en-US" b="true" sz="2849">
                <a:solidFill>
                  <a:srgbClr val="45526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Lincoln-Douglas Deb</a:t>
            </a:r>
            <a:r>
              <a:rPr lang="en-US" b="true" sz="2849">
                <a:solidFill>
                  <a:srgbClr val="45526E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ate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063481" y="1066962"/>
            <a:ext cx="6048548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Types of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139782" y="2107049"/>
            <a:ext cx="6084737" cy="1223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38"/>
              </a:lnSpc>
            </a:pPr>
            <a:r>
              <a:rPr lang="en-US" sz="9138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DEBATE?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2952253" y="2143621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3" y="0"/>
                </a:lnTo>
                <a:lnTo>
                  <a:pt x="257513" y="237380"/>
                </a:lnTo>
                <a:lnTo>
                  <a:pt x="0" y="2373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5476313" y="2941132"/>
            <a:ext cx="443494" cy="408821"/>
          </a:xfrm>
          <a:custGeom>
            <a:avLst/>
            <a:gdLst/>
            <a:ahLst/>
            <a:cxnLst/>
            <a:rect r="r" b="b" t="t" l="l"/>
            <a:pathLst>
              <a:path h="408821" w="443494">
                <a:moveTo>
                  <a:pt x="0" y="0"/>
                </a:moveTo>
                <a:lnTo>
                  <a:pt x="443494" y="0"/>
                </a:lnTo>
                <a:lnTo>
                  <a:pt x="443494" y="408821"/>
                </a:lnTo>
                <a:lnTo>
                  <a:pt x="0" y="4088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3953059" y="3101544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3" y="0"/>
                </a:lnTo>
                <a:lnTo>
                  <a:pt x="257513" y="237380"/>
                </a:lnTo>
                <a:lnTo>
                  <a:pt x="0" y="2373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3427466" y="752831"/>
            <a:ext cx="125927" cy="116082"/>
          </a:xfrm>
          <a:custGeom>
            <a:avLst/>
            <a:gdLst/>
            <a:ahLst/>
            <a:cxnLst/>
            <a:rect r="r" b="b" t="t" l="l"/>
            <a:pathLst>
              <a:path h="116082" w="125927">
                <a:moveTo>
                  <a:pt x="0" y="0"/>
                </a:moveTo>
                <a:lnTo>
                  <a:pt x="125927" y="0"/>
                </a:lnTo>
                <a:lnTo>
                  <a:pt x="125927" y="116082"/>
                </a:lnTo>
                <a:lnTo>
                  <a:pt x="0" y="1160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7657706" y="549361"/>
            <a:ext cx="125927" cy="116082"/>
          </a:xfrm>
          <a:custGeom>
            <a:avLst/>
            <a:gdLst/>
            <a:ahLst/>
            <a:cxnLst/>
            <a:rect r="r" b="b" t="t" l="l"/>
            <a:pathLst>
              <a:path h="116082" w="125927">
                <a:moveTo>
                  <a:pt x="0" y="0"/>
                </a:moveTo>
                <a:lnTo>
                  <a:pt x="125927" y="0"/>
                </a:lnTo>
                <a:lnTo>
                  <a:pt x="125927" y="116081"/>
                </a:lnTo>
                <a:lnTo>
                  <a:pt x="0" y="116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1905373">
            <a:off x="11858943" y="1343939"/>
            <a:ext cx="1249991" cy="1043174"/>
          </a:xfrm>
          <a:custGeom>
            <a:avLst/>
            <a:gdLst/>
            <a:ahLst/>
            <a:cxnLst/>
            <a:rect r="r" b="b" t="t" l="l"/>
            <a:pathLst>
              <a:path h="1043174" w="1249991">
                <a:moveTo>
                  <a:pt x="0" y="0"/>
                </a:moveTo>
                <a:lnTo>
                  <a:pt x="1249991" y="0"/>
                </a:lnTo>
                <a:lnTo>
                  <a:pt x="1249991" y="1043174"/>
                </a:lnTo>
                <a:lnTo>
                  <a:pt x="0" y="10431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202D">
                <a:alpha val="100000"/>
              </a:srgbClr>
            </a:gs>
            <a:gs pos="100000">
              <a:srgbClr val="2B3E52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66944" y="0"/>
            <a:ext cx="20611475" cy="10287000"/>
            <a:chOff x="0" y="0"/>
            <a:chExt cx="27481967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40984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3" y="0"/>
                  </a:lnTo>
                  <a:lnTo>
                    <a:pt x="1374098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562178" y="5218118"/>
            <a:ext cx="20275527" cy="5068882"/>
            <a:chOff x="0" y="0"/>
            <a:chExt cx="27034037" cy="67585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758509" cy="6758509"/>
            </a:xfrm>
            <a:custGeom>
              <a:avLst/>
              <a:gdLst/>
              <a:ahLst/>
              <a:cxnLst/>
              <a:rect r="r" b="b" t="t" l="l"/>
              <a:pathLst>
                <a:path h="6758509" w="6758509">
                  <a:moveTo>
                    <a:pt x="0" y="0"/>
                  </a:moveTo>
                  <a:lnTo>
                    <a:pt x="6758509" y="0"/>
                  </a:lnTo>
                  <a:lnTo>
                    <a:pt x="6758509" y="6758509"/>
                  </a:lnTo>
                  <a:lnTo>
                    <a:pt x="0" y="67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3517018" y="0"/>
              <a:ext cx="6758509" cy="6758509"/>
            </a:xfrm>
            <a:custGeom>
              <a:avLst/>
              <a:gdLst/>
              <a:ahLst/>
              <a:cxnLst/>
              <a:rect r="r" b="b" t="t" l="l"/>
              <a:pathLst>
                <a:path h="6758509" w="6758509">
                  <a:moveTo>
                    <a:pt x="0" y="0"/>
                  </a:moveTo>
                  <a:lnTo>
                    <a:pt x="6758509" y="0"/>
                  </a:lnTo>
                  <a:lnTo>
                    <a:pt x="6758509" y="6758509"/>
                  </a:lnTo>
                  <a:lnTo>
                    <a:pt x="0" y="67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758509" y="0"/>
              <a:ext cx="6758509" cy="6758509"/>
            </a:xfrm>
            <a:custGeom>
              <a:avLst/>
              <a:gdLst/>
              <a:ahLst/>
              <a:cxnLst/>
              <a:rect r="r" b="b" t="t" l="l"/>
              <a:pathLst>
                <a:path h="6758509" w="6758509">
                  <a:moveTo>
                    <a:pt x="0" y="0"/>
                  </a:moveTo>
                  <a:lnTo>
                    <a:pt x="6758509" y="0"/>
                  </a:lnTo>
                  <a:lnTo>
                    <a:pt x="6758509" y="6758509"/>
                  </a:lnTo>
                  <a:lnTo>
                    <a:pt x="0" y="67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0275527" y="0"/>
              <a:ext cx="6758509" cy="6758509"/>
            </a:xfrm>
            <a:custGeom>
              <a:avLst/>
              <a:gdLst/>
              <a:ahLst/>
              <a:cxnLst/>
              <a:rect r="r" b="b" t="t" l="l"/>
              <a:pathLst>
                <a:path h="6758509" w="6758509">
                  <a:moveTo>
                    <a:pt x="0" y="0"/>
                  </a:moveTo>
                  <a:lnTo>
                    <a:pt x="6758510" y="0"/>
                  </a:lnTo>
                  <a:lnTo>
                    <a:pt x="6758510" y="6758509"/>
                  </a:lnTo>
                  <a:lnTo>
                    <a:pt x="0" y="67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-995147" y="9551971"/>
            <a:ext cx="22237791" cy="6367067"/>
            <a:chOff x="0" y="0"/>
            <a:chExt cx="5856867" cy="167692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856867" cy="1676923"/>
            </a:xfrm>
            <a:custGeom>
              <a:avLst/>
              <a:gdLst/>
              <a:ahLst/>
              <a:cxnLst/>
              <a:rect r="r" b="b" t="t" l="l"/>
              <a:pathLst>
                <a:path h="1676923" w="5856867">
                  <a:moveTo>
                    <a:pt x="17755" y="0"/>
                  </a:moveTo>
                  <a:lnTo>
                    <a:pt x="5839111" y="0"/>
                  </a:lnTo>
                  <a:cubicBezTo>
                    <a:pt x="5848917" y="0"/>
                    <a:pt x="5856867" y="7949"/>
                    <a:pt x="5856867" y="17755"/>
                  </a:cubicBezTo>
                  <a:lnTo>
                    <a:pt x="5856867" y="1659168"/>
                  </a:lnTo>
                  <a:cubicBezTo>
                    <a:pt x="5856867" y="1668974"/>
                    <a:pt x="5848917" y="1676923"/>
                    <a:pt x="5839111" y="1676923"/>
                  </a:cubicBezTo>
                  <a:lnTo>
                    <a:pt x="17755" y="1676923"/>
                  </a:lnTo>
                  <a:cubicBezTo>
                    <a:pt x="13046" y="1676923"/>
                    <a:pt x="8530" y="1675052"/>
                    <a:pt x="5200" y="1671723"/>
                  </a:cubicBezTo>
                  <a:cubicBezTo>
                    <a:pt x="1871" y="1668393"/>
                    <a:pt x="0" y="1663877"/>
                    <a:pt x="0" y="1659168"/>
                  </a:cubicBezTo>
                  <a:lnTo>
                    <a:pt x="0" y="17755"/>
                  </a:lnTo>
                  <a:cubicBezTo>
                    <a:pt x="0" y="7949"/>
                    <a:pt x="7949" y="0"/>
                    <a:pt x="1775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3202D">
                    <a:alpha val="100000"/>
                  </a:srgbClr>
                </a:gs>
                <a:gs pos="100000">
                  <a:srgbClr val="2B3E5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5856867" cy="1715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-2150397" y="0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1"/>
                </a:lnTo>
                <a:lnTo>
                  <a:pt x="0" y="64912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-1161012" y="3137847"/>
            <a:ext cx="22822769" cy="5031790"/>
            <a:chOff x="0" y="0"/>
            <a:chExt cx="6010935" cy="132524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010935" cy="1325245"/>
            </a:xfrm>
            <a:custGeom>
              <a:avLst/>
              <a:gdLst/>
              <a:ahLst/>
              <a:cxnLst/>
              <a:rect r="r" b="b" t="t" l="l"/>
              <a:pathLst>
                <a:path h="1325245" w="6010935">
                  <a:moveTo>
                    <a:pt x="17300" y="0"/>
                  </a:moveTo>
                  <a:lnTo>
                    <a:pt x="5993635" y="0"/>
                  </a:lnTo>
                  <a:cubicBezTo>
                    <a:pt x="5998223" y="0"/>
                    <a:pt x="6002624" y="1823"/>
                    <a:pt x="6005868" y="5067"/>
                  </a:cubicBezTo>
                  <a:cubicBezTo>
                    <a:pt x="6009112" y="8312"/>
                    <a:pt x="6010935" y="12712"/>
                    <a:pt x="6010935" y="17300"/>
                  </a:cubicBezTo>
                  <a:lnTo>
                    <a:pt x="6010935" y="1307945"/>
                  </a:lnTo>
                  <a:cubicBezTo>
                    <a:pt x="6010935" y="1312533"/>
                    <a:pt x="6009112" y="1316933"/>
                    <a:pt x="6005868" y="1320178"/>
                  </a:cubicBezTo>
                  <a:cubicBezTo>
                    <a:pt x="6002624" y="1323422"/>
                    <a:pt x="5998223" y="1325245"/>
                    <a:pt x="5993635" y="1325245"/>
                  </a:cubicBezTo>
                  <a:lnTo>
                    <a:pt x="17300" y="1325245"/>
                  </a:lnTo>
                  <a:cubicBezTo>
                    <a:pt x="12712" y="1325245"/>
                    <a:pt x="8312" y="1323422"/>
                    <a:pt x="5067" y="1320178"/>
                  </a:cubicBezTo>
                  <a:cubicBezTo>
                    <a:pt x="1823" y="1316933"/>
                    <a:pt x="0" y="1312533"/>
                    <a:pt x="0" y="1307945"/>
                  </a:cubicBezTo>
                  <a:lnTo>
                    <a:pt x="0" y="17300"/>
                  </a:lnTo>
                  <a:cubicBezTo>
                    <a:pt x="0" y="12712"/>
                    <a:pt x="1823" y="8312"/>
                    <a:pt x="5067" y="5067"/>
                  </a:cubicBezTo>
                  <a:cubicBezTo>
                    <a:pt x="8312" y="1823"/>
                    <a:pt x="12712" y="0"/>
                    <a:pt x="17300" y="0"/>
                  </a:cubicBez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6010935" cy="136334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-5421899" y="4844937"/>
            <a:ext cx="10868124" cy="7462778"/>
          </a:xfrm>
          <a:custGeom>
            <a:avLst/>
            <a:gdLst/>
            <a:ahLst/>
            <a:cxnLst/>
            <a:rect r="r" b="b" t="t" l="l"/>
            <a:pathLst>
              <a:path h="7462778" w="10868124">
                <a:moveTo>
                  <a:pt x="0" y="0"/>
                </a:moveTo>
                <a:lnTo>
                  <a:pt x="10868124" y="0"/>
                </a:lnTo>
                <a:lnTo>
                  <a:pt x="10868124" y="7462778"/>
                </a:lnTo>
                <a:lnTo>
                  <a:pt x="0" y="74627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860484" y="-1485324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0"/>
                </a:lnTo>
                <a:lnTo>
                  <a:pt x="0" y="64912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652095" y="5265577"/>
            <a:ext cx="3143642" cy="1521918"/>
            <a:chOff x="0" y="0"/>
            <a:chExt cx="827955" cy="400834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27955" cy="400834"/>
            </a:xfrm>
            <a:custGeom>
              <a:avLst/>
              <a:gdLst/>
              <a:ahLst/>
              <a:cxnLst/>
              <a:rect r="r" b="b" t="t" l="l"/>
              <a:pathLst>
                <a:path h="400834" w="827955">
                  <a:moveTo>
                    <a:pt x="34478" y="0"/>
                  </a:moveTo>
                  <a:lnTo>
                    <a:pt x="793477" y="0"/>
                  </a:lnTo>
                  <a:cubicBezTo>
                    <a:pt x="812519" y="0"/>
                    <a:pt x="827955" y="15436"/>
                    <a:pt x="827955" y="34478"/>
                  </a:cubicBezTo>
                  <a:lnTo>
                    <a:pt x="827955" y="366356"/>
                  </a:lnTo>
                  <a:cubicBezTo>
                    <a:pt x="827955" y="385398"/>
                    <a:pt x="812519" y="400834"/>
                    <a:pt x="793477" y="400834"/>
                  </a:cubicBezTo>
                  <a:lnTo>
                    <a:pt x="34478" y="400834"/>
                  </a:lnTo>
                  <a:cubicBezTo>
                    <a:pt x="15436" y="400834"/>
                    <a:pt x="0" y="385398"/>
                    <a:pt x="0" y="366356"/>
                  </a:cubicBezTo>
                  <a:lnTo>
                    <a:pt x="0" y="34478"/>
                  </a:lnTo>
                  <a:cubicBezTo>
                    <a:pt x="0" y="15436"/>
                    <a:pt x="15436" y="0"/>
                    <a:pt x="34478" y="0"/>
                  </a:cubicBezTo>
                  <a:close/>
                </a:path>
              </a:pathLst>
            </a:custGeom>
            <a:solidFill>
              <a:srgbClr val="3D4A66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827955" cy="4389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9693111" y="5265577"/>
            <a:ext cx="3143642" cy="1521918"/>
            <a:chOff x="0" y="0"/>
            <a:chExt cx="827955" cy="40083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27955" cy="400834"/>
            </a:xfrm>
            <a:custGeom>
              <a:avLst/>
              <a:gdLst/>
              <a:ahLst/>
              <a:cxnLst/>
              <a:rect r="r" b="b" t="t" l="l"/>
              <a:pathLst>
                <a:path h="400834" w="827955">
                  <a:moveTo>
                    <a:pt x="34478" y="0"/>
                  </a:moveTo>
                  <a:lnTo>
                    <a:pt x="793477" y="0"/>
                  </a:lnTo>
                  <a:cubicBezTo>
                    <a:pt x="812519" y="0"/>
                    <a:pt x="827955" y="15436"/>
                    <a:pt x="827955" y="34478"/>
                  </a:cubicBezTo>
                  <a:lnTo>
                    <a:pt x="827955" y="366356"/>
                  </a:lnTo>
                  <a:cubicBezTo>
                    <a:pt x="827955" y="385398"/>
                    <a:pt x="812519" y="400834"/>
                    <a:pt x="793477" y="400834"/>
                  </a:cubicBezTo>
                  <a:lnTo>
                    <a:pt x="34478" y="400834"/>
                  </a:lnTo>
                  <a:cubicBezTo>
                    <a:pt x="15436" y="400834"/>
                    <a:pt x="0" y="385398"/>
                    <a:pt x="0" y="366356"/>
                  </a:cubicBezTo>
                  <a:lnTo>
                    <a:pt x="0" y="34478"/>
                  </a:lnTo>
                  <a:cubicBezTo>
                    <a:pt x="0" y="15436"/>
                    <a:pt x="15436" y="0"/>
                    <a:pt x="34478" y="0"/>
                  </a:cubicBezTo>
                  <a:close/>
                </a:path>
              </a:pathLst>
            </a:custGeom>
            <a:solidFill>
              <a:srgbClr val="3D4A66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827955" cy="4389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5712925" y="5265577"/>
            <a:ext cx="3143642" cy="1521918"/>
            <a:chOff x="0" y="0"/>
            <a:chExt cx="827955" cy="40083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27955" cy="400834"/>
            </a:xfrm>
            <a:custGeom>
              <a:avLst/>
              <a:gdLst/>
              <a:ahLst/>
              <a:cxnLst/>
              <a:rect r="r" b="b" t="t" l="l"/>
              <a:pathLst>
                <a:path h="400834" w="827955">
                  <a:moveTo>
                    <a:pt x="34478" y="0"/>
                  </a:moveTo>
                  <a:lnTo>
                    <a:pt x="793477" y="0"/>
                  </a:lnTo>
                  <a:cubicBezTo>
                    <a:pt x="812519" y="0"/>
                    <a:pt x="827955" y="15436"/>
                    <a:pt x="827955" y="34478"/>
                  </a:cubicBezTo>
                  <a:lnTo>
                    <a:pt x="827955" y="366356"/>
                  </a:lnTo>
                  <a:cubicBezTo>
                    <a:pt x="827955" y="385398"/>
                    <a:pt x="812519" y="400834"/>
                    <a:pt x="793477" y="400834"/>
                  </a:cubicBezTo>
                  <a:lnTo>
                    <a:pt x="34478" y="400834"/>
                  </a:lnTo>
                  <a:cubicBezTo>
                    <a:pt x="15436" y="400834"/>
                    <a:pt x="0" y="385398"/>
                    <a:pt x="0" y="366356"/>
                  </a:cubicBezTo>
                  <a:lnTo>
                    <a:pt x="0" y="34478"/>
                  </a:lnTo>
                  <a:cubicBezTo>
                    <a:pt x="0" y="15436"/>
                    <a:pt x="15436" y="0"/>
                    <a:pt x="34478" y="0"/>
                  </a:cubicBezTo>
                  <a:close/>
                </a:path>
              </a:pathLst>
            </a:custGeom>
            <a:solidFill>
              <a:srgbClr val="3D4A66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827955" cy="4389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3753941" y="5265577"/>
            <a:ext cx="3143642" cy="1521918"/>
            <a:chOff x="0" y="0"/>
            <a:chExt cx="827955" cy="400834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27955" cy="400834"/>
            </a:xfrm>
            <a:custGeom>
              <a:avLst/>
              <a:gdLst/>
              <a:ahLst/>
              <a:cxnLst/>
              <a:rect r="r" b="b" t="t" l="l"/>
              <a:pathLst>
                <a:path h="400834" w="827955">
                  <a:moveTo>
                    <a:pt x="34478" y="0"/>
                  </a:moveTo>
                  <a:lnTo>
                    <a:pt x="793477" y="0"/>
                  </a:lnTo>
                  <a:cubicBezTo>
                    <a:pt x="812519" y="0"/>
                    <a:pt x="827955" y="15436"/>
                    <a:pt x="827955" y="34478"/>
                  </a:cubicBezTo>
                  <a:lnTo>
                    <a:pt x="827955" y="366356"/>
                  </a:lnTo>
                  <a:cubicBezTo>
                    <a:pt x="827955" y="385398"/>
                    <a:pt x="812519" y="400834"/>
                    <a:pt x="793477" y="400834"/>
                  </a:cubicBezTo>
                  <a:lnTo>
                    <a:pt x="34478" y="400834"/>
                  </a:lnTo>
                  <a:cubicBezTo>
                    <a:pt x="15436" y="400834"/>
                    <a:pt x="0" y="385398"/>
                    <a:pt x="0" y="366356"/>
                  </a:cubicBezTo>
                  <a:lnTo>
                    <a:pt x="0" y="34478"/>
                  </a:lnTo>
                  <a:cubicBezTo>
                    <a:pt x="0" y="15436"/>
                    <a:pt x="15436" y="0"/>
                    <a:pt x="34478" y="0"/>
                  </a:cubicBezTo>
                  <a:close/>
                </a:path>
              </a:pathLst>
            </a:custGeom>
            <a:solidFill>
              <a:srgbClr val="3D4A66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827955" cy="4389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6621585" y="2117363"/>
            <a:ext cx="5306507" cy="1452896"/>
            <a:chOff x="0" y="0"/>
            <a:chExt cx="812800" cy="222541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222541"/>
            </a:xfrm>
            <a:custGeom>
              <a:avLst/>
              <a:gdLst/>
              <a:ahLst/>
              <a:cxnLst/>
              <a:rect r="r" b="b" t="t" l="l"/>
              <a:pathLst>
                <a:path h="2225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22541"/>
                  </a:lnTo>
                  <a:lnTo>
                    <a:pt x="0" y="222541"/>
                  </a:lnTo>
                  <a:close/>
                </a:path>
              </a:pathLst>
            </a:custGeom>
            <a:solidFill>
              <a:srgbClr val="45526E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812800" cy="2606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4113103" y="5554086"/>
            <a:ext cx="2470052" cy="88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8"/>
              </a:lnSpc>
            </a:pPr>
            <a:r>
              <a:rPr lang="en-US" sz="2549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Closing St</a:t>
            </a:r>
            <a:r>
              <a:rPr lang="en-US" sz="2549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atement</a:t>
            </a:r>
          </a:p>
        </p:txBody>
      </p:sp>
      <p:sp>
        <p:nvSpPr>
          <p:cNvPr name="Freeform 35" id="35"/>
          <p:cNvSpPr/>
          <p:nvPr/>
        </p:nvSpPr>
        <p:spPr>
          <a:xfrm flipH="true" flipV="false" rot="-1078599">
            <a:off x="13997097" y="6620424"/>
            <a:ext cx="3392663" cy="4961847"/>
          </a:xfrm>
          <a:custGeom>
            <a:avLst/>
            <a:gdLst/>
            <a:ahLst/>
            <a:cxnLst/>
            <a:rect r="r" b="b" t="t" l="l"/>
            <a:pathLst>
              <a:path h="4961847" w="3392663">
                <a:moveTo>
                  <a:pt x="3392663" y="0"/>
                </a:moveTo>
                <a:lnTo>
                  <a:pt x="0" y="0"/>
                </a:lnTo>
                <a:lnTo>
                  <a:pt x="0" y="4961847"/>
                </a:lnTo>
                <a:lnTo>
                  <a:pt x="3392663" y="4961847"/>
                </a:lnTo>
                <a:lnTo>
                  <a:pt x="3392663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774165">
            <a:off x="-1727910" y="1801592"/>
            <a:ext cx="6078760" cy="2084440"/>
          </a:xfrm>
          <a:custGeom>
            <a:avLst/>
            <a:gdLst/>
            <a:ahLst/>
            <a:cxnLst/>
            <a:rect r="r" b="b" t="t" l="l"/>
            <a:pathLst>
              <a:path h="2084440" w="6078760">
                <a:moveTo>
                  <a:pt x="0" y="0"/>
                </a:moveTo>
                <a:lnTo>
                  <a:pt x="6078760" y="0"/>
                </a:lnTo>
                <a:lnTo>
                  <a:pt x="6078760" y="2084439"/>
                </a:lnTo>
                <a:lnTo>
                  <a:pt x="0" y="2084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3921371" y="424338"/>
            <a:ext cx="2853516" cy="2594105"/>
          </a:xfrm>
          <a:custGeom>
            <a:avLst/>
            <a:gdLst/>
            <a:ahLst/>
            <a:cxnLst/>
            <a:rect r="r" b="b" t="t" l="l"/>
            <a:pathLst>
              <a:path h="2594105" w="2853516">
                <a:moveTo>
                  <a:pt x="0" y="0"/>
                </a:moveTo>
                <a:lnTo>
                  <a:pt x="2853516" y="0"/>
                </a:lnTo>
                <a:lnTo>
                  <a:pt x="2853516" y="2594106"/>
                </a:lnTo>
                <a:lnTo>
                  <a:pt x="0" y="25941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4754377" y="5491988"/>
            <a:ext cx="1069096" cy="1069096"/>
          </a:xfrm>
          <a:custGeom>
            <a:avLst/>
            <a:gdLst/>
            <a:ahLst/>
            <a:cxnLst/>
            <a:rect r="r" b="b" t="t" l="l"/>
            <a:pathLst>
              <a:path h="1069096" w="1069096">
                <a:moveTo>
                  <a:pt x="0" y="0"/>
                </a:moveTo>
                <a:lnTo>
                  <a:pt x="1069096" y="0"/>
                </a:lnTo>
                <a:lnTo>
                  <a:pt x="1069096" y="1069096"/>
                </a:lnTo>
                <a:lnTo>
                  <a:pt x="0" y="1069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8816592" y="5491988"/>
            <a:ext cx="1069096" cy="1069096"/>
          </a:xfrm>
          <a:custGeom>
            <a:avLst/>
            <a:gdLst/>
            <a:ahLst/>
            <a:cxnLst/>
            <a:rect r="r" b="b" t="t" l="l"/>
            <a:pathLst>
              <a:path h="1069096" w="1069096">
                <a:moveTo>
                  <a:pt x="0" y="0"/>
                </a:moveTo>
                <a:lnTo>
                  <a:pt x="1069097" y="0"/>
                </a:lnTo>
                <a:lnTo>
                  <a:pt x="1069097" y="1069096"/>
                </a:lnTo>
                <a:lnTo>
                  <a:pt x="0" y="1069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2779674" y="5491988"/>
            <a:ext cx="1069096" cy="1069096"/>
          </a:xfrm>
          <a:custGeom>
            <a:avLst/>
            <a:gdLst/>
            <a:ahLst/>
            <a:cxnLst/>
            <a:rect r="r" b="b" t="t" l="l"/>
            <a:pathLst>
              <a:path h="1069096" w="1069096">
                <a:moveTo>
                  <a:pt x="0" y="0"/>
                </a:moveTo>
                <a:lnTo>
                  <a:pt x="1069096" y="0"/>
                </a:lnTo>
                <a:lnTo>
                  <a:pt x="1069096" y="1069096"/>
                </a:lnTo>
                <a:lnTo>
                  <a:pt x="0" y="10690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1911007" y="5554086"/>
            <a:ext cx="2645766" cy="88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8"/>
              </a:lnSpc>
            </a:pPr>
            <a:r>
              <a:rPr lang="en-US" sz="2549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Opening St</a:t>
            </a:r>
            <a:r>
              <a:rPr lang="en-US" sz="2549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atement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823473" y="5554086"/>
            <a:ext cx="3022281" cy="88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8"/>
              </a:lnSpc>
            </a:pPr>
            <a:r>
              <a:rPr lang="en-US" sz="2549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Arguments Present</a:t>
            </a:r>
            <a:r>
              <a:rPr lang="en-US" sz="2549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ation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0123392" y="5777924"/>
            <a:ext cx="2294338" cy="44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68"/>
              </a:lnSpc>
            </a:pPr>
            <a:r>
              <a:rPr lang="en-US" sz="2549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Rebu</a:t>
            </a:r>
            <a:r>
              <a:rPr lang="en-US" sz="2549">
                <a:solidFill>
                  <a:srgbClr val="DCCAB4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ttal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174263" y="3797012"/>
            <a:ext cx="6048548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Structure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6308772" y="2487525"/>
            <a:ext cx="6084737" cy="1223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38"/>
              </a:lnSpc>
            </a:pPr>
            <a:r>
              <a:rPr lang="en-US" sz="9138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DEBATE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3877945" y="9245962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3" y="0"/>
                </a:lnTo>
                <a:lnTo>
                  <a:pt x="257513" y="237380"/>
                </a:lnTo>
                <a:lnTo>
                  <a:pt x="0" y="2373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4119254" y="4324911"/>
            <a:ext cx="463193" cy="426979"/>
          </a:xfrm>
          <a:custGeom>
            <a:avLst/>
            <a:gdLst/>
            <a:ahLst/>
            <a:cxnLst/>
            <a:rect r="r" b="b" t="t" l="l"/>
            <a:pathLst>
              <a:path h="426979" w="463193">
                <a:moveTo>
                  <a:pt x="0" y="0"/>
                </a:moveTo>
                <a:lnTo>
                  <a:pt x="463192" y="0"/>
                </a:lnTo>
                <a:lnTo>
                  <a:pt x="463192" y="426979"/>
                </a:lnTo>
                <a:lnTo>
                  <a:pt x="0" y="4269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6351559" y="7539069"/>
            <a:ext cx="231596" cy="213490"/>
          </a:xfrm>
          <a:custGeom>
            <a:avLst/>
            <a:gdLst/>
            <a:ahLst/>
            <a:cxnLst/>
            <a:rect r="r" b="b" t="t" l="l"/>
            <a:pathLst>
              <a:path h="213490" w="231596">
                <a:moveTo>
                  <a:pt x="0" y="0"/>
                </a:moveTo>
                <a:lnTo>
                  <a:pt x="231596" y="0"/>
                </a:lnTo>
                <a:lnTo>
                  <a:pt x="231596" y="213490"/>
                </a:lnTo>
                <a:lnTo>
                  <a:pt x="0" y="2134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7879511" y="8576326"/>
            <a:ext cx="231596" cy="213490"/>
          </a:xfrm>
          <a:custGeom>
            <a:avLst/>
            <a:gdLst/>
            <a:ahLst/>
            <a:cxnLst/>
            <a:rect r="r" b="b" t="t" l="l"/>
            <a:pathLst>
              <a:path h="213490" w="231596">
                <a:moveTo>
                  <a:pt x="0" y="0"/>
                </a:moveTo>
                <a:lnTo>
                  <a:pt x="231597" y="0"/>
                </a:lnTo>
                <a:lnTo>
                  <a:pt x="231597" y="213490"/>
                </a:lnTo>
                <a:lnTo>
                  <a:pt x="0" y="2134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845552" y="4668278"/>
            <a:ext cx="366295" cy="337658"/>
          </a:xfrm>
          <a:custGeom>
            <a:avLst/>
            <a:gdLst/>
            <a:ahLst/>
            <a:cxnLst/>
            <a:rect r="r" b="b" t="t" l="l"/>
            <a:pathLst>
              <a:path h="337658" w="366295">
                <a:moveTo>
                  <a:pt x="0" y="0"/>
                </a:moveTo>
                <a:lnTo>
                  <a:pt x="366296" y="0"/>
                </a:lnTo>
                <a:lnTo>
                  <a:pt x="366296" y="337658"/>
                </a:lnTo>
                <a:lnTo>
                  <a:pt x="0" y="3376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6893005" y="3711287"/>
            <a:ext cx="366295" cy="337658"/>
          </a:xfrm>
          <a:custGeom>
            <a:avLst/>
            <a:gdLst/>
            <a:ahLst/>
            <a:cxnLst/>
            <a:rect r="r" b="b" t="t" l="l"/>
            <a:pathLst>
              <a:path h="337658" w="366295">
                <a:moveTo>
                  <a:pt x="0" y="0"/>
                </a:moveTo>
                <a:lnTo>
                  <a:pt x="366295" y="0"/>
                </a:lnTo>
                <a:lnTo>
                  <a:pt x="366295" y="337658"/>
                </a:lnTo>
                <a:lnTo>
                  <a:pt x="0" y="3376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3311328" y="859871"/>
            <a:ext cx="240509" cy="221705"/>
          </a:xfrm>
          <a:custGeom>
            <a:avLst/>
            <a:gdLst/>
            <a:ahLst/>
            <a:cxnLst/>
            <a:rect r="r" b="b" t="t" l="l"/>
            <a:pathLst>
              <a:path h="221705" w="240509">
                <a:moveTo>
                  <a:pt x="0" y="0"/>
                </a:moveTo>
                <a:lnTo>
                  <a:pt x="240508" y="0"/>
                </a:lnTo>
                <a:lnTo>
                  <a:pt x="240508" y="221706"/>
                </a:lnTo>
                <a:lnTo>
                  <a:pt x="0" y="2217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3235219" y="9364652"/>
            <a:ext cx="518722" cy="478167"/>
          </a:xfrm>
          <a:custGeom>
            <a:avLst/>
            <a:gdLst/>
            <a:ahLst/>
            <a:cxnLst/>
            <a:rect r="r" b="b" t="t" l="l"/>
            <a:pathLst>
              <a:path h="478167" w="518722">
                <a:moveTo>
                  <a:pt x="0" y="0"/>
                </a:moveTo>
                <a:lnTo>
                  <a:pt x="518722" y="0"/>
                </a:lnTo>
                <a:lnTo>
                  <a:pt x="518722" y="478167"/>
                </a:lnTo>
                <a:lnTo>
                  <a:pt x="0" y="4781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202D">
                <a:alpha val="100000"/>
              </a:srgbClr>
            </a:gs>
            <a:gs pos="100000">
              <a:srgbClr val="2B3E52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66944" y="0"/>
            <a:ext cx="20611475" cy="10287000"/>
            <a:chOff x="0" y="0"/>
            <a:chExt cx="27481967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40984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3" y="0"/>
                  </a:lnTo>
                  <a:lnTo>
                    <a:pt x="1374098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0590581" y="1028700"/>
            <a:ext cx="7462166" cy="7450704"/>
          </a:xfrm>
          <a:custGeom>
            <a:avLst/>
            <a:gdLst/>
            <a:ahLst/>
            <a:cxnLst/>
            <a:rect r="r" b="b" t="t" l="l"/>
            <a:pathLst>
              <a:path h="7450704" w="7462166">
                <a:moveTo>
                  <a:pt x="0" y="0"/>
                </a:moveTo>
                <a:lnTo>
                  <a:pt x="7462167" y="0"/>
                </a:lnTo>
                <a:lnTo>
                  <a:pt x="7462167" y="7450704"/>
                </a:lnTo>
                <a:lnTo>
                  <a:pt x="0" y="74507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8544" y="2748890"/>
            <a:ext cx="3672459" cy="8229600"/>
          </a:xfrm>
          <a:custGeom>
            <a:avLst/>
            <a:gdLst/>
            <a:ahLst/>
            <a:cxnLst/>
            <a:rect r="r" b="b" t="t" l="l"/>
            <a:pathLst>
              <a:path h="8229600" w="3672459">
                <a:moveTo>
                  <a:pt x="0" y="0"/>
                </a:moveTo>
                <a:lnTo>
                  <a:pt x="3672459" y="0"/>
                </a:lnTo>
                <a:lnTo>
                  <a:pt x="367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425967" y="4967641"/>
            <a:ext cx="3672459" cy="8229600"/>
          </a:xfrm>
          <a:custGeom>
            <a:avLst/>
            <a:gdLst/>
            <a:ahLst/>
            <a:cxnLst/>
            <a:rect r="r" b="b" t="t" l="l"/>
            <a:pathLst>
              <a:path h="8229600" w="3672459">
                <a:moveTo>
                  <a:pt x="0" y="0"/>
                </a:moveTo>
                <a:lnTo>
                  <a:pt x="3672459" y="0"/>
                </a:lnTo>
                <a:lnTo>
                  <a:pt x="367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-842747" y="9704371"/>
            <a:ext cx="22237791" cy="6367067"/>
            <a:chOff x="0" y="0"/>
            <a:chExt cx="5856867" cy="167692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56867" cy="1676923"/>
            </a:xfrm>
            <a:custGeom>
              <a:avLst/>
              <a:gdLst/>
              <a:ahLst/>
              <a:cxnLst/>
              <a:rect r="r" b="b" t="t" l="l"/>
              <a:pathLst>
                <a:path h="1676923" w="5856867">
                  <a:moveTo>
                    <a:pt x="17755" y="0"/>
                  </a:moveTo>
                  <a:lnTo>
                    <a:pt x="5839111" y="0"/>
                  </a:lnTo>
                  <a:cubicBezTo>
                    <a:pt x="5848917" y="0"/>
                    <a:pt x="5856867" y="7949"/>
                    <a:pt x="5856867" y="17755"/>
                  </a:cubicBezTo>
                  <a:lnTo>
                    <a:pt x="5856867" y="1659168"/>
                  </a:lnTo>
                  <a:cubicBezTo>
                    <a:pt x="5856867" y="1668974"/>
                    <a:pt x="5848917" y="1676923"/>
                    <a:pt x="5839111" y="1676923"/>
                  </a:cubicBezTo>
                  <a:lnTo>
                    <a:pt x="17755" y="1676923"/>
                  </a:lnTo>
                  <a:cubicBezTo>
                    <a:pt x="13046" y="1676923"/>
                    <a:pt x="8530" y="1675052"/>
                    <a:pt x="5200" y="1671723"/>
                  </a:cubicBezTo>
                  <a:cubicBezTo>
                    <a:pt x="1871" y="1668393"/>
                    <a:pt x="0" y="1663877"/>
                    <a:pt x="0" y="1659168"/>
                  </a:cubicBezTo>
                  <a:lnTo>
                    <a:pt x="0" y="17755"/>
                  </a:lnTo>
                  <a:cubicBezTo>
                    <a:pt x="0" y="7949"/>
                    <a:pt x="7949" y="0"/>
                    <a:pt x="1775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3202D">
                    <a:alpha val="100000"/>
                  </a:srgbClr>
                </a:gs>
                <a:gs pos="100000">
                  <a:srgbClr val="2B3E5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5856867" cy="1715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234407" y="1629326"/>
            <a:ext cx="7562458" cy="6367067"/>
            <a:chOff x="0" y="0"/>
            <a:chExt cx="1991758" cy="167692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91758" cy="1676923"/>
            </a:xfrm>
            <a:custGeom>
              <a:avLst/>
              <a:gdLst/>
              <a:ahLst/>
              <a:cxnLst/>
              <a:rect r="r" b="b" t="t" l="l"/>
              <a:pathLst>
                <a:path h="1676923" w="1991758">
                  <a:moveTo>
                    <a:pt x="52210" y="0"/>
                  </a:moveTo>
                  <a:lnTo>
                    <a:pt x="1939548" y="0"/>
                  </a:lnTo>
                  <a:cubicBezTo>
                    <a:pt x="1968383" y="0"/>
                    <a:pt x="1991758" y="23375"/>
                    <a:pt x="1991758" y="52210"/>
                  </a:cubicBezTo>
                  <a:lnTo>
                    <a:pt x="1991758" y="1624713"/>
                  </a:lnTo>
                  <a:cubicBezTo>
                    <a:pt x="1991758" y="1653548"/>
                    <a:pt x="1968383" y="1676923"/>
                    <a:pt x="1939548" y="1676923"/>
                  </a:cubicBezTo>
                  <a:lnTo>
                    <a:pt x="52210" y="1676923"/>
                  </a:lnTo>
                  <a:cubicBezTo>
                    <a:pt x="23375" y="1676923"/>
                    <a:pt x="0" y="1653548"/>
                    <a:pt x="0" y="1624713"/>
                  </a:cubicBezTo>
                  <a:lnTo>
                    <a:pt x="0" y="52210"/>
                  </a:lnTo>
                  <a:cubicBezTo>
                    <a:pt x="0" y="23375"/>
                    <a:pt x="23375" y="0"/>
                    <a:pt x="52210" y="0"/>
                  </a:cubicBez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991758" cy="1715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3425967" y="3224221"/>
            <a:ext cx="5306507" cy="1452896"/>
            <a:chOff x="0" y="0"/>
            <a:chExt cx="812800" cy="22254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222541"/>
            </a:xfrm>
            <a:custGeom>
              <a:avLst/>
              <a:gdLst/>
              <a:ahLst/>
              <a:cxnLst/>
              <a:rect r="r" b="b" t="t" l="l"/>
              <a:pathLst>
                <a:path h="2225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22541"/>
                  </a:lnTo>
                  <a:lnTo>
                    <a:pt x="0" y="222541"/>
                  </a:lnTo>
                  <a:close/>
                </a:path>
              </a:pathLst>
            </a:custGeom>
            <a:solidFill>
              <a:srgbClr val="45526E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812800" cy="2606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9459211" y="571673"/>
            <a:ext cx="9561830" cy="10959117"/>
          </a:xfrm>
          <a:custGeom>
            <a:avLst/>
            <a:gdLst/>
            <a:ahLst/>
            <a:cxnLst/>
            <a:rect r="r" b="b" t="t" l="l"/>
            <a:pathLst>
              <a:path h="10959117" w="9561830">
                <a:moveTo>
                  <a:pt x="0" y="0"/>
                </a:moveTo>
                <a:lnTo>
                  <a:pt x="9561830" y="0"/>
                </a:lnTo>
                <a:lnTo>
                  <a:pt x="9561830" y="10959117"/>
                </a:lnTo>
                <a:lnTo>
                  <a:pt x="0" y="109591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036852" y="2554296"/>
            <a:ext cx="6048548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Key Elements of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865667" y="5447709"/>
            <a:ext cx="6593544" cy="170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  <a:spcBef>
                <a:spcPct val="0"/>
              </a:spcBef>
            </a:pP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The key elements of a debate are the motion or topic, the affirmative a</a:t>
            </a: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nd negative teams, and the moderator who ensures the debate runs smoothly.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036852" y="3562904"/>
            <a:ext cx="6084737" cy="1223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38"/>
              </a:lnSpc>
            </a:pPr>
            <a:r>
              <a:rPr lang="en-US" sz="9138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DEBATE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1241504">
            <a:off x="-443715" y="330486"/>
            <a:ext cx="2323209" cy="3397747"/>
          </a:xfrm>
          <a:custGeom>
            <a:avLst/>
            <a:gdLst/>
            <a:ahLst/>
            <a:cxnLst/>
            <a:rect r="r" b="b" t="t" l="l"/>
            <a:pathLst>
              <a:path h="3397747" w="2323209">
                <a:moveTo>
                  <a:pt x="0" y="0"/>
                </a:moveTo>
                <a:lnTo>
                  <a:pt x="2323209" y="0"/>
                </a:lnTo>
                <a:lnTo>
                  <a:pt x="2323209" y="3397746"/>
                </a:lnTo>
                <a:lnTo>
                  <a:pt x="0" y="3397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-1742711" y="7326481"/>
            <a:ext cx="4515873" cy="4508936"/>
          </a:xfrm>
          <a:custGeom>
            <a:avLst/>
            <a:gdLst/>
            <a:ahLst/>
            <a:cxnLst/>
            <a:rect r="r" b="b" t="t" l="l"/>
            <a:pathLst>
              <a:path h="4508936" w="4515873">
                <a:moveTo>
                  <a:pt x="0" y="0"/>
                </a:moveTo>
                <a:lnTo>
                  <a:pt x="4515873" y="0"/>
                </a:lnTo>
                <a:lnTo>
                  <a:pt x="4515873" y="4508936"/>
                </a:lnTo>
                <a:lnTo>
                  <a:pt x="0" y="4508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323042" y="1815869"/>
            <a:ext cx="463193" cy="426979"/>
          </a:xfrm>
          <a:custGeom>
            <a:avLst/>
            <a:gdLst/>
            <a:ahLst/>
            <a:cxnLst/>
            <a:rect r="r" b="b" t="t" l="l"/>
            <a:pathLst>
              <a:path h="426979" w="463193">
                <a:moveTo>
                  <a:pt x="0" y="0"/>
                </a:moveTo>
                <a:lnTo>
                  <a:pt x="463192" y="0"/>
                </a:lnTo>
                <a:lnTo>
                  <a:pt x="463192" y="426980"/>
                </a:lnTo>
                <a:lnTo>
                  <a:pt x="0" y="4269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304544" y="1259170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3" y="0"/>
                </a:lnTo>
                <a:lnTo>
                  <a:pt x="257513" y="237381"/>
                </a:lnTo>
                <a:lnTo>
                  <a:pt x="0" y="2373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7390119" y="3400979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4" y="0"/>
                </a:lnTo>
                <a:lnTo>
                  <a:pt x="257514" y="237380"/>
                </a:lnTo>
                <a:lnTo>
                  <a:pt x="0" y="237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1700552" y="4654893"/>
            <a:ext cx="171364" cy="157967"/>
          </a:xfrm>
          <a:custGeom>
            <a:avLst/>
            <a:gdLst/>
            <a:ahLst/>
            <a:cxnLst/>
            <a:rect r="r" b="b" t="t" l="l"/>
            <a:pathLst>
              <a:path h="157967" w="171364">
                <a:moveTo>
                  <a:pt x="0" y="0"/>
                </a:moveTo>
                <a:lnTo>
                  <a:pt x="171364" y="0"/>
                </a:lnTo>
                <a:lnTo>
                  <a:pt x="171364" y="157967"/>
                </a:lnTo>
                <a:lnTo>
                  <a:pt x="0" y="1579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8006098" y="8479404"/>
            <a:ext cx="4540100" cy="2862653"/>
          </a:xfrm>
          <a:custGeom>
            <a:avLst/>
            <a:gdLst/>
            <a:ahLst/>
            <a:cxnLst/>
            <a:rect r="r" b="b" t="t" l="l"/>
            <a:pathLst>
              <a:path h="2862653" w="4540100">
                <a:moveTo>
                  <a:pt x="0" y="0"/>
                </a:moveTo>
                <a:lnTo>
                  <a:pt x="4540101" y="0"/>
                </a:lnTo>
                <a:lnTo>
                  <a:pt x="4540101" y="2862652"/>
                </a:lnTo>
                <a:lnTo>
                  <a:pt x="0" y="28626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202D">
                <a:alpha val="100000"/>
              </a:srgbClr>
            </a:gs>
            <a:gs pos="100000">
              <a:srgbClr val="2B3E52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61738" y="0"/>
            <a:ext cx="20611475" cy="10287000"/>
            <a:chOff x="0" y="0"/>
            <a:chExt cx="27481967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40984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3" y="0"/>
                  </a:lnTo>
                  <a:lnTo>
                    <a:pt x="1374098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6330303" y="3163580"/>
            <a:ext cx="4382772" cy="4376040"/>
          </a:xfrm>
          <a:custGeom>
            <a:avLst/>
            <a:gdLst/>
            <a:ahLst/>
            <a:cxnLst/>
            <a:rect r="r" b="b" t="t" l="l"/>
            <a:pathLst>
              <a:path h="4376040" w="4382772">
                <a:moveTo>
                  <a:pt x="0" y="0"/>
                </a:moveTo>
                <a:lnTo>
                  <a:pt x="4382772" y="0"/>
                </a:lnTo>
                <a:lnTo>
                  <a:pt x="4382772" y="4376040"/>
                </a:lnTo>
                <a:lnTo>
                  <a:pt x="0" y="4376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2221924" y="787252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8" y="0"/>
                </a:lnTo>
                <a:lnTo>
                  <a:pt x="6501248" y="6491260"/>
                </a:lnTo>
                <a:lnTo>
                  <a:pt x="0" y="6491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118180" y="4602533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0"/>
                </a:lnTo>
                <a:lnTo>
                  <a:pt x="0" y="6491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144000" y="1642043"/>
            <a:ext cx="7562458" cy="6367067"/>
            <a:chOff x="0" y="0"/>
            <a:chExt cx="1991758" cy="167692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91758" cy="1676923"/>
            </a:xfrm>
            <a:custGeom>
              <a:avLst/>
              <a:gdLst/>
              <a:ahLst/>
              <a:cxnLst/>
              <a:rect r="r" b="b" t="t" l="l"/>
              <a:pathLst>
                <a:path h="1676923" w="1991758">
                  <a:moveTo>
                    <a:pt x="52210" y="0"/>
                  </a:moveTo>
                  <a:lnTo>
                    <a:pt x="1939548" y="0"/>
                  </a:lnTo>
                  <a:cubicBezTo>
                    <a:pt x="1968383" y="0"/>
                    <a:pt x="1991758" y="23375"/>
                    <a:pt x="1991758" y="52210"/>
                  </a:cubicBezTo>
                  <a:lnTo>
                    <a:pt x="1991758" y="1624713"/>
                  </a:lnTo>
                  <a:cubicBezTo>
                    <a:pt x="1991758" y="1653548"/>
                    <a:pt x="1968383" y="1676923"/>
                    <a:pt x="1939548" y="1676923"/>
                  </a:cubicBezTo>
                  <a:lnTo>
                    <a:pt x="52210" y="1676923"/>
                  </a:lnTo>
                  <a:cubicBezTo>
                    <a:pt x="23375" y="1676923"/>
                    <a:pt x="0" y="1653548"/>
                    <a:pt x="0" y="1624713"/>
                  </a:cubicBezTo>
                  <a:lnTo>
                    <a:pt x="0" y="52210"/>
                  </a:lnTo>
                  <a:cubicBezTo>
                    <a:pt x="0" y="23375"/>
                    <a:pt x="23375" y="0"/>
                    <a:pt x="52210" y="0"/>
                  </a:cubicBez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991758" cy="1715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357971" y="2735765"/>
            <a:ext cx="5306507" cy="1452896"/>
            <a:chOff x="0" y="0"/>
            <a:chExt cx="812800" cy="22254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222541"/>
            </a:xfrm>
            <a:custGeom>
              <a:avLst/>
              <a:gdLst/>
              <a:ahLst/>
              <a:cxnLst/>
              <a:rect r="r" b="b" t="t" l="l"/>
              <a:pathLst>
                <a:path h="2225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22541"/>
                  </a:lnTo>
                  <a:lnTo>
                    <a:pt x="0" y="222541"/>
                  </a:lnTo>
                  <a:close/>
                </a:path>
              </a:pathLst>
            </a:custGeom>
            <a:solidFill>
              <a:srgbClr val="45526E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812800" cy="2606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-842747" y="9704371"/>
            <a:ext cx="22237791" cy="6367067"/>
            <a:chOff x="0" y="0"/>
            <a:chExt cx="5856867" cy="167692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856867" cy="1676923"/>
            </a:xfrm>
            <a:custGeom>
              <a:avLst/>
              <a:gdLst/>
              <a:ahLst/>
              <a:cxnLst/>
              <a:rect r="r" b="b" t="t" l="l"/>
              <a:pathLst>
                <a:path h="1676923" w="5856867">
                  <a:moveTo>
                    <a:pt x="17755" y="0"/>
                  </a:moveTo>
                  <a:lnTo>
                    <a:pt x="5839111" y="0"/>
                  </a:lnTo>
                  <a:cubicBezTo>
                    <a:pt x="5848917" y="0"/>
                    <a:pt x="5856867" y="7949"/>
                    <a:pt x="5856867" y="17755"/>
                  </a:cubicBezTo>
                  <a:lnTo>
                    <a:pt x="5856867" y="1659168"/>
                  </a:lnTo>
                  <a:cubicBezTo>
                    <a:pt x="5856867" y="1668974"/>
                    <a:pt x="5848917" y="1676923"/>
                    <a:pt x="5839111" y="1676923"/>
                  </a:cubicBezTo>
                  <a:lnTo>
                    <a:pt x="17755" y="1676923"/>
                  </a:lnTo>
                  <a:cubicBezTo>
                    <a:pt x="13046" y="1676923"/>
                    <a:pt x="8530" y="1675052"/>
                    <a:pt x="5200" y="1671723"/>
                  </a:cubicBezTo>
                  <a:cubicBezTo>
                    <a:pt x="1871" y="1668393"/>
                    <a:pt x="0" y="1663877"/>
                    <a:pt x="0" y="1659168"/>
                  </a:cubicBezTo>
                  <a:lnTo>
                    <a:pt x="0" y="17755"/>
                  </a:lnTo>
                  <a:cubicBezTo>
                    <a:pt x="0" y="7949"/>
                    <a:pt x="7949" y="0"/>
                    <a:pt x="1775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3202D">
                    <a:alpha val="100000"/>
                  </a:srgbClr>
                </a:gs>
                <a:gs pos="100000">
                  <a:srgbClr val="2B3E5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5856867" cy="1715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-973671" y="1219454"/>
            <a:ext cx="8093565" cy="9606605"/>
          </a:xfrm>
          <a:custGeom>
            <a:avLst/>
            <a:gdLst/>
            <a:ahLst/>
            <a:cxnLst/>
            <a:rect r="r" b="b" t="t" l="l"/>
            <a:pathLst>
              <a:path h="9606605" w="8093565">
                <a:moveTo>
                  <a:pt x="0" y="0"/>
                </a:moveTo>
                <a:lnTo>
                  <a:pt x="8093564" y="0"/>
                </a:lnTo>
                <a:lnTo>
                  <a:pt x="8093564" y="9606605"/>
                </a:lnTo>
                <a:lnTo>
                  <a:pt x="0" y="96066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855315" y="5143500"/>
            <a:ext cx="4272163" cy="5468369"/>
          </a:xfrm>
          <a:custGeom>
            <a:avLst/>
            <a:gdLst/>
            <a:ahLst/>
            <a:cxnLst/>
            <a:rect r="r" b="b" t="t" l="l"/>
            <a:pathLst>
              <a:path h="5468369" w="4272163">
                <a:moveTo>
                  <a:pt x="0" y="0"/>
                </a:moveTo>
                <a:lnTo>
                  <a:pt x="4272164" y="0"/>
                </a:lnTo>
                <a:lnTo>
                  <a:pt x="4272164" y="5468369"/>
                </a:lnTo>
                <a:lnTo>
                  <a:pt x="0" y="54683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968856" y="4310433"/>
            <a:ext cx="6048548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Skills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775260" y="5460426"/>
            <a:ext cx="6593544" cy="170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  <a:spcBef>
                <a:spcPct val="0"/>
              </a:spcBef>
            </a:pP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In debate, essential skills include the ability to</a:t>
            </a: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research, build strong arguments, listen carefully, and persuade the audience effectively.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968856" y="3074448"/>
            <a:ext cx="6084737" cy="1223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38"/>
              </a:lnSpc>
            </a:pPr>
            <a:r>
              <a:rPr lang="en-US" sz="9138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DEBATE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6072789" y="4825577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4" y="0"/>
                </a:lnTo>
                <a:lnTo>
                  <a:pt x="257514" y="237380"/>
                </a:lnTo>
                <a:lnTo>
                  <a:pt x="0" y="237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4699361" y="787252"/>
            <a:ext cx="138064" cy="127270"/>
          </a:xfrm>
          <a:custGeom>
            <a:avLst/>
            <a:gdLst/>
            <a:ahLst/>
            <a:cxnLst/>
            <a:rect r="r" b="b" t="t" l="l"/>
            <a:pathLst>
              <a:path h="127270" w="138064">
                <a:moveTo>
                  <a:pt x="0" y="0"/>
                </a:moveTo>
                <a:lnTo>
                  <a:pt x="138065" y="0"/>
                </a:lnTo>
                <a:lnTo>
                  <a:pt x="138065" y="127270"/>
                </a:lnTo>
                <a:lnTo>
                  <a:pt x="0" y="1272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655923" y="1935434"/>
            <a:ext cx="463193" cy="426979"/>
          </a:xfrm>
          <a:custGeom>
            <a:avLst/>
            <a:gdLst/>
            <a:ahLst/>
            <a:cxnLst/>
            <a:rect r="r" b="b" t="t" l="l"/>
            <a:pathLst>
              <a:path h="426979" w="463193">
                <a:moveTo>
                  <a:pt x="0" y="0"/>
                </a:moveTo>
                <a:lnTo>
                  <a:pt x="463193" y="0"/>
                </a:lnTo>
                <a:lnTo>
                  <a:pt x="463193" y="426980"/>
                </a:lnTo>
                <a:lnTo>
                  <a:pt x="0" y="4269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5062045" y="2796441"/>
            <a:ext cx="297151" cy="273919"/>
          </a:xfrm>
          <a:custGeom>
            <a:avLst/>
            <a:gdLst/>
            <a:ahLst/>
            <a:cxnLst/>
            <a:rect r="r" b="b" t="t" l="l"/>
            <a:pathLst>
              <a:path h="273919" w="297151">
                <a:moveTo>
                  <a:pt x="0" y="0"/>
                </a:moveTo>
                <a:lnTo>
                  <a:pt x="297151" y="0"/>
                </a:lnTo>
                <a:lnTo>
                  <a:pt x="297151" y="273919"/>
                </a:lnTo>
                <a:lnTo>
                  <a:pt x="0" y="2739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925229" y="7877684"/>
            <a:ext cx="6566402" cy="2251655"/>
          </a:xfrm>
          <a:custGeom>
            <a:avLst/>
            <a:gdLst/>
            <a:ahLst/>
            <a:cxnLst/>
            <a:rect r="r" b="b" t="t" l="l"/>
            <a:pathLst>
              <a:path h="2251655" w="6566402">
                <a:moveTo>
                  <a:pt x="0" y="0"/>
                </a:moveTo>
                <a:lnTo>
                  <a:pt x="6566402" y="0"/>
                </a:lnTo>
                <a:lnTo>
                  <a:pt x="6566402" y="2251655"/>
                </a:lnTo>
                <a:lnTo>
                  <a:pt x="0" y="2251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0">
            <a:off x="6116989" y="489806"/>
            <a:ext cx="4606269" cy="2511849"/>
          </a:xfrm>
          <a:custGeom>
            <a:avLst/>
            <a:gdLst/>
            <a:ahLst/>
            <a:cxnLst/>
            <a:rect r="r" b="b" t="t" l="l"/>
            <a:pathLst>
              <a:path h="2511849" w="4606269">
                <a:moveTo>
                  <a:pt x="4606269" y="0"/>
                </a:moveTo>
                <a:lnTo>
                  <a:pt x="0" y="0"/>
                </a:lnTo>
                <a:lnTo>
                  <a:pt x="0" y="2511849"/>
                </a:lnTo>
                <a:lnTo>
                  <a:pt x="4606269" y="2511849"/>
                </a:lnTo>
                <a:lnTo>
                  <a:pt x="4606269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202D">
                <a:alpha val="100000"/>
              </a:srgbClr>
            </a:gs>
            <a:gs pos="100000">
              <a:srgbClr val="2B3E52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466944" y="0"/>
            <a:ext cx="20611475" cy="10287000"/>
            <a:chOff x="0" y="0"/>
            <a:chExt cx="27481967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40984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3" y="0"/>
                  </a:lnTo>
                  <a:lnTo>
                    <a:pt x="1374098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8533588" y="2864312"/>
            <a:ext cx="10533888" cy="8229600"/>
          </a:xfrm>
          <a:custGeom>
            <a:avLst/>
            <a:gdLst/>
            <a:ahLst/>
            <a:cxnLst/>
            <a:rect r="r" b="b" t="t" l="l"/>
            <a:pathLst>
              <a:path h="8229600" w="10533888">
                <a:moveTo>
                  <a:pt x="0" y="0"/>
                </a:moveTo>
                <a:lnTo>
                  <a:pt x="10533888" y="0"/>
                </a:lnTo>
                <a:lnTo>
                  <a:pt x="105338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940522" y="2696831"/>
            <a:ext cx="10533888" cy="8229600"/>
          </a:xfrm>
          <a:custGeom>
            <a:avLst/>
            <a:gdLst/>
            <a:ahLst/>
            <a:cxnLst/>
            <a:rect r="r" b="b" t="t" l="l"/>
            <a:pathLst>
              <a:path h="8229600" w="10533888">
                <a:moveTo>
                  <a:pt x="0" y="0"/>
                </a:moveTo>
                <a:lnTo>
                  <a:pt x="10533888" y="0"/>
                </a:lnTo>
                <a:lnTo>
                  <a:pt x="105338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697555" y="1028700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1"/>
                </a:lnTo>
                <a:lnTo>
                  <a:pt x="0" y="6491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08390" y="-99277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1"/>
                </a:lnTo>
                <a:lnTo>
                  <a:pt x="0" y="6491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467614" y="1731062"/>
            <a:ext cx="11670025" cy="6367067"/>
            <a:chOff x="0" y="0"/>
            <a:chExt cx="3073587" cy="167692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073587" cy="1676923"/>
            </a:xfrm>
            <a:custGeom>
              <a:avLst/>
              <a:gdLst/>
              <a:ahLst/>
              <a:cxnLst/>
              <a:rect r="r" b="b" t="t" l="l"/>
              <a:pathLst>
                <a:path h="1676923" w="3073587">
                  <a:moveTo>
                    <a:pt x="33834" y="0"/>
                  </a:moveTo>
                  <a:lnTo>
                    <a:pt x="3039753" y="0"/>
                  </a:lnTo>
                  <a:cubicBezTo>
                    <a:pt x="3058439" y="0"/>
                    <a:pt x="3073587" y="15148"/>
                    <a:pt x="3073587" y="33834"/>
                  </a:cubicBezTo>
                  <a:lnTo>
                    <a:pt x="3073587" y="1643089"/>
                  </a:lnTo>
                  <a:cubicBezTo>
                    <a:pt x="3073587" y="1652063"/>
                    <a:pt x="3070022" y="1660668"/>
                    <a:pt x="3063677" y="1667013"/>
                  </a:cubicBezTo>
                  <a:cubicBezTo>
                    <a:pt x="3057332" y="1673359"/>
                    <a:pt x="3048727" y="1676923"/>
                    <a:pt x="3039753" y="1676923"/>
                  </a:cubicBezTo>
                  <a:lnTo>
                    <a:pt x="33834" y="1676923"/>
                  </a:lnTo>
                  <a:cubicBezTo>
                    <a:pt x="24860" y="1676923"/>
                    <a:pt x="16255" y="1673359"/>
                    <a:pt x="9910" y="1667013"/>
                  </a:cubicBezTo>
                  <a:cubicBezTo>
                    <a:pt x="3565" y="1660668"/>
                    <a:pt x="0" y="1652063"/>
                    <a:pt x="0" y="1643089"/>
                  </a:cubicBezTo>
                  <a:lnTo>
                    <a:pt x="0" y="33834"/>
                  </a:lnTo>
                  <a:cubicBezTo>
                    <a:pt x="0" y="24860"/>
                    <a:pt x="3565" y="16255"/>
                    <a:pt x="9910" y="9910"/>
                  </a:cubicBezTo>
                  <a:cubicBezTo>
                    <a:pt x="16255" y="3565"/>
                    <a:pt x="24860" y="0"/>
                    <a:pt x="33834" y="0"/>
                  </a:cubicBez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3073587" cy="1715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643340" y="3358895"/>
            <a:ext cx="5306507" cy="1452896"/>
            <a:chOff x="0" y="0"/>
            <a:chExt cx="812800" cy="22254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222541"/>
            </a:xfrm>
            <a:custGeom>
              <a:avLst/>
              <a:gdLst/>
              <a:ahLst/>
              <a:cxnLst/>
              <a:rect r="r" b="b" t="t" l="l"/>
              <a:pathLst>
                <a:path h="222541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22541"/>
                  </a:lnTo>
                  <a:lnTo>
                    <a:pt x="0" y="222541"/>
                  </a:lnTo>
                  <a:close/>
                </a:path>
              </a:pathLst>
            </a:custGeom>
            <a:solidFill>
              <a:srgbClr val="45526E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812800" cy="2606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3272320" y="2688970"/>
            <a:ext cx="6048548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Tips for Successful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999822" y="5269672"/>
            <a:ext cx="6593544" cy="170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  <a:spcBef>
                <a:spcPct val="0"/>
              </a:spcBef>
            </a:pP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To be successful in debating, it's important to</a:t>
            </a: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 research well, respect differing opinions, speak clearly, and support arguments with facts.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254225" y="3697577"/>
            <a:ext cx="6084737" cy="1223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38"/>
              </a:lnSpc>
            </a:pPr>
            <a:r>
              <a:rPr lang="en-US" sz="9138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DEBATE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-995147" y="9551971"/>
            <a:ext cx="22237791" cy="6367067"/>
            <a:chOff x="0" y="0"/>
            <a:chExt cx="5856867" cy="167692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5856867" cy="1676923"/>
            </a:xfrm>
            <a:custGeom>
              <a:avLst/>
              <a:gdLst/>
              <a:ahLst/>
              <a:cxnLst/>
              <a:rect r="r" b="b" t="t" l="l"/>
              <a:pathLst>
                <a:path h="1676923" w="5856867">
                  <a:moveTo>
                    <a:pt x="17755" y="0"/>
                  </a:moveTo>
                  <a:lnTo>
                    <a:pt x="5839111" y="0"/>
                  </a:lnTo>
                  <a:cubicBezTo>
                    <a:pt x="5848917" y="0"/>
                    <a:pt x="5856867" y="7949"/>
                    <a:pt x="5856867" y="17755"/>
                  </a:cubicBezTo>
                  <a:lnTo>
                    <a:pt x="5856867" y="1659168"/>
                  </a:lnTo>
                  <a:cubicBezTo>
                    <a:pt x="5856867" y="1668974"/>
                    <a:pt x="5848917" y="1676923"/>
                    <a:pt x="5839111" y="1676923"/>
                  </a:cubicBezTo>
                  <a:lnTo>
                    <a:pt x="17755" y="1676923"/>
                  </a:lnTo>
                  <a:cubicBezTo>
                    <a:pt x="13046" y="1676923"/>
                    <a:pt x="8530" y="1675052"/>
                    <a:pt x="5200" y="1671723"/>
                  </a:cubicBezTo>
                  <a:cubicBezTo>
                    <a:pt x="1871" y="1668393"/>
                    <a:pt x="0" y="1663877"/>
                    <a:pt x="0" y="1659168"/>
                  </a:cubicBezTo>
                  <a:lnTo>
                    <a:pt x="0" y="17755"/>
                  </a:lnTo>
                  <a:cubicBezTo>
                    <a:pt x="0" y="7949"/>
                    <a:pt x="7949" y="0"/>
                    <a:pt x="1775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3202D">
                    <a:alpha val="100000"/>
                  </a:srgbClr>
                </a:gs>
                <a:gs pos="100000">
                  <a:srgbClr val="2B3E5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5856867" cy="1715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true" flipV="false" rot="0">
            <a:off x="10256291" y="1862765"/>
            <a:ext cx="9019345" cy="8590926"/>
          </a:xfrm>
          <a:custGeom>
            <a:avLst/>
            <a:gdLst/>
            <a:ahLst/>
            <a:cxnLst/>
            <a:rect r="r" b="b" t="t" l="l"/>
            <a:pathLst>
              <a:path h="8590926" w="9019345">
                <a:moveTo>
                  <a:pt x="9019344" y="0"/>
                </a:moveTo>
                <a:lnTo>
                  <a:pt x="0" y="0"/>
                </a:lnTo>
                <a:lnTo>
                  <a:pt x="0" y="8590926"/>
                </a:lnTo>
                <a:lnTo>
                  <a:pt x="9019344" y="8590926"/>
                </a:lnTo>
                <a:lnTo>
                  <a:pt x="9019344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922208" y="3358895"/>
            <a:ext cx="1638592" cy="1216655"/>
          </a:xfrm>
          <a:custGeom>
            <a:avLst/>
            <a:gdLst/>
            <a:ahLst/>
            <a:cxnLst/>
            <a:rect r="r" b="b" t="t" l="l"/>
            <a:pathLst>
              <a:path h="1216655" w="1638592">
                <a:moveTo>
                  <a:pt x="0" y="0"/>
                </a:moveTo>
                <a:lnTo>
                  <a:pt x="1638592" y="0"/>
                </a:lnTo>
                <a:lnTo>
                  <a:pt x="1638592" y="1216655"/>
                </a:lnTo>
                <a:lnTo>
                  <a:pt x="0" y="12166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5400000">
            <a:off x="11046148" y="2624767"/>
            <a:ext cx="1249991" cy="1043174"/>
          </a:xfrm>
          <a:custGeom>
            <a:avLst/>
            <a:gdLst/>
            <a:ahLst/>
            <a:cxnLst/>
            <a:rect r="r" b="b" t="t" l="l"/>
            <a:pathLst>
              <a:path h="1043174" w="1249991">
                <a:moveTo>
                  <a:pt x="0" y="0"/>
                </a:moveTo>
                <a:lnTo>
                  <a:pt x="1249990" y="0"/>
                </a:lnTo>
                <a:lnTo>
                  <a:pt x="1249990" y="1043174"/>
                </a:lnTo>
                <a:lnTo>
                  <a:pt x="0" y="10431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303287" y="2160053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3" y="0"/>
                </a:lnTo>
                <a:lnTo>
                  <a:pt x="257513" y="237380"/>
                </a:lnTo>
                <a:lnTo>
                  <a:pt x="0" y="2373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210100" y="791319"/>
            <a:ext cx="257513" cy="237381"/>
          </a:xfrm>
          <a:custGeom>
            <a:avLst/>
            <a:gdLst/>
            <a:ahLst/>
            <a:cxnLst/>
            <a:rect r="r" b="b" t="t" l="l"/>
            <a:pathLst>
              <a:path h="237381" w="257513">
                <a:moveTo>
                  <a:pt x="0" y="0"/>
                </a:moveTo>
                <a:lnTo>
                  <a:pt x="257514" y="0"/>
                </a:lnTo>
                <a:lnTo>
                  <a:pt x="257514" y="237381"/>
                </a:lnTo>
                <a:lnTo>
                  <a:pt x="0" y="237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9844481" y="3730182"/>
            <a:ext cx="463193" cy="426979"/>
          </a:xfrm>
          <a:custGeom>
            <a:avLst/>
            <a:gdLst/>
            <a:ahLst/>
            <a:cxnLst/>
            <a:rect r="r" b="b" t="t" l="l"/>
            <a:pathLst>
              <a:path h="426979" w="463193">
                <a:moveTo>
                  <a:pt x="0" y="0"/>
                </a:moveTo>
                <a:lnTo>
                  <a:pt x="463193" y="0"/>
                </a:lnTo>
                <a:lnTo>
                  <a:pt x="463193" y="426979"/>
                </a:lnTo>
                <a:lnTo>
                  <a:pt x="0" y="4269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724789" y="4487616"/>
            <a:ext cx="463193" cy="426979"/>
          </a:xfrm>
          <a:custGeom>
            <a:avLst/>
            <a:gdLst/>
            <a:ahLst/>
            <a:cxnLst/>
            <a:rect r="r" b="b" t="t" l="l"/>
            <a:pathLst>
              <a:path h="426979" w="463193">
                <a:moveTo>
                  <a:pt x="0" y="0"/>
                </a:moveTo>
                <a:lnTo>
                  <a:pt x="463192" y="0"/>
                </a:lnTo>
                <a:lnTo>
                  <a:pt x="463192" y="426979"/>
                </a:lnTo>
                <a:lnTo>
                  <a:pt x="0" y="4269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2907408" y="5268781"/>
            <a:ext cx="125927" cy="116082"/>
          </a:xfrm>
          <a:custGeom>
            <a:avLst/>
            <a:gdLst/>
            <a:ahLst/>
            <a:cxnLst/>
            <a:rect r="r" b="b" t="t" l="l"/>
            <a:pathLst>
              <a:path h="116082" w="125927">
                <a:moveTo>
                  <a:pt x="0" y="0"/>
                </a:moveTo>
                <a:lnTo>
                  <a:pt x="125927" y="0"/>
                </a:lnTo>
                <a:lnTo>
                  <a:pt x="125927" y="116082"/>
                </a:lnTo>
                <a:lnTo>
                  <a:pt x="0" y="1160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1241504">
            <a:off x="794780" y="6588398"/>
            <a:ext cx="2323209" cy="3397747"/>
          </a:xfrm>
          <a:custGeom>
            <a:avLst/>
            <a:gdLst/>
            <a:ahLst/>
            <a:cxnLst/>
            <a:rect r="r" b="b" t="t" l="l"/>
            <a:pathLst>
              <a:path h="3397747" w="2323209">
                <a:moveTo>
                  <a:pt x="0" y="0"/>
                </a:moveTo>
                <a:lnTo>
                  <a:pt x="2323210" y="0"/>
                </a:lnTo>
                <a:lnTo>
                  <a:pt x="2323210" y="3397746"/>
                </a:lnTo>
                <a:lnTo>
                  <a:pt x="0" y="33977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202D">
                <a:alpha val="100000"/>
              </a:srgbClr>
            </a:gs>
            <a:gs pos="100000">
              <a:srgbClr val="2B3E52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61738" y="0"/>
            <a:ext cx="20611475" cy="10287000"/>
            <a:chOff x="0" y="0"/>
            <a:chExt cx="27481967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4" y="0"/>
                  </a:lnTo>
                  <a:lnTo>
                    <a:pt x="13740984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3740984" y="0"/>
              <a:ext cx="13740984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740984">
                  <a:moveTo>
                    <a:pt x="0" y="0"/>
                  </a:moveTo>
                  <a:lnTo>
                    <a:pt x="13740983" y="0"/>
                  </a:lnTo>
                  <a:lnTo>
                    <a:pt x="1374098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1007864" y="9758143"/>
            <a:ext cx="22237791" cy="6367067"/>
            <a:chOff x="0" y="0"/>
            <a:chExt cx="5856867" cy="167692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856867" cy="1676923"/>
            </a:xfrm>
            <a:custGeom>
              <a:avLst/>
              <a:gdLst/>
              <a:ahLst/>
              <a:cxnLst/>
              <a:rect r="r" b="b" t="t" l="l"/>
              <a:pathLst>
                <a:path h="1676923" w="5856867">
                  <a:moveTo>
                    <a:pt x="17755" y="0"/>
                  </a:moveTo>
                  <a:lnTo>
                    <a:pt x="5839111" y="0"/>
                  </a:lnTo>
                  <a:cubicBezTo>
                    <a:pt x="5848917" y="0"/>
                    <a:pt x="5856867" y="7949"/>
                    <a:pt x="5856867" y="17755"/>
                  </a:cubicBezTo>
                  <a:lnTo>
                    <a:pt x="5856867" y="1659168"/>
                  </a:lnTo>
                  <a:cubicBezTo>
                    <a:pt x="5856867" y="1668974"/>
                    <a:pt x="5848917" y="1676923"/>
                    <a:pt x="5839111" y="1676923"/>
                  </a:cubicBezTo>
                  <a:lnTo>
                    <a:pt x="17755" y="1676923"/>
                  </a:lnTo>
                  <a:cubicBezTo>
                    <a:pt x="13046" y="1676923"/>
                    <a:pt x="8530" y="1675052"/>
                    <a:pt x="5200" y="1671723"/>
                  </a:cubicBezTo>
                  <a:cubicBezTo>
                    <a:pt x="1871" y="1668393"/>
                    <a:pt x="0" y="1663877"/>
                    <a:pt x="0" y="1659168"/>
                  </a:cubicBezTo>
                  <a:lnTo>
                    <a:pt x="0" y="17755"/>
                  </a:lnTo>
                  <a:cubicBezTo>
                    <a:pt x="0" y="7949"/>
                    <a:pt x="7949" y="0"/>
                    <a:pt x="1775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13202D">
                    <a:alpha val="100000"/>
                  </a:srgbClr>
                </a:gs>
                <a:gs pos="100000">
                  <a:srgbClr val="2B3E5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5856867" cy="171502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4259010" y="184534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0"/>
                </a:lnTo>
                <a:lnTo>
                  <a:pt x="0" y="6491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1341413" y="-1019003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7" y="0"/>
                </a:lnTo>
                <a:lnTo>
                  <a:pt x="6501247" y="6491261"/>
                </a:lnTo>
                <a:lnTo>
                  <a:pt x="0" y="6491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343047" y="-5291890"/>
            <a:ext cx="6501247" cy="6491261"/>
          </a:xfrm>
          <a:custGeom>
            <a:avLst/>
            <a:gdLst/>
            <a:ahLst/>
            <a:cxnLst/>
            <a:rect r="r" b="b" t="t" l="l"/>
            <a:pathLst>
              <a:path h="6491261" w="6501247">
                <a:moveTo>
                  <a:pt x="0" y="0"/>
                </a:moveTo>
                <a:lnTo>
                  <a:pt x="6501248" y="0"/>
                </a:lnTo>
                <a:lnTo>
                  <a:pt x="6501248" y="6491261"/>
                </a:lnTo>
                <a:lnTo>
                  <a:pt x="0" y="64912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3735550" y="2125287"/>
            <a:ext cx="7562458" cy="5845673"/>
            <a:chOff x="0" y="0"/>
            <a:chExt cx="1991758" cy="153960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91758" cy="1539601"/>
            </a:xfrm>
            <a:custGeom>
              <a:avLst/>
              <a:gdLst/>
              <a:ahLst/>
              <a:cxnLst/>
              <a:rect r="r" b="b" t="t" l="l"/>
              <a:pathLst>
                <a:path h="1539601" w="1991758">
                  <a:moveTo>
                    <a:pt x="52210" y="0"/>
                  </a:moveTo>
                  <a:lnTo>
                    <a:pt x="1939548" y="0"/>
                  </a:lnTo>
                  <a:cubicBezTo>
                    <a:pt x="1968383" y="0"/>
                    <a:pt x="1991758" y="23375"/>
                    <a:pt x="1991758" y="52210"/>
                  </a:cubicBezTo>
                  <a:lnTo>
                    <a:pt x="1991758" y="1487391"/>
                  </a:lnTo>
                  <a:cubicBezTo>
                    <a:pt x="1991758" y="1516226"/>
                    <a:pt x="1968383" y="1539601"/>
                    <a:pt x="1939548" y="1539601"/>
                  </a:cubicBezTo>
                  <a:lnTo>
                    <a:pt x="52210" y="1539601"/>
                  </a:lnTo>
                  <a:cubicBezTo>
                    <a:pt x="23375" y="1539601"/>
                    <a:pt x="0" y="1516226"/>
                    <a:pt x="0" y="1487391"/>
                  </a:cubicBezTo>
                  <a:lnTo>
                    <a:pt x="0" y="52210"/>
                  </a:lnTo>
                  <a:cubicBezTo>
                    <a:pt x="0" y="23375"/>
                    <a:pt x="23375" y="0"/>
                    <a:pt x="52210" y="0"/>
                  </a:cubicBez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991758" cy="15777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1940955" y="1570613"/>
            <a:ext cx="7580825" cy="8892464"/>
          </a:xfrm>
          <a:custGeom>
            <a:avLst/>
            <a:gdLst/>
            <a:ahLst/>
            <a:cxnLst/>
            <a:rect r="r" b="b" t="t" l="l"/>
            <a:pathLst>
              <a:path h="8892464" w="7580825">
                <a:moveTo>
                  <a:pt x="0" y="0"/>
                </a:moveTo>
                <a:lnTo>
                  <a:pt x="7580825" y="0"/>
                </a:lnTo>
                <a:lnTo>
                  <a:pt x="7580825" y="8892464"/>
                </a:lnTo>
                <a:lnTo>
                  <a:pt x="0" y="88924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1341413" y="3856160"/>
            <a:ext cx="8126730" cy="8229600"/>
          </a:xfrm>
          <a:custGeom>
            <a:avLst/>
            <a:gdLst/>
            <a:ahLst/>
            <a:cxnLst/>
            <a:rect r="r" b="b" t="t" l="l"/>
            <a:pathLst>
              <a:path h="8229600" w="8126730">
                <a:moveTo>
                  <a:pt x="0" y="0"/>
                </a:moveTo>
                <a:lnTo>
                  <a:pt x="8126730" y="0"/>
                </a:lnTo>
                <a:lnTo>
                  <a:pt x="81267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492505" y="3141671"/>
            <a:ext cx="6048548" cy="963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DCCAB4"/>
                </a:solidFill>
                <a:latin typeface="Kingred Modern"/>
                <a:ea typeface="Kingred Modern"/>
                <a:cs typeface="Kingred Modern"/>
                <a:sym typeface="Kingred Modern"/>
              </a:rPr>
              <a:t>Conclusion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220007" y="4537730"/>
            <a:ext cx="6593544" cy="2138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28"/>
              </a:lnSpc>
              <a:spcBef>
                <a:spcPct val="0"/>
              </a:spcBef>
            </a:pP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In conclusion, debate is more than just winning arguments — it teaches respect, c</a:t>
            </a:r>
            <a:r>
              <a:rPr lang="en-US" sz="2449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ritical thinking, and communication skills essential for life. Keep practicing and keep learning.</a:t>
            </a:r>
          </a:p>
        </p:txBody>
      </p:sp>
      <p:grpSp>
        <p:nvGrpSpPr>
          <p:cNvPr name="Group 18" id="18"/>
          <p:cNvGrpSpPr/>
          <p:nvPr/>
        </p:nvGrpSpPr>
        <p:grpSpPr>
          <a:xfrm rot="5400000">
            <a:off x="11046949" y="3730788"/>
            <a:ext cx="1093444" cy="956763"/>
            <a:chOff x="0" y="0"/>
            <a:chExt cx="812800" cy="7112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711200"/>
            </a:xfrm>
            <a:custGeom>
              <a:avLst/>
              <a:gdLst/>
              <a:ahLst/>
              <a:cxnLst/>
              <a:rect r="r" b="b" t="t" l="l"/>
              <a:pathLst>
                <a:path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61D31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8223126" y="6806714"/>
            <a:ext cx="4272163" cy="5468369"/>
          </a:xfrm>
          <a:custGeom>
            <a:avLst/>
            <a:gdLst/>
            <a:ahLst/>
            <a:cxnLst/>
            <a:rect r="r" b="b" t="t" l="l"/>
            <a:pathLst>
              <a:path h="5468369" w="4272163">
                <a:moveTo>
                  <a:pt x="0" y="0"/>
                </a:moveTo>
                <a:lnTo>
                  <a:pt x="4272163" y="0"/>
                </a:lnTo>
                <a:lnTo>
                  <a:pt x="4272163" y="5468369"/>
                </a:lnTo>
                <a:lnTo>
                  <a:pt x="0" y="54683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2975417" y="2581342"/>
            <a:ext cx="463193" cy="426979"/>
          </a:xfrm>
          <a:custGeom>
            <a:avLst/>
            <a:gdLst/>
            <a:ahLst/>
            <a:cxnLst/>
            <a:rect r="r" b="b" t="t" l="l"/>
            <a:pathLst>
              <a:path h="426979" w="463193">
                <a:moveTo>
                  <a:pt x="0" y="0"/>
                </a:moveTo>
                <a:lnTo>
                  <a:pt x="463193" y="0"/>
                </a:lnTo>
                <a:lnTo>
                  <a:pt x="463193" y="426979"/>
                </a:lnTo>
                <a:lnTo>
                  <a:pt x="0" y="4269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845552" y="4668278"/>
            <a:ext cx="366295" cy="337658"/>
          </a:xfrm>
          <a:custGeom>
            <a:avLst/>
            <a:gdLst/>
            <a:ahLst/>
            <a:cxnLst/>
            <a:rect r="r" b="b" t="t" l="l"/>
            <a:pathLst>
              <a:path h="337658" w="366295">
                <a:moveTo>
                  <a:pt x="0" y="0"/>
                </a:moveTo>
                <a:lnTo>
                  <a:pt x="366296" y="0"/>
                </a:lnTo>
                <a:lnTo>
                  <a:pt x="366296" y="337658"/>
                </a:lnTo>
                <a:lnTo>
                  <a:pt x="0" y="3376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537045" y="3008321"/>
            <a:ext cx="183148" cy="168829"/>
          </a:xfrm>
          <a:custGeom>
            <a:avLst/>
            <a:gdLst/>
            <a:ahLst/>
            <a:cxnLst/>
            <a:rect r="r" b="b" t="t" l="l"/>
            <a:pathLst>
              <a:path h="168829" w="183148">
                <a:moveTo>
                  <a:pt x="0" y="0"/>
                </a:moveTo>
                <a:lnTo>
                  <a:pt x="183147" y="0"/>
                </a:lnTo>
                <a:lnTo>
                  <a:pt x="183147" y="168829"/>
                </a:lnTo>
                <a:lnTo>
                  <a:pt x="0" y="168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537045" y="6338137"/>
            <a:ext cx="366295" cy="337658"/>
          </a:xfrm>
          <a:custGeom>
            <a:avLst/>
            <a:gdLst/>
            <a:ahLst/>
            <a:cxnLst/>
            <a:rect r="r" b="b" t="t" l="l"/>
            <a:pathLst>
              <a:path h="337658" w="366295">
                <a:moveTo>
                  <a:pt x="0" y="0"/>
                </a:moveTo>
                <a:lnTo>
                  <a:pt x="366295" y="0"/>
                </a:lnTo>
                <a:lnTo>
                  <a:pt x="366295" y="337657"/>
                </a:lnTo>
                <a:lnTo>
                  <a:pt x="0" y="3376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154903" y="8650613"/>
            <a:ext cx="240509" cy="221705"/>
          </a:xfrm>
          <a:custGeom>
            <a:avLst/>
            <a:gdLst/>
            <a:ahLst/>
            <a:cxnLst/>
            <a:rect r="r" b="b" t="t" l="l"/>
            <a:pathLst>
              <a:path h="221705" w="240509">
                <a:moveTo>
                  <a:pt x="0" y="0"/>
                </a:moveTo>
                <a:lnTo>
                  <a:pt x="240508" y="0"/>
                </a:lnTo>
                <a:lnTo>
                  <a:pt x="240508" y="221705"/>
                </a:lnTo>
                <a:lnTo>
                  <a:pt x="0" y="2217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DAHDW-w4-VQ</dc:identifier>
  <dcterms:modified xsi:type="dcterms:W3CDTF">2011-08-01T06:04:30Z</dcterms:modified>
  <cp:revision>1</cp:revision>
  <dc:title>Blue and Red Illustrated Debates Presentation</dc:title>
</cp:coreProperties>
</file>