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b1e96262a_0_0:notes"/>
          <p:cNvSpPr/>
          <p:nvPr>
            <p:ph idx="2" type="sldImg"/>
          </p:nvPr>
        </p:nvSpPr>
        <p:spPr>
          <a:xfrm>
            <a:off x="121053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b1e96262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hyperlink" Target="mailto:info-recit@recit.qc.ca" TargetMode="External"/><Relationship Id="rId6" Type="http://schemas.openxmlformats.org/officeDocument/2006/relationships/hyperlink" Target="https://creativecommons.org/licenses/by-nc-sa/4.0/deed.fr" TargetMode="External"/><Relationship Id="rId7" Type="http://schemas.openxmlformats.org/officeDocument/2006/relationships/hyperlink" Target="https://creativecommons.org/licenses/by-nc-sa/4.0/" TargetMode="External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849111"/>
            <a:ext cx="10058399" cy="92328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391529" y="337775"/>
            <a:ext cx="45030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500">
                <a:latin typeface="Century Gothic"/>
                <a:ea typeface="Century Gothic"/>
                <a:cs typeface="Century Gothic"/>
                <a:sym typeface="Century Gothic"/>
              </a:rPr>
              <a:t>Nom : ______________________________________</a:t>
            </a:r>
            <a:endParaRPr sz="15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238375" y="831525"/>
            <a:ext cx="6343800" cy="4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700">
                <a:latin typeface="Century Gothic"/>
                <a:ea typeface="Century Gothic"/>
                <a:cs typeface="Century Gothic"/>
                <a:sym typeface="Century Gothic"/>
              </a:rPr>
              <a:t>Titre : ________________________________________________</a:t>
            </a:r>
            <a:endParaRPr sz="17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80200" y="1526725"/>
            <a:ext cx="9477900" cy="5322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456097" y="1526713"/>
            <a:ext cx="6717300" cy="4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700">
                <a:latin typeface="Century Gothic"/>
                <a:ea typeface="Century Gothic"/>
                <a:cs typeface="Century Gothic"/>
                <a:sym typeface="Century Gothic"/>
              </a:rPr>
              <a:t>Fais un croquis de l’action que tu as choisie.</a:t>
            </a:r>
            <a:endParaRPr sz="17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Logo Kreocode" id="59" name="Google Shape;59;p13" title="Kreocode"/>
          <p:cNvPicPr preferRelativeResize="0"/>
          <p:nvPr/>
        </p:nvPicPr>
        <p:blipFill rotWithShape="1">
          <a:blip r:embed="rId4">
            <a:alphaModFix/>
          </a:blip>
          <a:srcRect b="0" l="1456" r="1456" t="0"/>
          <a:stretch/>
        </p:blipFill>
        <p:spPr>
          <a:xfrm>
            <a:off x="196634" y="109000"/>
            <a:ext cx="1883325" cy="916851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475125" y="7333825"/>
            <a:ext cx="8284200" cy="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Présentation du </a:t>
            </a:r>
            <a:r>
              <a:rPr lang="fr-CA" sz="900" u="sng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RÉCIT</a:t>
            </a:r>
            <a:r>
              <a:rPr lang="fr-CA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mise à disposition, sauf exception, selon les termes de la </a:t>
            </a:r>
            <a:r>
              <a:rPr lang="fr-CA" sz="900" u="sng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CC</a:t>
            </a:r>
            <a:r>
              <a:rPr lang="fr-CA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4.0 international.</a:t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3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518246" y="7302103"/>
            <a:ext cx="1020256" cy="35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