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slide_71fc44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slide_71fc44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slide_a370fe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slide_a370fe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slide_5d9b9d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slide_5d9b9d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slide_fa2423c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slide_fa2423c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slide_e5eaabe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slide_e5eaabe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00000" y="0"/>
            <a:ext cx="3400000" cy="51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0" y="300000"/>
            <a:ext cx="5799900" cy="54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The Importance of Physics in Everyday Life</a:t>
            </a:r>
            <a:endParaRPr b="1"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Physics principles explain how everyday objects like cars and phones work.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Many technologies we use, such as microwaves and GPS, are based on physics.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Physics helps us understand natural phenomena like rainbows and lightning.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Careers in medicine, engineering, and environmental science rely heavily on physics.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By learning physics, we become better problem solvers and critical thinkers.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00000" y="0"/>
            <a:ext cx="3400000" cy="51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0" y="300000"/>
            <a:ext cx="5799900" cy="54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Energy and Its Forms</a:t>
            </a:r>
            <a:endParaRPr b="1"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Energy can exist in various forms such as kinetic, potential, and thermal energy.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Kinetic energy is the energy of motion, while potential energy is stored energy.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Energy can be transformed from one form to another, like potential to kinetic.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The law of conservation of energy states that energy cannot be created or destroyed.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Understanding energy is key to solving problems in everyday life and science.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00000" y="0"/>
            <a:ext cx="3400000" cy="51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5"/>
          <p:cNvSpPr txBox="1"/>
          <p:nvPr/>
        </p:nvSpPr>
        <p:spPr>
          <a:xfrm>
            <a:off x="0" y="300000"/>
            <a:ext cx="5799900" cy="54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The Laws of Motion</a:t>
            </a:r>
            <a:endParaRPr b="1"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Newton's First Law states that an object at rest stays at rest unless acted on.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The Second Law explains that force equals mass times acceleration (F=ma).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Newton's Third Law tells us that for every action, there is an equal reaction.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These laws help explain how vehicles move, sports are played, and much more.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Understanding motion is crucial for fields like engineering and robotics.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00000" y="0"/>
            <a:ext cx="3400000" cy="51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6"/>
          <p:cNvSpPr txBox="1"/>
          <p:nvPr/>
        </p:nvSpPr>
        <p:spPr>
          <a:xfrm>
            <a:off x="0" y="300000"/>
            <a:ext cx="5799900" cy="54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Waves and Sound</a:t>
            </a:r>
            <a:endParaRPr b="1"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Waves are disturbances that transfer energy from one place to another.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Sound is a type of wave that travels through air, water, and solids as vibrations.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The speed of sound varies based on the medium, temperature, and pressure.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All sounds have properties like pitch, volume, and timbre, which define their characteristics.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Studying waves is important in understanding music, communication, and technology.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00000" y="0"/>
            <a:ext cx="3400000" cy="51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7"/>
          <p:cNvSpPr txBox="1"/>
          <p:nvPr/>
        </p:nvSpPr>
        <p:spPr>
          <a:xfrm>
            <a:off x="0" y="300000"/>
            <a:ext cx="5799900" cy="54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What is Physics?</a:t>
            </a:r>
            <a:endParaRPr b="1"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Physics is the branch of science that studies matter and energy around us.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It helps us understand how things move, interact, and change in our universe.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Physicists explore concepts like force, motion, energy, and waves in nature.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The laws of physics govern everything from the smallest atoms to the largest galaxies.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Physics is essential for technological advancements and scientific discoveries.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