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77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8843" r:id="rId20"/>
    <p:sldId id="2134807776" r:id="rId21"/>
    <p:sldId id="2134808846" r:id="rId22"/>
    <p:sldId id="2134807000" r:id="rId23"/>
    <p:sldId id="2134808508" r:id="rId24"/>
    <p:sldId id="2134808509" r:id="rId25"/>
    <p:sldId id="2134808510" r:id="rId26"/>
    <p:sldId id="2134808511" r:id="rId27"/>
    <p:sldId id="2134808214" r:id="rId28"/>
    <p:sldId id="2134808840" r:id="rId29"/>
    <p:sldId id="2134808844" r:id="rId30"/>
    <p:sldId id="2134808848" r:id="rId31"/>
    <p:sldId id="2134808850" r:id="rId32"/>
    <p:sldId id="2134808851" r:id="rId33"/>
    <p:sldId id="2134808852" r:id="rId34"/>
    <p:sldId id="2134808853" r:id="rId35"/>
    <p:sldId id="2134808854" r:id="rId36"/>
    <p:sldId id="2134808855" r:id="rId37"/>
    <p:sldId id="2134808856" r:id="rId38"/>
    <p:sldId id="2134808247" r:id="rId39"/>
    <p:sldId id="2134808514" r:id="rId40"/>
    <p:sldId id="2134808515" r:id="rId41"/>
    <p:sldId id="2134808533" r:id="rId42"/>
    <p:sldId id="2134808534" r:id="rId43"/>
    <p:sldId id="2134808857" r:id="rId44"/>
    <p:sldId id="2134808858" r:id="rId45"/>
    <p:sldId id="2134808537" r:id="rId46"/>
    <p:sldId id="2134808538" r:id="rId47"/>
    <p:sldId id="2134808162" r:id="rId48"/>
    <p:sldId id="2134808535" r:id="rId49"/>
    <p:sldId id="2134808536" r:id="rId50"/>
    <p:sldId id="2134808136" r:id="rId51"/>
    <p:sldId id="2134808499" r:id="rId52"/>
    <p:sldId id="2134808500" r:id="rId53"/>
    <p:sldId id="2134808501" r:id="rId54"/>
    <p:sldId id="2134808859" r:id="rId55"/>
    <p:sldId id="2134808220" r:id="rId56"/>
    <p:sldId id="2134808529" r:id="rId57"/>
    <p:sldId id="2134808530" r:id="rId58"/>
    <p:sldId id="2134808860" r:id="rId59"/>
    <p:sldId id="2134808240" r:id="rId60"/>
    <p:sldId id="2134808257" r:id="rId61"/>
    <p:sldId id="2134808258" r:id="rId62"/>
    <p:sldId id="2134808259" r:id="rId63"/>
    <p:sldId id="2134808845" r:id="rId64"/>
    <p:sldId id="2134808837" r:id="rId65"/>
    <p:sldId id="2134808838" r:id="rId66"/>
    <p:sldId id="2134808839" r:id="rId67"/>
    <p:sldId id="2134808248" r:id="rId68"/>
    <p:sldId id="2134808864" r:id="rId69"/>
    <p:sldId id="2134808250" r:id="rId70"/>
    <p:sldId id="2134808249" r:id="rId71"/>
    <p:sldId id="2134808861" r:id="rId72"/>
    <p:sldId id="2134808862" r:id="rId73"/>
    <p:sldId id="2134808805" r:id="rId74"/>
    <p:sldId id="2134808775" r:id="rId75"/>
    <p:sldId id="2134808474" r:id="rId76"/>
  </p:sldIdLst>
  <p:sldSz cx="13716000" cy="10287000"/>
  <p:notesSz cx="6858000" cy="9144000"/>
  <p:embeddedFontLst>
    <p:embeddedFont>
      <p:font typeface="Cambria" panose="02040503050406030204" pitchFamily="18" charset="0"/>
      <p:regular r:id="rId78"/>
      <p:bold r:id="rId79"/>
      <p:italic r:id="rId80"/>
      <p:boldItalic r:id="rId81"/>
    </p:embeddedFont>
    <p:embeddedFont>
      <p:font typeface="Carelia" panose="020B0604020202020204" charset="0"/>
      <p:regular r:id="rId82"/>
    </p:embeddedFont>
    <p:embeddedFont>
      <p:font typeface="Dosis" pitchFamily="2" charset="0"/>
      <p:regular r:id="rId83"/>
      <p:bold r:id="rId84"/>
    </p:embeddedFont>
    <p:embeddedFont>
      <p:font typeface="Dosis Bold" charset="0"/>
      <p:regular r:id="rId85"/>
      <p:bold r:id="rId86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7F7F7F"/>
    <a:srgbClr val="106584"/>
    <a:srgbClr val="FDEADA"/>
    <a:srgbClr val="FFFFFF"/>
    <a:srgbClr val="F7F1BD"/>
    <a:srgbClr val="106585"/>
    <a:srgbClr val="426C7C"/>
    <a:srgbClr val="E46C0A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44" d="100"/>
          <a:sy n="44" d="100"/>
        </p:scale>
        <p:origin x="1230" y="4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7.fntdata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2.fntdata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6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font" Target="fonts/font5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25/11/2024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2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1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0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166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55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7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64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5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47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43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61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1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7.sv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6.png"/><Relationship Id="rId2" Type="http://schemas.openxmlformats.org/officeDocument/2006/relationships/tags" Target="../tags/tag2.xml"/><Relationship Id="rId16" Type="http://schemas.openxmlformats.org/officeDocument/2006/relationships/image" Target="../media/image5.svg"/><Relationship Id="rId20" Type="http://schemas.openxmlformats.org/officeDocument/2006/relationships/image" Target="../media/image9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4.xml"/><Relationship Id="rId7" Type="http://schemas.openxmlformats.org/officeDocument/2006/relationships/image" Target="../media/image3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tags" Target="../tags/tag106.xml"/><Relationship Id="rId10" Type="http://schemas.openxmlformats.org/officeDocument/2006/relationships/image" Target="../media/image6.png"/><Relationship Id="rId4" Type="http://schemas.openxmlformats.org/officeDocument/2006/relationships/tags" Target="../tags/tag105.xml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4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4.svg"/><Relationship Id="rId5" Type="http://schemas.openxmlformats.org/officeDocument/2006/relationships/tags" Target="../tags/tag111.xml"/><Relationship Id="rId10" Type="http://schemas.openxmlformats.org/officeDocument/2006/relationships/image" Target="../media/image13.png"/><Relationship Id="rId4" Type="http://schemas.openxmlformats.org/officeDocument/2006/relationships/tags" Target="../tags/tag110.xml"/><Relationship Id="rId9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4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3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3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25.xml"/><Relationship Id="rId7" Type="http://schemas.openxmlformats.org/officeDocument/2006/relationships/image" Target="../media/image3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tags" Target="../tags/tag127.xml"/><Relationship Id="rId10" Type="http://schemas.openxmlformats.org/officeDocument/2006/relationships/image" Target="../media/image6.png"/><Relationship Id="rId4" Type="http://schemas.openxmlformats.org/officeDocument/2006/relationships/tags" Target="../tags/tag126.xml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4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3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3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59.xml"/><Relationship Id="rId7" Type="http://schemas.openxmlformats.org/officeDocument/2006/relationships/image" Target="../media/image3.jpe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6.png"/><Relationship Id="rId5" Type="http://schemas.openxmlformats.org/officeDocument/2006/relationships/tags" Target="../tags/tag161.xml"/><Relationship Id="rId10" Type="http://schemas.openxmlformats.org/officeDocument/2006/relationships/image" Target="../media/image35.png"/><Relationship Id="rId4" Type="http://schemas.openxmlformats.org/officeDocument/2006/relationships/tags" Target="../tags/tag160.xml"/><Relationship Id="rId9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5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6.png"/><Relationship Id="rId5" Type="http://schemas.openxmlformats.org/officeDocument/2006/relationships/tags" Target="../tags/tag166.xml"/><Relationship Id="rId10" Type="http://schemas.openxmlformats.org/officeDocument/2006/relationships/image" Target="../media/image5.svg"/><Relationship Id="rId4" Type="http://schemas.openxmlformats.org/officeDocument/2006/relationships/tags" Target="../tags/tag165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3.jpeg"/><Relationship Id="rId18" Type="http://schemas.openxmlformats.org/officeDocument/2006/relationships/image" Target="../media/image39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8.svg"/><Relationship Id="rId2" Type="http://schemas.openxmlformats.org/officeDocument/2006/relationships/tags" Target="../tags/tag169.xml"/><Relationship Id="rId16" Type="http://schemas.openxmlformats.org/officeDocument/2006/relationships/image" Target="../media/image37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7.sv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40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7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6.png"/><Relationship Id="rId5" Type="http://schemas.openxmlformats.org/officeDocument/2006/relationships/tags" Target="../tags/tag1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2.xml"/><Relationship Id="rId9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90.xml"/><Relationship Id="rId7" Type="http://schemas.openxmlformats.org/officeDocument/2006/relationships/image" Target="../media/image41.jpe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5.svg"/><Relationship Id="rId2" Type="http://schemas.openxmlformats.org/officeDocument/2006/relationships/tags" Target="../tags/tag14.xml"/><Relationship Id="rId16" Type="http://schemas.openxmlformats.org/officeDocument/2006/relationships/image" Target="../media/image12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4.png"/><Relationship Id="rId5" Type="http://schemas.openxmlformats.org/officeDocument/2006/relationships/tags" Target="../tags/tag17.xml"/><Relationship Id="rId15" Type="http://schemas.openxmlformats.org/officeDocument/2006/relationships/image" Target="../media/image11.png"/><Relationship Id="rId10" Type="http://schemas.openxmlformats.org/officeDocument/2006/relationships/image" Target="../media/image3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93.xml"/><Relationship Id="rId7" Type="http://schemas.openxmlformats.org/officeDocument/2006/relationships/image" Target="../media/image17.sv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4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197.xml"/><Relationship Id="rId7" Type="http://schemas.openxmlformats.org/officeDocument/2006/relationships/image" Target="../media/image17.sv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01.xml"/><Relationship Id="rId7" Type="http://schemas.openxmlformats.org/officeDocument/2006/relationships/image" Target="../media/image17.svg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205.xml"/><Relationship Id="rId7" Type="http://schemas.openxmlformats.org/officeDocument/2006/relationships/image" Target="../media/image17.sv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image" Target="../media/image17.svg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12" Type="http://schemas.openxmlformats.org/officeDocument/2006/relationships/image" Target="../media/image16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11.xml"/><Relationship Id="rId10" Type="http://schemas.openxmlformats.org/officeDocument/2006/relationships/tags" Target="../tags/tag216.xml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3" Type="http://schemas.openxmlformats.org/officeDocument/2006/relationships/video" Target="NULL" TargetMode="External"/><Relationship Id="rId7" Type="http://schemas.openxmlformats.org/officeDocument/2006/relationships/tags" Target="../tags/tag221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10" Type="http://schemas.openxmlformats.org/officeDocument/2006/relationships/image" Target="../media/image46.png"/><Relationship Id="rId4" Type="http://schemas.microsoft.com/office/2007/relationships/media" Target="../media/media1.mp4"/><Relationship Id="rId9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5.png"/><Relationship Id="rId3" Type="http://schemas.openxmlformats.org/officeDocument/2006/relationships/tags" Target="../tags/tag22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sv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image" Target="../media/image6.png"/><Relationship Id="rId5" Type="http://schemas.openxmlformats.org/officeDocument/2006/relationships/tags" Target="../tags/tag227.xml"/><Relationship Id="rId10" Type="http://schemas.openxmlformats.org/officeDocument/2006/relationships/image" Target="../media/image5.svg"/><Relationship Id="rId4" Type="http://schemas.openxmlformats.org/officeDocument/2006/relationships/tags" Target="../tags/tag226.xml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image" Target="../media/image14.svg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image" Target="../media/image13.png"/><Relationship Id="rId2" Type="http://schemas.openxmlformats.org/officeDocument/2006/relationships/tags" Target="../tags/tag230.xml"/><Relationship Id="rId16" Type="http://schemas.openxmlformats.org/officeDocument/2006/relationships/image" Target="../media/image39.png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image" Target="../media/image3.jpeg"/><Relationship Id="rId5" Type="http://schemas.openxmlformats.org/officeDocument/2006/relationships/tags" Target="../tags/tag233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image" Target="../media/image17.svg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image" Target="../media/image16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42.xml"/><Relationship Id="rId10" Type="http://schemas.openxmlformats.org/officeDocument/2006/relationships/tags" Target="../tags/tag247.xml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image" Target="../media/image48.png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image" Target="../media/image17.sv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16.png"/><Relationship Id="rId5" Type="http://schemas.openxmlformats.org/officeDocument/2006/relationships/tags" Target="../tags/tag252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3.xml"/><Relationship Id="rId7" Type="http://schemas.openxmlformats.org/officeDocument/2006/relationships/image" Target="../media/image3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tags" Target="../tags/tag25.xml"/><Relationship Id="rId10" Type="http://schemas.openxmlformats.org/officeDocument/2006/relationships/image" Target="../media/image6.png"/><Relationship Id="rId4" Type="http://schemas.openxmlformats.org/officeDocument/2006/relationships/tags" Target="../tags/tag24.xml"/><Relationship Id="rId9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image" Target="../media/image16.png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58.xml"/><Relationship Id="rId16" Type="http://schemas.openxmlformats.org/officeDocument/2006/relationships/image" Target="../media/image48.png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5" Type="http://schemas.openxmlformats.org/officeDocument/2006/relationships/tags" Target="../tags/tag261.xml"/><Relationship Id="rId15" Type="http://schemas.openxmlformats.org/officeDocument/2006/relationships/image" Target="../media/image41.jpeg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image" Target="../media/image1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image" Target="../media/image50.png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image" Target="../media/image17.svg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image" Target="../media/image16.png"/><Relationship Id="rId5" Type="http://schemas.openxmlformats.org/officeDocument/2006/relationships/tags" Target="../tags/tag272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image" Target="../media/image16.png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78.xml"/><Relationship Id="rId16" Type="http://schemas.openxmlformats.org/officeDocument/2006/relationships/image" Target="../media/image50.png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tags" Target="../tags/tag287.xml"/><Relationship Id="rId5" Type="http://schemas.openxmlformats.org/officeDocument/2006/relationships/tags" Target="../tags/tag281.xml"/><Relationship Id="rId15" Type="http://schemas.openxmlformats.org/officeDocument/2006/relationships/image" Target="../media/image41.jpeg"/><Relationship Id="rId10" Type="http://schemas.openxmlformats.org/officeDocument/2006/relationships/tags" Target="../tags/tag286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image" Target="../media/image1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image" Target="../media/image51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image" Target="../media/image17.svg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image" Target="../media/image16.png"/><Relationship Id="rId5" Type="http://schemas.openxmlformats.org/officeDocument/2006/relationships/tags" Target="../tags/tag292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image" Target="../media/image16.png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298.xml"/><Relationship Id="rId16" Type="http://schemas.openxmlformats.org/officeDocument/2006/relationships/image" Target="../media/image51.png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7.xml"/><Relationship Id="rId5" Type="http://schemas.openxmlformats.org/officeDocument/2006/relationships/tags" Target="../tags/tag301.xml"/><Relationship Id="rId15" Type="http://schemas.openxmlformats.org/officeDocument/2006/relationships/image" Target="../media/image41.jpeg"/><Relationship Id="rId10" Type="http://schemas.openxmlformats.org/officeDocument/2006/relationships/tags" Target="../tags/tag306.xml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image" Target="../media/image1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4a"/><Relationship Id="rId13" Type="http://schemas.openxmlformats.org/officeDocument/2006/relationships/tags" Target="../tags/tag318.xml"/><Relationship Id="rId18" Type="http://schemas.openxmlformats.org/officeDocument/2006/relationships/image" Target="../media/image53.png"/><Relationship Id="rId3" Type="http://schemas.openxmlformats.org/officeDocument/2006/relationships/tags" Target="../tags/tag310.xml"/><Relationship Id="rId7" Type="http://schemas.microsoft.com/office/2007/relationships/media" Target="../media/media2.m4a"/><Relationship Id="rId12" Type="http://schemas.openxmlformats.org/officeDocument/2006/relationships/tags" Target="../tags/tag317.xml"/><Relationship Id="rId17" Type="http://schemas.openxmlformats.org/officeDocument/2006/relationships/image" Target="../media/image41.jpeg"/><Relationship Id="rId2" Type="http://schemas.openxmlformats.org/officeDocument/2006/relationships/tags" Target="../tags/tag309.xml"/><Relationship Id="rId16" Type="http://schemas.openxmlformats.org/officeDocument/2006/relationships/image" Target="../media/image17.svg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6.xml"/><Relationship Id="rId5" Type="http://schemas.openxmlformats.org/officeDocument/2006/relationships/tags" Target="../tags/tag312.xml"/><Relationship Id="rId15" Type="http://schemas.openxmlformats.org/officeDocument/2006/relationships/image" Target="../media/image16.png"/><Relationship Id="rId10" Type="http://schemas.openxmlformats.org/officeDocument/2006/relationships/tags" Target="../tags/tag315.xml"/><Relationship Id="rId19" Type="http://schemas.openxmlformats.org/officeDocument/2006/relationships/image" Target="../media/image54.png"/><Relationship Id="rId4" Type="http://schemas.openxmlformats.org/officeDocument/2006/relationships/tags" Target="../tags/tag311.xml"/><Relationship Id="rId9" Type="http://schemas.openxmlformats.org/officeDocument/2006/relationships/tags" Target="../tags/tag314.xml"/><Relationship Id="rId14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image" Target="../media/image55.png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image" Target="../media/image17.svg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image" Target="../media/image16.png"/><Relationship Id="rId5" Type="http://schemas.openxmlformats.org/officeDocument/2006/relationships/tags" Target="../tags/tag323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35.xml"/><Relationship Id="rId13" Type="http://schemas.openxmlformats.org/officeDocument/2006/relationships/image" Target="../media/image16.png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29.xml"/><Relationship Id="rId16" Type="http://schemas.openxmlformats.org/officeDocument/2006/relationships/image" Target="../media/image55.png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5" Type="http://schemas.openxmlformats.org/officeDocument/2006/relationships/tags" Target="../tags/tag332.xml"/><Relationship Id="rId15" Type="http://schemas.openxmlformats.org/officeDocument/2006/relationships/image" Target="../media/image41.jpeg"/><Relationship Id="rId10" Type="http://schemas.openxmlformats.org/officeDocument/2006/relationships/tags" Target="../tags/tag337.xml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image" Target="../media/image1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image" Target="../media/image56.png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image" Target="../media/image17.svg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image" Target="../media/image16.png"/><Relationship Id="rId5" Type="http://schemas.openxmlformats.org/officeDocument/2006/relationships/tags" Target="../tags/tag343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55.xml"/><Relationship Id="rId13" Type="http://schemas.openxmlformats.org/officeDocument/2006/relationships/image" Target="../media/image16.png"/><Relationship Id="rId3" Type="http://schemas.openxmlformats.org/officeDocument/2006/relationships/tags" Target="../tags/tag350.xml"/><Relationship Id="rId7" Type="http://schemas.openxmlformats.org/officeDocument/2006/relationships/tags" Target="../tags/tag354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49.xml"/><Relationship Id="rId16" Type="http://schemas.openxmlformats.org/officeDocument/2006/relationships/image" Target="../media/image56.png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1" Type="http://schemas.openxmlformats.org/officeDocument/2006/relationships/tags" Target="../tags/tag358.xml"/><Relationship Id="rId5" Type="http://schemas.openxmlformats.org/officeDocument/2006/relationships/tags" Target="../tags/tag352.xml"/><Relationship Id="rId15" Type="http://schemas.openxmlformats.org/officeDocument/2006/relationships/image" Target="../media/image57.png"/><Relationship Id="rId10" Type="http://schemas.openxmlformats.org/officeDocument/2006/relationships/tags" Target="../tags/tag357.xml"/><Relationship Id="rId4" Type="http://schemas.openxmlformats.org/officeDocument/2006/relationships/tags" Target="../tags/tag351.xml"/><Relationship Id="rId9" Type="http://schemas.openxmlformats.org/officeDocument/2006/relationships/tags" Target="../tags/tag356.xml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4.svg"/><Relationship Id="rId3" Type="http://schemas.openxmlformats.org/officeDocument/2006/relationships/tags" Target="../tags/tag28.xml"/><Relationship Id="rId21" Type="http://schemas.openxmlformats.org/officeDocument/2006/relationships/image" Target="../media/image17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3.png"/><Relationship Id="rId2" Type="http://schemas.openxmlformats.org/officeDocument/2006/relationships/tags" Target="../tags/tag27.xml"/><Relationship Id="rId16" Type="http://schemas.openxmlformats.org/officeDocument/2006/relationships/image" Target="../media/image3.jpeg"/><Relationship Id="rId20" Type="http://schemas.openxmlformats.org/officeDocument/2006/relationships/image" Target="../media/image16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5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13" Type="http://schemas.openxmlformats.org/officeDocument/2006/relationships/image" Target="../media/image56.png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12" Type="http://schemas.openxmlformats.org/officeDocument/2006/relationships/image" Target="../media/image17.svg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image" Target="../media/image16.png"/><Relationship Id="rId5" Type="http://schemas.openxmlformats.org/officeDocument/2006/relationships/tags" Target="../tags/tag363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62.xml"/><Relationship Id="rId9" Type="http://schemas.openxmlformats.org/officeDocument/2006/relationships/tags" Target="../tags/tag367.xml"/><Relationship Id="rId1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image" Target="../media/image16.png"/><Relationship Id="rId3" Type="http://schemas.openxmlformats.org/officeDocument/2006/relationships/tags" Target="../tags/tag370.xml"/><Relationship Id="rId7" Type="http://schemas.openxmlformats.org/officeDocument/2006/relationships/tags" Target="../tags/tag374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69.xml"/><Relationship Id="rId16" Type="http://schemas.openxmlformats.org/officeDocument/2006/relationships/image" Target="../media/image56.png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5" Type="http://schemas.openxmlformats.org/officeDocument/2006/relationships/tags" Target="../tags/tag372.xml"/><Relationship Id="rId15" Type="http://schemas.openxmlformats.org/officeDocument/2006/relationships/image" Target="../media/image57.png"/><Relationship Id="rId10" Type="http://schemas.openxmlformats.org/officeDocument/2006/relationships/tags" Target="../tags/tag377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image" Target="../media/image17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13" Type="http://schemas.openxmlformats.org/officeDocument/2006/relationships/image" Target="../media/image58.JPG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image" Target="../media/image17.sv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image" Target="../media/image16.png"/><Relationship Id="rId5" Type="http://schemas.openxmlformats.org/officeDocument/2006/relationships/tags" Target="../tags/tag383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382.xml"/><Relationship Id="rId9" Type="http://schemas.openxmlformats.org/officeDocument/2006/relationships/tags" Target="../tags/tag387.xml"/><Relationship Id="rId1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95.xml"/><Relationship Id="rId13" Type="http://schemas.openxmlformats.org/officeDocument/2006/relationships/image" Target="../media/image16.png"/><Relationship Id="rId3" Type="http://schemas.openxmlformats.org/officeDocument/2006/relationships/tags" Target="../tags/tag390.xml"/><Relationship Id="rId7" Type="http://schemas.openxmlformats.org/officeDocument/2006/relationships/tags" Target="../tags/tag394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89.xml"/><Relationship Id="rId16" Type="http://schemas.openxmlformats.org/officeDocument/2006/relationships/image" Target="../media/image58.JP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tags" Target="../tags/tag398.xml"/><Relationship Id="rId5" Type="http://schemas.openxmlformats.org/officeDocument/2006/relationships/tags" Target="../tags/tag392.xml"/><Relationship Id="rId15" Type="http://schemas.openxmlformats.org/officeDocument/2006/relationships/image" Target="../media/image57.png"/><Relationship Id="rId10" Type="http://schemas.openxmlformats.org/officeDocument/2006/relationships/tags" Target="../tags/tag397.xml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image" Target="../media/image1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4a"/><Relationship Id="rId13" Type="http://schemas.openxmlformats.org/officeDocument/2006/relationships/tags" Target="../tags/tag409.xml"/><Relationship Id="rId18" Type="http://schemas.openxmlformats.org/officeDocument/2006/relationships/image" Target="../media/image54.png"/><Relationship Id="rId3" Type="http://schemas.openxmlformats.org/officeDocument/2006/relationships/tags" Target="../tags/tag401.xml"/><Relationship Id="rId7" Type="http://schemas.microsoft.com/office/2007/relationships/media" Target="../media/media3.m4a"/><Relationship Id="rId12" Type="http://schemas.openxmlformats.org/officeDocument/2006/relationships/tags" Target="../tags/tag408.xml"/><Relationship Id="rId17" Type="http://schemas.openxmlformats.org/officeDocument/2006/relationships/image" Target="../media/image41.jpeg"/><Relationship Id="rId2" Type="http://schemas.openxmlformats.org/officeDocument/2006/relationships/tags" Target="../tags/tag400.xml"/><Relationship Id="rId16" Type="http://schemas.openxmlformats.org/officeDocument/2006/relationships/image" Target="../media/image17.svg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tags" Target="../tags/tag407.xml"/><Relationship Id="rId5" Type="http://schemas.openxmlformats.org/officeDocument/2006/relationships/tags" Target="../tags/tag403.xml"/><Relationship Id="rId15" Type="http://schemas.openxmlformats.org/officeDocument/2006/relationships/image" Target="../media/image16.png"/><Relationship Id="rId10" Type="http://schemas.openxmlformats.org/officeDocument/2006/relationships/tags" Target="../tags/tag406.xml"/><Relationship Id="rId19" Type="http://schemas.openxmlformats.org/officeDocument/2006/relationships/image" Target="../media/image59.png"/><Relationship Id="rId4" Type="http://schemas.openxmlformats.org/officeDocument/2006/relationships/tags" Target="../tags/tag402.xml"/><Relationship Id="rId9" Type="http://schemas.openxmlformats.org/officeDocument/2006/relationships/tags" Target="../tags/tag405.xml"/><Relationship Id="rId14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image" Target="../media/image60.png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12" Type="http://schemas.openxmlformats.org/officeDocument/2006/relationships/image" Target="../media/image17.sv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image" Target="../media/image16.png"/><Relationship Id="rId5" Type="http://schemas.openxmlformats.org/officeDocument/2006/relationships/tags" Target="../tags/tag414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13" Type="http://schemas.openxmlformats.org/officeDocument/2006/relationships/image" Target="../media/image16.png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420.xml"/><Relationship Id="rId16" Type="http://schemas.openxmlformats.org/officeDocument/2006/relationships/image" Target="../media/image60.png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tags" Target="../tags/tag429.xml"/><Relationship Id="rId5" Type="http://schemas.openxmlformats.org/officeDocument/2006/relationships/tags" Target="../tags/tag423.xml"/><Relationship Id="rId15" Type="http://schemas.openxmlformats.org/officeDocument/2006/relationships/image" Target="../media/image41.jpeg"/><Relationship Id="rId10" Type="http://schemas.openxmlformats.org/officeDocument/2006/relationships/tags" Target="../tags/tag428.xml"/><Relationship Id="rId4" Type="http://schemas.openxmlformats.org/officeDocument/2006/relationships/tags" Target="../tags/tag422.xml"/><Relationship Id="rId9" Type="http://schemas.openxmlformats.org/officeDocument/2006/relationships/tags" Target="../tags/tag427.xml"/><Relationship Id="rId14" Type="http://schemas.openxmlformats.org/officeDocument/2006/relationships/image" Target="../media/image1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13" Type="http://schemas.openxmlformats.org/officeDocument/2006/relationships/image" Target="../media/image16.png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431.xml"/><Relationship Id="rId16" Type="http://schemas.openxmlformats.org/officeDocument/2006/relationships/image" Target="../media/image61.png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tags" Target="../tags/tag440.xml"/><Relationship Id="rId5" Type="http://schemas.openxmlformats.org/officeDocument/2006/relationships/tags" Target="../tags/tag434.xml"/><Relationship Id="rId15" Type="http://schemas.openxmlformats.org/officeDocument/2006/relationships/image" Target="../media/image20.png"/><Relationship Id="rId10" Type="http://schemas.openxmlformats.org/officeDocument/2006/relationships/tags" Target="../tags/tag439.xml"/><Relationship Id="rId4" Type="http://schemas.openxmlformats.org/officeDocument/2006/relationships/tags" Target="../tags/tag433.xml"/><Relationship Id="rId9" Type="http://schemas.openxmlformats.org/officeDocument/2006/relationships/tags" Target="../tags/tag438.xml"/><Relationship Id="rId14" Type="http://schemas.openxmlformats.org/officeDocument/2006/relationships/image" Target="../media/image17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48.xml"/><Relationship Id="rId13" Type="http://schemas.openxmlformats.org/officeDocument/2006/relationships/slideLayout" Target="../slideLayouts/slideLayout29.xml"/><Relationship Id="rId3" Type="http://schemas.openxmlformats.org/officeDocument/2006/relationships/tags" Target="../tags/tag443.xml"/><Relationship Id="rId7" Type="http://schemas.openxmlformats.org/officeDocument/2006/relationships/tags" Target="../tags/tag447.xml"/><Relationship Id="rId12" Type="http://schemas.openxmlformats.org/officeDocument/2006/relationships/tags" Target="../tags/tag452.xml"/><Relationship Id="rId17" Type="http://schemas.openxmlformats.org/officeDocument/2006/relationships/image" Target="../media/image61.png"/><Relationship Id="rId2" Type="http://schemas.openxmlformats.org/officeDocument/2006/relationships/tags" Target="../tags/tag442.xml"/><Relationship Id="rId16" Type="http://schemas.openxmlformats.org/officeDocument/2006/relationships/image" Target="../media/image41.jpeg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11" Type="http://schemas.openxmlformats.org/officeDocument/2006/relationships/tags" Target="../tags/tag451.xml"/><Relationship Id="rId5" Type="http://schemas.openxmlformats.org/officeDocument/2006/relationships/tags" Target="../tags/tag445.xml"/><Relationship Id="rId15" Type="http://schemas.openxmlformats.org/officeDocument/2006/relationships/image" Target="../media/image17.svg"/><Relationship Id="rId10" Type="http://schemas.openxmlformats.org/officeDocument/2006/relationships/tags" Target="../tags/tag450.xml"/><Relationship Id="rId4" Type="http://schemas.openxmlformats.org/officeDocument/2006/relationships/tags" Target="../tags/tag444.xml"/><Relationship Id="rId9" Type="http://schemas.openxmlformats.org/officeDocument/2006/relationships/tags" Target="../tags/tag449.xml"/><Relationship Id="rId1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60.xml"/><Relationship Id="rId13" Type="http://schemas.openxmlformats.org/officeDocument/2006/relationships/image" Target="../media/image16.png"/><Relationship Id="rId18" Type="http://schemas.openxmlformats.org/officeDocument/2006/relationships/image" Target="../media/image64.png"/><Relationship Id="rId3" Type="http://schemas.openxmlformats.org/officeDocument/2006/relationships/tags" Target="../tags/tag455.xml"/><Relationship Id="rId7" Type="http://schemas.openxmlformats.org/officeDocument/2006/relationships/tags" Target="../tags/tag459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63.png"/><Relationship Id="rId2" Type="http://schemas.openxmlformats.org/officeDocument/2006/relationships/tags" Target="../tags/tag454.xml"/><Relationship Id="rId16" Type="http://schemas.openxmlformats.org/officeDocument/2006/relationships/image" Target="../media/image62.png"/><Relationship Id="rId1" Type="http://schemas.openxmlformats.org/officeDocument/2006/relationships/tags" Target="../tags/tag453.xml"/><Relationship Id="rId6" Type="http://schemas.openxmlformats.org/officeDocument/2006/relationships/tags" Target="../tags/tag458.xml"/><Relationship Id="rId11" Type="http://schemas.openxmlformats.org/officeDocument/2006/relationships/tags" Target="../tags/tag463.xml"/><Relationship Id="rId5" Type="http://schemas.openxmlformats.org/officeDocument/2006/relationships/tags" Target="../tags/tag457.xml"/><Relationship Id="rId15" Type="http://schemas.openxmlformats.org/officeDocument/2006/relationships/image" Target="../media/image20.png"/><Relationship Id="rId10" Type="http://schemas.openxmlformats.org/officeDocument/2006/relationships/tags" Target="../tags/tag462.xml"/><Relationship Id="rId4" Type="http://schemas.openxmlformats.org/officeDocument/2006/relationships/tags" Target="../tags/tag456.xml"/><Relationship Id="rId9" Type="http://schemas.openxmlformats.org/officeDocument/2006/relationships/tags" Target="../tags/tag461.xml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9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4.svg"/><Relationship Id="rId33" Type="http://schemas.openxmlformats.org/officeDocument/2006/relationships/image" Target="../media/image26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2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3.png"/><Relationship Id="rId32" Type="http://schemas.openxmlformats.org/officeDocument/2006/relationships/image" Target="../media/image25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3.jpeg"/><Relationship Id="rId28" Type="http://schemas.openxmlformats.org/officeDocument/2006/relationships/image" Target="../media/image21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4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0.png"/><Relationship Id="rId30" Type="http://schemas.openxmlformats.org/officeDocument/2006/relationships/image" Target="../media/image23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71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63.png"/><Relationship Id="rId3" Type="http://schemas.openxmlformats.org/officeDocument/2006/relationships/tags" Target="../tags/tag466.xml"/><Relationship Id="rId7" Type="http://schemas.openxmlformats.org/officeDocument/2006/relationships/tags" Target="../tags/tag470.xml"/><Relationship Id="rId12" Type="http://schemas.openxmlformats.org/officeDocument/2006/relationships/tags" Target="../tags/tag475.xml"/><Relationship Id="rId17" Type="http://schemas.openxmlformats.org/officeDocument/2006/relationships/image" Target="../media/image62.png"/><Relationship Id="rId2" Type="http://schemas.openxmlformats.org/officeDocument/2006/relationships/tags" Target="../tags/tag465.xml"/><Relationship Id="rId16" Type="http://schemas.openxmlformats.org/officeDocument/2006/relationships/image" Target="../media/image41.jpeg"/><Relationship Id="rId1" Type="http://schemas.openxmlformats.org/officeDocument/2006/relationships/tags" Target="../tags/tag464.xml"/><Relationship Id="rId6" Type="http://schemas.openxmlformats.org/officeDocument/2006/relationships/tags" Target="../tags/tag469.xml"/><Relationship Id="rId11" Type="http://schemas.openxmlformats.org/officeDocument/2006/relationships/tags" Target="../tags/tag474.xml"/><Relationship Id="rId5" Type="http://schemas.openxmlformats.org/officeDocument/2006/relationships/tags" Target="../tags/tag468.xml"/><Relationship Id="rId15" Type="http://schemas.openxmlformats.org/officeDocument/2006/relationships/image" Target="../media/image17.svg"/><Relationship Id="rId10" Type="http://schemas.openxmlformats.org/officeDocument/2006/relationships/tags" Target="../tags/tag473.xml"/><Relationship Id="rId19" Type="http://schemas.openxmlformats.org/officeDocument/2006/relationships/image" Target="../media/image64.png"/><Relationship Id="rId4" Type="http://schemas.openxmlformats.org/officeDocument/2006/relationships/tags" Target="../tags/tag467.xml"/><Relationship Id="rId9" Type="http://schemas.openxmlformats.org/officeDocument/2006/relationships/tags" Target="../tags/tag472.xml"/><Relationship Id="rId1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483.xml"/><Relationship Id="rId13" Type="http://schemas.openxmlformats.org/officeDocument/2006/relationships/tags" Target="../tags/tag488.xml"/><Relationship Id="rId18" Type="http://schemas.openxmlformats.org/officeDocument/2006/relationships/image" Target="../media/image65.png"/><Relationship Id="rId3" Type="http://schemas.openxmlformats.org/officeDocument/2006/relationships/tags" Target="../tags/tag478.xml"/><Relationship Id="rId7" Type="http://schemas.openxmlformats.org/officeDocument/2006/relationships/tags" Target="../tags/tag482.xml"/><Relationship Id="rId12" Type="http://schemas.openxmlformats.org/officeDocument/2006/relationships/tags" Target="../tags/tag487.xml"/><Relationship Id="rId17" Type="http://schemas.openxmlformats.org/officeDocument/2006/relationships/image" Target="../media/image20.png"/><Relationship Id="rId2" Type="http://schemas.openxmlformats.org/officeDocument/2006/relationships/tags" Target="../tags/tag477.xml"/><Relationship Id="rId16" Type="http://schemas.openxmlformats.org/officeDocument/2006/relationships/image" Target="../media/image17.svg"/><Relationship Id="rId20" Type="http://schemas.openxmlformats.org/officeDocument/2006/relationships/image" Target="../media/image63.png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tags" Target="../tags/tag486.xml"/><Relationship Id="rId5" Type="http://schemas.openxmlformats.org/officeDocument/2006/relationships/tags" Target="../tags/tag480.xml"/><Relationship Id="rId15" Type="http://schemas.openxmlformats.org/officeDocument/2006/relationships/image" Target="../media/image16.png"/><Relationship Id="rId10" Type="http://schemas.openxmlformats.org/officeDocument/2006/relationships/tags" Target="../tags/tag485.xml"/><Relationship Id="rId19" Type="http://schemas.openxmlformats.org/officeDocument/2006/relationships/image" Target="../media/image62.png"/><Relationship Id="rId4" Type="http://schemas.openxmlformats.org/officeDocument/2006/relationships/tags" Target="../tags/tag479.xml"/><Relationship Id="rId9" Type="http://schemas.openxmlformats.org/officeDocument/2006/relationships/tags" Target="../tags/tag484.xml"/><Relationship Id="rId14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496.xml"/><Relationship Id="rId13" Type="http://schemas.openxmlformats.org/officeDocument/2006/relationships/tags" Target="../tags/tag499.xml"/><Relationship Id="rId18" Type="http://schemas.openxmlformats.org/officeDocument/2006/relationships/image" Target="../media/image17.svg"/><Relationship Id="rId3" Type="http://schemas.openxmlformats.org/officeDocument/2006/relationships/tags" Target="../tags/tag491.xml"/><Relationship Id="rId21" Type="http://schemas.openxmlformats.org/officeDocument/2006/relationships/image" Target="../media/image62.png"/><Relationship Id="rId7" Type="http://schemas.openxmlformats.org/officeDocument/2006/relationships/tags" Target="../tags/tag495.xml"/><Relationship Id="rId12" Type="http://schemas.openxmlformats.org/officeDocument/2006/relationships/tags" Target="../tags/tag498.xml"/><Relationship Id="rId17" Type="http://schemas.openxmlformats.org/officeDocument/2006/relationships/image" Target="../media/image16.png"/><Relationship Id="rId2" Type="http://schemas.openxmlformats.org/officeDocument/2006/relationships/tags" Target="../tags/tag490.xml"/><Relationship Id="rId16" Type="http://schemas.openxmlformats.org/officeDocument/2006/relationships/slideLayout" Target="../slideLayouts/slideLayout29.xml"/><Relationship Id="rId20" Type="http://schemas.openxmlformats.org/officeDocument/2006/relationships/image" Target="../media/image65.png"/><Relationship Id="rId1" Type="http://schemas.openxmlformats.org/officeDocument/2006/relationships/tags" Target="../tags/tag489.xml"/><Relationship Id="rId6" Type="http://schemas.openxmlformats.org/officeDocument/2006/relationships/tags" Target="../tags/tag494.xml"/><Relationship Id="rId11" Type="http://schemas.openxmlformats.org/officeDocument/2006/relationships/audio" Target="../media/media4.wav"/><Relationship Id="rId5" Type="http://schemas.openxmlformats.org/officeDocument/2006/relationships/tags" Target="../tags/tag493.xml"/><Relationship Id="rId15" Type="http://schemas.openxmlformats.org/officeDocument/2006/relationships/tags" Target="../tags/tag501.xml"/><Relationship Id="rId23" Type="http://schemas.openxmlformats.org/officeDocument/2006/relationships/image" Target="../media/image54.png"/><Relationship Id="rId10" Type="http://schemas.microsoft.com/office/2007/relationships/media" Target="../media/media4.wav"/><Relationship Id="rId19" Type="http://schemas.openxmlformats.org/officeDocument/2006/relationships/image" Target="../media/image41.jpeg"/><Relationship Id="rId4" Type="http://schemas.openxmlformats.org/officeDocument/2006/relationships/tags" Target="../tags/tag492.xml"/><Relationship Id="rId9" Type="http://schemas.openxmlformats.org/officeDocument/2006/relationships/tags" Target="../tags/tag497.xml"/><Relationship Id="rId14" Type="http://schemas.openxmlformats.org/officeDocument/2006/relationships/tags" Target="../tags/tag500.xml"/><Relationship Id="rId22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09.xml"/><Relationship Id="rId13" Type="http://schemas.openxmlformats.org/officeDocument/2006/relationships/tags" Target="../tags/tag514.xml"/><Relationship Id="rId18" Type="http://schemas.openxmlformats.org/officeDocument/2006/relationships/tags" Target="../tags/tag519.xml"/><Relationship Id="rId26" Type="http://schemas.openxmlformats.org/officeDocument/2006/relationships/image" Target="../media/image58.JPG"/><Relationship Id="rId3" Type="http://schemas.openxmlformats.org/officeDocument/2006/relationships/tags" Target="../tags/tag504.xml"/><Relationship Id="rId21" Type="http://schemas.openxmlformats.org/officeDocument/2006/relationships/image" Target="../media/image17.svg"/><Relationship Id="rId7" Type="http://schemas.openxmlformats.org/officeDocument/2006/relationships/tags" Target="../tags/tag508.xml"/><Relationship Id="rId12" Type="http://schemas.openxmlformats.org/officeDocument/2006/relationships/tags" Target="../tags/tag513.xml"/><Relationship Id="rId17" Type="http://schemas.openxmlformats.org/officeDocument/2006/relationships/tags" Target="../tags/tag518.xml"/><Relationship Id="rId25" Type="http://schemas.openxmlformats.org/officeDocument/2006/relationships/image" Target="../media/image56.png"/><Relationship Id="rId2" Type="http://schemas.openxmlformats.org/officeDocument/2006/relationships/tags" Target="../tags/tag503.xml"/><Relationship Id="rId16" Type="http://schemas.openxmlformats.org/officeDocument/2006/relationships/tags" Target="../tags/tag517.xml"/><Relationship Id="rId20" Type="http://schemas.openxmlformats.org/officeDocument/2006/relationships/image" Target="../media/image16.png"/><Relationship Id="rId29" Type="http://schemas.openxmlformats.org/officeDocument/2006/relationships/image" Target="../media/image50.png"/><Relationship Id="rId1" Type="http://schemas.openxmlformats.org/officeDocument/2006/relationships/tags" Target="../tags/tag502.xml"/><Relationship Id="rId6" Type="http://schemas.openxmlformats.org/officeDocument/2006/relationships/tags" Target="../tags/tag507.xml"/><Relationship Id="rId11" Type="http://schemas.openxmlformats.org/officeDocument/2006/relationships/tags" Target="../tags/tag512.xml"/><Relationship Id="rId24" Type="http://schemas.openxmlformats.org/officeDocument/2006/relationships/image" Target="../media/image51.png"/><Relationship Id="rId5" Type="http://schemas.openxmlformats.org/officeDocument/2006/relationships/tags" Target="../tags/tag506.xml"/><Relationship Id="rId15" Type="http://schemas.openxmlformats.org/officeDocument/2006/relationships/tags" Target="../tags/tag516.xml"/><Relationship Id="rId23" Type="http://schemas.openxmlformats.org/officeDocument/2006/relationships/image" Target="../media/image60.png"/><Relationship Id="rId28" Type="http://schemas.openxmlformats.org/officeDocument/2006/relationships/image" Target="../media/image48.png"/><Relationship Id="rId10" Type="http://schemas.openxmlformats.org/officeDocument/2006/relationships/tags" Target="../tags/tag511.xml"/><Relationship Id="rId19" Type="http://schemas.openxmlformats.org/officeDocument/2006/relationships/slideLayout" Target="../slideLayouts/slideLayout29.xml"/><Relationship Id="rId4" Type="http://schemas.openxmlformats.org/officeDocument/2006/relationships/tags" Target="../tags/tag505.xml"/><Relationship Id="rId9" Type="http://schemas.openxmlformats.org/officeDocument/2006/relationships/tags" Target="../tags/tag510.xml"/><Relationship Id="rId14" Type="http://schemas.openxmlformats.org/officeDocument/2006/relationships/tags" Target="../tags/tag515.xml"/><Relationship Id="rId22" Type="http://schemas.openxmlformats.org/officeDocument/2006/relationships/image" Target="../media/image21.png"/><Relationship Id="rId27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527.xml"/><Relationship Id="rId13" Type="http://schemas.openxmlformats.org/officeDocument/2006/relationships/image" Target="../media/image16.png"/><Relationship Id="rId18" Type="http://schemas.openxmlformats.org/officeDocument/2006/relationships/image" Target="../media/image50.png"/><Relationship Id="rId3" Type="http://schemas.openxmlformats.org/officeDocument/2006/relationships/tags" Target="../tags/tag522.xml"/><Relationship Id="rId7" Type="http://schemas.openxmlformats.org/officeDocument/2006/relationships/tags" Target="../tags/tag526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48.png"/><Relationship Id="rId2" Type="http://schemas.openxmlformats.org/officeDocument/2006/relationships/tags" Target="../tags/tag521.xml"/><Relationship Id="rId16" Type="http://schemas.openxmlformats.org/officeDocument/2006/relationships/image" Target="../media/image55.png"/><Relationship Id="rId1" Type="http://schemas.openxmlformats.org/officeDocument/2006/relationships/tags" Target="../tags/tag520.xml"/><Relationship Id="rId6" Type="http://schemas.openxmlformats.org/officeDocument/2006/relationships/tags" Target="../tags/tag525.xml"/><Relationship Id="rId11" Type="http://schemas.openxmlformats.org/officeDocument/2006/relationships/tags" Target="../tags/tag530.xml"/><Relationship Id="rId5" Type="http://schemas.openxmlformats.org/officeDocument/2006/relationships/tags" Target="../tags/tag524.xml"/><Relationship Id="rId15" Type="http://schemas.openxmlformats.org/officeDocument/2006/relationships/image" Target="../media/image22.png"/><Relationship Id="rId10" Type="http://schemas.openxmlformats.org/officeDocument/2006/relationships/tags" Target="../tags/tag529.xml"/><Relationship Id="rId19" Type="http://schemas.openxmlformats.org/officeDocument/2006/relationships/image" Target="../media/image51.png"/><Relationship Id="rId4" Type="http://schemas.openxmlformats.org/officeDocument/2006/relationships/tags" Target="../tags/tag523.xml"/><Relationship Id="rId9" Type="http://schemas.openxmlformats.org/officeDocument/2006/relationships/tags" Target="../tags/tag528.xml"/><Relationship Id="rId14" Type="http://schemas.openxmlformats.org/officeDocument/2006/relationships/image" Target="../media/image17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13" Type="http://schemas.openxmlformats.org/officeDocument/2006/relationships/image" Target="../media/image17.svg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12" Type="http://schemas.openxmlformats.org/officeDocument/2006/relationships/image" Target="../media/image16.png"/><Relationship Id="rId17" Type="http://schemas.openxmlformats.org/officeDocument/2006/relationships/image" Target="../media/image56.png"/><Relationship Id="rId2" Type="http://schemas.openxmlformats.org/officeDocument/2006/relationships/tags" Target="../tags/tag532.xml"/><Relationship Id="rId16" Type="http://schemas.openxmlformats.org/officeDocument/2006/relationships/image" Target="../media/image58.JPG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535.xml"/><Relationship Id="rId15" Type="http://schemas.openxmlformats.org/officeDocument/2006/relationships/image" Target="../media/image60.png"/><Relationship Id="rId10" Type="http://schemas.openxmlformats.org/officeDocument/2006/relationships/tags" Target="../tags/tag540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548.xml"/><Relationship Id="rId13" Type="http://schemas.openxmlformats.org/officeDocument/2006/relationships/image" Target="../media/image17.svg"/><Relationship Id="rId3" Type="http://schemas.openxmlformats.org/officeDocument/2006/relationships/tags" Target="../tags/tag543.xml"/><Relationship Id="rId7" Type="http://schemas.openxmlformats.org/officeDocument/2006/relationships/tags" Target="../tags/tag547.xml"/><Relationship Id="rId12" Type="http://schemas.openxmlformats.org/officeDocument/2006/relationships/image" Target="../media/image16.png"/><Relationship Id="rId2" Type="http://schemas.openxmlformats.org/officeDocument/2006/relationships/tags" Target="../tags/tag542.xml"/><Relationship Id="rId16" Type="http://schemas.openxmlformats.org/officeDocument/2006/relationships/image" Target="../media/image53.png"/><Relationship Id="rId1" Type="http://schemas.openxmlformats.org/officeDocument/2006/relationships/tags" Target="../tags/tag541.xml"/><Relationship Id="rId6" Type="http://schemas.openxmlformats.org/officeDocument/2006/relationships/tags" Target="../tags/tag546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545.xml"/><Relationship Id="rId15" Type="http://schemas.openxmlformats.org/officeDocument/2006/relationships/image" Target="../media/image59.png"/><Relationship Id="rId10" Type="http://schemas.openxmlformats.org/officeDocument/2006/relationships/tags" Target="../tags/tag550.xml"/><Relationship Id="rId4" Type="http://schemas.openxmlformats.org/officeDocument/2006/relationships/tags" Target="../tags/tag544.xml"/><Relationship Id="rId9" Type="http://schemas.openxmlformats.org/officeDocument/2006/relationships/tags" Target="../tags/tag549.xml"/><Relationship Id="rId1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558.xml"/><Relationship Id="rId13" Type="http://schemas.openxmlformats.org/officeDocument/2006/relationships/image" Target="../media/image17.svg"/><Relationship Id="rId3" Type="http://schemas.openxmlformats.org/officeDocument/2006/relationships/tags" Target="../tags/tag553.xml"/><Relationship Id="rId7" Type="http://schemas.openxmlformats.org/officeDocument/2006/relationships/tags" Target="../tags/tag557.xml"/><Relationship Id="rId12" Type="http://schemas.openxmlformats.org/officeDocument/2006/relationships/image" Target="../media/image16.png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6" Type="http://schemas.openxmlformats.org/officeDocument/2006/relationships/tags" Target="../tags/tag556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555.xml"/><Relationship Id="rId15" Type="http://schemas.openxmlformats.org/officeDocument/2006/relationships/image" Target="../media/image67.png"/><Relationship Id="rId10" Type="http://schemas.openxmlformats.org/officeDocument/2006/relationships/tags" Target="../tags/tag560.xml"/><Relationship Id="rId4" Type="http://schemas.openxmlformats.org/officeDocument/2006/relationships/tags" Target="../tags/tag554.xml"/><Relationship Id="rId9" Type="http://schemas.openxmlformats.org/officeDocument/2006/relationships/tags" Target="../tags/tag559.xml"/><Relationship Id="rId1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68.xml"/><Relationship Id="rId13" Type="http://schemas.openxmlformats.org/officeDocument/2006/relationships/tags" Target="../tags/tag573.xml"/><Relationship Id="rId18" Type="http://schemas.openxmlformats.org/officeDocument/2006/relationships/tags" Target="../tags/tag578.xml"/><Relationship Id="rId3" Type="http://schemas.openxmlformats.org/officeDocument/2006/relationships/tags" Target="../tags/tag563.xml"/><Relationship Id="rId21" Type="http://schemas.openxmlformats.org/officeDocument/2006/relationships/image" Target="../media/image16.png"/><Relationship Id="rId7" Type="http://schemas.openxmlformats.org/officeDocument/2006/relationships/tags" Target="../tags/tag567.xml"/><Relationship Id="rId12" Type="http://schemas.openxmlformats.org/officeDocument/2006/relationships/tags" Target="../tags/tag572.xml"/><Relationship Id="rId17" Type="http://schemas.openxmlformats.org/officeDocument/2006/relationships/tags" Target="../tags/tag577.xml"/><Relationship Id="rId25" Type="http://schemas.openxmlformats.org/officeDocument/2006/relationships/image" Target="../media/image41.jpeg"/><Relationship Id="rId2" Type="http://schemas.openxmlformats.org/officeDocument/2006/relationships/tags" Target="../tags/tag562.xml"/><Relationship Id="rId16" Type="http://schemas.openxmlformats.org/officeDocument/2006/relationships/tags" Target="../tags/tag576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561.xml"/><Relationship Id="rId6" Type="http://schemas.openxmlformats.org/officeDocument/2006/relationships/tags" Target="../tags/tag566.xml"/><Relationship Id="rId11" Type="http://schemas.openxmlformats.org/officeDocument/2006/relationships/tags" Target="../tags/tag571.xml"/><Relationship Id="rId24" Type="http://schemas.openxmlformats.org/officeDocument/2006/relationships/image" Target="../media/image69.jpeg"/><Relationship Id="rId5" Type="http://schemas.openxmlformats.org/officeDocument/2006/relationships/tags" Target="../tags/tag565.xml"/><Relationship Id="rId15" Type="http://schemas.openxmlformats.org/officeDocument/2006/relationships/tags" Target="../tags/tag575.xml"/><Relationship Id="rId23" Type="http://schemas.openxmlformats.org/officeDocument/2006/relationships/image" Target="../media/image68.jpeg"/><Relationship Id="rId10" Type="http://schemas.openxmlformats.org/officeDocument/2006/relationships/tags" Target="../tags/tag570.xml"/><Relationship Id="rId19" Type="http://schemas.openxmlformats.org/officeDocument/2006/relationships/tags" Target="../tags/tag579.xml"/><Relationship Id="rId4" Type="http://schemas.openxmlformats.org/officeDocument/2006/relationships/tags" Target="../tags/tag564.xml"/><Relationship Id="rId9" Type="http://schemas.openxmlformats.org/officeDocument/2006/relationships/tags" Target="../tags/tag569.xml"/><Relationship Id="rId14" Type="http://schemas.openxmlformats.org/officeDocument/2006/relationships/tags" Target="../tags/tag574.xml"/><Relationship Id="rId22" Type="http://schemas.openxmlformats.org/officeDocument/2006/relationships/image" Target="../media/image17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87.xml"/><Relationship Id="rId13" Type="http://schemas.openxmlformats.org/officeDocument/2006/relationships/image" Target="../media/image17.svg"/><Relationship Id="rId3" Type="http://schemas.openxmlformats.org/officeDocument/2006/relationships/tags" Target="../tags/tag582.xml"/><Relationship Id="rId7" Type="http://schemas.openxmlformats.org/officeDocument/2006/relationships/tags" Target="../tags/tag586.xml"/><Relationship Id="rId12" Type="http://schemas.openxmlformats.org/officeDocument/2006/relationships/image" Target="../media/image16.png"/><Relationship Id="rId2" Type="http://schemas.openxmlformats.org/officeDocument/2006/relationships/tags" Target="../tags/tag581.xml"/><Relationship Id="rId1" Type="http://schemas.openxmlformats.org/officeDocument/2006/relationships/tags" Target="../tags/tag580.xml"/><Relationship Id="rId6" Type="http://schemas.openxmlformats.org/officeDocument/2006/relationships/tags" Target="../tags/tag585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584.xml"/><Relationship Id="rId15" Type="http://schemas.openxmlformats.org/officeDocument/2006/relationships/image" Target="../media/image71.png"/><Relationship Id="rId10" Type="http://schemas.openxmlformats.org/officeDocument/2006/relationships/tags" Target="../tags/tag589.xml"/><Relationship Id="rId4" Type="http://schemas.openxmlformats.org/officeDocument/2006/relationships/tags" Target="../tags/tag583.xml"/><Relationship Id="rId9" Type="http://schemas.openxmlformats.org/officeDocument/2006/relationships/tags" Target="../tags/tag588.xml"/><Relationship Id="rId1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1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7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3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3.jpe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5.png"/><Relationship Id="rId3" Type="http://schemas.openxmlformats.org/officeDocument/2006/relationships/tags" Target="../tags/tag59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svg"/><Relationship Id="rId2" Type="http://schemas.openxmlformats.org/officeDocument/2006/relationships/tags" Target="../tags/tag591.xml"/><Relationship Id="rId1" Type="http://schemas.openxmlformats.org/officeDocument/2006/relationships/tags" Target="../tags/tag590.xml"/><Relationship Id="rId6" Type="http://schemas.openxmlformats.org/officeDocument/2006/relationships/tags" Target="../tags/tag595.xml"/><Relationship Id="rId11" Type="http://schemas.openxmlformats.org/officeDocument/2006/relationships/image" Target="../media/image6.png"/><Relationship Id="rId5" Type="http://schemas.openxmlformats.org/officeDocument/2006/relationships/tags" Target="../tags/tag594.xml"/><Relationship Id="rId10" Type="http://schemas.openxmlformats.org/officeDocument/2006/relationships/image" Target="../media/image5.svg"/><Relationship Id="rId4" Type="http://schemas.openxmlformats.org/officeDocument/2006/relationships/tags" Target="../tags/tag593.xml"/><Relationship Id="rId9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03.xml"/><Relationship Id="rId13" Type="http://schemas.openxmlformats.org/officeDocument/2006/relationships/image" Target="../media/image14.svg"/><Relationship Id="rId3" Type="http://schemas.openxmlformats.org/officeDocument/2006/relationships/tags" Target="../tags/tag598.xml"/><Relationship Id="rId7" Type="http://schemas.openxmlformats.org/officeDocument/2006/relationships/tags" Target="../tags/tag602.xml"/><Relationship Id="rId12" Type="http://schemas.openxmlformats.org/officeDocument/2006/relationships/image" Target="../media/image13.png"/><Relationship Id="rId2" Type="http://schemas.openxmlformats.org/officeDocument/2006/relationships/tags" Target="../tags/tag597.xml"/><Relationship Id="rId16" Type="http://schemas.openxmlformats.org/officeDocument/2006/relationships/image" Target="../media/image39.png"/><Relationship Id="rId1" Type="http://schemas.openxmlformats.org/officeDocument/2006/relationships/tags" Target="../tags/tag596.xml"/><Relationship Id="rId6" Type="http://schemas.openxmlformats.org/officeDocument/2006/relationships/tags" Target="../tags/tag601.xml"/><Relationship Id="rId11" Type="http://schemas.openxmlformats.org/officeDocument/2006/relationships/image" Target="../media/image3.jpeg"/><Relationship Id="rId5" Type="http://schemas.openxmlformats.org/officeDocument/2006/relationships/tags" Target="../tags/tag600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40.xml"/><Relationship Id="rId4" Type="http://schemas.openxmlformats.org/officeDocument/2006/relationships/tags" Target="../tags/tag599.xml"/><Relationship Id="rId9" Type="http://schemas.openxmlformats.org/officeDocument/2006/relationships/tags" Target="../tags/tag604.xml"/><Relationship Id="rId1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612.xml"/><Relationship Id="rId13" Type="http://schemas.openxmlformats.org/officeDocument/2006/relationships/image" Target="../media/image16.png"/><Relationship Id="rId3" Type="http://schemas.openxmlformats.org/officeDocument/2006/relationships/tags" Target="../tags/tag607.xml"/><Relationship Id="rId7" Type="http://schemas.openxmlformats.org/officeDocument/2006/relationships/tags" Target="../tags/tag611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73.png"/><Relationship Id="rId2" Type="http://schemas.openxmlformats.org/officeDocument/2006/relationships/tags" Target="../tags/tag606.xml"/><Relationship Id="rId16" Type="http://schemas.openxmlformats.org/officeDocument/2006/relationships/image" Target="../media/image72.PNG"/><Relationship Id="rId1" Type="http://schemas.openxmlformats.org/officeDocument/2006/relationships/tags" Target="../tags/tag605.xml"/><Relationship Id="rId6" Type="http://schemas.openxmlformats.org/officeDocument/2006/relationships/tags" Target="../tags/tag610.xml"/><Relationship Id="rId11" Type="http://schemas.openxmlformats.org/officeDocument/2006/relationships/tags" Target="../tags/tag615.xml"/><Relationship Id="rId5" Type="http://schemas.openxmlformats.org/officeDocument/2006/relationships/tags" Target="../tags/tag609.xml"/><Relationship Id="rId15" Type="http://schemas.openxmlformats.org/officeDocument/2006/relationships/image" Target="../media/image57.png"/><Relationship Id="rId10" Type="http://schemas.openxmlformats.org/officeDocument/2006/relationships/tags" Target="../tags/tag614.xml"/><Relationship Id="rId4" Type="http://schemas.openxmlformats.org/officeDocument/2006/relationships/tags" Target="../tags/tag608.xml"/><Relationship Id="rId9" Type="http://schemas.openxmlformats.org/officeDocument/2006/relationships/tags" Target="../tags/tag613.xml"/><Relationship Id="rId14" Type="http://schemas.openxmlformats.org/officeDocument/2006/relationships/image" Target="../media/image17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tags" Target="../tags/tag626.xml"/><Relationship Id="rId18" Type="http://schemas.openxmlformats.org/officeDocument/2006/relationships/image" Target="../media/image73.png"/><Relationship Id="rId3" Type="http://schemas.openxmlformats.org/officeDocument/2006/relationships/tags" Target="../tags/tag618.xml"/><Relationship Id="rId7" Type="http://schemas.microsoft.com/office/2007/relationships/media" Target="../media/media5.wav"/><Relationship Id="rId12" Type="http://schemas.openxmlformats.org/officeDocument/2006/relationships/tags" Target="../tags/tag625.xml"/><Relationship Id="rId17" Type="http://schemas.openxmlformats.org/officeDocument/2006/relationships/image" Target="../media/image72.PNG"/><Relationship Id="rId2" Type="http://schemas.openxmlformats.org/officeDocument/2006/relationships/tags" Target="../tags/tag617.xml"/><Relationship Id="rId16" Type="http://schemas.openxmlformats.org/officeDocument/2006/relationships/image" Target="../media/image57.png"/><Relationship Id="rId1" Type="http://schemas.openxmlformats.org/officeDocument/2006/relationships/tags" Target="../tags/tag616.xml"/><Relationship Id="rId6" Type="http://schemas.openxmlformats.org/officeDocument/2006/relationships/tags" Target="../tags/tag621.xml"/><Relationship Id="rId11" Type="http://schemas.openxmlformats.org/officeDocument/2006/relationships/tags" Target="../tags/tag624.xml"/><Relationship Id="rId5" Type="http://schemas.openxmlformats.org/officeDocument/2006/relationships/tags" Target="../tags/tag620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623.xml"/><Relationship Id="rId19" Type="http://schemas.openxmlformats.org/officeDocument/2006/relationships/image" Target="../media/image54.png"/><Relationship Id="rId4" Type="http://schemas.openxmlformats.org/officeDocument/2006/relationships/tags" Target="../tags/tag619.xml"/><Relationship Id="rId9" Type="http://schemas.openxmlformats.org/officeDocument/2006/relationships/tags" Target="../tags/tag622.xml"/><Relationship Id="rId14" Type="http://schemas.openxmlformats.org/officeDocument/2006/relationships/tags" Target="../tags/tag62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35.xml"/><Relationship Id="rId13" Type="http://schemas.openxmlformats.org/officeDocument/2006/relationships/image" Target="../media/image17.svg"/><Relationship Id="rId3" Type="http://schemas.openxmlformats.org/officeDocument/2006/relationships/tags" Target="../tags/tag630.xml"/><Relationship Id="rId7" Type="http://schemas.openxmlformats.org/officeDocument/2006/relationships/tags" Target="../tags/tag634.xml"/><Relationship Id="rId12" Type="http://schemas.openxmlformats.org/officeDocument/2006/relationships/image" Target="../media/image16.png"/><Relationship Id="rId2" Type="http://schemas.openxmlformats.org/officeDocument/2006/relationships/tags" Target="../tags/tag629.xml"/><Relationship Id="rId1" Type="http://schemas.openxmlformats.org/officeDocument/2006/relationships/tags" Target="../tags/tag628.xml"/><Relationship Id="rId6" Type="http://schemas.openxmlformats.org/officeDocument/2006/relationships/tags" Target="../tags/tag633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632.xml"/><Relationship Id="rId10" Type="http://schemas.openxmlformats.org/officeDocument/2006/relationships/tags" Target="../tags/tag637.xml"/><Relationship Id="rId4" Type="http://schemas.openxmlformats.org/officeDocument/2006/relationships/tags" Target="../tags/tag631.xml"/><Relationship Id="rId9" Type="http://schemas.openxmlformats.org/officeDocument/2006/relationships/tags" Target="../tags/tag636.xml"/><Relationship Id="rId14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tags" Target="../tags/tag648.xml"/><Relationship Id="rId18" Type="http://schemas.openxmlformats.org/officeDocument/2006/relationships/image" Target="../media/image73.png"/><Relationship Id="rId3" Type="http://schemas.openxmlformats.org/officeDocument/2006/relationships/tags" Target="../tags/tag640.xml"/><Relationship Id="rId7" Type="http://schemas.microsoft.com/office/2007/relationships/media" Target="../media/media5.wav"/><Relationship Id="rId12" Type="http://schemas.openxmlformats.org/officeDocument/2006/relationships/tags" Target="../tags/tag647.xml"/><Relationship Id="rId17" Type="http://schemas.openxmlformats.org/officeDocument/2006/relationships/image" Target="../media/image72.PNG"/><Relationship Id="rId2" Type="http://schemas.openxmlformats.org/officeDocument/2006/relationships/tags" Target="../tags/tag639.xml"/><Relationship Id="rId16" Type="http://schemas.openxmlformats.org/officeDocument/2006/relationships/image" Target="../media/image57.png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11" Type="http://schemas.openxmlformats.org/officeDocument/2006/relationships/tags" Target="../tags/tag646.xml"/><Relationship Id="rId5" Type="http://schemas.openxmlformats.org/officeDocument/2006/relationships/tags" Target="../tags/tag642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645.xml"/><Relationship Id="rId19" Type="http://schemas.openxmlformats.org/officeDocument/2006/relationships/image" Target="../media/image54.png"/><Relationship Id="rId4" Type="http://schemas.openxmlformats.org/officeDocument/2006/relationships/tags" Target="../tags/tag641.xml"/><Relationship Id="rId9" Type="http://schemas.openxmlformats.org/officeDocument/2006/relationships/tags" Target="../tags/tag644.xml"/><Relationship Id="rId14" Type="http://schemas.openxmlformats.org/officeDocument/2006/relationships/tags" Target="../tags/tag64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57.xml"/><Relationship Id="rId13" Type="http://schemas.openxmlformats.org/officeDocument/2006/relationships/image" Target="../media/image20.png"/><Relationship Id="rId3" Type="http://schemas.openxmlformats.org/officeDocument/2006/relationships/tags" Target="../tags/tag652.xml"/><Relationship Id="rId7" Type="http://schemas.openxmlformats.org/officeDocument/2006/relationships/tags" Target="../tags/tag656.xml"/><Relationship Id="rId12" Type="http://schemas.openxmlformats.org/officeDocument/2006/relationships/image" Target="../media/image17.svg"/><Relationship Id="rId2" Type="http://schemas.openxmlformats.org/officeDocument/2006/relationships/tags" Target="../tags/tag651.xml"/><Relationship Id="rId1" Type="http://schemas.openxmlformats.org/officeDocument/2006/relationships/tags" Target="../tags/tag650.xml"/><Relationship Id="rId6" Type="http://schemas.openxmlformats.org/officeDocument/2006/relationships/tags" Target="../tags/tag655.xml"/><Relationship Id="rId11" Type="http://schemas.openxmlformats.org/officeDocument/2006/relationships/image" Target="../media/image16.png"/><Relationship Id="rId5" Type="http://schemas.openxmlformats.org/officeDocument/2006/relationships/tags" Target="../tags/tag654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653.xml"/><Relationship Id="rId9" Type="http://schemas.openxmlformats.org/officeDocument/2006/relationships/tags" Target="../tags/tag658.xml"/><Relationship Id="rId1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666.xml"/><Relationship Id="rId13" Type="http://schemas.openxmlformats.org/officeDocument/2006/relationships/image" Target="../media/image17.svg"/><Relationship Id="rId3" Type="http://schemas.openxmlformats.org/officeDocument/2006/relationships/tags" Target="../tags/tag661.xml"/><Relationship Id="rId7" Type="http://schemas.openxmlformats.org/officeDocument/2006/relationships/tags" Target="../tags/tag665.xml"/><Relationship Id="rId12" Type="http://schemas.openxmlformats.org/officeDocument/2006/relationships/image" Target="../media/image16.png"/><Relationship Id="rId2" Type="http://schemas.openxmlformats.org/officeDocument/2006/relationships/tags" Target="../tags/tag660.xml"/><Relationship Id="rId1" Type="http://schemas.openxmlformats.org/officeDocument/2006/relationships/tags" Target="../tags/tag659.xml"/><Relationship Id="rId6" Type="http://schemas.openxmlformats.org/officeDocument/2006/relationships/tags" Target="../tags/tag664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663.xml"/><Relationship Id="rId15" Type="http://schemas.openxmlformats.org/officeDocument/2006/relationships/image" Target="../media/image72.PNG"/><Relationship Id="rId10" Type="http://schemas.openxmlformats.org/officeDocument/2006/relationships/tags" Target="../tags/tag668.xml"/><Relationship Id="rId4" Type="http://schemas.openxmlformats.org/officeDocument/2006/relationships/tags" Target="../tags/tag662.xml"/><Relationship Id="rId9" Type="http://schemas.openxmlformats.org/officeDocument/2006/relationships/tags" Target="../tags/tag667.xml"/><Relationship Id="rId14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676.xml"/><Relationship Id="rId13" Type="http://schemas.openxmlformats.org/officeDocument/2006/relationships/image" Target="../media/image20.png"/><Relationship Id="rId3" Type="http://schemas.openxmlformats.org/officeDocument/2006/relationships/tags" Target="../tags/tag671.xml"/><Relationship Id="rId7" Type="http://schemas.openxmlformats.org/officeDocument/2006/relationships/tags" Target="../tags/tag675.xml"/><Relationship Id="rId12" Type="http://schemas.openxmlformats.org/officeDocument/2006/relationships/image" Target="../media/image17.svg"/><Relationship Id="rId2" Type="http://schemas.openxmlformats.org/officeDocument/2006/relationships/tags" Target="../tags/tag670.xml"/><Relationship Id="rId1" Type="http://schemas.openxmlformats.org/officeDocument/2006/relationships/tags" Target="../tags/tag669.xml"/><Relationship Id="rId6" Type="http://schemas.openxmlformats.org/officeDocument/2006/relationships/tags" Target="../tags/tag674.xml"/><Relationship Id="rId11" Type="http://schemas.openxmlformats.org/officeDocument/2006/relationships/image" Target="../media/image16.png"/><Relationship Id="rId5" Type="http://schemas.openxmlformats.org/officeDocument/2006/relationships/tags" Target="../tags/tag673.xml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672.xml"/><Relationship Id="rId9" Type="http://schemas.openxmlformats.org/officeDocument/2006/relationships/tags" Target="../tags/tag677.xml"/><Relationship Id="rId1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685.xml"/><Relationship Id="rId13" Type="http://schemas.openxmlformats.org/officeDocument/2006/relationships/image" Target="../media/image17.svg"/><Relationship Id="rId3" Type="http://schemas.openxmlformats.org/officeDocument/2006/relationships/tags" Target="../tags/tag680.xml"/><Relationship Id="rId7" Type="http://schemas.openxmlformats.org/officeDocument/2006/relationships/tags" Target="../tags/tag684.xml"/><Relationship Id="rId12" Type="http://schemas.openxmlformats.org/officeDocument/2006/relationships/image" Target="../media/image16.png"/><Relationship Id="rId2" Type="http://schemas.openxmlformats.org/officeDocument/2006/relationships/tags" Target="../tags/tag679.xml"/><Relationship Id="rId1" Type="http://schemas.openxmlformats.org/officeDocument/2006/relationships/tags" Target="../tags/tag678.xml"/><Relationship Id="rId6" Type="http://schemas.openxmlformats.org/officeDocument/2006/relationships/tags" Target="../tags/tag683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682.xml"/><Relationship Id="rId15" Type="http://schemas.openxmlformats.org/officeDocument/2006/relationships/image" Target="../media/image72.PNG"/><Relationship Id="rId10" Type="http://schemas.openxmlformats.org/officeDocument/2006/relationships/tags" Target="../tags/tag687.xml"/><Relationship Id="rId4" Type="http://schemas.openxmlformats.org/officeDocument/2006/relationships/tags" Target="../tags/tag681.xml"/><Relationship Id="rId9" Type="http://schemas.openxmlformats.org/officeDocument/2006/relationships/tags" Target="../tags/tag686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3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2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7.svg"/><Relationship Id="rId5" Type="http://schemas.openxmlformats.org/officeDocument/2006/relationships/tags" Target="../tags/tag86.xml"/><Relationship Id="rId10" Type="http://schemas.openxmlformats.org/officeDocument/2006/relationships/image" Target="../media/image13.png"/><Relationship Id="rId4" Type="http://schemas.openxmlformats.org/officeDocument/2006/relationships/tags" Target="../tags/tag85.xml"/><Relationship Id="rId9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693.xml"/><Relationship Id="rId13" Type="http://schemas.openxmlformats.org/officeDocument/2006/relationships/image" Target="../media/image17.svg"/><Relationship Id="rId3" Type="http://schemas.openxmlformats.org/officeDocument/2006/relationships/tags" Target="../tags/tag690.xml"/><Relationship Id="rId7" Type="http://schemas.openxmlformats.org/officeDocument/2006/relationships/tags" Target="../tags/tag692.xml"/><Relationship Id="rId12" Type="http://schemas.openxmlformats.org/officeDocument/2006/relationships/image" Target="../media/image16.png"/><Relationship Id="rId2" Type="http://schemas.openxmlformats.org/officeDocument/2006/relationships/tags" Target="../tags/tag689.xml"/><Relationship Id="rId1" Type="http://schemas.openxmlformats.org/officeDocument/2006/relationships/tags" Target="../tags/tag688.xml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29.xml"/><Relationship Id="rId5" Type="http://schemas.microsoft.com/office/2007/relationships/media" Target="../media/media6.mp3"/><Relationship Id="rId15" Type="http://schemas.openxmlformats.org/officeDocument/2006/relationships/image" Target="../media/image54.png"/><Relationship Id="rId10" Type="http://schemas.openxmlformats.org/officeDocument/2006/relationships/tags" Target="../tags/tag695.xml"/><Relationship Id="rId4" Type="http://schemas.openxmlformats.org/officeDocument/2006/relationships/tags" Target="../tags/tag691.xml"/><Relationship Id="rId9" Type="http://schemas.openxmlformats.org/officeDocument/2006/relationships/tags" Target="../tags/tag694.xml"/><Relationship Id="rId14" Type="http://schemas.openxmlformats.org/officeDocument/2006/relationships/image" Target="../media/image75.gi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703.xml"/><Relationship Id="rId13" Type="http://schemas.openxmlformats.org/officeDocument/2006/relationships/image" Target="../media/image76.jpg"/><Relationship Id="rId18" Type="http://schemas.openxmlformats.org/officeDocument/2006/relationships/image" Target="../media/image80.png"/><Relationship Id="rId3" Type="http://schemas.openxmlformats.org/officeDocument/2006/relationships/tags" Target="../tags/tag698.xml"/><Relationship Id="rId7" Type="http://schemas.openxmlformats.org/officeDocument/2006/relationships/tags" Target="../tags/tag702.xml"/><Relationship Id="rId12" Type="http://schemas.openxmlformats.org/officeDocument/2006/relationships/image" Target="../media/image17.svg"/><Relationship Id="rId17" Type="http://schemas.microsoft.com/office/2007/relationships/hdphoto" Target="../media/hdphoto1.wdp"/><Relationship Id="rId2" Type="http://schemas.openxmlformats.org/officeDocument/2006/relationships/tags" Target="../tags/tag697.xml"/><Relationship Id="rId16" Type="http://schemas.openxmlformats.org/officeDocument/2006/relationships/image" Target="../media/image79.png"/><Relationship Id="rId1" Type="http://schemas.openxmlformats.org/officeDocument/2006/relationships/tags" Target="../tags/tag696.xml"/><Relationship Id="rId6" Type="http://schemas.openxmlformats.org/officeDocument/2006/relationships/tags" Target="../tags/tag701.xml"/><Relationship Id="rId11" Type="http://schemas.openxmlformats.org/officeDocument/2006/relationships/image" Target="../media/image16.png"/><Relationship Id="rId5" Type="http://schemas.openxmlformats.org/officeDocument/2006/relationships/tags" Target="../tags/tag700.xml"/><Relationship Id="rId15" Type="http://schemas.openxmlformats.org/officeDocument/2006/relationships/image" Target="../media/image78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699.xml"/><Relationship Id="rId9" Type="http://schemas.openxmlformats.org/officeDocument/2006/relationships/tags" Target="../tags/tag704.xml"/><Relationship Id="rId14" Type="http://schemas.openxmlformats.org/officeDocument/2006/relationships/image" Target="../media/image77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712.xml"/><Relationship Id="rId13" Type="http://schemas.openxmlformats.org/officeDocument/2006/relationships/image" Target="../media/image40.png"/><Relationship Id="rId3" Type="http://schemas.openxmlformats.org/officeDocument/2006/relationships/tags" Target="../tags/tag707.xml"/><Relationship Id="rId7" Type="http://schemas.openxmlformats.org/officeDocument/2006/relationships/tags" Target="../tags/tag711.xml"/><Relationship Id="rId12" Type="http://schemas.openxmlformats.org/officeDocument/2006/relationships/image" Target="../media/image17.svg"/><Relationship Id="rId2" Type="http://schemas.openxmlformats.org/officeDocument/2006/relationships/tags" Target="../tags/tag706.xml"/><Relationship Id="rId1" Type="http://schemas.openxmlformats.org/officeDocument/2006/relationships/tags" Target="../tags/tag705.xml"/><Relationship Id="rId6" Type="http://schemas.openxmlformats.org/officeDocument/2006/relationships/tags" Target="../tags/tag710.xml"/><Relationship Id="rId11" Type="http://schemas.openxmlformats.org/officeDocument/2006/relationships/image" Target="../media/image16.png"/><Relationship Id="rId5" Type="http://schemas.openxmlformats.org/officeDocument/2006/relationships/tags" Target="../tags/tag70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708.xml"/><Relationship Id="rId9" Type="http://schemas.openxmlformats.org/officeDocument/2006/relationships/tags" Target="../tags/tag7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1.xml"/><Relationship Id="rId7" Type="http://schemas.openxmlformats.org/officeDocument/2006/relationships/image" Target="../media/image3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.svg"/><Relationship Id="rId5" Type="http://schemas.openxmlformats.org/officeDocument/2006/relationships/tags" Target="../tags/tag93.xml"/><Relationship Id="rId10" Type="http://schemas.openxmlformats.org/officeDocument/2006/relationships/image" Target="../media/image6.png"/><Relationship Id="rId4" Type="http://schemas.openxmlformats.org/officeDocument/2006/relationships/tags" Target="../tags/tag92.xml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7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3.png"/><Relationship Id="rId5" Type="http://schemas.openxmlformats.org/officeDocument/2006/relationships/tags" Target="../tags/tag98.xml"/><Relationship Id="rId10" Type="http://schemas.openxmlformats.org/officeDocument/2006/relationships/image" Target="../media/image3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1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894705" y="8574280"/>
            <a:ext cx="592418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Écoles Pionnières – Année scolaire 2024-2025</a:t>
            </a:r>
          </a:p>
          <a:p>
            <a:pPr algn="ctr" defTabSz="685800">
              <a:spcAft>
                <a:spcPts val="1800"/>
              </a:spcAft>
            </a:pPr>
            <a:r>
              <a:rPr lang="fr-FR" sz="24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Version en cours d’amélioration. 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t’appelles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Tu as quel âge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3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Tu es en quelle classe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Est-ce que tu as une gomme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1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474417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3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7C7C5F-7745-A8D4-460D-5FF0ED576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030" y="2730605"/>
            <a:ext cx="3782359" cy="53626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ADF1DE3-079A-C068-9A8B-5116A62E6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2711" y="2730605"/>
            <a:ext cx="7915275" cy="53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4483-EBED-AFC3-42E7-5B7C51F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FE0239B-D923-8B2C-30A6-614C7B99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8391A5-78BE-3019-8AFF-6B37DCA6C3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 la lettre i - Chanson : « La chanson de l’école ».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orange – chocolat  -  vélo  -  olive  - maitresse - maitre -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classe - gomme.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es dans quelle école ? / Tu es en quelle classe?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C814555-9B2E-7EEA-2022-DADBF62D63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6AA2F05-5E5A-A966-E62E-14E3DE5DD4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ED06D3-C6F5-6B1F-790C-9D323CD5D90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264318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FFE1A9C-85C8-638B-99FB-BDBD5944D8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347987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91F837-A361-58E0-C20B-D67A42A121D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76264" y="5617605"/>
            <a:ext cx="503526" cy="54808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28924" y="4677733"/>
            <a:ext cx="5436403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lettre i.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4582254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395F5B9C-E7B5-FB65-B04F-FD9E2BBD44E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828924" y="5746657"/>
            <a:ext cx="5436403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</a:t>
            </a:r>
            <a:r>
              <a:rPr lang="fr-FR" sz="2800" b="1" dirty="0" err="1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nter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 une chanson en français.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7B53F93-3F33-1905-AFB1-214629EFA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/>
        </p:nvSpPr>
        <p:spPr>
          <a:xfrm>
            <a:off x="1364694" y="68376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avons déjà vu la lettre i. Elle fait le son « i ».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407826-ACBE-8F3E-4368-D6D04B2D40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3DEEB05-CEAD-1083-42F5-1A6DFA595F6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17194631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7F5E0FB6-197E-DBE0-DDEF-35EE0EFC9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315419" y="3457980"/>
            <a:ext cx="5085162" cy="33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5B9B8-F1F2-2EDF-910D-3C57707CD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0DD5467-CA06-88A6-95D3-DCBD4164ACE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I - i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107470DF-4974-E6DE-10AA-45BDF2D1CF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D13EF4-1AC4-4357-E17A-2DC7EADFDD6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D876E3B-A981-EFBD-6FED-ECED450E67C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7052788-8096-806A-4ECC-222C213E3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315419" y="3457980"/>
            <a:ext cx="5085162" cy="337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86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ACC68-B398-6D99-7451-A293412A2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B7105A29-7C80-E0B2-B12F-EB2AB8CE4A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390BDB7-F53F-3618-7EF6-3777F25DC6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846429DD-CA45-E663-8773-C6E7539C0C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14BD965-5C8A-10F9-B974-9361122A25E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/>
        </p:nvSpPr>
        <p:spPr>
          <a:xfrm>
            <a:off x="414337" y="5143500"/>
            <a:ext cx="12887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600" b="1" dirty="0" err="1">
                <a:solidFill>
                  <a:srgbClr val="106584"/>
                </a:solidFill>
                <a:latin typeface="Dosis" pitchFamily="2" charset="0"/>
              </a:rPr>
              <a:t>im</a:t>
            </a: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meuble   ami   abricot </a:t>
            </a:r>
          </a:p>
        </p:txBody>
      </p:sp>
    </p:spTree>
    <p:extLst>
      <p:ext uri="{BB962C8B-B14F-4D97-AF65-F5344CB8AC3E}">
        <p14:creationId xmlns:p14="http://schemas.microsoft.com/office/powerpoint/2010/main" val="1030528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6645B-3940-A0D3-D68D-66E32F02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19D5D37-0E92-9351-C0CF-CF81EE198CA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i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4EAEBCF-3EE1-818F-6B6D-4B7D398ECD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658A6F-0765-7A54-7C65-B6FC69C52E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218B1A0A-696F-0520-A35A-72029FBE7A9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3">
            <a:extLst>
              <a:ext uri="{FF2B5EF4-FFF2-40B4-BE49-F238E27FC236}">
                <a16:creationId xmlns:a16="http://schemas.microsoft.com/office/drawing/2014/main" id="{46116DE5-0614-E0C9-53AB-E96A02519D09}"/>
              </a:ext>
            </a:extLst>
          </p:cNvPr>
          <p:cNvSpPr txBox="1"/>
          <p:nvPr/>
        </p:nvSpPr>
        <p:spPr>
          <a:xfrm>
            <a:off x="414337" y="5143500"/>
            <a:ext cx="12887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600" b="1" dirty="0" err="1">
                <a:solidFill>
                  <a:srgbClr val="106584"/>
                </a:solidFill>
                <a:latin typeface="Dosis" pitchFamily="2" charset="0"/>
              </a:rPr>
              <a:t>im</a:t>
            </a: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meuble   ami   abricot </a:t>
            </a:r>
          </a:p>
        </p:txBody>
      </p:sp>
    </p:spTree>
    <p:extLst>
      <p:ext uri="{BB962C8B-B14F-4D97-AF65-F5344CB8AC3E}">
        <p14:creationId xmlns:p14="http://schemas.microsoft.com/office/powerpoint/2010/main" val="200887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40BC1-3C24-7DD4-B6BC-F858FC4F8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25B0BBE-599B-6A49-546E-4EBB556EBE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i dans les mots.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AEFDADA-49D2-6FAB-215C-821578E5112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246EDAC-9338-EE1B-F564-9F42D06E71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6C067B8-1EA9-A4C9-DC7C-B14D8E5F662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3">
            <a:extLst>
              <a:ext uri="{FF2B5EF4-FFF2-40B4-BE49-F238E27FC236}">
                <a16:creationId xmlns:a16="http://schemas.microsoft.com/office/drawing/2014/main" id="{0B9DC035-7776-F6C8-5202-16450538A89F}"/>
              </a:ext>
            </a:extLst>
          </p:cNvPr>
          <p:cNvSpPr txBox="1"/>
          <p:nvPr/>
        </p:nvSpPr>
        <p:spPr>
          <a:xfrm>
            <a:off x="414337" y="5143500"/>
            <a:ext cx="12887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600" b="1" dirty="0" err="1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i</a:t>
            </a:r>
            <a:r>
              <a:rPr lang="fr-FR" sz="9600" b="1" dirty="0" err="1">
                <a:solidFill>
                  <a:srgbClr val="106584"/>
                </a:solidFill>
                <a:latin typeface="Dosis" pitchFamily="2" charset="0"/>
              </a:rPr>
              <a:t>m</a:t>
            </a: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meuble   am</a:t>
            </a: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</a:t>
            </a: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abr</a:t>
            </a: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</a:t>
            </a:r>
            <a:r>
              <a:rPr kumimoji="0" lang="fr-FR" sz="9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cot </a:t>
            </a:r>
          </a:p>
        </p:txBody>
      </p:sp>
    </p:spTree>
    <p:extLst>
      <p:ext uri="{BB962C8B-B14F-4D97-AF65-F5344CB8AC3E}">
        <p14:creationId xmlns:p14="http://schemas.microsoft.com/office/powerpoint/2010/main" val="3385883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1B52-89C1-8974-F0D6-30413FBB4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7BAD365-52CE-5623-6140-EDFD6DDBA0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C0991CE-66A9-C9CE-E3D5-4741AAFEF3F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B92F9-7DB0-68D5-29A4-D27425D0DFB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C45A484-9D64-8540-0AA2-D597102DAEB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BA9DE8C-F7F0-501F-9CB3-0AD93841316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F4F414A-403E-56E7-FAB4-8D15CBC12E5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BBDD32-94D2-078F-5300-264B6B2FF01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989B31-8973-3C1E-076C-7BC342A92CD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E660845-4576-DEFD-8808-79E6508EC3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FEC878-42B8-F732-9017-D5D281D77E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34190" y="694649"/>
            <a:ext cx="932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On va écouter une chanson « la chanson de l’école ».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22CFE7F-B3BC-53FF-CE84-2AA309E828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39" y="2437319"/>
            <a:ext cx="7799286" cy="551374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904F626-375C-B44B-8A75-9CB1FBD510A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967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7323E3B-1C26-DDE9-1C64-A4D1F3A729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5C015B-A4D2-C8FE-60A2-A23CECAC4DF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F96621F-3B9C-3663-4316-D1B3F8ABB5A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06D9BE59-9C5E-9945-0F8D-2074F84B862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A1127964-E06A-00EA-6BB6-8C91F46E6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17E475E3-D3D8-C48E-892D-B9579C2EB593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890C556-3870-794E-65D9-E686DDA2448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8372016-C4B6-CD4B-EFE7-402AD7257747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6281494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08. La chanson de l'école">
            <a:hlinkClick r:id="" action="ppaction://media"/>
            <a:extLst>
              <a:ext uri="{FF2B5EF4-FFF2-40B4-BE49-F238E27FC236}">
                <a16:creationId xmlns:a16="http://schemas.microsoft.com/office/drawing/2014/main" id="{9E6B762C-1F5C-34D7-303C-F7161CEFB45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01743.42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1200" y="24003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1E73-79C4-5A8B-419A-912B81ED0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8CF34B-89FD-EA1A-F90B-5A7C1BF49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F335ADE-79C9-B5C9-51ED-1DAB380868B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 la lettre i - Chanson : « La chanson de l’école ».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orange – chocolat  -  vélo  -  olive  - maitresse - maitre -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classe - gomme.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es dans quelle école ? / Tu es en quelle classe?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982CCA9-C0E9-F357-032E-3E45F9BDD4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C2C3C62-D2F0-5D66-B003-9B29F2A6409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F52DD5-72FC-C01C-0E5E-9A31D0DA42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4380475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8BC9D05-A17F-03E4-0B86-D41C0650A45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4197992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33D89-E7EB-40FF-CF5A-67891382C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1A6AA9-C3B1-4A03-25C0-BBE980C6C8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D44030F-92D5-5155-F355-E8C7E15D60C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452C29-99B7-8199-E0D2-7FA9B3CE6D3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26A109-A75D-CF93-446A-F83CED64A5A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C1B858CF-CB87-B56A-234E-C5EEFE1D0F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50BDE26-F7F8-B9CB-3168-206425D2A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9180C3-8241-7001-16E0-7FBD10F76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F15267E-B8FE-08AE-4F3F-7E36AA92DBD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02D21C84-53F1-7BB4-221B-E998AA8D854A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CF97475C-256F-4F9A-39B9-48493C5B2BE1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B5027DB-2000-F021-9FED-7B6245E801F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84DD528D-EB98-ECE4-6F2D-CB50C4FB8A3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Comprendre et produire les mots du vocabulaire.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B5BEF4F0-E29B-45FC-F13B-6B9F91CE515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714625" y="5173798"/>
            <a:ext cx="8384398" cy="134079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70C0"/>
                </a:solidFill>
                <a:latin typeface="Dosis" pitchFamily="2" charset="0"/>
                <a:cs typeface="Calibri" panose="020F0502020204030204" pitchFamily="34" charset="0"/>
              </a:rPr>
              <a:t>orange – chocolat  -  vélo  -  olive  - maitresse - maitre -  classe - gomme.</a:t>
            </a:r>
          </a:p>
        </p:txBody>
      </p:sp>
    </p:spTree>
    <p:extLst>
      <p:ext uri="{BB962C8B-B14F-4D97-AF65-F5344CB8AC3E}">
        <p14:creationId xmlns:p14="http://schemas.microsoft.com/office/powerpoint/2010/main" val="2711499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C41D705-F852-1966-312B-BABF2E78FCF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860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4C2E-6352-FBB9-5B71-9DEF69C6E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DC6917-2085-8A14-46CA-528239B5DF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4D04B46-B087-D731-A721-32D8C021AFE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914C56E-025D-0F9F-68FC-1DB1827A8AF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74E908-0446-5E7C-ABDE-733CFCA8DAB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FDEFA9C-6462-7D98-95AA-FCAA311126C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F517B7D-12E3-0571-D0D8-AC807257130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E3504A4-47A1-1F67-39BD-021328C494E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843A2B9-261B-04A6-3BEC-D05BFD8BC61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E3DEE1F-BE1A-CA89-F94E-90282F87281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126601D-139F-8A7E-F778-C7E5336F23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quoi ? Dites le mot en arabe.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82EDD4-DD49-7E54-A76C-3A0210DF0D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8525" y="3143076"/>
            <a:ext cx="4038950" cy="40008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998CCD-E435-02DC-864F-817F44FED0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9E2C7EE-D4A4-5E4D-377C-194B51D38EC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692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F9750-43E3-F110-BE8D-AEA783F7B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F02603E-C214-0AE8-64A8-7AAA5E4972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0ADC9F1-C565-833F-DE05-A43A9B13390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FBD002-C5F9-695D-A27A-CDB809F9B4E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620D391-AC45-9B25-6891-A00B9B9E4B6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FCBC88B-C841-B91F-6DA9-4F61D54FDEC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EBD2FC-88F0-9ACC-76A8-98734E5BDC2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691D5BA-05D2-8437-9372-0C314BD5533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970B8C0-DDDF-B0D9-8C4C-05877697C782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1101583-5E12-9B42-CEEB-FA48553B77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4C2501-8904-1881-2D98-BB78A9BB055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orange.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81D2D2-B8FC-9787-3D5F-B65E2219B8E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86525" y="4335586"/>
            <a:ext cx="608957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orange</a:t>
            </a:r>
            <a:r>
              <a:rPr kumimoji="0" lang="fr-FR" sz="9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AB8CEA-1CE1-F008-DF63-8BA6FCEE432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656C2F9-6CC5-8841-CC69-9D95863F8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0571" y="3251234"/>
            <a:ext cx="4038950" cy="400084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5354A8A-DF61-57FD-0514-F8E2A706877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86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0F28F-30F4-5231-63DC-916616BA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E9B02D9-4B23-9CA8-F5E2-A56E94F0D5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437F19E-DFF8-F56C-0B1E-16C1428AD75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100698-BF95-8FD2-1C1B-513FD492EF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FF5CE07-74B9-1EE7-9880-2ED68AE88C2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158A45E-7681-697D-7B85-29F415FCF05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E09E82-01BD-BCB3-BA9D-2E4A2693FB4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BF78429-B482-37B2-5AF6-5F18570265B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53B97B3-B091-4287-904D-A7AE7F5E1BB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6584883-63A3-8C2D-21CC-416AAE4BFB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31CC9A-5348-9720-9670-E90CD03D094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quoi ? Dites le mot en arabe.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270E90-CE76-AFDF-AF51-1D4491CE91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4347" y="2918342"/>
            <a:ext cx="3867305" cy="445031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37D3BAB-F297-2352-DA2C-A54C199FAE71}"/>
              </a:ext>
            </a:extLst>
          </p:cNvPr>
          <p:cNvGrpSpPr/>
          <p:nvPr/>
        </p:nvGrpSpPr>
        <p:grpSpPr>
          <a:xfrm>
            <a:off x="11238232" y="636358"/>
            <a:ext cx="1796578" cy="1106599"/>
            <a:chOff x="7152968" y="2374490"/>
            <a:chExt cx="1961535" cy="1238864"/>
          </a:xfrm>
        </p:grpSpPr>
        <p:sp>
          <p:nvSpPr>
            <p:cNvPr id="6" name="Bulle narrative : ronde 5">
              <a:extLst>
                <a:ext uri="{FF2B5EF4-FFF2-40B4-BE49-F238E27FC236}">
                  <a16:creationId xmlns:a16="http://schemas.microsoft.com/office/drawing/2014/main" id="{7F5154BE-90B7-3DD5-4944-FF1DF4C388B4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90914C5-09EF-E467-7222-65F586279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F7FA509-367D-7E1D-D5F4-DA55DC90E11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52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62E73-D79A-56DA-9D3F-D162044F8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E113EEA-010A-3782-A7E4-E85F71B872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B95576-3AAF-7781-A120-9CF5E61AB0B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87199B-5F84-08EF-229C-68C0A33146C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EE4969-1CBF-2C49-D617-5E89AC68F9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4719506-2763-DB97-B29F-60A14B3EC75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5DE177E-DDF2-7B6E-678F-B2ED7DAD4F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7663A5-1F2F-CCBA-9667-BF69D52C5E6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BA053F0-6BE2-544E-D0AA-09CDAD45DB0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FCD87E8-C421-1333-32D1-7558C9C14E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AB56A0-0BAE-ACA0-ECC8-34413783777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chocolat.  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D23FEC-9EF4-F54B-C9E3-FCF27AB72D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29357" y="4267969"/>
            <a:ext cx="661415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chocolat</a:t>
            </a:r>
            <a:r>
              <a:rPr kumimoji="0" lang="fr-FR" sz="9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3FE8BC-049E-66E0-E4A7-FE030A3D2D6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B4C954F-7B99-1D65-2FCC-2E468F8776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1871" y="3196197"/>
            <a:ext cx="3347391" cy="385202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1779B10-FD78-7888-5E4B-4962D0A2C5ED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924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F1CBB-7FC9-D951-9AA4-E9A35DAF3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1638B88-E22A-8160-D0E6-6BEA1C6256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5F9331E-75AE-0F38-4590-E731875F8D1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88EE0D-0FF7-1A57-19E4-F1FB400E714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C96466-E68A-6942-D031-B7F26712EA93}"/>
                </a:ext>
              </a:extLst>
            </p:cNvPr>
            <p:cNvGrpSpPr/>
            <p:nvPr/>
          </p:nvGrpSpPr>
          <p:grpSpPr>
            <a:xfrm>
              <a:off x="243114" y="259752"/>
              <a:ext cx="8686800" cy="6338496"/>
              <a:chOff x="198566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8EAE184-6828-FB5F-5EE3-A74324BEDCF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98566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BE5A292-A187-71C2-7218-95F55F1F52F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07BC500-77F2-A403-41E6-3F431412D4C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A9DD238-EC6D-6042-B868-D73702FD91F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50E48D0-0059-F663-4B29-32108CB85D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30490" y="7955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63B2A5-318A-73EF-CEEA-5BAC89C6AAB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19875" y="70693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quoi ? Dites le mot en arabe.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646FA22-1BDE-BBD9-B377-21C2CF4C77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2779" y="2874095"/>
            <a:ext cx="5750441" cy="45388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3765C3-9A03-F70D-E724-7962D6D107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A58BEFA-5CD1-43C9-B471-54FF649FF7D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1601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872CC-08B4-FA8D-2BF1-03CDBDF7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53539C5-512A-BDAC-83C1-C34CE4E8DC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4E0C61-9E1D-81BE-24D7-654189C687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3F3E31-3EC2-BABD-8F16-79AFAEA0C71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98828F1-1B9E-C155-A726-BAA808B653A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45C01B5-3BB2-32E8-5B5E-87AB00ED55D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7293A99-83D0-E123-8FEE-64B08237E8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58E0F55-D021-18E7-B39C-5E0450C5429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D4D363C-CDC0-1800-F684-C836549D911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0B79699-87A5-F367-2CE4-58BDF596EDE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6141" y="6562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17F67C-3703-116D-E401-19DFA1DB49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4744" y="540994"/>
            <a:ext cx="1172225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vélo. 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51E4FC-021D-7A62-5ED6-8C238F150FE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24701" y="4337219"/>
            <a:ext cx="669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vélo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F43A7B5-F4C6-3142-A1C0-865D3AB7F27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D55202-BDA5-94A1-3310-6136C28F80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7546" y="3277407"/>
            <a:ext cx="4557155" cy="359695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359F113-52B0-0AC6-4A1C-6A6BF0A4AF1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3001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garçon a un vélo. 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36817" y="2817347"/>
            <a:ext cx="8599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garçon a un vélo.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C15E42F-5FA9-5325-0335-6A590F1EC1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8487" y="4173343"/>
            <a:ext cx="4429125" cy="4429125"/>
          </a:xfrm>
          <a:prstGeom prst="rect">
            <a:avLst/>
          </a:prstGeom>
        </p:spPr>
      </p:pic>
      <p:pic>
        <p:nvPicPr>
          <p:cNvPr id="9" name="Parcours_1_S1_s3_Phrase_1">
            <a:hlinkClick r:id="" action="ppaction://media"/>
            <a:extLst>
              <a:ext uri="{FF2B5EF4-FFF2-40B4-BE49-F238E27FC236}">
                <a16:creationId xmlns:a16="http://schemas.microsoft.com/office/drawing/2014/main" id="{35DFB2F2-CCEC-EFF7-55DC-F24BAB4F519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75722" y="756160"/>
            <a:ext cx="609600" cy="609600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D3F62A1-937A-42C8-A942-1249918F138C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3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C4109-009F-9204-8C11-A1124218F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3BD1523-543D-A65F-43E1-6CD4D123AF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564E3C-FE4E-AFC9-BEB3-EE59DE0091E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89596C-D2D3-2B1A-DCFE-0A11A23726E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32FDB19-9E15-1F49-847A-3DDDAFDFB66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C614712-DBB1-A0D5-1F3E-A01128487E4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4B17BE2-082E-623D-EB90-7F309F2B05E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1BE20C0-9CB6-F115-CE9F-FDBD0026014F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CAE685-2493-16A3-6EB9-210751CEB80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B4CBC73-6E38-8DAA-C72F-1BA15893D4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6" y="9076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39489A-E534-07EA-D64A-6E15E9D35D6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1" y="81897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quoi ? Dites le mot en arabe.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9FEB9F8-3AFC-F726-D156-4F76285D4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9573" y="2853804"/>
            <a:ext cx="3996853" cy="45793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60B199-E144-DA80-BB58-E69410C5D2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2562" y="636358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933FFF4-96CB-F7A4-FC92-07CC8C8B692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159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6833E-60A3-D3FD-AF3C-4D885FA0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8CE2D5-ACC9-4CD3-61FA-0957D570F07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CE45535-A903-E262-6781-04C318F886E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629EC8-F188-ED56-0990-CB75F5F7B53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7C56384-5B1F-98DD-60D9-9EDDFE83873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4ACD09-1908-F3BC-E354-50D2CC88584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E8E3E38-A67D-DFEB-D01F-0AF891C9ADC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2373F22-914C-D541-8FCC-183E3DA80E2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AC0B7A3-C6AE-7A63-325E-96F3609E04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F34668D-77C8-0C95-F7B0-D394311C051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46" y="64130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D31284-6659-6874-83C0-0B60A97E75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olive. 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7ED6C7-62C2-0075-0854-ED81E91C692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918447" y="4199622"/>
            <a:ext cx="669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olive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A2ADFCB-0A7C-C677-A445-4A17C6E8F72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C8C07A-BD55-ABA2-4EFF-F2D7F41629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10941" y="3115440"/>
            <a:ext cx="3764606" cy="431329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B3674AD-ECB0-1920-7A20-3A9BC11AEFFD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450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BAC9C-10CB-281D-9E16-676DC12C4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275AD89-1D52-8109-66C2-9612DE119FF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B54AC93-6E7D-72B5-7EB4-237317977D9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567A65-F83A-7F68-37B1-0FC954EBC5B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5249C-2C75-A8F6-B6BF-22268FC6976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E6EFE1B-1E49-8E5D-87DA-51B57B487ED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F992D3-6BAF-7D09-AEF4-C56CEADF480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A5FE946-D82B-8F05-6EF0-3B0C257C244B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B50693-727C-CEB7-6110-BB0125E1CB0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93A1B7D-E522-B74A-B6C3-C8A546A2BE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EAAFFA-A1F6-E29D-6DEF-E674A95CEF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5185" y="63526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qui ? Dites le mot en arabe.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210572A-A7B6-1418-17CD-3DD0FAFB134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9722"/>
          <a:stretch/>
        </p:blipFill>
        <p:spPr>
          <a:xfrm>
            <a:off x="5621297" y="2657317"/>
            <a:ext cx="2430433" cy="58022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4F7481-87D0-6BCB-C4E1-88121B7127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D25EAFC-112E-69B3-6EA4-5AF78708F0C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494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10F1D-1909-8A57-7EEE-1D5F8DF47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F7DE2F-044D-B539-5928-8F6B11B3E4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EA8751-9470-1D5F-EE93-E552B534DF3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D71FE9-F5D9-1EF8-A5FB-7C88B944A1E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07A82BC-F4BF-1C5C-6AC1-09D46C18836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9753FD0-E677-1268-A520-B1448BDB3D9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8DDBD7-0B23-0882-89BF-BF2B5AB7668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3E76D19-8746-1EF1-2F07-B67C6ABF615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3396292-9084-A016-E053-189E302B4B4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6A5AD7B-7F3A-0960-1482-09FC032CD7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0954" y="70438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3014D7-F429-EDF9-CD85-F43B256EA2E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82232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 maitre. 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56198E-93E2-0086-044D-449DD3774E2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08873" y="4474086"/>
            <a:ext cx="66070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maître</a:t>
            </a: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9742088-4E31-8C1B-4B1C-E2BAAA9F316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10572A-A7B6-1418-17CD-3DD0FAFB134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49722"/>
          <a:stretch/>
        </p:blipFill>
        <p:spPr>
          <a:xfrm>
            <a:off x="2871938" y="2586446"/>
            <a:ext cx="2143125" cy="511633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F8A4083-F109-1A74-A594-DE546B52361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75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63234-3A5E-C3DA-BF2C-E79B370A4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EF0FE33-5449-5504-4E32-6249D57B67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869AEB6-B01F-896E-A888-F8FA8022763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80FF0D-32E6-0D37-0828-AE2F60D8D39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F9C1638-AC15-CEDF-69B6-79317AB50E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D8B8E08-4DA9-D869-5E6E-F87091C851A4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7412A38-BB3C-FCA1-6DF8-ED24ED8EE95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9AADC0A-6949-2756-6B3D-4BC392C4245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B816419-089F-F962-7AFA-3B39E13D62F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B4D4520-77B5-23F1-2AB3-E41C7F70B5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6" y="83513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8687CD-7DBE-5C25-1E96-0712C08741B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1" y="74649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qui ? Dites le mot en arabe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952C4D7-3DFB-7FF5-8F6C-568BADFF3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49722"/>
          <a:stretch/>
        </p:blipFill>
        <p:spPr>
          <a:xfrm>
            <a:off x="5371832" y="2322576"/>
            <a:ext cx="2512892" cy="59990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48C3C1-F470-6375-FB58-6E49CCF63A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3EABCDBD-DAFA-F501-8897-D944FA8ED961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774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49F4B-5826-EDA1-BF85-D74B4E9D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7E323F-2DCB-00CA-9DD7-66B20023C1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21575C-3585-3D5B-0936-F5B6DC99965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F65B3B-6A45-2C14-78D9-F94EBCACC58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906D870-77D9-44F9-3AA5-45BA0DCEB3E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1C38668-097A-C779-4935-F301B1F2729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12819D8-60AE-2082-135A-226B1FB0058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DAAFB1A-18DB-C446-8A24-01A5DEE13C2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F5B233A-FF85-626C-3A57-6BDCDC90C84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E00DFB0-1D41-46F1-B564-F6F33F9334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0954" y="70438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606E23-2227-1E09-7F86-5F544A9418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82232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maitresse. 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29E344-9BB6-6E50-038C-69244FC986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29288" y="4474086"/>
            <a:ext cx="72866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maîtresse</a:t>
            </a: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9757B39-E9BD-5CD9-3A80-E19FBE81FF9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CC9261-ACD9-F6C2-2197-0CAD35807C8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49722"/>
          <a:stretch/>
        </p:blipFill>
        <p:spPr>
          <a:xfrm>
            <a:off x="2473445" y="2517718"/>
            <a:ext cx="2143125" cy="5116330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FEA0CB-F07D-DC33-E05C-66A28460A54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896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CBCED-2BE8-9ADE-0FDC-A08C2504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B25AC3E-F566-CB21-B9CC-FFD60378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A53844E-3428-F185-8226-DC5E3E79BC4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1EE6E8-4A78-B870-2A55-CE9291EDA34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08E8757-EB9A-EE98-56DC-2A6FA4C3AC4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96AA2FD-2C86-7620-C865-8DCE179E6F5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3A716B7-96AB-294E-6964-48A126C7C2F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A406AAB-5852-1531-D062-E8AA3016DA6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89FF272-FF58-1F00-421A-9516754C672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CEA3B93-76E2-CCB8-82A4-CD75B0434E8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512DA1-54AE-D7DB-25BB-643BEEC8B3D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5185" y="63526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où ? Dites le mot en arabe.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E5425C98-2C63-B61D-4B2F-75959417E1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483" y="2674827"/>
            <a:ext cx="5531589" cy="50194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C12AD0A-32EA-53DA-870D-5B62891D34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D49F955-7CC9-81A6-40FA-7305B1E08C9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121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8BC43-B0AF-DF9C-F189-390F6C081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2913FB2-23B6-EC09-FA11-8E8AB7C07ED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A0E9F99-CF31-9B86-279A-EB3D5478AA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F7BEC2-B91A-D716-9D41-8804C797313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98AE984-631B-659E-D602-7F0C9CEB238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39D415F-0E60-F157-E4C8-976DC35DCDC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7601977-81FC-6B3C-BC90-9E2D408F817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CEB8E95-03CC-322F-575E-360064AD363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6296BC2-008D-87D3-41EE-665AC50EADD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6AE88AB-4CE1-B7A5-C506-67B7FBB1CF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0954" y="70438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59F495-CDDC-0F4D-C738-A39DF594F4A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82232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classe. 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B62761-A1CA-0BA3-482D-42DBEB120C4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08873" y="4474086"/>
            <a:ext cx="66070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classe</a:t>
            </a: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743021C-78BE-E1C5-2522-0844374D43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5" name="Image 4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52E394D1-30B9-4F49-2CDD-CB16BB7A93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92" y="3470550"/>
            <a:ext cx="3687297" cy="3345899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879E817-1763-54EB-C215-1C7039C5ABF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4301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A2AD5-5EA6-37E1-92F4-FAB1196B4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486331D-E79D-68E5-D0F0-F2CA9ABF9B2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6A5FC8-E86E-D774-7FDC-270079321F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361A74-5384-75EB-1AEC-C5B4C9388AA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09C909B-0DA6-D06A-42E3-68ED4433A11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942AED9-FA4B-11DA-F2FA-B6C4215F468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5C4F5AA-DCB2-F9BE-590F-77B1312288A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869BCC2-119D-F85A-DBF1-6B2466A3B03F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40AF34-8574-EB45-0908-F08A6C1A43AD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F070C24-3AD8-2AF6-C9AC-F5D980372AF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79458" y="70462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68C126-2BDA-6D15-5445-204008CA527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63108" y="603464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maîtresse est dans la classe.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C73F96-9FCC-A612-142C-9295C7CB351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86352" y="2491898"/>
            <a:ext cx="8373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maîtresse est dans la classe.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923165-DE93-3AEA-908F-2EB85D281A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16" name="Parcours_3_Vocabulaire_Phrase_2">
            <a:hlinkClick r:id="" action="ppaction://media"/>
            <a:extLst>
              <a:ext uri="{FF2B5EF4-FFF2-40B4-BE49-F238E27FC236}">
                <a16:creationId xmlns:a16="http://schemas.microsoft.com/office/drawing/2014/main" id="{9F20C4D4-625C-B0C1-F35B-66BC7C9CB7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86719" y="667364"/>
            <a:ext cx="663330" cy="6633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CEAA37C-33DF-FB36-1547-312FA02DC6B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20206" y="3876358"/>
            <a:ext cx="6075588" cy="4917429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74CC870-79CF-9917-F353-E87F59EDC35A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4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408A6-3979-9C89-CF84-6746FFF04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9053BB-E2C7-9F5E-7B0D-FEAF116171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5960F9-64FC-D7D6-502C-EBEC2F62C1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A5B92A-4614-B52A-64C8-FD3C5A0BBD1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61FBD8-0AA7-23DA-C43B-BBBF581203A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58FAFD5-C761-13C5-6B6E-B0CB02E590B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D28BA5C-2397-505A-CF81-D8C991C6AD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58B3AFD-3BA6-B6C5-664E-DCE54F4C681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7A56B11-FF92-1619-04CF-FFE371B93AC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9BE99DF-FD4F-D01F-7823-48F2FD0D31E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7" y="77254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6975A6-1C24-0DDD-218C-F967E2BC99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2" y="683901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quoi ? Dites le mot en arabe.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45AD0DE-79AB-8D72-E29C-4D662E429F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4364" y="4043360"/>
            <a:ext cx="3847272" cy="22002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8A9055-8363-8054-BC3A-8D6871F100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EF1E0957-D94E-ED96-5D9A-6DF92EA79AC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789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F93A-4C6B-FE54-D6FB-C81C5D4AC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15C8A51-0F77-3C9B-E2E2-F1CA53BEA61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0B460C-EA8F-71C6-5113-B7C60C5382E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2DA6BB-D95A-EF04-16C3-D70AD77A2FE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F51F13A-466E-FE79-239D-DAAFE2F663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550A5B7-AF79-380B-6358-5459228FB7C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F39F888-3814-054B-D393-50DBD064F96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A469D4-0DC5-3734-8FE6-A9F0418DBE4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FA60C37-564E-6639-0EE1-B99B18CC643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D45AAB-ACB2-E333-6CA5-C9B4BFB762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6141" y="6562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8E4076-518D-6574-CD42-7577246B93D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67546" y="540994"/>
            <a:ext cx="116294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gomme. </a:t>
            </a:r>
          </a:p>
          <a:p>
            <a:pPr marL="0" marR="0" lvl="0" indent="0" algn="l" defTabSz="1543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5A8B09-7D73-D77F-BBEB-4AA4892715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918447" y="4199622"/>
            <a:ext cx="669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gomme</a:t>
            </a:r>
            <a:endParaRPr kumimoji="0" lang="fr-FR" sz="9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9AE1D7F-9D0E-3D5F-7B0D-16435E846FD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D5CE18-2F0D-2343-C430-7E7F0B9905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5571" y="4227004"/>
            <a:ext cx="3205054" cy="183299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5B98674-C31A-1707-366A-5A524D107C3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42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CD259-4E3C-E4CA-6D27-84C1BB2F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E24B836-8306-F58A-EAE0-4C913D785D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FFAF047-2F9E-0A9A-8750-FD3A3BA81CC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3BBFF0-EE55-A653-95DE-9B056CBBDCD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BA796B-F4C5-89F6-77BA-CBF3CD31D5B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8B427F1-7A5C-D22F-14CF-5999E5EC94E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F6CFCDB-E04E-730B-7296-D681C220E1F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F368265-CE5A-E759-8E14-6C478AAFD7E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71B71D6-FBF8-08A0-183F-3842B388997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51D600C-94F4-5D88-BD5E-1AE39BB9B6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642" y="65547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197674-6429-E899-5B77-C844057DE0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0250" y="543074"/>
            <a:ext cx="99211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livre d’un élève. En quelle classe est l’élève ?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9FEF338-ED9F-7C0C-7FDC-DA001E1AB2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50157" y="596227"/>
            <a:ext cx="1894143" cy="126338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7D87B36-540B-C8AC-0BFE-9B351C3983E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435004" y="3587689"/>
            <a:ext cx="4845991" cy="3745301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620B8CF-2C81-4DDF-089A-CD3DA2AA17C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441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DA96C-9F8C-6FAC-0119-AAC8F894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88C1CB3-C23C-446B-82DC-CC888424C7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2E78C6-7F87-0B7C-47E3-EDCEC34FF2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64D49C-0A63-8975-2B2C-DF21263393C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91EE63B-123F-F695-4A0F-59B09B57FC0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417FABD-CD07-33D6-9D08-F73E5416292E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D6862F5-7483-C3F3-A760-53877A2A242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1BC29E-5913-1EDB-D5A5-D91849D3DDC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BEF8866-C107-D2B8-2A4F-3FFE497B4EF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652A45F-0FF5-EB3C-C9A0-9E89C36055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6702" y="6207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03AF9B-B643-0CE3-7503-03165FDC15F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0249" y="517564"/>
            <a:ext cx="99211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L’élève est en première année.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EB889B4-F6BD-8019-0B76-C3885F17485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ED4F176-E86F-4560-F7DB-EE1AD341C39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07267" y="4474086"/>
            <a:ext cx="59011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première année</a:t>
            </a: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C70CBC6-5E61-E2F1-A589-07EFEF1B5EF9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9435B365-7B94-6E46-3ABC-95A5CF7A65F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02089" y="3270849"/>
            <a:ext cx="4845991" cy="37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707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052F3-08AB-E6E6-44E2-4D03E52F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FB16426-8973-0FFA-D4E4-55D709822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450F902-B245-172D-2544-1EFEFD4B54A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096D14-3C99-FA5A-95D8-03258F7B726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E8B255E-15C9-28FE-6B17-0DB4B85C3E1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7F02017-7DBD-8918-7E4E-DC706DCEC57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75DBCF9-94DD-C02B-3EB8-FBF1983CB9A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59152D-6B75-F987-5FE0-6A4ED94F24C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5FCE415-7600-14D2-A941-5B5B2E1D3D6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D4E2FBE-56DA-432F-D0B8-FD90E6F2384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9413" y="65547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8686A2-C1D2-668D-2F8E-F1A728BDD55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0250" y="543074"/>
            <a:ext cx="99211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quelle classe est l’élève ?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948572-2A29-5BE6-C6A7-402B683603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16983" y="596227"/>
            <a:ext cx="1894143" cy="1263383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45A4CECA-F852-69E1-EEAE-292DF46E2DC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381775" y="3212259"/>
            <a:ext cx="4845991" cy="3862481"/>
            <a:chOff x="2173339" y="2050681"/>
            <a:chExt cx="4001058" cy="3086531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3D362B3-AC7F-423A-242C-11A5C0EF3EB7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CE0B6296-00A0-E115-A254-ACCB6EBBC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2D747CF-B90E-75E9-0873-FDDB021D4FBC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83CE3ED-1678-C848-CFD0-A5DCBA74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8F0C066-120E-6562-3DA7-6BD4FCD82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6E25254-C6C3-A157-30AE-AF3B3149161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99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68052-67F9-F226-32C3-6BF7C327D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26CACE9-C4AF-0B77-D3E1-204F339B1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AFD7DE-D6A7-B686-9BE5-61617C5CFA6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042820-3C95-856F-D801-D7A624DF3E3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98D73-8ABB-D0B1-3E48-A114DD45EAE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256E51B-6B90-DC5A-70DC-C51C991E773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47299C1-136B-DBA2-D71C-8C68604D80E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BC6944A-3DC0-93DA-8641-CED2A1DFFBA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A7E212E-281D-9D75-0C76-F3528498EFF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F9F6CE7-9E66-5AE1-F51C-700A9E1DC18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6702" y="6207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FFE458-EF8C-A440-4FEB-11668036B73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0249" y="517564"/>
            <a:ext cx="99211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L’élève est en deuxième année.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57BA06-244C-A786-CE1F-4C5713CA4A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796CB0E-8B60-E2A4-B620-87DDBDDADB4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592135" y="4332745"/>
            <a:ext cx="550427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deuxième année</a:t>
            </a: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BC5CB58-B85F-2F01-4ED8-C7C3DCCEB61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12" name="Groupe 11">
            <a:extLst>
              <a:ext uri="{FF2B5EF4-FFF2-40B4-BE49-F238E27FC236}">
                <a16:creationId xmlns:a16="http://schemas.microsoft.com/office/drawing/2014/main" id="{DA1D028E-21C4-DF64-87A7-8FC56C951EFE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005302" y="3144642"/>
            <a:ext cx="4845991" cy="3862481"/>
            <a:chOff x="2173339" y="2050681"/>
            <a:chExt cx="4001058" cy="3086531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D39C0F29-6B60-94B7-6C38-0D500AB3A938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B04F9FC6-415C-6CAC-F43C-356B17601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5BC247-E50B-BFCB-DF9E-7126528AD285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28B0CC3-D718-E9F8-A5F5-53C6FB86A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A0D9919-CA85-4C7C-E922-93F89A820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2780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32F4-9FF8-ABAB-0295-6A02538B1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2606A7-0459-4F2B-712A-857DDAE317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80F05BE-243C-8748-DF06-C757790DDDA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7C445B-4152-B6A7-32E5-B905FB611BB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E5132D4-4D83-832F-4F45-67DAADDC900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DEE1DA2-088B-3248-7D81-07CEF29F7FE2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3005A5E-CCC4-9A1A-3476-2010E79816D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89D09F4-26AC-2F4D-203A-F6BEC61EDD02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5907B52-FD75-F30E-02E0-FD26C40E586B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13A2D08-DCA9-1DA1-0ED4-DFB87C732C1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72585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94165CE-6A24-14C7-8131-24D4D5189B5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71777" y="2393884"/>
            <a:ext cx="11164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fille  -  première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C5E0352-2A1E-2053-3C73-D9580631D23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AD87E9-F180-DD1F-999D-304BBB3FB4D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3722913" y="4551986"/>
            <a:ext cx="2072469" cy="372795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E22D5BEB-636C-5CF7-6CCE-42E1635619F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00250" y="543074"/>
            <a:ext cx="99211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quelle classe est cette fille ?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  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9F0139A-FD78-2FA2-586F-24A36E8A835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001748" y="5045568"/>
            <a:ext cx="3213814" cy="2824034"/>
            <a:chOff x="2173339" y="2050681"/>
            <a:chExt cx="4001058" cy="3086531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B804AAA2-5695-9834-F16E-1BF9B4652A3B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353E0975-FB17-3A5B-25DA-9F351F232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2731B02-339F-054B-E0E8-607348FF0D44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96B23A19-F69B-1AEC-02A2-B58472541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</p:grpSp>
      <p:graphicFrame>
        <p:nvGraphicFramePr>
          <p:cNvPr id="33" name="Tableau 32">
            <a:extLst>
              <a:ext uri="{FF2B5EF4-FFF2-40B4-BE49-F238E27FC236}">
                <a16:creationId xmlns:a16="http://schemas.microsoft.com/office/drawing/2014/main" id="{8D606C98-4B03-E8D9-893B-8D831252EF2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5704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4727-C807-CA93-78FF-5BB05A0F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2EFAC3C-2812-E49F-ED70-0C33C3BDE1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F0748C3-EF69-BABD-4999-912300A2622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C8C3BA-0C5C-E399-75DA-9FF5619F291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7985ABA-8F3E-A7A6-5834-65A4295C9A6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9331F7F-6BFB-1DD9-396F-05AA955796AA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EE9E510-80FF-FD2D-553F-B3BAB0CA701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7D0745A-D0DE-AE95-FE36-9F2C1AD2F9F9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1D001F-D106-6B40-8A2E-EC6AE44CB064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D8208D6-8EC2-1D5C-B645-1FE37B1F86A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63207" y="72585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E80B01-AA5E-A9E5-5DA3-4B455E630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1596" y="603464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est en première année.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22CF7B-ACBD-425A-7E16-B709445D7BD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45308" y="2435939"/>
            <a:ext cx="989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fille est en première année.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EB6A24F-06B2-6AFE-69A2-ED60E8955C4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391" y="394853"/>
            <a:ext cx="1446339" cy="14426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14ADEF0-2F20-DEF9-8DD0-1E9D98C9A52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3722913" y="4551986"/>
            <a:ext cx="2072469" cy="372795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D21E0E66-E5D2-B228-8647-8EA8E702637E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001748" y="5045568"/>
            <a:ext cx="3213814" cy="2824034"/>
            <a:chOff x="2173339" y="2050681"/>
            <a:chExt cx="4001058" cy="3086531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7EE7975-91D4-D597-BD6E-50C504543DDD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EC205AF3-A130-5D08-5A10-0FF418B9D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8C57821-5C22-5D6C-4DCD-5D2F3495E5D8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4E7A912D-7157-39E2-2544-561B25B2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</p:grpSp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id="{B05656C0-200C-025D-E2D3-A6462D7821E6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8" name="la fille est en 1ère année">
            <a:hlinkClick r:id="" action="ppaction://media"/>
            <a:extLst>
              <a:ext uri="{FF2B5EF4-FFF2-40B4-BE49-F238E27FC236}">
                <a16:creationId xmlns:a16="http://schemas.microsoft.com/office/drawing/2014/main" id="{5293A67E-0DF0-1C8F-7B47-B811F382DC6C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058400" y="628517"/>
            <a:ext cx="728663" cy="7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2BA75E-8136-FA09-F096-1040869300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D22FF7-585A-4309-3C49-DD9FB19E257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58836-24B0-4FF7-2417-13AC12ABF44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5E4571-0980-B305-9B58-15054F1B5E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46E83-DAE7-CFD2-7072-AF0A721956C5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A447E5-142D-039C-11EF-FC1B0E76F9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54FA795-ECE8-5EA1-DD3A-112B243664BA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CD43F4F-F412-DEE4-CF05-A1DB6902FA16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Répétons ensemble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B5A2EF7-BA1E-7CCB-707E-2185CEDD78E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40891" y="6582478"/>
            <a:ext cx="1627640" cy="9308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4B48C72-51AF-3E07-92E8-C1FE247FE76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50430" y="2418863"/>
            <a:ext cx="2236833" cy="176552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56CE8D-91CD-2B44-773F-54C6EFFF1B94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r="49722"/>
          <a:stretch/>
        </p:blipFill>
        <p:spPr>
          <a:xfrm>
            <a:off x="1650909" y="5677454"/>
            <a:ext cx="1232026" cy="294124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210572A-A7B6-1418-17CD-3DD0FAFB1345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49722"/>
          <a:stretch/>
        </p:blipFill>
        <p:spPr>
          <a:xfrm>
            <a:off x="4893406" y="5747328"/>
            <a:ext cx="1232026" cy="2941243"/>
          </a:xfrm>
          <a:prstGeom prst="rect">
            <a:avLst/>
          </a:prstGeom>
        </p:spPr>
      </p:pic>
      <p:pic>
        <p:nvPicPr>
          <p:cNvPr id="29" name="Image 28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70DF2057-F33C-1724-C96B-92E5BF02698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77" y="6111179"/>
            <a:ext cx="2671927" cy="242454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17C8A9A-AD15-FB8A-EAC4-C3D57C76DF3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80584" y="2563714"/>
            <a:ext cx="1668878" cy="191211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552DF87-DDAE-EFCD-F6FD-7380BEB1B2C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07017" y="2281285"/>
            <a:ext cx="1782340" cy="1765526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F4AB3CF-004C-3D65-FF5D-66BCF0614ED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40959" y="2464013"/>
            <a:ext cx="1422363" cy="16367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26140E-E7F7-E276-5D34-BB38441692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54036" y="4362707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orange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614E785-4416-C5F0-2A1A-FB3ABF966AF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6B6F332C-D8E7-265C-BDF3-883B2208106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955356" y="4362120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le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chocolat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B5E780A-F2B6-10E3-1BCE-071FCA9E1AA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823681" y="4356029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olive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97321A0-2985-32D8-5A44-629185AE01A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295300" y="4356204"/>
            <a:ext cx="2029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vélo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6C3382A-6F94-2D0C-EB8A-981D18877438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11994" y="8830865"/>
            <a:ext cx="313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maitresse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B5B492F-5158-27C7-670E-B1897F8AADB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070486" y="8830278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maitre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A4592EA-4756-ADDD-F157-546354E9A6E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167411" y="8838475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classe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FFE8B7D-5E1C-F9D8-C132-581B8F3A321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0357927" y="8827165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gomme</a:t>
            </a:r>
          </a:p>
        </p:txBody>
      </p:sp>
    </p:spTree>
    <p:extLst>
      <p:ext uri="{BB962C8B-B14F-4D97-AF65-F5344CB8AC3E}">
        <p14:creationId xmlns:p14="http://schemas.microsoft.com/office/powerpoint/2010/main" val="1506295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D8ADBA-0F91-F024-C043-D2D57E041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5261FF-FBFF-66B7-8286-C4D1C284D0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242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dire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 ?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817429" y="2122562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5B24E74F-DE2C-BEE8-1327-10B6CB0FD62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9D4FFC-BAE5-DAF5-9512-ED427D54BB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86588" y="4598654"/>
            <a:ext cx="2023769" cy="231873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A89243-6B1E-53F1-8505-01FBFB37B9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3853" y="4347395"/>
            <a:ext cx="2161361" cy="214097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8A1163-E20D-7FAF-113F-22D1460302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8609" y="4557502"/>
            <a:ext cx="1724832" cy="198485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256B9F4-0937-A5F7-68E1-16E10AE2E9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03349" y="4507458"/>
            <a:ext cx="2712502" cy="214097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7C7C975-2F9F-25E5-E934-CF4E7C518F22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253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5541-8E29-11B7-56F3-2FC149013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6DA28FD-7FB7-BB7A-1C73-24972D3CD1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7F20AD2-7D8C-84A9-10AE-192AB2552A8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C6105A-10B4-6954-EA83-60558E1718B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AEC561D-844D-8C79-953A-911EDA09CB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216E0F2-DEDF-C27B-64CD-D5F59CFC5EB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74FF57D-DC47-9BE7-3EC5-84A39754C2F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24630DF-9E43-E9F9-2D1C-621B31F8C16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2E319C8-E204-A8CF-8F83-361861712A0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375E7F3-5F5D-3DA5-DDA8-CB45CC6321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800" y="85249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461CC2-93E8-4910-BA37-78E31F266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5185" y="76385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dire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mots ?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88C008A-43F8-CB5A-A7B6-49172E67F9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BE343CB-C84A-5078-0F53-DBF47F6BBF0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B9C40E25-F320-0393-7633-7A2A89635F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68829" y="5127415"/>
            <a:ext cx="1948832" cy="1114549"/>
          </a:xfrm>
          <a:prstGeom prst="rect">
            <a:avLst/>
          </a:prstGeom>
        </p:spPr>
      </p:pic>
      <p:pic>
        <p:nvPicPr>
          <p:cNvPr id="21" name="Image 20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70694FCE-3FDB-B2D6-69AA-B61E2298DD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43" y="4361357"/>
            <a:ext cx="3199196" cy="290299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8F731B-22FE-FDD7-BC32-A5E77A40928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49722"/>
          <a:stretch/>
        </p:blipFill>
        <p:spPr>
          <a:xfrm>
            <a:off x="1503786" y="3811381"/>
            <a:ext cx="1475150" cy="352165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8831761-181D-540E-AB57-032A434BD47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9722"/>
          <a:stretch/>
        </p:blipFill>
        <p:spPr>
          <a:xfrm>
            <a:off x="4056242" y="3856753"/>
            <a:ext cx="1475150" cy="35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038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E42BE-0D7D-D35C-EEB4-84654DC6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4CCDDA1-751A-A5FA-C449-D5631F2CC7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3BF924-EC1D-63C4-9124-CE8ABA354B1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1BE738-361B-845B-10F2-90646DFE9D2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D4384F-C324-DD08-D5B9-B337EC57620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186F8BE-B0F1-2FA1-7AE8-438DC5333A6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FA8C08-0177-4493-1C03-4AD869EB406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4FE092-AF3C-8A6A-AE0A-A36399F281E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FFC01A-F694-C8D6-FC3B-B3C7F18E185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E346547-A865-7E96-C019-78E8E05B371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28F0CC-2786-B5D4-4D51-731281E751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677515"/>
            <a:ext cx="921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dire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 phrases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A820D0F-CEAD-BD63-DCEC-1D2F574D014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B7B5CB5-650B-323C-59CF-85F3FFE286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4336" y="3247098"/>
            <a:ext cx="4850583" cy="392594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E5BCB50-1227-1E4D-6AD7-62BA9321D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99753" y="3457493"/>
            <a:ext cx="3372014" cy="337201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F070F2E-14F0-E62A-F8B4-A58D75BFC88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84864967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2888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7934-CAA7-87A8-46B4-64629D6F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AA4133-4890-98C6-43CD-A11B40CC8FC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673139D-7645-550B-BD9C-C092892E600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C5B9F3-442B-2DCE-0806-82869AB97B2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2C5EEFB-70F1-5827-7A05-4F01E226E9A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2B25AED-2578-61DB-9969-B791F3D8DF8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8507A21-DC09-04E9-4D57-665FA43E25C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3425CAF-7D10-F0E5-774A-FC29FA2C9DD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B31EDE3-D727-06C1-3A56-354850B946D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36911"/>
                  <a:ext cx="8763377" cy="25369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A61CD82-DB2E-5A6F-696C-A97D16437D2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6838" y="72724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72D6534-EF35-D2B7-2D7C-AF79B992BF7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42265" y="620677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Prenez vos manuels à la page 12.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D2188CF-947C-C9DD-463C-5380E3CDE0E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227" y="620677"/>
            <a:ext cx="1331066" cy="1157762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61122B-1BE1-A2B2-47B7-ED6E37964C19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55)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1802849-C441-7AC3-F105-81CA53A5BD7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0B8B6FCA-4067-23EC-F31A-3313644A00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6682" y="1902993"/>
            <a:ext cx="5502636" cy="782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00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6849-3C1D-417B-AB01-A21CC731F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9B4E8CD-BEC7-4102-CF1E-D616776BE9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A6D224-441F-FD4E-453E-4ECDEAC216B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22396A-4290-7C40-2A90-C51E956E61A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BDB7CC-047B-DFA0-074D-48CFB037280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F971664-A43D-2AA0-5D4D-4ED7C32A7B33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20A6EA-2668-F8A2-28B5-725233A3D95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D2E093D-9914-A0CF-B587-0927963626C0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1D120D-B56A-6E17-38B1-2281B06693F4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918281F-B0AE-0484-B340-F9CBBF260A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618DA0-2E82-7990-78A9-2556FECD422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72816" y="677515"/>
            <a:ext cx="834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montrer comment faire l’activité. 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F387A88C-A997-DF9E-1946-9E8933F130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20" y="3888013"/>
            <a:ext cx="4895859" cy="361466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5CE506C-E183-191F-4479-480A2844B03B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3843609" y="3456598"/>
            <a:ext cx="973392" cy="92396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2CD3C4D-132F-B2C7-6EA5-A72798597A17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 flipH="1">
            <a:off x="8834283" y="3465002"/>
            <a:ext cx="973392" cy="98356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E9692C5A-D53D-ABB5-A192-4153C0D40E5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2958" r="75238" b="50000"/>
          <a:stretch/>
        </p:blipFill>
        <p:spPr bwMode="auto">
          <a:xfrm>
            <a:off x="941479" y="2486110"/>
            <a:ext cx="969497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1320F66A-7AAC-5E27-6F5C-40E818A7D679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12958" r="59007" b="50000"/>
          <a:stretch/>
        </p:blipFill>
        <p:spPr bwMode="auto">
          <a:xfrm>
            <a:off x="7628935" y="2484065"/>
            <a:ext cx="874646" cy="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fbeeldingen over Circle Font – Blader in stockfoto's, vectoren en video's  over 1,068,626 | Adobe Stock">
            <a:extLst>
              <a:ext uri="{FF2B5EF4-FFF2-40B4-BE49-F238E27FC236}">
                <a16:creationId xmlns:a16="http://schemas.microsoft.com/office/drawing/2014/main" id="{9CF810B7-1B67-929D-A0FD-1DB06AAE1142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8" t="12958" r="41278" b="50000"/>
          <a:stretch/>
        </p:blipFill>
        <p:spPr bwMode="auto">
          <a:xfrm>
            <a:off x="4513217" y="7942850"/>
            <a:ext cx="874646" cy="8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FE0FA34-2647-FE5A-BCCD-EBB9B08F69A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881062" y="2484065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montre l’image.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D38E6F25-F40C-550B-3CF1-9527F159BD8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532294" y="2436306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Je dis le mot.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D20A895-513D-8ABC-4DF2-9CEF7C1B015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383155" y="7946358"/>
            <a:ext cx="3606921" cy="833883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mbria" panose="02040503050406030204" pitchFamily="18" charset="0"/>
              </a:rPr>
              <a:t>On échange les rôles.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BA0C41-70C6-EF49-75E6-417D4D1497A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953" y="600007"/>
            <a:ext cx="1446339" cy="1442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3E6EA87-1DA5-FF91-7F76-C4DEEFB0B4B6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55)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6D07743-908E-946A-2962-9838DD3C9BEA}"/>
              </a:ext>
            </a:extLst>
          </p:cNvPr>
          <p:cNvGraphicFramePr>
            <a:graphicFrameLocks noGrp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186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9CB1F-EB96-27B2-D078-EA9F7240C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C7F2048-FBDE-3182-0242-2BB35DD34BD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5FC657-BF0E-A815-D81D-0889F7D2412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A2A951-09A3-2C3F-4458-FA494C8D009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9201A4C-F8E5-C66A-8FAE-ABF29762637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8E2851-1756-93B6-842D-3874870578C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82D6A3E-57A4-8E94-BDAD-17E9A90172E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3ECB7E3-38F5-1F83-FADF-42A14226E7C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C5C872-16A8-E4C7-B962-D70BA98BB80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44712B6-5EAD-FB70-878F-DAD00D76658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A19588-1407-E14F-216A-6C18C8F5340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12980" y="699962"/>
            <a:ext cx="915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travaillez en binômes. Je vais circuler pour vous aider.</a:t>
            </a:r>
            <a:endParaRPr lang="fr-FR" sz="240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510AD80D-172B-FD33-CB30-6327F867B11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D8D8528-6369-C16E-0DE6-B0E5660B6DF5}"/>
              </a:ext>
            </a:extLst>
          </p:cNvPr>
          <p:cNvSpPr txBox="1"/>
          <p:nvPr/>
        </p:nvSpPr>
        <p:spPr>
          <a:xfrm>
            <a:off x="1255241" y="1097868"/>
            <a:ext cx="92304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r-FR" sz="2100" b="1" i="1" dirty="0">
                <a:solidFill>
                  <a:srgbClr val="FF0000"/>
                </a:solidFill>
                <a:latin typeface="Calibri"/>
              </a:rPr>
              <a:t>&gt;  Si les élèves ne disposent pas de manuels, passer à l’activité suivante (slide 55)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0512D10-87D6-716A-6D85-285AF377D2B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54517286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>
                            <a:lumMod val="7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DA8518AD-EAC1-3619-F7F2-37D66CBED7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5728" y="2944934"/>
            <a:ext cx="10204543" cy="49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F00A4-C9E7-B963-DC35-AD32A483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58ED713-5770-25AF-E905-3E9256D6BE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EFF627B-A074-4DAA-5D97-B5D12AB34C2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66941" y="2474553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Rituel: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 la lettre i - Chanson : « La chanson de l’école ».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orange – chocolat  -  vélo  -  olive  - maitresse - maitre - 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classe - gomme.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Écoute active du dialogue</a:t>
            </a:r>
            <a:endParaRPr lang="fr-FR" sz="4200" b="1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es dans quelle école ? / Tu es en quelle classe?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020D1C-2B7F-A41C-5870-E9BA360BB7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9FECA77-45D4-3071-9FA9-A5AF7BFE3FC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361803-BEBD-C67A-AE10-A95649074F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66750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638CB5B-6ACE-5EF5-176E-FE34D353E96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1" y="703696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802804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F4E8-F953-DE67-A677-C660BB27C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66C203-8C16-6326-92D9-3817C04BE41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E67E4C1-C145-C38C-D84E-082B7DE70F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B366A53-8CC4-2787-C164-A91FCF13571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05FEE7-0765-DF55-CF12-28E9DBF38DB8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A523E1D-12C5-2ABC-715F-51F21577D33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6747046-D61C-D736-04E7-B501FE9982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5B1860-BD57-80F6-4727-BD7D083EF3A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2874827-60DB-C4E8-DC68-FE3FA9AC5DA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81636" y="3572769"/>
            <a:ext cx="11752727" cy="4200876"/>
            <a:chOff x="1021947" y="3100970"/>
            <a:chExt cx="11752727" cy="3654320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78451CE-B7ED-128B-2D3C-B990E73744BE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E1ADF79-9E04-9FB3-9A65-8F643B39C9D7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204A8D07-FA8F-5BB0-6555-544097EE660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480250" y="4327858"/>
            <a:ext cx="504425" cy="549068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CF0FCC01-B93B-5C41-1CB2-CAC234BE94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22019" y="4269267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1F497D"/>
                </a:solidFill>
                <a:latin typeface="Dosis" pitchFamily="2" charset="0"/>
              </a:rPr>
              <a:t>Ecouter attentivement le dialogue de la semaine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4CD5C52-E781-109F-B096-DE643C67353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52873" y="4945842"/>
            <a:ext cx="8678662" cy="1038582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Tu es dans quelle école ? </a:t>
            </a:r>
            <a:endParaRPr lang="fr-FR" sz="2800" b="1" dirty="0">
              <a:solidFill>
                <a:srgbClr val="4F81BD"/>
              </a:solidFill>
              <a:latin typeface="Dosis" pitchFamily="2" charset="0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Tu es en quelle classe? </a:t>
            </a:r>
          </a:p>
        </p:txBody>
      </p:sp>
    </p:spTree>
    <p:extLst>
      <p:ext uri="{BB962C8B-B14F-4D97-AF65-F5344CB8AC3E}">
        <p14:creationId xmlns:p14="http://schemas.microsoft.com/office/powerpoint/2010/main" val="3566880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Voici Karim et Rita. Nous allons écouter leur dialogue. Soyez attentifs.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1306BF-780B-9B37-9488-3F35F7A8AD5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451523495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32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D5EDE8-6793-21D0-F76F-29EC7639F06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Parcours_3_S3_s1_Dialogue">
            <a:hlinkClick r:id="" action="ppaction://media"/>
            <a:extLst>
              <a:ext uri="{FF2B5EF4-FFF2-40B4-BE49-F238E27FC236}">
                <a16:creationId xmlns:a16="http://schemas.microsoft.com/office/drawing/2014/main" id="{5C61E0AE-99D3-E7E0-5D78-FCBEC6885E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7015"/>
            <a:ext cx="695026" cy="695026"/>
          </a:xfrm>
          <a:prstGeom prst="rect">
            <a:avLst/>
          </a:prstGeom>
        </p:spPr>
      </p:pic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3D41C5E5-5051-3F11-F4AF-57BD2420CCA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Bulle narrative : ronde 20">
            <a:extLst>
              <a:ext uri="{FF2B5EF4-FFF2-40B4-BE49-F238E27FC236}">
                <a16:creationId xmlns:a16="http://schemas.microsoft.com/office/drawing/2014/main" id="{951C810F-B7AE-5499-D83D-35F29959E345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7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7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6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6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AE4A9EC-D4C3-6FE6-658E-B2660F9FAB7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468545263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60305-F3FC-7AD0-3F0C-11A97DE29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2EDDC1-9128-0BFA-7E30-D9CCA39C71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21A3829-F9C4-562B-07CE-E10268433FF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8D553E-E990-F383-0546-25CB534A5BF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4AE2AA7-6C34-FCD9-92E3-A604F0CE63E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94B8D74-7EAC-2FA3-4DFF-70CFF42AEC2F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3BE3E8-B06E-557C-EF4C-817E4688723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3735379-DF15-170D-1EDC-44844F7088D3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7D26D6D-CB07-8F39-6B87-AE970AEB96C9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689264B-DF5C-4C3E-0C99-59F5A53A6E8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C4BBED-C5AE-1492-7142-2B67CF819A3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FEF02F0B-C197-BC0F-DCEC-A1632293B09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1C68E7-7917-045D-E314-9FC69002D0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5F46783-3E13-3B93-C729-047C0AA8324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Parcours_3_S3_s1_Dialogue">
            <a:hlinkClick r:id="" action="ppaction://media"/>
            <a:extLst>
              <a:ext uri="{FF2B5EF4-FFF2-40B4-BE49-F238E27FC236}">
                <a16:creationId xmlns:a16="http://schemas.microsoft.com/office/drawing/2014/main" id="{EBC20F17-F8CA-9056-9660-F149103A69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7015"/>
            <a:ext cx="695026" cy="695026"/>
          </a:xfrm>
          <a:prstGeom prst="rect">
            <a:avLst/>
          </a:prstGeom>
        </p:spPr>
      </p:pic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06C6F5E3-A0F5-F04D-DA9B-ED398996C58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ulle narrative : ronde 20">
            <a:extLst>
              <a:ext uri="{FF2B5EF4-FFF2-40B4-BE49-F238E27FC236}">
                <a16:creationId xmlns:a16="http://schemas.microsoft.com/office/drawing/2014/main" id="{89246CA3-7439-1EA3-BE18-D585F20C1CD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64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7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7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6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6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6440D-831A-0966-CFA7-CE565F151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CB8A02C-F3D1-1F16-9EE8-10209595A0B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E86A87-9AD5-FFFB-31C5-B85B8069F33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BF9649-C0E2-266C-39AC-28E452579E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3492EA6-3CF0-B3CA-F73C-EEDF01D6CEE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282E828-59FB-6A36-A381-702F6CD031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32EE598-6F3B-A3C1-6CBD-1698B706405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0EB1142-49E6-2E26-3DAB-E99294B41E8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237E7A3-7019-0BA1-BDEF-634A0C850A9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E0342925-82FB-650B-DD32-09AD2E48AB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FD0CB41-3147-FD6F-0872-03AB19E4DC9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2200" y="710854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Dans quelle école est Rita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A7398B-8504-1A79-7B39-5B29AB6C0D3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E8CBE6-3345-37A4-BA0F-20904CEF92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889853" y="3651577"/>
            <a:ext cx="3893321" cy="4963995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04A300B-EE2B-96F4-1669-6453CB566E2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4949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D9E1D-E695-8B0A-B51C-A3C45B173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E071DC-C5C0-43DD-E748-6FC3EDF4A2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AF91029-408E-1A9C-CACA-A8F0F6EFD81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63B6A-8C09-BE5C-4EA5-6DE055427C6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EB56695-364A-701D-C008-187185BA7A5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588659B-60DA-827C-33C9-77B9B47747E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4889435-AD9E-78C7-3F6A-2C0AF696F83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4B6CEA4-20E5-D27B-D99C-0AAF7CA4CBF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1829D1-FB24-FA2B-759E-A39762DF10E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3F408782-D1F4-1CCB-9797-3CBB257A977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D25F736-A985-B5E7-216F-7AB11E72A83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2200" y="691798"/>
            <a:ext cx="94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Dans quelle école est Karim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1A2B3B-0456-6B1B-E64A-2D033EBF698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pic>
        <p:nvPicPr>
          <p:cNvPr id="7" name="Image 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31E54EE-9120-6E5C-94FA-F9B2D852D95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9090" y="2802486"/>
            <a:ext cx="3466260" cy="586337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AACFF8-3C37-5B64-7519-BD03858B462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772484090"/>
              </p:ext>
            </p:ext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5700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686CA-EB02-ABAB-A290-ECDE54BA3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EF67BEC-1CCE-23EE-10BF-25B5627FE58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A7F3AF-7B40-D596-D9AD-3C4190C6FAD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66127C5-EBAC-048C-DFBA-8541413A7A3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31D61CD-DF91-5BB1-0DEB-489F8FC4964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793D081-241F-01DD-B035-33581DC0977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252D80B-4CED-AB3B-1BE9-F139A10EC19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7AAC147-A0C5-3FCF-A5C3-0EB87BF5506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D3D348B-D842-9B12-F345-3543BF8ADC4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81D25001-B844-9494-F6FB-86874287220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848DFAD-8B3F-8C07-4946-26210B83453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2200" y="710854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En quelle classe est Rita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182881-698B-CFB0-DB71-29EB158786A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0E6282-B8DE-F2D8-C604-99044D7453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889853" y="3651577"/>
            <a:ext cx="3893321" cy="4963995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C4EA457-A7C0-B3AC-A094-77EDEF37C02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21876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51B63-AD9F-D486-F0A6-8533E5235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6AAFA87-94C8-1659-4AA4-C4AEE679EE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7C6ED3A-5F9D-313D-D22C-62963F4A6C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2EC63F-D1F2-5A96-126E-3662DA356E3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6DA4C0D-7D31-1267-6571-6E8B456C465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BDA876A-5EAA-E577-6EAF-A6E0E06A689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6645DE3-E244-8307-903A-E31982834B5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886BAFB-2E81-BAB2-2E84-AF709609696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C59165-4D24-5577-B8D1-BDFEB1F9643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DDB82982-AF78-B245-D13B-B20EE5928CB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912EFD3-0C0F-94ED-B18F-FEFEDDD49B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2200" y="691798"/>
            <a:ext cx="94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En quelle classe est Karim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4B4265-8670-4CF9-3FD3-BE90F6B953F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005542" y="582878"/>
            <a:ext cx="2301213" cy="1534896"/>
          </a:xfrm>
          <a:prstGeom prst="rect">
            <a:avLst/>
          </a:prstGeom>
        </p:spPr>
      </p:pic>
      <p:pic>
        <p:nvPicPr>
          <p:cNvPr id="7" name="Image 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C1C67B0-765A-D4A6-ADCE-BE8D584E794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9090" y="2802486"/>
            <a:ext cx="3466260" cy="586337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F83B935-FB4A-4704-1173-8DC888081A9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Acte de parole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056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8663</TotalTime>
  <Words>1853</Words>
  <PresentationFormat>Personnalisé</PresentationFormat>
  <Paragraphs>380</Paragraphs>
  <Slides>72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72</vt:i4>
      </vt:variant>
    </vt:vector>
  </HeadingPairs>
  <TitlesOfParts>
    <vt:vector size="83" baseType="lpstr">
      <vt:lpstr>Calibri </vt:lpstr>
      <vt:lpstr>Cambria</vt:lpstr>
      <vt:lpstr>Dosis Bold</vt:lpstr>
      <vt:lpstr>Arial</vt:lpstr>
      <vt:lpstr>Calibri</vt:lpstr>
      <vt:lpstr>Carelia</vt:lpstr>
      <vt:lpstr>Dosis</vt:lpstr>
      <vt:lpstr>1_Office Theme</vt:lpstr>
      <vt:lpstr>Office Theme</vt:lpstr>
      <vt:lpstr>2_Office Theme</vt:lpstr>
      <vt:lpstr>3_Office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2024-11-25T16:42:36Z</dcterms:modified>
</cp:coreProperties>
</file>