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90" r:id="rId3"/>
    <p:sldMasterId id="214748369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esmos.com/calculator/knxqqpkclw?fbclid=IwAR0BCbKhhO3SX9OoFGtb2N99ZTfkXCyNGHnRYh4n2il-g76liXMiqrfrnVY" TargetMode="External"/><Relationship Id="rId3" Type="http://schemas.openxmlformats.org/officeDocument/2006/relationships/hyperlink" Target="https://www.desmos.com/calculator/vhe7t01apo"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4w5Vd1Qv14_YsFNfqk1on7_4AqztoZkj/view?usp=sharing"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30f5b57ce0d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30f5b57ce0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2ba9d57b918_0_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2ba9d57b918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29557ed5300_0_44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29557ed5300_0_4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3123856651b_1_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3123856651b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29557ed5300_0_43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29557ed5300_0_4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29557ed5300_0_43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29557ed5300_0_4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298a914ca47_0_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298a914ca47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2964f372143_1_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5" name="Google Shape;455;g2964f372143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29557ed5300_0_45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9" name="Google Shape;469;g29557ed5300_0_4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29557ed5300_0_4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84" name="Google Shape;484;g29557ed5300_0_4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29557ed5300_0_47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98" name="Google Shape;498;g29557ed5300_0_4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312d27ed1f1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312d27ed1f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314c027e157_0_1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4" name="Google Shape;514;g314c027e157_0_1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7916"/>
              </a:lnSpc>
              <a:spcBef>
                <a:spcPts val="0"/>
              </a:spcBef>
              <a:spcAft>
                <a:spcPts val="0"/>
              </a:spcAft>
              <a:buClr>
                <a:schemeClr val="dk1"/>
              </a:buClr>
              <a:buSzPts val="1100"/>
              <a:buFont typeface="Aptos"/>
              <a:buAutoNum type="arabicPeriod"/>
            </a:pPr>
            <a:r>
              <a:rPr lang="en">
                <a:solidFill>
                  <a:schemeClr val="dk1"/>
                </a:solidFill>
                <a:latin typeface="Aptos"/>
                <a:ea typeface="Aptos"/>
                <a:cs typeface="Aptos"/>
                <a:sym typeface="Aptos"/>
              </a:rPr>
              <a:t>nous conseillons qu’à la troisième activité réalisée par les élèves, ce sont eux qui doivent déterminer si DME est utile pour chacune des étapes. Ils doivent écrire en quoi DME leur est utile. Pourquoi pistons-nous les élèves avec les étapes de la démarche?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3018fc87ef7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2" name="Google Shape;532;g3018fc87ef7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Geneviève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3018fc87ef7_2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5" name="Google Shape;545;g3018fc87ef7_2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Geneviève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g312d69d19cb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2" name="Google Shape;552;g312d69d19cb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g3018fc87ef7_2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7" name="Google Shape;567;g3018fc87ef7_2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3437c1e7b3e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3437c1e7b3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30f5b57ce0d_0_32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30f5b57ce0d_0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3018fc87ef7_2_49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3018fc87ef7_2_4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30f5b57ce0d_0_33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30f5b57ce0d_0_3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a9eb92c000_57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a9eb92c000_57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a9eb92c000_57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a9eb92c000_57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Fichier de départ : </a:t>
            </a:r>
            <a:r>
              <a:rPr lang="en" u="sng">
                <a:solidFill>
                  <a:schemeClr val="hlink"/>
                </a:solidFill>
                <a:hlinkClick r:id="rId2"/>
              </a:rPr>
              <a:t>https://www.desmos.com/calculator/knxqqpkclw?fbclid=IwAR0BCbKhhO3SX9OoFGtb2N99ZTfkXCyNGHnRYh4n2il-g76liXMiqrfrnVY</a:t>
            </a:r>
            <a:endParaRPr/>
          </a:p>
          <a:p>
            <a:pPr indent="0" lvl="0" marL="0" rtl="0" algn="l">
              <a:spcBef>
                <a:spcPts val="0"/>
              </a:spcBef>
              <a:spcAft>
                <a:spcPts val="0"/>
              </a:spcAft>
              <a:buNone/>
            </a:pPr>
            <a:r>
              <a:rPr lang="en"/>
              <a:t>Corrigé : </a:t>
            </a:r>
            <a:r>
              <a:rPr lang="en" u="sng">
                <a:solidFill>
                  <a:schemeClr val="hlink"/>
                </a:solidFill>
                <a:hlinkClick r:id="rId3"/>
              </a:rPr>
              <a:t>https://www.desmos.com/calculator/vhe7t01apo</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297a3ef8977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297a3ef8977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Exemple 1 : </a:t>
            </a:r>
            <a:r>
              <a:rPr lang="en" u="sng">
                <a:solidFill>
                  <a:schemeClr val="hlink"/>
                </a:solidFill>
                <a:hlinkClick r:id="rId2"/>
              </a:rPr>
              <a:t>https://drive.google.com/file/d/14w5Vd1Qv14_YsFNfqk1on7_4AqztoZkj/view?usp=sharing</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434343"/>
        </a:solid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1" name="Google Shape;11;p2"/>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uniquement 2">
  <p:cSld name="TITLE_ONLY_2">
    <p:bg>
      <p:bgPr>
        <a:solidFill>
          <a:srgbClr val="3564B9"/>
        </a:solidFill>
      </p:bgPr>
    </p:bg>
    <p:spTree>
      <p:nvGrpSpPr>
        <p:cNvPr id="56" name="Shape 56"/>
        <p:cNvGrpSpPr/>
        <p:nvPr/>
      </p:nvGrpSpPr>
      <p:grpSpPr>
        <a:xfrm>
          <a:off x="0" y="0"/>
          <a:ext cx="0" cy="0"/>
          <a:chOff x="0" y="0"/>
          <a:chExt cx="0" cy="0"/>
        </a:xfrm>
      </p:grpSpPr>
      <p:sp>
        <p:nvSpPr>
          <p:cNvPr id="57" name="Google Shape;57;p11"/>
          <p:cNvSpPr/>
          <p:nvPr/>
        </p:nvSpPr>
        <p:spPr>
          <a:xfrm flipH="1" rot="10800000">
            <a:off x="0" y="1024200"/>
            <a:ext cx="9144000" cy="411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1"/>
          <p:cNvSpPr txBox="1"/>
          <p:nvPr>
            <p:ph type="title"/>
          </p:nvPr>
        </p:nvSpPr>
        <p:spPr>
          <a:xfrm>
            <a:off x="98250" y="-598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59" name="Google Shape;59;p11"/>
          <p:cNvSpPr/>
          <p:nvPr/>
        </p:nvSpPr>
        <p:spPr>
          <a:xfrm rot="10799980">
            <a:off x="-59" y="420243"/>
            <a:ext cx="9143982" cy="929232"/>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60" name="Google Shape;60;p11"/>
          <p:cNvSpPr/>
          <p:nvPr/>
        </p:nvSpPr>
        <p:spPr>
          <a:xfrm rot="10799980">
            <a:off x="-59" y="5030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uniquement 2 1">
  <p:cSld name="TITLE_ONLY_2_1">
    <p:bg>
      <p:bgPr>
        <a:solidFill>
          <a:srgbClr val="434343"/>
        </a:solidFill>
      </p:bgPr>
    </p:bg>
    <p:spTree>
      <p:nvGrpSpPr>
        <p:cNvPr id="61" name="Shape 61"/>
        <p:cNvGrpSpPr/>
        <p:nvPr/>
      </p:nvGrpSpPr>
      <p:grpSpPr>
        <a:xfrm>
          <a:off x="0" y="0"/>
          <a:ext cx="0" cy="0"/>
          <a:chOff x="0" y="0"/>
          <a:chExt cx="0" cy="0"/>
        </a:xfrm>
      </p:grpSpPr>
      <p:sp>
        <p:nvSpPr>
          <p:cNvPr id="62" name="Google Shape;62;p12"/>
          <p:cNvSpPr/>
          <p:nvPr/>
        </p:nvSpPr>
        <p:spPr>
          <a:xfrm flipH="1" rot="10800000">
            <a:off x="0" y="1024200"/>
            <a:ext cx="9144000" cy="411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2"/>
          <p:cNvSpPr/>
          <p:nvPr/>
        </p:nvSpPr>
        <p:spPr>
          <a:xfrm rot="10799980">
            <a:off x="-59" y="115443"/>
            <a:ext cx="9143982" cy="929232"/>
          </a:xfrm>
          <a:prstGeom prst="flowChartDocument">
            <a:avLst/>
          </a:prstGeom>
          <a:solidFill>
            <a:srgbClr val="3564B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64" name="Google Shape;64;p12"/>
          <p:cNvSpPr/>
          <p:nvPr/>
        </p:nvSpPr>
        <p:spPr>
          <a:xfrm rot="10799980">
            <a:off x="-59" y="1982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5" name="Shape 65"/>
        <p:cNvGrpSpPr/>
        <p:nvPr/>
      </p:nvGrpSpPr>
      <p:grpSpPr>
        <a:xfrm>
          <a:off x="0" y="0"/>
          <a:ext cx="0" cy="0"/>
          <a:chOff x="0" y="0"/>
          <a:chExt cx="0" cy="0"/>
        </a:xfrm>
      </p:grpSpPr>
      <p:sp>
        <p:nvSpPr>
          <p:cNvPr id="66" name="Google Shape;66;p13"/>
          <p:cNvSpPr txBox="1"/>
          <p:nvPr/>
        </p:nvSpPr>
        <p:spPr>
          <a:xfrm flipH="1" rot="10800000">
            <a:off x="3276600" y="25"/>
            <a:ext cx="58674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3"/>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8" name="Google Shape;68;p13"/>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69" name="Google Shape;69;p13"/>
          <p:cNvSpPr/>
          <p:nvPr/>
        </p:nvSpPr>
        <p:spPr>
          <a:xfrm rot="5400000">
            <a:off x="891983" y="2107161"/>
            <a:ext cx="5143500" cy="929178"/>
          </a:xfrm>
          <a:prstGeom prst="flowChartDocumen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70" name="Google Shape;70;p13"/>
          <p:cNvSpPr/>
          <p:nvPr/>
        </p:nvSpPr>
        <p:spPr>
          <a:xfrm rot="5400000">
            <a:off x="974786" y="2107161"/>
            <a:ext cx="5143500" cy="929178"/>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e sur une colonne 2">
  <p:cSld name="ONE_COLUMN_TEXT_2">
    <p:spTree>
      <p:nvGrpSpPr>
        <p:cNvPr id="71" name="Shape 71"/>
        <p:cNvGrpSpPr/>
        <p:nvPr/>
      </p:nvGrpSpPr>
      <p:grpSpPr>
        <a:xfrm>
          <a:off x="0" y="0"/>
          <a:ext cx="0" cy="0"/>
          <a:chOff x="0" y="0"/>
          <a:chExt cx="0" cy="0"/>
        </a:xfrm>
      </p:grpSpPr>
      <p:sp>
        <p:nvSpPr>
          <p:cNvPr id="72" name="Google Shape;72;p14"/>
          <p:cNvSpPr txBox="1"/>
          <p:nvPr/>
        </p:nvSpPr>
        <p:spPr>
          <a:xfrm flipH="1" rot="10800000">
            <a:off x="3866375" y="25"/>
            <a:ext cx="52776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4"/>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74" name="Google Shape;74;p14"/>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75" name="Google Shape;75;p14"/>
          <p:cNvSpPr/>
          <p:nvPr/>
        </p:nvSpPr>
        <p:spPr>
          <a:xfrm rot="5400000">
            <a:off x="1272983" y="2107161"/>
            <a:ext cx="5143500" cy="929178"/>
          </a:xfrm>
          <a:prstGeom prst="flowChartDocumen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76" name="Google Shape;76;p14"/>
          <p:cNvSpPr/>
          <p:nvPr/>
        </p:nvSpPr>
        <p:spPr>
          <a:xfrm rot="5400000">
            <a:off x="1355786" y="2107161"/>
            <a:ext cx="5143500" cy="929178"/>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e sur une colonne 1">
  <p:cSld name="ONE_COLUMN_TEXT_1">
    <p:bg>
      <p:bgPr>
        <a:solidFill>
          <a:srgbClr val="FFD966"/>
        </a:solidFill>
      </p:bgPr>
    </p:bg>
    <p:spTree>
      <p:nvGrpSpPr>
        <p:cNvPr id="77" name="Shape 77"/>
        <p:cNvGrpSpPr/>
        <p:nvPr/>
      </p:nvGrpSpPr>
      <p:grpSpPr>
        <a:xfrm>
          <a:off x="0" y="0"/>
          <a:ext cx="0" cy="0"/>
          <a:chOff x="0" y="0"/>
          <a:chExt cx="0" cy="0"/>
        </a:xfrm>
      </p:grpSpPr>
      <p:sp>
        <p:nvSpPr>
          <p:cNvPr id="78" name="Google Shape;78;p15"/>
          <p:cNvSpPr txBox="1"/>
          <p:nvPr/>
        </p:nvSpPr>
        <p:spPr>
          <a:xfrm flipH="1" rot="10800000">
            <a:off x="3276600" y="25"/>
            <a:ext cx="58674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5"/>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80" name="Google Shape;80;p15"/>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81" name="Google Shape;81;p15"/>
          <p:cNvSpPr/>
          <p:nvPr/>
        </p:nvSpPr>
        <p:spPr>
          <a:xfrm rot="5400000">
            <a:off x="891983" y="2107161"/>
            <a:ext cx="5143500" cy="929178"/>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82" name="Google Shape;82;p15"/>
          <p:cNvSpPr/>
          <p:nvPr/>
        </p:nvSpPr>
        <p:spPr>
          <a:xfrm rot="5400000">
            <a:off x="974786" y="2107161"/>
            <a:ext cx="5143500" cy="929178"/>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e sur une colonne 1 1">
  <p:cSld name="ONE_COLUMN_TEXT_1_1">
    <p:bg>
      <p:bgPr>
        <a:solidFill>
          <a:srgbClr val="FFD966"/>
        </a:solidFill>
      </p:bgPr>
    </p:bg>
    <p:spTree>
      <p:nvGrpSpPr>
        <p:cNvPr id="83" name="Shape 83"/>
        <p:cNvGrpSpPr/>
        <p:nvPr/>
      </p:nvGrpSpPr>
      <p:grpSpPr>
        <a:xfrm>
          <a:off x="0" y="0"/>
          <a:ext cx="0" cy="0"/>
          <a:chOff x="0" y="0"/>
          <a:chExt cx="0" cy="0"/>
        </a:xfrm>
      </p:grpSpPr>
      <p:sp>
        <p:nvSpPr>
          <p:cNvPr id="84" name="Google Shape;84;p16"/>
          <p:cNvSpPr txBox="1"/>
          <p:nvPr/>
        </p:nvSpPr>
        <p:spPr>
          <a:xfrm flipH="1" rot="10800000">
            <a:off x="1219200" y="25"/>
            <a:ext cx="7947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6"/>
          <p:cNvSpPr/>
          <p:nvPr/>
        </p:nvSpPr>
        <p:spPr>
          <a:xfrm rot="5400000">
            <a:off x="-1165417" y="2107161"/>
            <a:ext cx="5143500" cy="929178"/>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86" name="Google Shape;86;p16"/>
          <p:cNvSpPr/>
          <p:nvPr/>
        </p:nvSpPr>
        <p:spPr>
          <a:xfrm rot="5400000">
            <a:off x="-1082614" y="2107161"/>
            <a:ext cx="5143500" cy="929178"/>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7" name="Shape 87"/>
        <p:cNvGrpSpPr/>
        <p:nvPr/>
      </p:nvGrpSpPr>
      <p:grpSpPr>
        <a:xfrm>
          <a:off x="0" y="0"/>
          <a:ext cx="0" cy="0"/>
          <a:chOff x="0" y="0"/>
          <a:chExt cx="0" cy="0"/>
        </a:xfrm>
      </p:grpSpPr>
      <p:sp>
        <p:nvSpPr>
          <p:cNvPr id="88" name="Google Shape;88;p17"/>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89" name="Google Shape;89;p1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0" name="Shape 90"/>
        <p:cNvGrpSpPr/>
        <p:nvPr/>
      </p:nvGrpSpPr>
      <p:grpSpPr>
        <a:xfrm>
          <a:off x="0" y="0"/>
          <a:ext cx="0" cy="0"/>
          <a:chOff x="0" y="0"/>
          <a:chExt cx="0" cy="0"/>
        </a:xfrm>
      </p:grpSpPr>
      <p:sp>
        <p:nvSpPr>
          <p:cNvPr id="91" name="Google Shape;91;p18"/>
          <p:cNvSpPr/>
          <p:nvPr/>
        </p:nvSpPr>
        <p:spPr>
          <a:xfrm flipH="1">
            <a:off x="0" y="0"/>
            <a:ext cx="4572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8"/>
          <p:cNvSpPr/>
          <p:nvPr/>
        </p:nvSpPr>
        <p:spPr>
          <a:xfrm flipH="1" rot="-5400000">
            <a:off x="1736786" y="2107161"/>
            <a:ext cx="5143500" cy="929178"/>
          </a:xfrm>
          <a:prstGeom prst="flowChartDocumen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93" name="Google Shape;93;p18"/>
          <p:cNvSpPr/>
          <p:nvPr/>
        </p:nvSpPr>
        <p:spPr>
          <a:xfrm flipH="1" rot="-5400000">
            <a:off x="1653983" y="2107161"/>
            <a:ext cx="5143500" cy="929178"/>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94" name="Google Shape;94;p18"/>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Font typeface="Source Sans Pro"/>
              <a:buNone/>
              <a:defRPr b="1" sz="4200">
                <a:latin typeface="Source Sans Pro"/>
                <a:ea typeface="Source Sans Pro"/>
                <a:cs typeface="Source Sans Pro"/>
                <a:sym typeface="Source Sans Pro"/>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95" name="Google Shape;95;p18"/>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Font typeface="Source Sans Pro"/>
              <a:buNone/>
              <a:defRPr sz="2100">
                <a:latin typeface="Source Sans Pro"/>
                <a:ea typeface="Source Sans Pro"/>
                <a:cs typeface="Source Sans Pro"/>
                <a:sym typeface="Source Sans Pro"/>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96" name="Google Shape;96;p18"/>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Font typeface="Source Sans Pro"/>
              <a:buChar char="●"/>
              <a:defRPr>
                <a:latin typeface="Source Sans Pro"/>
                <a:ea typeface="Source Sans Pro"/>
                <a:cs typeface="Source Sans Pro"/>
                <a:sym typeface="Source Sans Pro"/>
              </a:defRPr>
            </a:lvl1pPr>
            <a:lvl2pPr indent="-317500" lvl="1" marL="914400">
              <a:spcBef>
                <a:spcPts val="1600"/>
              </a:spcBef>
              <a:spcAft>
                <a:spcPts val="0"/>
              </a:spcAft>
              <a:buSzPts val="1400"/>
              <a:buFont typeface="Source Sans Pro"/>
              <a:buChar char="○"/>
              <a:defRPr>
                <a:latin typeface="Source Sans Pro"/>
                <a:ea typeface="Source Sans Pro"/>
                <a:cs typeface="Source Sans Pro"/>
                <a:sym typeface="Source Sans Pro"/>
              </a:defRPr>
            </a:lvl2pPr>
            <a:lvl3pPr indent="-317500" lvl="2" marL="1371600">
              <a:spcBef>
                <a:spcPts val="1600"/>
              </a:spcBef>
              <a:spcAft>
                <a:spcPts val="0"/>
              </a:spcAft>
              <a:buSzPts val="1400"/>
              <a:buFont typeface="Source Sans Pro"/>
              <a:buChar char="■"/>
              <a:defRPr>
                <a:latin typeface="Source Sans Pro"/>
                <a:ea typeface="Source Sans Pro"/>
                <a:cs typeface="Source Sans Pro"/>
                <a:sym typeface="Source Sans Pro"/>
              </a:defRPr>
            </a:lvl3pPr>
            <a:lvl4pPr indent="-317500" lvl="3" marL="1828800">
              <a:spcBef>
                <a:spcPts val="1600"/>
              </a:spcBef>
              <a:spcAft>
                <a:spcPts val="0"/>
              </a:spcAft>
              <a:buSzPts val="1400"/>
              <a:buFont typeface="Source Sans Pro"/>
              <a:buChar char="●"/>
              <a:defRPr>
                <a:latin typeface="Source Sans Pro"/>
                <a:ea typeface="Source Sans Pro"/>
                <a:cs typeface="Source Sans Pro"/>
                <a:sym typeface="Source Sans Pro"/>
              </a:defRPr>
            </a:lvl4pPr>
            <a:lvl5pPr indent="-317500" lvl="4" marL="2286000">
              <a:spcBef>
                <a:spcPts val="1600"/>
              </a:spcBef>
              <a:spcAft>
                <a:spcPts val="0"/>
              </a:spcAft>
              <a:buSzPts val="1400"/>
              <a:buFont typeface="Source Sans Pro"/>
              <a:buChar char="○"/>
              <a:defRPr>
                <a:latin typeface="Source Sans Pro"/>
                <a:ea typeface="Source Sans Pro"/>
                <a:cs typeface="Source Sans Pro"/>
                <a:sym typeface="Source Sans Pro"/>
              </a:defRPr>
            </a:lvl5pPr>
            <a:lvl6pPr indent="-317500" lvl="5" marL="2743200">
              <a:spcBef>
                <a:spcPts val="1600"/>
              </a:spcBef>
              <a:spcAft>
                <a:spcPts val="0"/>
              </a:spcAft>
              <a:buSzPts val="1400"/>
              <a:buFont typeface="Source Sans Pro"/>
              <a:buChar char="■"/>
              <a:defRPr>
                <a:latin typeface="Source Sans Pro"/>
                <a:ea typeface="Source Sans Pro"/>
                <a:cs typeface="Source Sans Pro"/>
                <a:sym typeface="Source Sans Pro"/>
              </a:defRPr>
            </a:lvl6pPr>
            <a:lvl7pPr indent="-317500" lvl="6" marL="3200400">
              <a:spcBef>
                <a:spcPts val="1600"/>
              </a:spcBef>
              <a:spcAft>
                <a:spcPts val="0"/>
              </a:spcAft>
              <a:buSzPts val="1400"/>
              <a:buFont typeface="Source Sans Pro"/>
              <a:buChar char="●"/>
              <a:defRPr>
                <a:latin typeface="Source Sans Pro"/>
                <a:ea typeface="Source Sans Pro"/>
                <a:cs typeface="Source Sans Pro"/>
                <a:sym typeface="Source Sans Pro"/>
              </a:defRPr>
            </a:lvl7pPr>
            <a:lvl8pPr indent="-317500" lvl="7" marL="3657600">
              <a:spcBef>
                <a:spcPts val="1600"/>
              </a:spcBef>
              <a:spcAft>
                <a:spcPts val="0"/>
              </a:spcAft>
              <a:buSzPts val="1400"/>
              <a:buFont typeface="Source Sans Pro"/>
              <a:buChar char="○"/>
              <a:defRPr>
                <a:latin typeface="Source Sans Pro"/>
                <a:ea typeface="Source Sans Pro"/>
                <a:cs typeface="Source Sans Pro"/>
                <a:sym typeface="Source Sans Pro"/>
              </a:defRPr>
            </a:lvl8pPr>
            <a:lvl9pPr indent="-317500" lvl="8" marL="4114800">
              <a:spcBef>
                <a:spcPts val="1600"/>
              </a:spcBef>
              <a:spcAft>
                <a:spcPts val="1600"/>
              </a:spcAft>
              <a:buSzPts val="1400"/>
              <a:buFont typeface="Source Sans Pro"/>
              <a:buChar char="■"/>
              <a:defRPr>
                <a:latin typeface="Source Sans Pro"/>
                <a:ea typeface="Source Sans Pro"/>
                <a:cs typeface="Source Sans Pro"/>
                <a:sym typeface="Source Sans Pro"/>
              </a:defRPr>
            </a:lvl9pPr>
          </a:lstStyle>
          <a:p/>
        </p:txBody>
      </p:sp>
      <p:sp>
        <p:nvSpPr>
          <p:cNvPr id="97" name="Google Shape;97;p1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rgbClr val="FFFFFF"/>
        </a:solidFill>
      </p:bgPr>
    </p:bg>
    <p:spTree>
      <p:nvGrpSpPr>
        <p:cNvPr id="98" name="Shape 98"/>
        <p:cNvGrpSpPr/>
        <p:nvPr/>
      </p:nvGrpSpPr>
      <p:grpSpPr>
        <a:xfrm>
          <a:off x="0" y="0"/>
          <a:ext cx="0" cy="0"/>
          <a:chOff x="0" y="0"/>
          <a:chExt cx="0" cy="0"/>
        </a:xfrm>
      </p:grpSpPr>
      <p:sp>
        <p:nvSpPr>
          <p:cNvPr id="99" name="Google Shape;99;p19"/>
          <p:cNvSpPr/>
          <p:nvPr/>
        </p:nvSpPr>
        <p:spPr>
          <a:xfrm>
            <a:off x="0" y="4017300"/>
            <a:ext cx="9144000" cy="1126200"/>
          </a:xfrm>
          <a:prstGeom prst="rect">
            <a:avLst/>
          </a:prstGeom>
          <a:solidFill>
            <a:srgbClr val="94BF6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00" name="Google Shape;100;p19"/>
          <p:cNvSpPr/>
          <p:nvPr/>
        </p:nvSpPr>
        <p:spPr>
          <a:xfrm>
            <a:off x="9" y="3714825"/>
            <a:ext cx="9143982" cy="929340"/>
          </a:xfrm>
          <a:prstGeom prst="flowChartDocumen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01" name="Google Shape;101;p19"/>
          <p:cNvSpPr/>
          <p:nvPr/>
        </p:nvSpPr>
        <p:spPr>
          <a:xfrm>
            <a:off x="9" y="3632021"/>
            <a:ext cx="9143982" cy="92934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mbre de grande taille 1 1">
  <p:cSld name="BIG_NUMBER_1_1">
    <p:bg>
      <p:bgPr>
        <a:solidFill>
          <a:srgbClr val="FFFFFF"/>
        </a:solidFill>
      </p:bgPr>
    </p:bg>
    <p:spTree>
      <p:nvGrpSpPr>
        <p:cNvPr id="102" name="Shape 102"/>
        <p:cNvGrpSpPr/>
        <p:nvPr/>
      </p:nvGrpSpPr>
      <p:grpSpPr>
        <a:xfrm>
          <a:off x="0" y="0"/>
          <a:ext cx="0" cy="0"/>
          <a:chOff x="0" y="0"/>
          <a:chExt cx="0" cy="0"/>
        </a:xfrm>
      </p:grpSpPr>
      <p:sp>
        <p:nvSpPr>
          <p:cNvPr id="103" name="Google Shape;103;p20"/>
          <p:cNvSpPr/>
          <p:nvPr/>
        </p:nvSpPr>
        <p:spPr>
          <a:xfrm>
            <a:off x="0" y="4017300"/>
            <a:ext cx="9144000" cy="1126200"/>
          </a:xfrm>
          <a:prstGeom prst="rec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04" name="Google Shape;104;p20"/>
          <p:cNvSpPr/>
          <p:nvPr/>
        </p:nvSpPr>
        <p:spPr>
          <a:xfrm>
            <a:off x="9" y="3714825"/>
            <a:ext cx="9143982" cy="929340"/>
          </a:xfrm>
          <a:prstGeom prst="flowChartDocument">
            <a:avLst/>
          </a:prstGeom>
          <a:solidFill>
            <a:srgbClr val="94BF6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05" name="Google Shape;105;p20"/>
          <p:cNvSpPr/>
          <p:nvPr/>
        </p:nvSpPr>
        <p:spPr>
          <a:xfrm>
            <a:off x="9" y="3632021"/>
            <a:ext cx="9143982" cy="92934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rgbClr val="FFFFFF"/>
        </a:solidFill>
      </p:bgPr>
    </p:bg>
    <p:spTree>
      <p:nvGrpSpPr>
        <p:cNvPr id="12" name="Shape 12"/>
        <p:cNvGrpSpPr/>
        <p:nvPr/>
      </p:nvGrpSpPr>
      <p:grpSpPr>
        <a:xfrm>
          <a:off x="0" y="0"/>
          <a:ext cx="0" cy="0"/>
          <a:chOff x="0" y="0"/>
          <a:chExt cx="0" cy="0"/>
        </a:xfrm>
      </p:grpSpPr>
      <p:sp>
        <p:nvSpPr>
          <p:cNvPr id="13" name="Google Shape;13;p3"/>
          <p:cNvSpPr/>
          <p:nvPr/>
        </p:nvSpPr>
        <p:spPr>
          <a:xfrm>
            <a:off x="50" y="113000"/>
            <a:ext cx="9143982" cy="4385340"/>
          </a:xfrm>
          <a:prstGeom prst="flowChartDocument">
            <a:avLst/>
          </a:prstGeom>
          <a:solidFill>
            <a:srgbClr val="94BF6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4" name="Google Shape;14;p3"/>
          <p:cNvSpPr/>
          <p:nvPr/>
        </p:nvSpPr>
        <p:spPr>
          <a:xfrm>
            <a:off x="50" y="0"/>
            <a:ext cx="9143982" cy="4385340"/>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106" name="Shape 106"/>
        <p:cNvGrpSpPr/>
        <p:nvPr/>
      </p:nvGrpSpPr>
      <p:grpSpPr>
        <a:xfrm>
          <a:off x="0" y="0"/>
          <a:ext cx="0" cy="0"/>
          <a:chOff x="0" y="0"/>
          <a:chExt cx="0" cy="0"/>
        </a:xfrm>
      </p:grpSpPr>
      <p:sp>
        <p:nvSpPr>
          <p:cNvPr id="107" name="Google Shape;107;p2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uniquement 1">
  <p:cSld name="TITLE_ONLY_1">
    <p:spTree>
      <p:nvGrpSpPr>
        <p:cNvPr id="108" name="Shape 108"/>
        <p:cNvGrpSpPr/>
        <p:nvPr/>
      </p:nvGrpSpPr>
      <p:grpSpPr>
        <a:xfrm>
          <a:off x="0" y="0"/>
          <a:ext cx="0" cy="0"/>
          <a:chOff x="0" y="0"/>
          <a:chExt cx="0" cy="0"/>
        </a:xfrm>
      </p:grpSpPr>
      <p:sp>
        <p:nvSpPr>
          <p:cNvPr id="109" name="Google Shape;109;p22"/>
          <p:cNvSpPr/>
          <p:nvPr/>
        </p:nvSpPr>
        <p:spPr>
          <a:xfrm flipH="1" rot="10800000">
            <a:off x="0" y="1024200"/>
            <a:ext cx="9144000" cy="411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2"/>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11" name="Google Shape;111;p22"/>
          <p:cNvSpPr/>
          <p:nvPr/>
        </p:nvSpPr>
        <p:spPr>
          <a:xfrm rot="10799980">
            <a:off x="-59" y="648843"/>
            <a:ext cx="9143982" cy="929232"/>
          </a:xfrm>
          <a:prstGeom prst="flowChartDocumen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12" name="Google Shape;112;p22"/>
          <p:cNvSpPr/>
          <p:nvPr/>
        </p:nvSpPr>
        <p:spPr>
          <a:xfrm rot="10799980">
            <a:off x="-59" y="7316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13" name="Google Shape;113;p22"/>
          <p:cNvSpPr/>
          <p:nvPr/>
        </p:nvSpPr>
        <p:spPr>
          <a:xfrm>
            <a:off x="0" y="4017300"/>
            <a:ext cx="9144000" cy="1126200"/>
          </a:xfrm>
          <a:prstGeom prst="rect">
            <a:avLst/>
          </a:prstGeom>
          <a:solidFill>
            <a:srgbClr val="94BF6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14" name="Google Shape;114;p22"/>
          <p:cNvSpPr/>
          <p:nvPr/>
        </p:nvSpPr>
        <p:spPr>
          <a:xfrm>
            <a:off x="9" y="3714825"/>
            <a:ext cx="9143982" cy="929340"/>
          </a:xfrm>
          <a:prstGeom prst="flowChartDocumen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15" name="Google Shape;115;p22"/>
          <p:cNvSpPr/>
          <p:nvPr/>
        </p:nvSpPr>
        <p:spPr>
          <a:xfrm>
            <a:off x="9" y="3632021"/>
            <a:ext cx="9143982" cy="92934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uniquement 1 3">
  <p:cSld name="TITLE_ONLY_1_3">
    <p:bg>
      <p:bgPr>
        <a:solidFill>
          <a:srgbClr val="434343"/>
        </a:solidFill>
      </p:bgPr>
    </p:bg>
    <p:spTree>
      <p:nvGrpSpPr>
        <p:cNvPr id="116" name="Shape 116"/>
        <p:cNvGrpSpPr/>
        <p:nvPr/>
      </p:nvGrpSpPr>
      <p:grpSpPr>
        <a:xfrm>
          <a:off x="0" y="0"/>
          <a:ext cx="0" cy="0"/>
          <a:chOff x="0" y="0"/>
          <a:chExt cx="0" cy="0"/>
        </a:xfrm>
      </p:grpSpPr>
      <p:sp>
        <p:nvSpPr>
          <p:cNvPr id="117" name="Google Shape;117;p23"/>
          <p:cNvSpPr/>
          <p:nvPr/>
        </p:nvSpPr>
        <p:spPr>
          <a:xfrm flipH="1" rot="10800000">
            <a:off x="0" y="1024200"/>
            <a:ext cx="9144000" cy="411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3"/>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Clr>
                <a:srgbClr val="FFFFFF"/>
              </a:buClr>
              <a:buSzPts val="2400"/>
              <a:buNone/>
              <a:defRPr sz="2400">
                <a:solidFill>
                  <a:srgbClr val="FFFFFF"/>
                </a:solidFill>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19" name="Google Shape;119;p23"/>
          <p:cNvSpPr/>
          <p:nvPr/>
        </p:nvSpPr>
        <p:spPr>
          <a:xfrm rot="10799980">
            <a:off x="-59" y="648843"/>
            <a:ext cx="9143982" cy="929232"/>
          </a:xfrm>
          <a:prstGeom prst="flowChartDocumen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20" name="Google Shape;120;p23"/>
          <p:cNvSpPr/>
          <p:nvPr/>
        </p:nvSpPr>
        <p:spPr>
          <a:xfrm rot="10799980">
            <a:off x="-59" y="7316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21" name="Google Shape;121;p23"/>
          <p:cNvSpPr/>
          <p:nvPr/>
        </p:nvSpPr>
        <p:spPr>
          <a:xfrm>
            <a:off x="0" y="4017300"/>
            <a:ext cx="9144000" cy="1126200"/>
          </a:xfrm>
          <a:prstGeom prst="rec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22" name="Google Shape;122;p23"/>
          <p:cNvSpPr/>
          <p:nvPr/>
        </p:nvSpPr>
        <p:spPr>
          <a:xfrm>
            <a:off x="9" y="3714825"/>
            <a:ext cx="9143982" cy="929340"/>
          </a:xfrm>
          <a:prstGeom prst="flowChartDocument">
            <a:avLst/>
          </a:prstGeom>
          <a:solidFill>
            <a:srgbClr val="94BF6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23" name="Google Shape;123;p23"/>
          <p:cNvSpPr/>
          <p:nvPr/>
        </p:nvSpPr>
        <p:spPr>
          <a:xfrm>
            <a:off x="9" y="3632021"/>
            <a:ext cx="9143982" cy="92934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uniquement 1 3 1">
  <p:cSld name="TITLE_ONLY_1_3_1">
    <p:bg>
      <p:bgPr>
        <a:solidFill>
          <a:srgbClr val="0A0A0A"/>
        </a:solidFill>
      </p:bgPr>
    </p:bg>
    <p:spTree>
      <p:nvGrpSpPr>
        <p:cNvPr id="124" name="Shape 124"/>
        <p:cNvGrpSpPr/>
        <p:nvPr/>
      </p:nvGrpSpPr>
      <p:grpSpPr>
        <a:xfrm>
          <a:off x="0" y="0"/>
          <a:ext cx="0" cy="0"/>
          <a:chOff x="0" y="0"/>
          <a:chExt cx="0" cy="0"/>
        </a:xfrm>
      </p:grpSpPr>
      <p:sp>
        <p:nvSpPr>
          <p:cNvPr id="125" name="Google Shape;125;p24"/>
          <p:cNvSpPr/>
          <p:nvPr/>
        </p:nvSpPr>
        <p:spPr>
          <a:xfrm flipH="1" rot="10800000">
            <a:off x="0" y="1024200"/>
            <a:ext cx="9144000" cy="411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4"/>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Clr>
                <a:srgbClr val="FFFFFF"/>
              </a:buClr>
              <a:buSzPts val="2400"/>
              <a:buNone/>
              <a:defRPr sz="2400">
                <a:solidFill>
                  <a:srgbClr val="FFFFFF"/>
                </a:solidFill>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27" name="Google Shape;127;p24"/>
          <p:cNvSpPr/>
          <p:nvPr/>
        </p:nvSpPr>
        <p:spPr>
          <a:xfrm rot="10799980">
            <a:off x="-59" y="648843"/>
            <a:ext cx="9143982" cy="929232"/>
          </a:xfrm>
          <a:prstGeom prst="flowChartDocumen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28" name="Google Shape;128;p24"/>
          <p:cNvSpPr/>
          <p:nvPr/>
        </p:nvSpPr>
        <p:spPr>
          <a:xfrm rot="10799980">
            <a:off x="-59" y="7316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29" name="Google Shape;129;p24"/>
          <p:cNvSpPr/>
          <p:nvPr/>
        </p:nvSpPr>
        <p:spPr>
          <a:xfrm>
            <a:off x="0" y="4017300"/>
            <a:ext cx="9144000" cy="1126200"/>
          </a:xfrm>
          <a:prstGeom prst="rect">
            <a:avLst/>
          </a:prstGeom>
          <a:solidFill>
            <a:srgbClr val="0A0A0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30" name="Google Shape;130;p24"/>
          <p:cNvSpPr/>
          <p:nvPr/>
        </p:nvSpPr>
        <p:spPr>
          <a:xfrm>
            <a:off x="9" y="3714825"/>
            <a:ext cx="9143982" cy="929340"/>
          </a:xfrm>
          <a:prstGeom prst="flowChartDocument">
            <a:avLst/>
          </a:prstGeom>
          <a:solidFill>
            <a:srgbClr val="3564B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31" name="Google Shape;131;p24"/>
          <p:cNvSpPr/>
          <p:nvPr/>
        </p:nvSpPr>
        <p:spPr>
          <a:xfrm>
            <a:off x="9" y="3632021"/>
            <a:ext cx="9143982" cy="92934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uniquement 1 2">
  <p:cSld name="TITLE_ONLY_1_2">
    <p:spTree>
      <p:nvGrpSpPr>
        <p:cNvPr id="132" name="Shape 132"/>
        <p:cNvGrpSpPr/>
        <p:nvPr/>
      </p:nvGrpSpPr>
      <p:grpSpPr>
        <a:xfrm>
          <a:off x="0" y="0"/>
          <a:ext cx="0" cy="0"/>
          <a:chOff x="0" y="0"/>
          <a:chExt cx="0" cy="0"/>
        </a:xfrm>
      </p:grpSpPr>
      <p:sp>
        <p:nvSpPr>
          <p:cNvPr id="133" name="Google Shape;133;p25"/>
          <p:cNvSpPr/>
          <p:nvPr/>
        </p:nvSpPr>
        <p:spPr>
          <a:xfrm flipH="1" rot="10800000">
            <a:off x="0" y="1024200"/>
            <a:ext cx="9144000" cy="411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5"/>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35" name="Google Shape;135;p25"/>
          <p:cNvSpPr/>
          <p:nvPr/>
        </p:nvSpPr>
        <p:spPr>
          <a:xfrm rot="10799980">
            <a:off x="-59" y="648843"/>
            <a:ext cx="9143982" cy="929232"/>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36" name="Google Shape;136;p25"/>
          <p:cNvSpPr/>
          <p:nvPr/>
        </p:nvSpPr>
        <p:spPr>
          <a:xfrm rot="10799980">
            <a:off x="-59" y="7316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37" name="Google Shape;137;p25"/>
          <p:cNvSpPr/>
          <p:nvPr/>
        </p:nvSpPr>
        <p:spPr>
          <a:xfrm>
            <a:off x="0" y="4017300"/>
            <a:ext cx="9144000" cy="1126200"/>
          </a:xfrm>
          <a:prstGeom prst="rec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38" name="Google Shape;138;p25"/>
          <p:cNvSpPr/>
          <p:nvPr/>
        </p:nvSpPr>
        <p:spPr>
          <a:xfrm>
            <a:off x="9" y="3714825"/>
            <a:ext cx="9143982" cy="929340"/>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39" name="Google Shape;139;p25"/>
          <p:cNvSpPr/>
          <p:nvPr/>
        </p:nvSpPr>
        <p:spPr>
          <a:xfrm>
            <a:off x="9" y="3632021"/>
            <a:ext cx="9143982" cy="92934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uniquement 1 1">
  <p:cSld name="TITLE_ONLY_1_1">
    <p:spTree>
      <p:nvGrpSpPr>
        <p:cNvPr id="140" name="Shape 140"/>
        <p:cNvGrpSpPr/>
        <p:nvPr/>
      </p:nvGrpSpPr>
      <p:grpSpPr>
        <a:xfrm>
          <a:off x="0" y="0"/>
          <a:ext cx="0" cy="0"/>
          <a:chOff x="0" y="0"/>
          <a:chExt cx="0" cy="0"/>
        </a:xfrm>
      </p:grpSpPr>
      <p:sp>
        <p:nvSpPr>
          <p:cNvPr id="141" name="Google Shape;141;p26"/>
          <p:cNvSpPr/>
          <p:nvPr/>
        </p:nvSpPr>
        <p:spPr>
          <a:xfrm flipH="1" rot="10800000">
            <a:off x="0" y="1024200"/>
            <a:ext cx="9144000" cy="411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43" name="Google Shape;143;p26"/>
          <p:cNvSpPr/>
          <p:nvPr/>
        </p:nvSpPr>
        <p:spPr>
          <a:xfrm rot="10799980">
            <a:off x="-59" y="648843"/>
            <a:ext cx="9143982" cy="929232"/>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44" name="Google Shape;144;p26"/>
          <p:cNvSpPr/>
          <p:nvPr/>
        </p:nvSpPr>
        <p:spPr>
          <a:xfrm rot="10799980">
            <a:off x="-59" y="7316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45" name="Google Shape;145;p26"/>
          <p:cNvSpPr/>
          <p:nvPr/>
        </p:nvSpPr>
        <p:spPr>
          <a:xfrm>
            <a:off x="0" y="4017300"/>
            <a:ext cx="9144000" cy="1126200"/>
          </a:xfrm>
          <a:prstGeom prst="rect">
            <a:avLst/>
          </a:prstGeom>
          <a:solidFill>
            <a:srgbClr val="FFD9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46" name="Google Shape;146;p26"/>
          <p:cNvSpPr/>
          <p:nvPr/>
        </p:nvSpPr>
        <p:spPr>
          <a:xfrm>
            <a:off x="9" y="3410025"/>
            <a:ext cx="9143982" cy="929340"/>
          </a:xfrm>
          <a:prstGeom prst="flowChartDocument">
            <a:avLst/>
          </a:prstGeom>
          <a:solidFill>
            <a:srgbClr val="43434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47" name="Google Shape;147;p26"/>
          <p:cNvSpPr/>
          <p:nvPr/>
        </p:nvSpPr>
        <p:spPr>
          <a:xfrm>
            <a:off x="9" y="3327221"/>
            <a:ext cx="9143982" cy="92934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uniquement 1 1 1">
  <p:cSld name="TITLE_ONLY_1_1_1">
    <p:bg>
      <p:bgPr>
        <a:solidFill>
          <a:srgbClr val="434343"/>
        </a:solidFill>
      </p:bgPr>
    </p:bg>
    <p:spTree>
      <p:nvGrpSpPr>
        <p:cNvPr id="148" name="Shape 148"/>
        <p:cNvGrpSpPr/>
        <p:nvPr/>
      </p:nvGrpSpPr>
      <p:grpSpPr>
        <a:xfrm>
          <a:off x="0" y="0"/>
          <a:ext cx="0" cy="0"/>
          <a:chOff x="0" y="0"/>
          <a:chExt cx="0" cy="0"/>
        </a:xfrm>
      </p:grpSpPr>
      <p:sp>
        <p:nvSpPr>
          <p:cNvPr id="149" name="Google Shape;149;p27"/>
          <p:cNvSpPr/>
          <p:nvPr/>
        </p:nvSpPr>
        <p:spPr>
          <a:xfrm flipH="1" rot="10800000">
            <a:off x="0" y="1024200"/>
            <a:ext cx="9144000" cy="411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7"/>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151" name="Google Shape;151;p27"/>
          <p:cNvSpPr/>
          <p:nvPr/>
        </p:nvSpPr>
        <p:spPr>
          <a:xfrm rot="10799980">
            <a:off x="-59" y="648843"/>
            <a:ext cx="9143982" cy="929232"/>
          </a:xfrm>
          <a:prstGeom prst="flowChartDocument">
            <a:avLst/>
          </a:prstGeom>
          <a:solidFill>
            <a:srgbClr val="94BF6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52" name="Google Shape;152;p27"/>
          <p:cNvSpPr/>
          <p:nvPr/>
        </p:nvSpPr>
        <p:spPr>
          <a:xfrm rot="10799980">
            <a:off x="-59" y="7316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53" name="Google Shape;153;p27"/>
          <p:cNvSpPr/>
          <p:nvPr/>
        </p:nvSpPr>
        <p:spPr>
          <a:xfrm>
            <a:off x="0" y="3470150"/>
            <a:ext cx="9144000" cy="1673400"/>
          </a:xfrm>
          <a:prstGeom prst="rect">
            <a:avLst/>
          </a:prstGeom>
          <a:solidFill>
            <a:srgbClr val="FFD9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54" name="Google Shape;154;p27"/>
          <p:cNvSpPr/>
          <p:nvPr/>
        </p:nvSpPr>
        <p:spPr>
          <a:xfrm>
            <a:off x="9" y="2842350"/>
            <a:ext cx="9143982" cy="929340"/>
          </a:xfrm>
          <a:prstGeom prst="flowChartDocument">
            <a:avLst/>
          </a:prstGeom>
          <a:solidFill>
            <a:srgbClr val="94BF6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55" name="Google Shape;155;p27"/>
          <p:cNvSpPr/>
          <p:nvPr/>
        </p:nvSpPr>
        <p:spPr>
          <a:xfrm>
            <a:off x="9" y="2759546"/>
            <a:ext cx="9143982" cy="929340"/>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
    <p:bg>
      <p:bgPr>
        <a:solidFill>
          <a:schemeClr val="accent1"/>
        </a:solidFill>
      </p:bgPr>
    </p:bg>
    <p:spTree>
      <p:nvGrpSpPr>
        <p:cNvPr id="156" name="Shape 156"/>
        <p:cNvGrpSpPr/>
        <p:nvPr/>
      </p:nvGrpSpPr>
      <p:grpSpPr>
        <a:xfrm>
          <a:off x="0" y="0"/>
          <a:ext cx="0" cy="0"/>
          <a:chOff x="0" y="0"/>
          <a:chExt cx="0" cy="0"/>
        </a:xfrm>
      </p:grpSpPr>
      <p:sp>
        <p:nvSpPr>
          <p:cNvPr id="157" name="Google Shape;157;p28"/>
          <p:cNvSpPr/>
          <p:nvPr/>
        </p:nvSpPr>
        <p:spPr>
          <a:xfrm>
            <a:off x="0" y="4288500"/>
            <a:ext cx="9144000" cy="24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8"/>
          <p:cNvSpPr/>
          <p:nvPr/>
        </p:nvSpPr>
        <p:spPr>
          <a:xfrm>
            <a:off x="0" y="0"/>
            <a:ext cx="91440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14454"/>
              </a:solidFill>
            </a:endParaRPr>
          </a:p>
        </p:txBody>
      </p:sp>
      <p:sp>
        <p:nvSpPr>
          <p:cNvPr id="159" name="Google Shape;159;p28"/>
          <p:cNvSpPr/>
          <p:nvPr/>
        </p:nvSpPr>
        <p:spPr>
          <a:xfrm>
            <a:off x="0" y="4493605"/>
            <a:ext cx="9144000" cy="1182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8"/>
          <p:cNvSpPr/>
          <p:nvPr/>
        </p:nvSpPr>
        <p:spPr>
          <a:xfrm>
            <a:off x="0" y="4584075"/>
            <a:ext cx="9144000" cy="5595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8"/>
          <p:cNvSpPr txBox="1"/>
          <p:nvPr>
            <p:ph type="ctrTitle"/>
          </p:nvPr>
        </p:nvSpPr>
        <p:spPr>
          <a:xfrm>
            <a:off x="685800" y="2601425"/>
            <a:ext cx="5810400" cy="11598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_1">
    <p:spTree>
      <p:nvGrpSpPr>
        <p:cNvPr id="162" name="Shape 162"/>
        <p:cNvGrpSpPr/>
        <p:nvPr/>
      </p:nvGrpSpPr>
      <p:grpSpPr>
        <a:xfrm>
          <a:off x="0" y="0"/>
          <a:ext cx="0" cy="0"/>
          <a:chOff x="0" y="0"/>
          <a:chExt cx="0" cy="0"/>
        </a:xfrm>
      </p:grpSpPr>
      <p:sp>
        <p:nvSpPr>
          <p:cNvPr id="163" name="Google Shape;163;p29"/>
          <p:cNvSpPr txBox="1"/>
          <p:nvPr>
            <p:ph type="ctrTitle"/>
          </p:nvPr>
        </p:nvSpPr>
        <p:spPr>
          <a:xfrm>
            <a:off x="4113600" y="2878750"/>
            <a:ext cx="4505700" cy="1159800"/>
          </a:xfrm>
          <a:prstGeom prst="rect">
            <a:avLst/>
          </a:prstGeom>
        </p:spPr>
        <p:txBody>
          <a:bodyPr anchorCtr="0" anchor="b" bIns="91425" lIns="91425" spcFirstLastPara="1" rIns="91425" wrap="square" tIns="91425">
            <a:noAutofit/>
          </a:bodyPr>
          <a:lstStyle>
            <a:lvl1pPr lvl="0">
              <a:spcBef>
                <a:spcPts val="0"/>
              </a:spcBef>
              <a:spcAft>
                <a:spcPts val="0"/>
              </a:spcAft>
              <a:buClr>
                <a:schemeClr val="accent1"/>
              </a:buClr>
              <a:buSzPts val="4800"/>
              <a:buNone/>
              <a:defRPr sz="4800">
                <a:solidFill>
                  <a:schemeClr val="accent1"/>
                </a:solidFill>
              </a:defRPr>
            </a:lvl1pPr>
            <a:lvl2pPr lvl="1">
              <a:spcBef>
                <a:spcPts val="0"/>
              </a:spcBef>
              <a:spcAft>
                <a:spcPts val="0"/>
              </a:spcAft>
              <a:buClr>
                <a:schemeClr val="accent1"/>
              </a:buClr>
              <a:buSzPts val="4800"/>
              <a:buNone/>
              <a:defRPr sz="4800">
                <a:solidFill>
                  <a:schemeClr val="accent1"/>
                </a:solidFill>
              </a:defRPr>
            </a:lvl2pPr>
            <a:lvl3pPr lvl="2">
              <a:spcBef>
                <a:spcPts val="0"/>
              </a:spcBef>
              <a:spcAft>
                <a:spcPts val="0"/>
              </a:spcAft>
              <a:buClr>
                <a:schemeClr val="accent1"/>
              </a:buClr>
              <a:buSzPts val="4800"/>
              <a:buNone/>
              <a:defRPr sz="4800">
                <a:solidFill>
                  <a:schemeClr val="accent1"/>
                </a:solidFill>
              </a:defRPr>
            </a:lvl3pPr>
            <a:lvl4pPr lvl="3">
              <a:spcBef>
                <a:spcPts val="0"/>
              </a:spcBef>
              <a:spcAft>
                <a:spcPts val="0"/>
              </a:spcAft>
              <a:buClr>
                <a:schemeClr val="accent1"/>
              </a:buClr>
              <a:buSzPts val="4800"/>
              <a:buNone/>
              <a:defRPr sz="4800">
                <a:solidFill>
                  <a:schemeClr val="accent1"/>
                </a:solidFill>
              </a:defRPr>
            </a:lvl4pPr>
            <a:lvl5pPr lvl="4">
              <a:spcBef>
                <a:spcPts val="0"/>
              </a:spcBef>
              <a:spcAft>
                <a:spcPts val="0"/>
              </a:spcAft>
              <a:buClr>
                <a:schemeClr val="accent1"/>
              </a:buClr>
              <a:buSzPts val="4800"/>
              <a:buNone/>
              <a:defRPr sz="4800">
                <a:solidFill>
                  <a:schemeClr val="accent1"/>
                </a:solidFill>
              </a:defRPr>
            </a:lvl5pPr>
            <a:lvl6pPr lvl="5">
              <a:spcBef>
                <a:spcPts val="0"/>
              </a:spcBef>
              <a:spcAft>
                <a:spcPts val="0"/>
              </a:spcAft>
              <a:buClr>
                <a:schemeClr val="accent1"/>
              </a:buClr>
              <a:buSzPts val="4800"/>
              <a:buNone/>
              <a:defRPr sz="4800">
                <a:solidFill>
                  <a:schemeClr val="accent1"/>
                </a:solidFill>
              </a:defRPr>
            </a:lvl6pPr>
            <a:lvl7pPr lvl="6">
              <a:spcBef>
                <a:spcPts val="0"/>
              </a:spcBef>
              <a:spcAft>
                <a:spcPts val="0"/>
              </a:spcAft>
              <a:buClr>
                <a:schemeClr val="accent1"/>
              </a:buClr>
              <a:buSzPts val="4800"/>
              <a:buNone/>
              <a:defRPr sz="4800">
                <a:solidFill>
                  <a:schemeClr val="accent1"/>
                </a:solidFill>
              </a:defRPr>
            </a:lvl7pPr>
            <a:lvl8pPr lvl="7">
              <a:spcBef>
                <a:spcPts val="0"/>
              </a:spcBef>
              <a:spcAft>
                <a:spcPts val="0"/>
              </a:spcAft>
              <a:buClr>
                <a:schemeClr val="accent1"/>
              </a:buClr>
              <a:buSzPts val="4800"/>
              <a:buNone/>
              <a:defRPr sz="4800">
                <a:solidFill>
                  <a:schemeClr val="accent1"/>
                </a:solidFill>
              </a:defRPr>
            </a:lvl8pPr>
            <a:lvl9pPr lvl="8">
              <a:spcBef>
                <a:spcPts val="0"/>
              </a:spcBef>
              <a:spcAft>
                <a:spcPts val="0"/>
              </a:spcAft>
              <a:buClr>
                <a:schemeClr val="accent1"/>
              </a:buClr>
              <a:buSzPts val="4800"/>
              <a:buNone/>
              <a:defRPr sz="4800">
                <a:solidFill>
                  <a:schemeClr val="accent1"/>
                </a:solidFill>
              </a:defRPr>
            </a:lvl9pPr>
          </a:lstStyle>
          <a:p/>
        </p:txBody>
      </p:sp>
      <p:sp>
        <p:nvSpPr>
          <p:cNvPr id="164" name="Google Shape;164;p29"/>
          <p:cNvSpPr txBox="1"/>
          <p:nvPr>
            <p:ph idx="1" type="subTitle"/>
          </p:nvPr>
        </p:nvSpPr>
        <p:spPr>
          <a:xfrm>
            <a:off x="4113600" y="3983050"/>
            <a:ext cx="4505700" cy="784800"/>
          </a:xfrm>
          <a:prstGeom prst="rect">
            <a:avLst/>
          </a:prstGeom>
        </p:spPr>
        <p:txBody>
          <a:bodyPr anchorCtr="0" anchor="t" bIns="91425" lIns="91425" spcFirstLastPara="1" rIns="91425" wrap="square" tIns="91425">
            <a:noAutofit/>
          </a:bodyPr>
          <a:lstStyle>
            <a:lvl1pPr lvl="0">
              <a:spcBef>
                <a:spcPts val="0"/>
              </a:spcBef>
              <a:spcAft>
                <a:spcPts val="0"/>
              </a:spcAft>
              <a:buClr>
                <a:schemeClr val="accent6"/>
              </a:buClr>
              <a:buSzPts val="1800"/>
              <a:buNone/>
              <a:defRPr b="1" sz="1800">
                <a:solidFill>
                  <a:schemeClr val="accent6"/>
                </a:solidFill>
              </a:defRPr>
            </a:lvl1pPr>
            <a:lvl2pPr lvl="1">
              <a:spcBef>
                <a:spcPts val="1600"/>
              </a:spcBef>
              <a:spcAft>
                <a:spcPts val="0"/>
              </a:spcAft>
              <a:buClr>
                <a:schemeClr val="accent6"/>
              </a:buClr>
              <a:buSzPts val="1800"/>
              <a:buNone/>
              <a:defRPr b="1" sz="1800">
                <a:solidFill>
                  <a:schemeClr val="accent6"/>
                </a:solidFill>
              </a:defRPr>
            </a:lvl2pPr>
            <a:lvl3pPr lvl="2">
              <a:spcBef>
                <a:spcPts val="1600"/>
              </a:spcBef>
              <a:spcAft>
                <a:spcPts val="0"/>
              </a:spcAft>
              <a:buClr>
                <a:schemeClr val="accent6"/>
              </a:buClr>
              <a:buSzPts val="1800"/>
              <a:buNone/>
              <a:defRPr b="1" sz="1800">
                <a:solidFill>
                  <a:schemeClr val="accent6"/>
                </a:solidFill>
              </a:defRPr>
            </a:lvl3pPr>
            <a:lvl4pPr lvl="3">
              <a:spcBef>
                <a:spcPts val="1600"/>
              </a:spcBef>
              <a:spcAft>
                <a:spcPts val="0"/>
              </a:spcAft>
              <a:buClr>
                <a:schemeClr val="accent6"/>
              </a:buClr>
              <a:buSzPts val="1400"/>
              <a:buNone/>
              <a:defRPr b="1">
                <a:solidFill>
                  <a:schemeClr val="accent6"/>
                </a:solidFill>
              </a:defRPr>
            </a:lvl4pPr>
            <a:lvl5pPr lvl="4">
              <a:spcBef>
                <a:spcPts val="1600"/>
              </a:spcBef>
              <a:spcAft>
                <a:spcPts val="0"/>
              </a:spcAft>
              <a:buClr>
                <a:schemeClr val="accent6"/>
              </a:buClr>
              <a:buSzPts val="1400"/>
              <a:buNone/>
              <a:defRPr b="1">
                <a:solidFill>
                  <a:schemeClr val="accent6"/>
                </a:solidFill>
              </a:defRPr>
            </a:lvl5pPr>
            <a:lvl6pPr lvl="5">
              <a:spcBef>
                <a:spcPts val="1600"/>
              </a:spcBef>
              <a:spcAft>
                <a:spcPts val="0"/>
              </a:spcAft>
              <a:buClr>
                <a:schemeClr val="accent6"/>
              </a:buClr>
              <a:buSzPts val="1400"/>
              <a:buNone/>
              <a:defRPr b="1">
                <a:solidFill>
                  <a:schemeClr val="accent6"/>
                </a:solidFill>
              </a:defRPr>
            </a:lvl6pPr>
            <a:lvl7pPr lvl="6">
              <a:spcBef>
                <a:spcPts val="1600"/>
              </a:spcBef>
              <a:spcAft>
                <a:spcPts val="0"/>
              </a:spcAft>
              <a:buClr>
                <a:schemeClr val="accent6"/>
              </a:buClr>
              <a:buSzPts val="1400"/>
              <a:buNone/>
              <a:defRPr b="1">
                <a:solidFill>
                  <a:schemeClr val="accent6"/>
                </a:solidFill>
              </a:defRPr>
            </a:lvl7pPr>
            <a:lvl8pPr lvl="7">
              <a:spcBef>
                <a:spcPts val="1600"/>
              </a:spcBef>
              <a:spcAft>
                <a:spcPts val="0"/>
              </a:spcAft>
              <a:buClr>
                <a:schemeClr val="accent6"/>
              </a:buClr>
              <a:buSzPts val="1400"/>
              <a:buNone/>
              <a:defRPr b="1">
                <a:solidFill>
                  <a:schemeClr val="accent6"/>
                </a:solidFill>
              </a:defRPr>
            </a:lvl8pPr>
            <a:lvl9pPr lvl="8">
              <a:spcBef>
                <a:spcPts val="1600"/>
              </a:spcBef>
              <a:spcAft>
                <a:spcPts val="1600"/>
              </a:spcAft>
              <a:buClr>
                <a:schemeClr val="accent6"/>
              </a:buClr>
              <a:buSzPts val="1400"/>
              <a:buNone/>
              <a:defRPr b="1">
                <a:solidFill>
                  <a:schemeClr val="accent6"/>
                </a:solidFill>
              </a:defRPr>
            </a:lvl9pPr>
          </a:lstStyle>
          <a:p/>
        </p:txBody>
      </p:sp>
      <p:sp>
        <p:nvSpPr>
          <p:cNvPr id="165" name="Google Shape;165;p29"/>
          <p:cNvSpPr/>
          <p:nvPr/>
        </p:nvSpPr>
        <p:spPr>
          <a:xfrm>
            <a:off x="0" y="4288499"/>
            <a:ext cx="3474300" cy="24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9"/>
          <p:cNvSpPr/>
          <p:nvPr/>
        </p:nvSpPr>
        <p:spPr>
          <a:xfrm>
            <a:off x="0" y="0"/>
            <a:ext cx="34743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14454"/>
              </a:solidFill>
            </a:endParaRPr>
          </a:p>
        </p:txBody>
      </p:sp>
      <p:sp>
        <p:nvSpPr>
          <p:cNvPr id="167" name="Google Shape;167;p29"/>
          <p:cNvSpPr/>
          <p:nvPr/>
        </p:nvSpPr>
        <p:spPr>
          <a:xfrm>
            <a:off x="0" y="500626"/>
            <a:ext cx="3474300" cy="3824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9"/>
          <p:cNvSpPr/>
          <p:nvPr/>
        </p:nvSpPr>
        <p:spPr>
          <a:xfrm>
            <a:off x="0" y="4493604"/>
            <a:ext cx="3474300" cy="1182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9"/>
          <p:cNvSpPr/>
          <p:nvPr/>
        </p:nvSpPr>
        <p:spPr>
          <a:xfrm>
            <a:off x="0" y="4584075"/>
            <a:ext cx="3474300" cy="5595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9"/>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lvl1pPr lvl="0" algn="ctr">
              <a:buNone/>
              <a:defRPr sz="800">
                <a:solidFill>
                  <a:srgbClr val="FFFFFF"/>
                </a:solidFill>
                <a:latin typeface="Roboto Slab"/>
                <a:ea typeface="Roboto Slab"/>
                <a:cs typeface="Roboto Slab"/>
                <a:sym typeface="Roboto Slab"/>
              </a:defRPr>
            </a:lvl1pPr>
            <a:lvl2pPr lvl="1" algn="ctr">
              <a:buNone/>
              <a:defRPr sz="800">
                <a:solidFill>
                  <a:srgbClr val="FFFFFF"/>
                </a:solidFill>
                <a:latin typeface="Roboto Slab"/>
                <a:ea typeface="Roboto Slab"/>
                <a:cs typeface="Roboto Slab"/>
                <a:sym typeface="Roboto Slab"/>
              </a:defRPr>
            </a:lvl2pPr>
            <a:lvl3pPr lvl="2" algn="ctr">
              <a:buNone/>
              <a:defRPr sz="800">
                <a:solidFill>
                  <a:srgbClr val="FFFFFF"/>
                </a:solidFill>
                <a:latin typeface="Roboto Slab"/>
                <a:ea typeface="Roboto Slab"/>
                <a:cs typeface="Roboto Slab"/>
                <a:sym typeface="Roboto Slab"/>
              </a:defRPr>
            </a:lvl3pPr>
            <a:lvl4pPr lvl="3" algn="ctr">
              <a:buNone/>
              <a:defRPr sz="800">
                <a:solidFill>
                  <a:srgbClr val="FFFFFF"/>
                </a:solidFill>
                <a:latin typeface="Roboto Slab"/>
                <a:ea typeface="Roboto Slab"/>
                <a:cs typeface="Roboto Slab"/>
                <a:sym typeface="Roboto Slab"/>
              </a:defRPr>
            </a:lvl4pPr>
            <a:lvl5pPr lvl="4" algn="ctr">
              <a:buNone/>
              <a:defRPr sz="800">
                <a:solidFill>
                  <a:srgbClr val="FFFFFF"/>
                </a:solidFill>
                <a:latin typeface="Roboto Slab"/>
                <a:ea typeface="Roboto Slab"/>
                <a:cs typeface="Roboto Slab"/>
                <a:sym typeface="Roboto Slab"/>
              </a:defRPr>
            </a:lvl5pPr>
            <a:lvl6pPr lvl="5" algn="ctr">
              <a:buNone/>
              <a:defRPr sz="800">
                <a:solidFill>
                  <a:srgbClr val="FFFFFF"/>
                </a:solidFill>
                <a:latin typeface="Roboto Slab"/>
                <a:ea typeface="Roboto Slab"/>
                <a:cs typeface="Roboto Slab"/>
                <a:sym typeface="Roboto Slab"/>
              </a:defRPr>
            </a:lvl6pPr>
            <a:lvl7pPr lvl="6" algn="ctr">
              <a:buNone/>
              <a:defRPr sz="800">
                <a:solidFill>
                  <a:srgbClr val="FFFFFF"/>
                </a:solidFill>
                <a:latin typeface="Roboto Slab"/>
                <a:ea typeface="Roboto Slab"/>
                <a:cs typeface="Roboto Slab"/>
                <a:sym typeface="Roboto Slab"/>
              </a:defRPr>
            </a:lvl7pPr>
            <a:lvl8pPr lvl="7" algn="ctr">
              <a:buNone/>
              <a:defRPr sz="800">
                <a:solidFill>
                  <a:srgbClr val="FFFFFF"/>
                </a:solidFill>
                <a:latin typeface="Roboto Slab"/>
                <a:ea typeface="Roboto Slab"/>
                <a:cs typeface="Roboto Slab"/>
                <a:sym typeface="Roboto Slab"/>
              </a:defRPr>
            </a:lvl8pPr>
            <a:lvl9pPr lvl="8" algn="ctr">
              <a:buNone/>
              <a:defRPr sz="800">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chemeClr val="accent1"/>
        </a:solidFill>
      </p:bgPr>
    </p:bg>
    <p:spTree>
      <p:nvGrpSpPr>
        <p:cNvPr id="175" name="Shape 175"/>
        <p:cNvGrpSpPr/>
        <p:nvPr/>
      </p:nvGrpSpPr>
      <p:grpSpPr>
        <a:xfrm>
          <a:off x="0" y="0"/>
          <a:ext cx="0" cy="0"/>
          <a:chOff x="0" y="0"/>
          <a:chExt cx="0" cy="0"/>
        </a:xfrm>
      </p:grpSpPr>
      <p:sp>
        <p:nvSpPr>
          <p:cNvPr id="176" name="Google Shape;176;p31"/>
          <p:cNvSpPr/>
          <p:nvPr/>
        </p:nvSpPr>
        <p:spPr>
          <a:xfrm>
            <a:off x="0" y="4288500"/>
            <a:ext cx="9144000" cy="247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31"/>
          <p:cNvSpPr/>
          <p:nvPr/>
        </p:nvSpPr>
        <p:spPr>
          <a:xfrm>
            <a:off x="0" y="0"/>
            <a:ext cx="91440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178" name="Google Shape;178;p31"/>
          <p:cNvSpPr/>
          <p:nvPr/>
        </p:nvSpPr>
        <p:spPr>
          <a:xfrm>
            <a:off x="0" y="4493605"/>
            <a:ext cx="9144000" cy="1182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31"/>
          <p:cNvSpPr/>
          <p:nvPr/>
        </p:nvSpPr>
        <p:spPr>
          <a:xfrm>
            <a:off x="0" y="4584075"/>
            <a:ext cx="9144000" cy="5595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31"/>
          <p:cNvSpPr txBox="1"/>
          <p:nvPr>
            <p:ph type="ctrTitle"/>
          </p:nvPr>
        </p:nvSpPr>
        <p:spPr>
          <a:xfrm>
            <a:off x="685800" y="2601425"/>
            <a:ext cx="58104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ctr">
              <a:lnSpc>
                <a:spcPct val="100000"/>
              </a:lnSpc>
              <a:spcBef>
                <a:spcPts val="0"/>
              </a:spcBef>
              <a:spcAft>
                <a:spcPts val="0"/>
              </a:spcAft>
              <a:buClr>
                <a:schemeClr val="lt1"/>
              </a:buClr>
              <a:buSzPts val="6000"/>
              <a:buNone/>
              <a:defRPr sz="6000">
                <a:solidFill>
                  <a:schemeClr val="lt1"/>
                </a:solidFill>
              </a:defRPr>
            </a:lvl2pPr>
            <a:lvl3pPr lvl="2" algn="ctr">
              <a:lnSpc>
                <a:spcPct val="100000"/>
              </a:lnSpc>
              <a:spcBef>
                <a:spcPts val="0"/>
              </a:spcBef>
              <a:spcAft>
                <a:spcPts val="0"/>
              </a:spcAft>
              <a:buClr>
                <a:schemeClr val="lt1"/>
              </a:buClr>
              <a:buSzPts val="6000"/>
              <a:buNone/>
              <a:defRPr sz="6000">
                <a:solidFill>
                  <a:schemeClr val="lt1"/>
                </a:solidFill>
              </a:defRPr>
            </a:lvl3pPr>
            <a:lvl4pPr lvl="3" algn="ctr">
              <a:lnSpc>
                <a:spcPct val="100000"/>
              </a:lnSpc>
              <a:spcBef>
                <a:spcPts val="0"/>
              </a:spcBef>
              <a:spcAft>
                <a:spcPts val="0"/>
              </a:spcAft>
              <a:buClr>
                <a:schemeClr val="lt1"/>
              </a:buClr>
              <a:buSzPts val="6000"/>
              <a:buNone/>
              <a:defRPr sz="6000">
                <a:solidFill>
                  <a:schemeClr val="lt1"/>
                </a:solidFill>
              </a:defRPr>
            </a:lvl4pPr>
            <a:lvl5pPr lvl="4" algn="ctr">
              <a:lnSpc>
                <a:spcPct val="100000"/>
              </a:lnSpc>
              <a:spcBef>
                <a:spcPts val="0"/>
              </a:spcBef>
              <a:spcAft>
                <a:spcPts val="0"/>
              </a:spcAft>
              <a:buClr>
                <a:schemeClr val="lt1"/>
              </a:buClr>
              <a:buSzPts val="6000"/>
              <a:buNone/>
              <a:defRPr sz="6000">
                <a:solidFill>
                  <a:schemeClr val="lt1"/>
                </a:solidFill>
              </a:defRPr>
            </a:lvl5pPr>
            <a:lvl6pPr lvl="5" algn="ctr">
              <a:lnSpc>
                <a:spcPct val="100000"/>
              </a:lnSpc>
              <a:spcBef>
                <a:spcPts val="0"/>
              </a:spcBef>
              <a:spcAft>
                <a:spcPts val="0"/>
              </a:spcAft>
              <a:buClr>
                <a:schemeClr val="lt1"/>
              </a:buClr>
              <a:buSzPts val="6000"/>
              <a:buNone/>
              <a:defRPr sz="6000">
                <a:solidFill>
                  <a:schemeClr val="lt1"/>
                </a:solidFill>
              </a:defRPr>
            </a:lvl6pPr>
            <a:lvl7pPr lvl="6" algn="ctr">
              <a:lnSpc>
                <a:spcPct val="100000"/>
              </a:lnSpc>
              <a:spcBef>
                <a:spcPts val="0"/>
              </a:spcBef>
              <a:spcAft>
                <a:spcPts val="0"/>
              </a:spcAft>
              <a:buClr>
                <a:schemeClr val="lt1"/>
              </a:buClr>
              <a:buSzPts val="6000"/>
              <a:buNone/>
              <a:defRPr sz="6000">
                <a:solidFill>
                  <a:schemeClr val="lt1"/>
                </a:solidFill>
              </a:defRPr>
            </a:lvl7pPr>
            <a:lvl8pPr lvl="7" algn="ctr">
              <a:lnSpc>
                <a:spcPct val="100000"/>
              </a:lnSpc>
              <a:spcBef>
                <a:spcPts val="0"/>
              </a:spcBef>
              <a:spcAft>
                <a:spcPts val="0"/>
              </a:spcAft>
              <a:buClr>
                <a:schemeClr val="lt1"/>
              </a:buClr>
              <a:buSzPts val="6000"/>
              <a:buNone/>
              <a:defRPr sz="6000">
                <a:solidFill>
                  <a:schemeClr val="lt1"/>
                </a:solidFill>
              </a:defRPr>
            </a:lvl8pPr>
            <a:lvl9pPr lvl="8" algn="ctr">
              <a:lnSpc>
                <a:spcPct val="100000"/>
              </a:lnSpc>
              <a:spcBef>
                <a:spcPts val="0"/>
              </a:spcBef>
              <a:spcAft>
                <a:spcPts val="0"/>
              </a:spcAft>
              <a:buClr>
                <a:schemeClr val="lt1"/>
              </a:buClr>
              <a:buSzPts val="6000"/>
              <a:buNone/>
              <a:defRPr sz="6000">
                <a:solidFill>
                  <a:schemeClr val="lt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égende 1">
  <p:cSld name="CAPTION_ONLY_1">
    <p:bg>
      <p:bgPr>
        <a:solidFill>
          <a:srgbClr val="FFFFFF"/>
        </a:solidFill>
      </p:bgPr>
    </p:bg>
    <p:spTree>
      <p:nvGrpSpPr>
        <p:cNvPr id="15" name="Shape 15"/>
        <p:cNvGrpSpPr/>
        <p:nvPr/>
      </p:nvGrpSpPr>
      <p:grpSpPr>
        <a:xfrm>
          <a:off x="0" y="0"/>
          <a:ext cx="0" cy="0"/>
          <a:chOff x="0" y="0"/>
          <a:chExt cx="0" cy="0"/>
        </a:xfrm>
      </p:grpSpPr>
      <p:sp>
        <p:nvSpPr>
          <p:cNvPr id="16" name="Google Shape;16;p4"/>
          <p:cNvSpPr/>
          <p:nvPr/>
        </p:nvSpPr>
        <p:spPr>
          <a:xfrm>
            <a:off x="50" y="113000"/>
            <a:ext cx="9143982" cy="4385340"/>
          </a:xfrm>
          <a:prstGeom prst="flowChartDocumen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17" name="Google Shape;17;p4"/>
          <p:cNvSpPr/>
          <p:nvPr/>
        </p:nvSpPr>
        <p:spPr>
          <a:xfrm>
            <a:off x="50" y="0"/>
            <a:ext cx="9143982" cy="4385340"/>
          </a:xfrm>
          <a:prstGeom prst="flowChartDocument">
            <a:avLst/>
          </a:prstGeom>
          <a:solidFill>
            <a:srgbClr val="94BF6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81" name="Shape 181"/>
        <p:cNvGrpSpPr/>
        <p:nvPr/>
      </p:nvGrpSpPr>
      <p:grpSpPr>
        <a:xfrm>
          <a:off x="0" y="0"/>
          <a:ext cx="0" cy="0"/>
          <a:chOff x="0" y="0"/>
          <a:chExt cx="0" cy="0"/>
        </a:xfrm>
      </p:grpSpPr>
      <p:sp>
        <p:nvSpPr>
          <p:cNvPr id="182" name="Google Shape;182;p32"/>
          <p:cNvSpPr txBox="1"/>
          <p:nvPr>
            <p:ph type="ctrTitle"/>
          </p:nvPr>
        </p:nvSpPr>
        <p:spPr>
          <a:xfrm>
            <a:off x="4113600" y="2878750"/>
            <a:ext cx="45057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accent1"/>
              </a:buClr>
              <a:buSzPts val="4800"/>
              <a:buNone/>
              <a:defRPr sz="4800">
                <a:solidFill>
                  <a:schemeClr val="accent1"/>
                </a:solidFill>
              </a:defRPr>
            </a:lvl1pPr>
            <a:lvl2pPr lvl="1" algn="l">
              <a:lnSpc>
                <a:spcPct val="100000"/>
              </a:lnSpc>
              <a:spcBef>
                <a:spcPts val="0"/>
              </a:spcBef>
              <a:spcAft>
                <a:spcPts val="0"/>
              </a:spcAft>
              <a:buClr>
                <a:schemeClr val="accent1"/>
              </a:buClr>
              <a:buSzPts val="4800"/>
              <a:buNone/>
              <a:defRPr sz="4800">
                <a:solidFill>
                  <a:schemeClr val="accent1"/>
                </a:solidFill>
              </a:defRPr>
            </a:lvl2pPr>
            <a:lvl3pPr lvl="2" algn="l">
              <a:lnSpc>
                <a:spcPct val="100000"/>
              </a:lnSpc>
              <a:spcBef>
                <a:spcPts val="0"/>
              </a:spcBef>
              <a:spcAft>
                <a:spcPts val="0"/>
              </a:spcAft>
              <a:buClr>
                <a:schemeClr val="accent1"/>
              </a:buClr>
              <a:buSzPts val="4800"/>
              <a:buNone/>
              <a:defRPr sz="4800">
                <a:solidFill>
                  <a:schemeClr val="accent1"/>
                </a:solidFill>
              </a:defRPr>
            </a:lvl3pPr>
            <a:lvl4pPr lvl="3" algn="l">
              <a:lnSpc>
                <a:spcPct val="100000"/>
              </a:lnSpc>
              <a:spcBef>
                <a:spcPts val="0"/>
              </a:spcBef>
              <a:spcAft>
                <a:spcPts val="0"/>
              </a:spcAft>
              <a:buClr>
                <a:schemeClr val="accent1"/>
              </a:buClr>
              <a:buSzPts val="4800"/>
              <a:buNone/>
              <a:defRPr sz="4800">
                <a:solidFill>
                  <a:schemeClr val="accent1"/>
                </a:solidFill>
              </a:defRPr>
            </a:lvl4pPr>
            <a:lvl5pPr lvl="4" algn="l">
              <a:lnSpc>
                <a:spcPct val="100000"/>
              </a:lnSpc>
              <a:spcBef>
                <a:spcPts val="0"/>
              </a:spcBef>
              <a:spcAft>
                <a:spcPts val="0"/>
              </a:spcAft>
              <a:buClr>
                <a:schemeClr val="accent1"/>
              </a:buClr>
              <a:buSzPts val="4800"/>
              <a:buNone/>
              <a:defRPr sz="4800">
                <a:solidFill>
                  <a:schemeClr val="accent1"/>
                </a:solidFill>
              </a:defRPr>
            </a:lvl5pPr>
            <a:lvl6pPr lvl="5" algn="l">
              <a:lnSpc>
                <a:spcPct val="100000"/>
              </a:lnSpc>
              <a:spcBef>
                <a:spcPts val="0"/>
              </a:spcBef>
              <a:spcAft>
                <a:spcPts val="0"/>
              </a:spcAft>
              <a:buClr>
                <a:schemeClr val="accent1"/>
              </a:buClr>
              <a:buSzPts val="4800"/>
              <a:buNone/>
              <a:defRPr sz="4800">
                <a:solidFill>
                  <a:schemeClr val="accent1"/>
                </a:solidFill>
              </a:defRPr>
            </a:lvl6pPr>
            <a:lvl7pPr lvl="6" algn="l">
              <a:lnSpc>
                <a:spcPct val="100000"/>
              </a:lnSpc>
              <a:spcBef>
                <a:spcPts val="0"/>
              </a:spcBef>
              <a:spcAft>
                <a:spcPts val="0"/>
              </a:spcAft>
              <a:buClr>
                <a:schemeClr val="accent1"/>
              </a:buClr>
              <a:buSzPts val="4800"/>
              <a:buNone/>
              <a:defRPr sz="4800">
                <a:solidFill>
                  <a:schemeClr val="accent1"/>
                </a:solidFill>
              </a:defRPr>
            </a:lvl7pPr>
            <a:lvl8pPr lvl="7" algn="l">
              <a:lnSpc>
                <a:spcPct val="100000"/>
              </a:lnSpc>
              <a:spcBef>
                <a:spcPts val="0"/>
              </a:spcBef>
              <a:spcAft>
                <a:spcPts val="0"/>
              </a:spcAft>
              <a:buClr>
                <a:schemeClr val="accent1"/>
              </a:buClr>
              <a:buSzPts val="4800"/>
              <a:buNone/>
              <a:defRPr sz="4800">
                <a:solidFill>
                  <a:schemeClr val="accent1"/>
                </a:solidFill>
              </a:defRPr>
            </a:lvl8pPr>
            <a:lvl9pPr lvl="8" algn="l">
              <a:lnSpc>
                <a:spcPct val="100000"/>
              </a:lnSpc>
              <a:spcBef>
                <a:spcPts val="0"/>
              </a:spcBef>
              <a:spcAft>
                <a:spcPts val="0"/>
              </a:spcAft>
              <a:buClr>
                <a:schemeClr val="accent1"/>
              </a:buClr>
              <a:buSzPts val="4800"/>
              <a:buNone/>
              <a:defRPr sz="4800">
                <a:solidFill>
                  <a:schemeClr val="accent1"/>
                </a:solidFill>
              </a:defRPr>
            </a:lvl9pPr>
          </a:lstStyle>
          <a:p/>
        </p:txBody>
      </p:sp>
      <p:sp>
        <p:nvSpPr>
          <p:cNvPr id="183" name="Google Shape;183;p32"/>
          <p:cNvSpPr txBox="1"/>
          <p:nvPr>
            <p:ph idx="1" type="subTitle"/>
          </p:nvPr>
        </p:nvSpPr>
        <p:spPr>
          <a:xfrm>
            <a:off x="4113600" y="3983050"/>
            <a:ext cx="4505700" cy="784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6"/>
              </a:buClr>
              <a:buSzPts val="1800"/>
              <a:buNone/>
              <a:defRPr b="1" sz="1800">
                <a:solidFill>
                  <a:schemeClr val="accent6"/>
                </a:solidFill>
              </a:defRPr>
            </a:lvl1pPr>
            <a:lvl2pPr lvl="1" algn="l">
              <a:lnSpc>
                <a:spcPct val="100000"/>
              </a:lnSpc>
              <a:spcBef>
                <a:spcPts val="0"/>
              </a:spcBef>
              <a:spcAft>
                <a:spcPts val="0"/>
              </a:spcAft>
              <a:buClr>
                <a:schemeClr val="accent6"/>
              </a:buClr>
              <a:buSzPts val="1800"/>
              <a:buNone/>
              <a:defRPr b="1" sz="1800">
                <a:solidFill>
                  <a:schemeClr val="accent6"/>
                </a:solidFill>
              </a:defRPr>
            </a:lvl2pPr>
            <a:lvl3pPr lvl="2" algn="l">
              <a:lnSpc>
                <a:spcPct val="100000"/>
              </a:lnSpc>
              <a:spcBef>
                <a:spcPts val="0"/>
              </a:spcBef>
              <a:spcAft>
                <a:spcPts val="0"/>
              </a:spcAft>
              <a:buClr>
                <a:schemeClr val="accent6"/>
              </a:buClr>
              <a:buSzPts val="1800"/>
              <a:buNone/>
              <a:defRPr b="1" sz="1800">
                <a:solidFill>
                  <a:schemeClr val="accent6"/>
                </a:solidFill>
              </a:defRPr>
            </a:lvl3pPr>
            <a:lvl4pPr lvl="3" algn="l">
              <a:lnSpc>
                <a:spcPct val="100000"/>
              </a:lnSpc>
              <a:spcBef>
                <a:spcPts val="0"/>
              </a:spcBef>
              <a:spcAft>
                <a:spcPts val="0"/>
              </a:spcAft>
              <a:buClr>
                <a:schemeClr val="accent6"/>
              </a:buClr>
              <a:buSzPts val="1800"/>
              <a:buNone/>
              <a:defRPr b="1">
                <a:solidFill>
                  <a:schemeClr val="accent6"/>
                </a:solidFill>
              </a:defRPr>
            </a:lvl4pPr>
            <a:lvl5pPr lvl="4" algn="l">
              <a:lnSpc>
                <a:spcPct val="100000"/>
              </a:lnSpc>
              <a:spcBef>
                <a:spcPts val="0"/>
              </a:spcBef>
              <a:spcAft>
                <a:spcPts val="0"/>
              </a:spcAft>
              <a:buClr>
                <a:schemeClr val="accent6"/>
              </a:buClr>
              <a:buSzPts val="1800"/>
              <a:buNone/>
              <a:defRPr b="1">
                <a:solidFill>
                  <a:schemeClr val="accent6"/>
                </a:solidFill>
              </a:defRPr>
            </a:lvl5pPr>
            <a:lvl6pPr lvl="5" algn="l">
              <a:lnSpc>
                <a:spcPct val="100000"/>
              </a:lnSpc>
              <a:spcBef>
                <a:spcPts val="0"/>
              </a:spcBef>
              <a:spcAft>
                <a:spcPts val="0"/>
              </a:spcAft>
              <a:buClr>
                <a:schemeClr val="accent6"/>
              </a:buClr>
              <a:buSzPts val="1800"/>
              <a:buNone/>
              <a:defRPr b="1">
                <a:solidFill>
                  <a:schemeClr val="accent6"/>
                </a:solidFill>
              </a:defRPr>
            </a:lvl6pPr>
            <a:lvl7pPr lvl="6" algn="l">
              <a:lnSpc>
                <a:spcPct val="100000"/>
              </a:lnSpc>
              <a:spcBef>
                <a:spcPts val="0"/>
              </a:spcBef>
              <a:spcAft>
                <a:spcPts val="0"/>
              </a:spcAft>
              <a:buClr>
                <a:schemeClr val="accent6"/>
              </a:buClr>
              <a:buSzPts val="1800"/>
              <a:buNone/>
              <a:defRPr b="1">
                <a:solidFill>
                  <a:schemeClr val="accent6"/>
                </a:solidFill>
              </a:defRPr>
            </a:lvl7pPr>
            <a:lvl8pPr lvl="7" algn="l">
              <a:lnSpc>
                <a:spcPct val="100000"/>
              </a:lnSpc>
              <a:spcBef>
                <a:spcPts val="0"/>
              </a:spcBef>
              <a:spcAft>
                <a:spcPts val="0"/>
              </a:spcAft>
              <a:buClr>
                <a:schemeClr val="accent6"/>
              </a:buClr>
              <a:buSzPts val="1800"/>
              <a:buNone/>
              <a:defRPr b="1">
                <a:solidFill>
                  <a:schemeClr val="accent6"/>
                </a:solidFill>
              </a:defRPr>
            </a:lvl8pPr>
            <a:lvl9pPr lvl="8" algn="l">
              <a:lnSpc>
                <a:spcPct val="100000"/>
              </a:lnSpc>
              <a:spcBef>
                <a:spcPts val="0"/>
              </a:spcBef>
              <a:spcAft>
                <a:spcPts val="0"/>
              </a:spcAft>
              <a:buClr>
                <a:schemeClr val="accent6"/>
              </a:buClr>
              <a:buSzPts val="1800"/>
              <a:buNone/>
              <a:defRPr b="1">
                <a:solidFill>
                  <a:schemeClr val="accent6"/>
                </a:solidFill>
              </a:defRPr>
            </a:lvl9pPr>
          </a:lstStyle>
          <a:p/>
        </p:txBody>
      </p:sp>
      <p:sp>
        <p:nvSpPr>
          <p:cNvPr id="184" name="Google Shape;184;p32"/>
          <p:cNvSpPr/>
          <p:nvPr/>
        </p:nvSpPr>
        <p:spPr>
          <a:xfrm>
            <a:off x="0" y="4288499"/>
            <a:ext cx="3474300" cy="247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32"/>
          <p:cNvSpPr/>
          <p:nvPr/>
        </p:nvSpPr>
        <p:spPr>
          <a:xfrm>
            <a:off x="0" y="0"/>
            <a:ext cx="34743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186" name="Google Shape;186;p32"/>
          <p:cNvSpPr/>
          <p:nvPr/>
        </p:nvSpPr>
        <p:spPr>
          <a:xfrm>
            <a:off x="0" y="500626"/>
            <a:ext cx="3474300" cy="38241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32"/>
          <p:cNvSpPr/>
          <p:nvPr/>
        </p:nvSpPr>
        <p:spPr>
          <a:xfrm>
            <a:off x="0" y="4493604"/>
            <a:ext cx="3474300" cy="1182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32"/>
          <p:cNvSpPr/>
          <p:nvPr/>
        </p:nvSpPr>
        <p:spPr>
          <a:xfrm>
            <a:off x="0" y="4584075"/>
            <a:ext cx="3474300" cy="5595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32"/>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0" name="Shape 190"/>
        <p:cNvGrpSpPr/>
        <p:nvPr/>
      </p:nvGrpSpPr>
      <p:grpSpPr>
        <a:xfrm>
          <a:off x="0" y="0"/>
          <a:ext cx="0" cy="0"/>
          <a:chOff x="0" y="0"/>
          <a:chExt cx="0" cy="0"/>
        </a:xfrm>
      </p:grpSpPr>
      <p:sp>
        <p:nvSpPr>
          <p:cNvPr id="191" name="Google Shape;191;p33"/>
          <p:cNvSpPr/>
          <p:nvPr/>
        </p:nvSpPr>
        <p:spPr>
          <a:xfrm>
            <a:off x="0" y="0"/>
            <a:ext cx="2472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192" name="Google Shape;192;p33"/>
          <p:cNvSpPr/>
          <p:nvPr/>
        </p:nvSpPr>
        <p:spPr>
          <a:xfrm>
            <a:off x="0" y="500625"/>
            <a:ext cx="4572000" cy="1058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33"/>
          <p:cNvSpPr/>
          <p:nvPr/>
        </p:nvSpPr>
        <p:spPr>
          <a:xfrm>
            <a:off x="0" y="1553406"/>
            <a:ext cx="247200" cy="1532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33"/>
          <p:cNvSpPr/>
          <p:nvPr/>
        </p:nvSpPr>
        <p:spPr>
          <a:xfrm>
            <a:off x="0" y="3086100"/>
            <a:ext cx="247200" cy="6054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33"/>
          <p:cNvSpPr/>
          <p:nvPr/>
        </p:nvSpPr>
        <p:spPr>
          <a:xfrm>
            <a:off x="0" y="3691500"/>
            <a:ext cx="247200" cy="14520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96" name="Google Shape;196;p33"/>
          <p:cNvCxnSpPr/>
          <p:nvPr/>
        </p:nvCxnSpPr>
        <p:spPr>
          <a:xfrm>
            <a:off x="1037450" y="809725"/>
            <a:ext cx="0" cy="470700"/>
          </a:xfrm>
          <a:prstGeom prst="straightConnector1">
            <a:avLst/>
          </a:prstGeom>
          <a:noFill/>
          <a:ln cap="flat" cmpd="sng" w="9525">
            <a:solidFill>
              <a:schemeClr val="accent2"/>
            </a:solidFill>
            <a:prstDash val="solid"/>
            <a:round/>
            <a:headEnd len="sm" w="sm" type="none"/>
            <a:tailEnd len="sm" w="sm" type="none"/>
          </a:ln>
        </p:spPr>
      </p:cxnSp>
      <p:sp>
        <p:nvSpPr>
          <p:cNvPr id="197" name="Google Shape;197;p33"/>
          <p:cNvSpPr txBox="1"/>
          <p:nvPr>
            <p:ph type="title"/>
          </p:nvPr>
        </p:nvSpPr>
        <p:spPr>
          <a:xfrm>
            <a:off x="1146025" y="530725"/>
            <a:ext cx="3208800" cy="1028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198" name="Google Shape;198;p33"/>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99" name="Shape 199"/>
        <p:cNvGrpSpPr/>
        <p:nvPr/>
      </p:nvGrpSpPr>
      <p:grpSpPr>
        <a:xfrm>
          <a:off x="0" y="0"/>
          <a:ext cx="0" cy="0"/>
          <a:chOff x="0" y="0"/>
          <a:chExt cx="0" cy="0"/>
        </a:xfrm>
      </p:grpSpPr>
      <p:sp>
        <p:nvSpPr>
          <p:cNvPr id="200" name="Google Shape;200;p34"/>
          <p:cNvSpPr/>
          <p:nvPr/>
        </p:nvSpPr>
        <p:spPr>
          <a:xfrm>
            <a:off x="0" y="0"/>
            <a:ext cx="2472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201" name="Google Shape;201;p34"/>
          <p:cNvSpPr/>
          <p:nvPr/>
        </p:nvSpPr>
        <p:spPr>
          <a:xfrm>
            <a:off x="0" y="500625"/>
            <a:ext cx="247200" cy="1058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34"/>
          <p:cNvSpPr/>
          <p:nvPr/>
        </p:nvSpPr>
        <p:spPr>
          <a:xfrm>
            <a:off x="0" y="1553406"/>
            <a:ext cx="247200" cy="1532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34"/>
          <p:cNvSpPr/>
          <p:nvPr/>
        </p:nvSpPr>
        <p:spPr>
          <a:xfrm>
            <a:off x="0" y="3086100"/>
            <a:ext cx="247200" cy="6054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34"/>
          <p:cNvSpPr/>
          <p:nvPr/>
        </p:nvSpPr>
        <p:spPr>
          <a:xfrm>
            <a:off x="0" y="3691500"/>
            <a:ext cx="247200" cy="14520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34"/>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solidFill>
          <a:schemeClr val="accent4"/>
        </a:solidFill>
      </p:bgPr>
    </p:bg>
    <p:spTree>
      <p:nvGrpSpPr>
        <p:cNvPr id="206" name="Shape 206"/>
        <p:cNvGrpSpPr/>
        <p:nvPr/>
      </p:nvGrpSpPr>
      <p:grpSpPr>
        <a:xfrm>
          <a:off x="0" y="0"/>
          <a:ext cx="0" cy="0"/>
          <a:chOff x="0" y="0"/>
          <a:chExt cx="0" cy="0"/>
        </a:xfrm>
      </p:grpSpPr>
      <p:sp>
        <p:nvSpPr>
          <p:cNvPr id="207" name="Google Shape;207;p35"/>
          <p:cNvSpPr/>
          <p:nvPr/>
        </p:nvSpPr>
        <p:spPr>
          <a:xfrm>
            <a:off x="3398538" y="1599538"/>
            <a:ext cx="2346925" cy="1944425"/>
          </a:xfrm>
          <a:prstGeom prst="rect">
            <a:avLst/>
          </a:prstGeom>
        </p:spPr>
        <p:txBody>
          <a:bodyPr>
            <a:prstTxWarp prst="textPlain"/>
          </a:bodyPr>
          <a:lstStyle/>
          <a:p>
            <a:pPr lvl="0" algn="ctr"/>
            <a:r>
              <a:rPr b="0" i="0">
                <a:ln>
                  <a:noFill/>
                </a:ln>
                <a:solidFill>
                  <a:srgbClr val="0E3142">
                    <a:alpha val="26670"/>
                  </a:srgbClr>
                </a:solidFill>
                <a:latin typeface="Impact"/>
              </a:rPr>
              <a:t>“</a:t>
            </a:r>
          </a:p>
        </p:txBody>
      </p:sp>
      <p:sp>
        <p:nvSpPr>
          <p:cNvPr id="208" name="Google Shape;208;p35"/>
          <p:cNvSpPr/>
          <p:nvPr/>
        </p:nvSpPr>
        <p:spPr>
          <a:xfrm>
            <a:off x="0" y="0"/>
            <a:ext cx="91440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209" name="Google Shape;209;p35"/>
          <p:cNvSpPr/>
          <p:nvPr/>
        </p:nvSpPr>
        <p:spPr>
          <a:xfrm>
            <a:off x="0" y="500625"/>
            <a:ext cx="9144000" cy="732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35"/>
          <p:cNvSpPr/>
          <p:nvPr/>
        </p:nvSpPr>
        <p:spPr>
          <a:xfrm>
            <a:off x="0" y="3962800"/>
            <a:ext cx="9144000" cy="3702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35"/>
          <p:cNvSpPr/>
          <p:nvPr/>
        </p:nvSpPr>
        <p:spPr>
          <a:xfrm>
            <a:off x="0" y="4333125"/>
            <a:ext cx="9144000" cy="8103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35"/>
          <p:cNvSpPr txBox="1"/>
          <p:nvPr>
            <p:ph idx="1" type="body"/>
          </p:nvPr>
        </p:nvSpPr>
        <p:spPr>
          <a:xfrm>
            <a:off x="1556175" y="2300275"/>
            <a:ext cx="6031800" cy="605100"/>
          </a:xfrm>
          <a:prstGeom prst="rect">
            <a:avLst/>
          </a:prstGeom>
          <a:noFill/>
          <a:ln>
            <a:noFill/>
          </a:ln>
        </p:spPr>
        <p:txBody>
          <a:bodyPr anchorCtr="0" anchor="ctr" bIns="91425" lIns="91425" spcFirstLastPara="1" rIns="91425" wrap="square" tIns="91425">
            <a:noAutofit/>
          </a:bodyPr>
          <a:lstStyle>
            <a:lvl1pPr indent="-355600" lvl="0" marL="457200" algn="ctr">
              <a:lnSpc>
                <a:spcPct val="100000"/>
              </a:lnSpc>
              <a:spcBef>
                <a:spcPts val="600"/>
              </a:spcBef>
              <a:spcAft>
                <a:spcPts val="0"/>
              </a:spcAft>
              <a:buClr>
                <a:schemeClr val="lt1"/>
              </a:buClr>
              <a:buSzPts val="2000"/>
              <a:buChar char="▪"/>
              <a:defRPr sz="2000">
                <a:solidFill>
                  <a:schemeClr val="lt1"/>
                </a:solidFill>
              </a:defRPr>
            </a:lvl1pPr>
            <a:lvl2pPr indent="-355600" lvl="1" marL="914400" algn="ctr">
              <a:lnSpc>
                <a:spcPct val="100000"/>
              </a:lnSpc>
              <a:spcBef>
                <a:spcPts val="0"/>
              </a:spcBef>
              <a:spcAft>
                <a:spcPts val="0"/>
              </a:spcAft>
              <a:buClr>
                <a:schemeClr val="lt1"/>
              </a:buClr>
              <a:buSzPts val="2000"/>
              <a:buChar char="▫"/>
              <a:defRPr sz="2000">
                <a:solidFill>
                  <a:schemeClr val="lt1"/>
                </a:solidFill>
              </a:defRPr>
            </a:lvl2pPr>
            <a:lvl3pPr indent="-355600" lvl="2" marL="1371600" algn="ctr">
              <a:lnSpc>
                <a:spcPct val="100000"/>
              </a:lnSpc>
              <a:spcBef>
                <a:spcPts val="0"/>
              </a:spcBef>
              <a:spcAft>
                <a:spcPts val="0"/>
              </a:spcAft>
              <a:buClr>
                <a:schemeClr val="lt1"/>
              </a:buClr>
              <a:buSzPts val="2000"/>
              <a:buChar char="■"/>
              <a:defRPr sz="2000">
                <a:solidFill>
                  <a:schemeClr val="lt1"/>
                </a:solidFill>
              </a:defRPr>
            </a:lvl3pPr>
            <a:lvl4pPr indent="-355600" lvl="3" marL="1828800" algn="ctr">
              <a:lnSpc>
                <a:spcPct val="100000"/>
              </a:lnSpc>
              <a:spcBef>
                <a:spcPts val="0"/>
              </a:spcBef>
              <a:spcAft>
                <a:spcPts val="0"/>
              </a:spcAft>
              <a:buClr>
                <a:schemeClr val="lt1"/>
              </a:buClr>
              <a:buSzPts val="2000"/>
              <a:buChar char="●"/>
              <a:defRPr sz="2000">
                <a:solidFill>
                  <a:schemeClr val="lt1"/>
                </a:solidFill>
              </a:defRPr>
            </a:lvl4pPr>
            <a:lvl5pPr indent="-355600" lvl="4" marL="2286000" algn="ctr">
              <a:lnSpc>
                <a:spcPct val="100000"/>
              </a:lnSpc>
              <a:spcBef>
                <a:spcPts val="0"/>
              </a:spcBef>
              <a:spcAft>
                <a:spcPts val="0"/>
              </a:spcAft>
              <a:buClr>
                <a:schemeClr val="lt1"/>
              </a:buClr>
              <a:buSzPts val="2000"/>
              <a:buChar char="○"/>
              <a:defRPr sz="2000">
                <a:solidFill>
                  <a:schemeClr val="lt1"/>
                </a:solidFill>
              </a:defRPr>
            </a:lvl5pPr>
            <a:lvl6pPr indent="-355600" lvl="5" marL="2743200" algn="ctr">
              <a:lnSpc>
                <a:spcPct val="100000"/>
              </a:lnSpc>
              <a:spcBef>
                <a:spcPts val="0"/>
              </a:spcBef>
              <a:spcAft>
                <a:spcPts val="0"/>
              </a:spcAft>
              <a:buClr>
                <a:schemeClr val="lt1"/>
              </a:buClr>
              <a:buSzPts val="2000"/>
              <a:buChar char="■"/>
              <a:defRPr sz="2000">
                <a:solidFill>
                  <a:schemeClr val="lt1"/>
                </a:solidFill>
              </a:defRPr>
            </a:lvl6pPr>
            <a:lvl7pPr indent="-355600" lvl="6" marL="3200400" algn="ctr">
              <a:lnSpc>
                <a:spcPct val="100000"/>
              </a:lnSpc>
              <a:spcBef>
                <a:spcPts val="0"/>
              </a:spcBef>
              <a:spcAft>
                <a:spcPts val="0"/>
              </a:spcAft>
              <a:buClr>
                <a:schemeClr val="lt1"/>
              </a:buClr>
              <a:buSzPts val="2000"/>
              <a:buChar char="●"/>
              <a:defRPr sz="2000">
                <a:solidFill>
                  <a:schemeClr val="lt1"/>
                </a:solidFill>
              </a:defRPr>
            </a:lvl7pPr>
            <a:lvl8pPr indent="-355600" lvl="7" marL="3657600" algn="ctr">
              <a:lnSpc>
                <a:spcPct val="100000"/>
              </a:lnSpc>
              <a:spcBef>
                <a:spcPts val="0"/>
              </a:spcBef>
              <a:spcAft>
                <a:spcPts val="0"/>
              </a:spcAft>
              <a:buClr>
                <a:schemeClr val="lt1"/>
              </a:buClr>
              <a:buSzPts val="2000"/>
              <a:buChar char="○"/>
              <a:defRPr sz="2000">
                <a:solidFill>
                  <a:schemeClr val="lt1"/>
                </a:solidFill>
              </a:defRPr>
            </a:lvl8pPr>
            <a:lvl9pPr indent="-355600" lvl="8" marL="4114800" algn="ctr">
              <a:lnSpc>
                <a:spcPct val="100000"/>
              </a:lnSpc>
              <a:spcBef>
                <a:spcPts val="0"/>
              </a:spcBef>
              <a:spcAft>
                <a:spcPts val="0"/>
              </a:spcAft>
              <a:buClr>
                <a:schemeClr val="lt1"/>
              </a:buClr>
              <a:buSzPts val="2000"/>
              <a:buChar char="■"/>
              <a:defRPr sz="2000">
                <a:solidFill>
                  <a:schemeClr val="lt1"/>
                </a:solidFill>
              </a:defRPr>
            </a:lvl9pPr>
          </a:lstStyle>
          <a:p/>
        </p:txBody>
      </p:sp>
      <p:sp>
        <p:nvSpPr>
          <p:cNvPr id="213" name="Google Shape;213;p35"/>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14" name="Shape 214"/>
        <p:cNvGrpSpPr/>
        <p:nvPr/>
      </p:nvGrpSpPr>
      <p:grpSpPr>
        <a:xfrm>
          <a:off x="0" y="0"/>
          <a:ext cx="0" cy="0"/>
          <a:chOff x="0" y="0"/>
          <a:chExt cx="0" cy="0"/>
        </a:xfrm>
      </p:grpSpPr>
      <p:sp>
        <p:nvSpPr>
          <p:cNvPr id="215" name="Google Shape;215;p36"/>
          <p:cNvSpPr/>
          <p:nvPr/>
        </p:nvSpPr>
        <p:spPr>
          <a:xfrm>
            <a:off x="0" y="0"/>
            <a:ext cx="2472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216" name="Google Shape;216;p36"/>
          <p:cNvSpPr/>
          <p:nvPr/>
        </p:nvSpPr>
        <p:spPr>
          <a:xfrm>
            <a:off x="0" y="500625"/>
            <a:ext cx="4572000" cy="1058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36"/>
          <p:cNvSpPr/>
          <p:nvPr/>
        </p:nvSpPr>
        <p:spPr>
          <a:xfrm>
            <a:off x="0" y="1553406"/>
            <a:ext cx="247200" cy="1532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36"/>
          <p:cNvSpPr/>
          <p:nvPr/>
        </p:nvSpPr>
        <p:spPr>
          <a:xfrm>
            <a:off x="0" y="3086100"/>
            <a:ext cx="247200" cy="6054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36"/>
          <p:cNvSpPr/>
          <p:nvPr/>
        </p:nvSpPr>
        <p:spPr>
          <a:xfrm>
            <a:off x="0" y="3691500"/>
            <a:ext cx="247200" cy="14520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20" name="Google Shape;220;p36"/>
          <p:cNvCxnSpPr/>
          <p:nvPr/>
        </p:nvCxnSpPr>
        <p:spPr>
          <a:xfrm>
            <a:off x="1037450" y="809725"/>
            <a:ext cx="0" cy="470700"/>
          </a:xfrm>
          <a:prstGeom prst="straightConnector1">
            <a:avLst/>
          </a:prstGeom>
          <a:noFill/>
          <a:ln cap="flat" cmpd="sng" w="9525">
            <a:solidFill>
              <a:schemeClr val="accent2"/>
            </a:solidFill>
            <a:prstDash val="solid"/>
            <a:round/>
            <a:headEnd len="sm" w="sm" type="none"/>
            <a:tailEnd len="sm" w="sm" type="none"/>
          </a:ln>
        </p:spPr>
      </p:cxnSp>
      <p:sp>
        <p:nvSpPr>
          <p:cNvPr id="221" name="Google Shape;221;p36"/>
          <p:cNvSpPr txBox="1"/>
          <p:nvPr>
            <p:ph type="title"/>
          </p:nvPr>
        </p:nvSpPr>
        <p:spPr>
          <a:xfrm>
            <a:off x="1146025" y="530725"/>
            <a:ext cx="3208800" cy="1028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222" name="Google Shape;222;p36"/>
          <p:cNvSpPr txBox="1"/>
          <p:nvPr>
            <p:ph idx="1" type="body"/>
          </p:nvPr>
        </p:nvSpPr>
        <p:spPr>
          <a:xfrm>
            <a:off x="879125" y="1744500"/>
            <a:ext cx="7544400" cy="3218400"/>
          </a:xfrm>
          <a:prstGeom prst="rect">
            <a:avLst/>
          </a:prstGeom>
          <a:noFill/>
          <a:ln>
            <a:noFill/>
          </a:ln>
        </p:spPr>
        <p:txBody>
          <a:bodyPr anchorCtr="0" anchor="t" bIns="91425" lIns="91425" spcFirstLastPara="1" rIns="91425" wrap="square" tIns="91425">
            <a:noAutofit/>
          </a:bodyPr>
          <a:lstStyle>
            <a:lvl1pPr indent="-406400" lvl="0" marL="457200" algn="l">
              <a:lnSpc>
                <a:spcPct val="100000"/>
              </a:lnSpc>
              <a:spcBef>
                <a:spcPts val="600"/>
              </a:spcBef>
              <a:spcAft>
                <a:spcPts val="0"/>
              </a:spcAft>
              <a:buClr>
                <a:schemeClr val="dk1"/>
              </a:buClr>
              <a:buSzPts val="2800"/>
              <a:buFont typeface="Century Gothic"/>
              <a:buChar char="■"/>
              <a:defRPr sz="1700">
                <a:latin typeface="Century Gothic"/>
                <a:ea typeface="Century Gothic"/>
                <a:cs typeface="Century Gothic"/>
                <a:sym typeface="Century Gothic"/>
              </a:defRPr>
            </a:lvl1pPr>
            <a:lvl2pPr indent="-381000" lvl="1" marL="914400" algn="l">
              <a:lnSpc>
                <a:spcPct val="100000"/>
              </a:lnSpc>
              <a:spcBef>
                <a:spcPts val="0"/>
              </a:spcBef>
              <a:spcAft>
                <a:spcPts val="0"/>
              </a:spcAft>
              <a:buClr>
                <a:schemeClr val="lt1"/>
              </a:buClr>
              <a:buSzPts val="2400"/>
              <a:buFont typeface="Open Sans"/>
              <a:buChar char="❏"/>
              <a:defRPr sz="2800"/>
            </a:lvl2pPr>
            <a:lvl3pPr indent="-381000" lvl="2" marL="1371600" algn="l">
              <a:lnSpc>
                <a:spcPct val="100000"/>
              </a:lnSpc>
              <a:spcBef>
                <a:spcPts val="0"/>
              </a:spcBef>
              <a:spcAft>
                <a:spcPts val="0"/>
              </a:spcAft>
              <a:buClr>
                <a:schemeClr val="lt1"/>
              </a:buClr>
              <a:buSzPts val="2400"/>
              <a:buFont typeface="Open Sans"/>
              <a:buChar char="❏"/>
              <a:defRPr sz="2800"/>
            </a:lvl3pPr>
            <a:lvl4pPr indent="-406400" lvl="3" marL="1828800" algn="l">
              <a:lnSpc>
                <a:spcPct val="100000"/>
              </a:lnSpc>
              <a:spcBef>
                <a:spcPts val="0"/>
              </a:spcBef>
              <a:spcAft>
                <a:spcPts val="0"/>
              </a:spcAft>
              <a:buClr>
                <a:schemeClr val="lt1"/>
              </a:buClr>
              <a:buSzPts val="2800"/>
              <a:buFont typeface="Open Sans"/>
              <a:buChar char="❏"/>
              <a:defRPr sz="2800"/>
            </a:lvl4pPr>
            <a:lvl5pPr indent="-406400" lvl="4" marL="2286000" algn="l">
              <a:lnSpc>
                <a:spcPct val="100000"/>
              </a:lnSpc>
              <a:spcBef>
                <a:spcPts val="0"/>
              </a:spcBef>
              <a:spcAft>
                <a:spcPts val="0"/>
              </a:spcAft>
              <a:buClr>
                <a:schemeClr val="lt1"/>
              </a:buClr>
              <a:buSzPts val="2800"/>
              <a:buFont typeface="Open Sans"/>
              <a:buChar char="❏"/>
              <a:defRPr sz="2800"/>
            </a:lvl5pPr>
            <a:lvl6pPr indent="-406400" lvl="5" marL="2743200" algn="l">
              <a:lnSpc>
                <a:spcPct val="100000"/>
              </a:lnSpc>
              <a:spcBef>
                <a:spcPts val="0"/>
              </a:spcBef>
              <a:spcAft>
                <a:spcPts val="0"/>
              </a:spcAft>
              <a:buClr>
                <a:schemeClr val="lt1"/>
              </a:buClr>
              <a:buSzPts val="2800"/>
              <a:buFont typeface="Open Sans"/>
              <a:buChar char="❏"/>
              <a:defRPr sz="2800"/>
            </a:lvl6pPr>
            <a:lvl7pPr indent="-406400" lvl="6" marL="3200400" algn="l">
              <a:lnSpc>
                <a:spcPct val="100000"/>
              </a:lnSpc>
              <a:spcBef>
                <a:spcPts val="0"/>
              </a:spcBef>
              <a:spcAft>
                <a:spcPts val="0"/>
              </a:spcAft>
              <a:buClr>
                <a:schemeClr val="lt1"/>
              </a:buClr>
              <a:buSzPts val="2800"/>
              <a:buFont typeface="Open Sans"/>
              <a:buChar char="❏"/>
              <a:defRPr sz="2800"/>
            </a:lvl7pPr>
            <a:lvl8pPr indent="-406400" lvl="7" marL="3657600" algn="l">
              <a:lnSpc>
                <a:spcPct val="100000"/>
              </a:lnSpc>
              <a:spcBef>
                <a:spcPts val="0"/>
              </a:spcBef>
              <a:spcAft>
                <a:spcPts val="0"/>
              </a:spcAft>
              <a:buClr>
                <a:schemeClr val="lt1"/>
              </a:buClr>
              <a:buSzPts val="2800"/>
              <a:buFont typeface="Open Sans"/>
              <a:buChar char="❏"/>
              <a:defRPr sz="2800"/>
            </a:lvl8pPr>
            <a:lvl9pPr indent="-406400" lvl="8" marL="4114800" algn="l">
              <a:lnSpc>
                <a:spcPct val="100000"/>
              </a:lnSpc>
              <a:spcBef>
                <a:spcPts val="0"/>
              </a:spcBef>
              <a:spcAft>
                <a:spcPts val="0"/>
              </a:spcAft>
              <a:buClr>
                <a:schemeClr val="lt1"/>
              </a:buClr>
              <a:buSzPts val="2800"/>
              <a:buFont typeface="Open Sans"/>
              <a:buChar char="❏"/>
              <a:defRPr sz="2800"/>
            </a:lvl9pPr>
          </a:lstStyle>
          <a:p/>
        </p:txBody>
      </p:sp>
      <p:sp>
        <p:nvSpPr>
          <p:cNvPr id="223" name="Google Shape;223;p36"/>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224" name="Shape 224"/>
        <p:cNvGrpSpPr/>
        <p:nvPr/>
      </p:nvGrpSpPr>
      <p:grpSpPr>
        <a:xfrm>
          <a:off x="0" y="0"/>
          <a:ext cx="0" cy="0"/>
          <a:chOff x="0" y="0"/>
          <a:chExt cx="0" cy="0"/>
        </a:xfrm>
      </p:grpSpPr>
      <p:sp>
        <p:nvSpPr>
          <p:cNvPr id="225" name="Google Shape;225;p37"/>
          <p:cNvSpPr/>
          <p:nvPr/>
        </p:nvSpPr>
        <p:spPr>
          <a:xfrm>
            <a:off x="0" y="0"/>
            <a:ext cx="2472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226" name="Google Shape;226;p37"/>
          <p:cNvSpPr/>
          <p:nvPr/>
        </p:nvSpPr>
        <p:spPr>
          <a:xfrm>
            <a:off x="0" y="500625"/>
            <a:ext cx="4572000" cy="1058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37"/>
          <p:cNvSpPr/>
          <p:nvPr/>
        </p:nvSpPr>
        <p:spPr>
          <a:xfrm>
            <a:off x="0" y="1553406"/>
            <a:ext cx="247200" cy="1532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37"/>
          <p:cNvSpPr/>
          <p:nvPr/>
        </p:nvSpPr>
        <p:spPr>
          <a:xfrm>
            <a:off x="0" y="3086100"/>
            <a:ext cx="247200" cy="6054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37"/>
          <p:cNvSpPr/>
          <p:nvPr/>
        </p:nvSpPr>
        <p:spPr>
          <a:xfrm>
            <a:off x="0" y="3691500"/>
            <a:ext cx="247200" cy="14520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30" name="Google Shape;230;p37"/>
          <p:cNvCxnSpPr/>
          <p:nvPr/>
        </p:nvCxnSpPr>
        <p:spPr>
          <a:xfrm>
            <a:off x="1037450" y="809725"/>
            <a:ext cx="0" cy="470700"/>
          </a:xfrm>
          <a:prstGeom prst="straightConnector1">
            <a:avLst/>
          </a:prstGeom>
          <a:noFill/>
          <a:ln cap="flat" cmpd="sng" w="9525">
            <a:solidFill>
              <a:schemeClr val="accent2"/>
            </a:solidFill>
            <a:prstDash val="solid"/>
            <a:round/>
            <a:headEnd len="sm" w="sm" type="none"/>
            <a:tailEnd len="sm" w="sm" type="none"/>
          </a:ln>
        </p:spPr>
      </p:cxnSp>
      <p:sp>
        <p:nvSpPr>
          <p:cNvPr id="231" name="Google Shape;231;p37"/>
          <p:cNvSpPr txBox="1"/>
          <p:nvPr>
            <p:ph type="title"/>
          </p:nvPr>
        </p:nvSpPr>
        <p:spPr>
          <a:xfrm>
            <a:off x="1146025" y="530725"/>
            <a:ext cx="3208800" cy="1028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232" name="Google Shape;232;p37"/>
          <p:cNvSpPr txBox="1"/>
          <p:nvPr>
            <p:ph idx="1" type="body"/>
          </p:nvPr>
        </p:nvSpPr>
        <p:spPr>
          <a:xfrm>
            <a:off x="1146025" y="1767275"/>
            <a:ext cx="3660300" cy="3158700"/>
          </a:xfrm>
          <a:prstGeom prst="rect">
            <a:avLst/>
          </a:prstGeom>
          <a:noFill/>
          <a:ln>
            <a:noFill/>
          </a:ln>
        </p:spPr>
        <p:txBody>
          <a:bodyPr anchorCtr="0" anchor="t" bIns="91425" lIns="91425" spcFirstLastPara="1" rIns="91425" wrap="square" tIns="91425">
            <a:noAutofit/>
          </a:bodyPr>
          <a:lstStyle>
            <a:lvl1pPr indent="-355600" lvl="0" marL="457200" algn="l">
              <a:lnSpc>
                <a:spcPct val="100000"/>
              </a:lnSpc>
              <a:spcBef>
                <a:spcPts val="600"/>
              </a:spcBef>
              <a:spcAft>
                <a:spcPts val="0"/>
              </a:spcAft>
              <a:buSzPts val="2000"/>
              <a:buChar char="▪"/>
              <a:defRPr sz="2000"/>
            </a:lvl1pPr>
            <a:lvl2pPr indent="-355600" lvl="1" marL="914400" algn="l">
              <a:lnSpc>
                <a:spcPct val="100000"/>
              </a:lnSpc>
              <a:spcBef>
                <a:spcPts val="0"/>
              </a:spcBef>
              <a:spcAft>
                <a:spcPts val="0"/>
              </a:spcAft>
              <a:buSzPts val="2000"/>
              <a:buChar char="▫"/>
              <a:defRPr sz="2000"/>
            </a:lvl2pPr>
            <a:lvl3pPr indent="-355600" lvl="2" marL="1371600" algn="l">
              <a:lnSpc>
                <a:spcPct val="100000"/>
              </a:lnSpc>
              <a:spcBef>
                <a:spcPts val="0"/>
              </a:spcBef>
              <a:spcAft>
                <a:spcPts val="0"/>
              </a:spcAft>
              <a:buSzPts val="2000"/>
              <a:buChar char="■"/>
              <a:defRPr sz="2000"/>
            </a:lvl3pPr>
            <a:lvl4pPr indent="-355600" lvl="3" marL="1828800" algn="l">
              <a:lnSpc>
                <a:spcPct val="100000"/>
              </a:lnSpc>
              <a:spcBef>
                <a:spcPts val="0"/>
              </a:spcBef>
              <a:spcAft>
                <a:spcPts val="0"/>
              </a:spcAft>
              <a:buSzPts val="2000"/>
              <a:buChar char="●"/>
              <a:defRPr sz="2000"/>
            </a:lvl4pPr>
            <a:lvl5pPr indent="-355600" lvl="4" marL="2286000" algn="l">
              <a:lnSpc>
                <a:spcPct val="100000"/>
              </a:lnSpc>
              <a:spcBef>
                <a:spcPts val="0"/>
              </a:spcBef>
              <a:spcAft>
                <a:spcPts val="0"/>
              </a:spcAft>
              <a:buSzPts val="2000"/>
              <a:buChar char="○"/>
              <a:defRPr sz="2000"/>
            </a:lvl5pPr>
            <a:lvl6pPr indent="-355600" lvl="5" marL="2743200" algn="l">
              <a:lnSpc>
                <a:spcPct val="100000"/>
              </a:lnSpc>
              <a:spcBef>
                <a:spcPts val="0"/>
              </a:spcBef>
              <a:spcAft>
                <a:spcPts val="0"/>
              </a:spcAft>
              <a:buSzPts val="2000"/>
              <a:buChar char="■"/>
              <a:defRPr sz="2000"/>
            </a:lvl6pPr>
            <a:lvl7pPr indent="-355600" lvl="6" marL="3200400" algn="l">
              <a:lnSpc>
                <a:spcPct val="100000"/>
              </a:lnSpc>
              <a:spcBef>
                <a:spcPts val="0"/>
              </a:spcBef>
              <a:spcAft>
                <a:spcPts val="0"/>
              </a:spcAft>
              <a:buSzPts val="2000"/>
              <a:buChar char="●"/>
              <a:defRPr sz="2000"/>
            </a:lvl7pPr>
            <a:lvl8pPr indent="-355600" lvl="7" marL="3657600" algn="l">
              <a:lnSpc>
                <a:spcPct val="100000"/>
              </a:lnSpc>
              <a:spcBef>
                <a:spcPts val="0"/>
              </a:spcBef>
              <a:spcAft>
                <a:spcPts val="0"/>
              </a:spcAft>
              <a:buSzPts val="2000"/>
              <a:buChar char="○"/>
              <a:defRPr sz="2000"/>
            </a:lvl8pPr>
            <a:lvl9pPr indent="-355600" lvl="8" marL="4114800" algn="l">
              <a:lnSpc>
                <a:spcPct val="100000"/>
              </a:lnSpc>
              <a:spcBef>
                <a:spcPts val="0"/>
              </a:spcBef>
              <a:spcAft>
                <a:spcPts val="0"/>
              </a:spcAft>
              <a:buSzPts val="2000"/>
              <a:buChar char="■"/>
              <a:defRPr sz="2000"/>
            </a:lvl9pPr>
          </a:lstStyle>
          <a:p/>
        </p:txBody>
      </p:sp>
      <p:sp>
        <p:nvSpPr>
          <p:cNvPr id="233" name="Google Shape;233;p37"/>
          <p:cNvSpPr txBox="1"/>
          <p:nvPr>
            <p:ph idx="2" type="body"/>
          </p:nvPr>
        </p:nvSpPr>
        <p:spPr>
          <a:xfrm>
            <a:off x="5026623" y="1767275"/>
            <a:ext cx="3660300" cy="3158700"/>
          </a:xfrm>
          <a:prstGeom prst="rect">
            <a:avLst/>
          </a:prstGeom>
          <a:noFill/>
          <a:ln>
            <a:noFill/>
          </a:ln>
        </p:spPr>
        <p:txBody>
          <a:bodyPr anchorCtr="0" anchor="t" bIns="91425" lIns="91425" spcFirstLastPara="1" rIns="91425" wrap="square" tIns="91425">
            <a:noAutofit/>
          </a:bodyPr>
          <a:lstStyle>
            <a:lvl1pPr indent="-355600" lvl="0" marL="457200" algn="l">
              <a:lnSpc>
                <a:spcPct val="100000"/>
              </a:lnSpc>
              <a:spcBef>
                <a:spcPts val="600"/>
              </a:spcBef>
              <a:spcAft>
                <a:spcPts val="0"/>
              </a:spcAft>
              <a:buSzPts val="2000"/>
              <a:buChar char="▪"/>
              <a:defRPr sz="2000"/>
            </a:lvl1pPr>
            <a:lvl2pPr indent="-355600" lvl="1" marL="914400" algn="l">
              <a:lnSpc>
                <a:spcPct val="100000"/>
              </a:lnSpc>
              <a:spcBef>
                <a:spcPts val="0"/>
              </a:spcBef>
              <a:spcAft>
                <a:spcPts val="0"/>
              </a:spcAft>
              <a:buSzPts val="2000"/>
              <a:buChar char="▫"/>
              <a:defRPr sz="2000"/>
            </a:lvl2pPr>
            <a:lvl3pPr indent="-355600" lvl="2" marL="1371600" algn="l">
              <a:lnSpc>
                <a:spcPct val="100000"/>
              </a:lnSpc>
              <a:spcBef>
                <a:spcPts val="0"/>
              </a:spcBef>
              <a:spcAft>
                <a:spcPts val="0"/>
              </a:spcAft>
              <a:buSzPts val="2000"/>
              <a:buChar char="■"/>
              <a:defRPr sz="2000"/>
            </a:lvl3pPr>
            <a:lvl4pPr indent="-355600" lvl="3" marL="1828800" algn="l">
              <a:lnSpc>
                <a:spcPct val="100000"/>
              </a:lnSpc>
              <a:spcBef>
                <a:spcPts val="0"/>
              </a:spcBef>
              <a:spcAft>
                <a:spcPts val="0"/>
              </a:spcAft>
              <a:buSzPts val="2000"/>
              <a:buChar char="●"/>
              <a:defRPr sz="2000"/>
            </a:lvl4pPr>
            <a:lvl5pPr indent="-355600" lvl="4" marL="2286000" algn="l">
              <a:lnSpc>
                <a:spcPct val="100000"/>
              </a:lnSpc>
              <a:spcBef>
                <a:spcPts val="0"/>
              </a:spcBef>
              <a:spcAft>
                <a:spcPts val="0"/>
              </a:spcAft>
              <a:buSzPts val="2000"/>
              <a:buChar char="○"/>
              <a:defRPr sz="2000"/>
            </a:lvl5pPr>
            <a:lvl6pPr indent="-355600" lvl="5" marL="2743200" algn="l">
              <a:lnSpc>
                <a:spcPct val="100000"/>
              </a:lnSpc>
              <a:spcBef>
                <a:spcPts val="0"/>
              </a:spcBef>
              <a:spcAft>
                <a:spcPts val="0"/>
              </a:spcAft>
              <a:buSzPts val="2000"/>
              <a:buChar char="■"/>
              <a:defRPr sz="2000"/>
            </a:lvl6pPr>
            <a:lvl7pPr indent="-355600" lvl="6" marL="3200400" algn="l">
              <a:lnSpc>
                <a:spcPct val="100000"/>
              </a:lnSpc>
              <a:spcBef>
                <a:spcPts val="0"/>
              </a:spcBef>
              <a:spcAft>
                <a:spcPts val="0"/>
              </a:spcAft>
              <a:buSzPts val="2000"/>
              <a:buChar char="●"/>
              <a:defRPr sz="2000"/>
            </a:lvl7pPr>
            <a:lvl8pPr indent="-355600" lvl="7" marL="3657600" algn="l">
              <a:lnSpc>
                <a:spcPct val="100000"/>
              </a:lnSpc>
              <a:spcBef>
                <a:spcPts val="0"/>
              </a:spcBef>
              <a:spcAft>
                <a:spcPts val="0"/>
              </a:spcAft>
              <a:buSzPts val="2000"/>
              <a:buChar char="○"/>
              <a:defRPr sz="2000"/>
            </a:lvl8pPr>
            <a:lvl9pPr indent="-355600" lvl="8" marL="4114800" algn="l">
              <a:lnSpc>
                <a:spcPct val="100000"/>
              </a:lnSpc>
              <a:spcBef>
                <a:spcPts val="0"/>
              </a:spcBef>
              <a:spcAft>
                <a:spcPts val="0"/>
              </a:spcAft>
              <a:buSzPts val="2000"/>
              <a:buChar char="■"/>
              <a:defRPr sz="2000"/>
            </a:lvl9pPr>
          </a:lstStyle>
          <a:p/>
        </p:txBody>
      </p:sp>
      <p:sp>
        <p:nvSpPr>
          <p:cNvPr id="234" name="Google Shape;234;p37"/>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235" name="Shape 235"/>
        <p:cNvGrpSpPr/>
        <p:nvPr/>
      </p:nvGrpSpPr>
      <p:grpSpPr>
        <a:xfrm>
          <a:off x="0" y="0"/>
          <a:ext cx="0" cy="0"/>
          <a:chOff x="0" y="0"/>
          <a:chExt cx="0" cy="0"/>
        </a:xfrm>
      </p:grpSpPr>
      <p:sp>
        <p:nvSpPr>
          <p:cNvPr id="236" name="Google Shape;236;p38"/>
          <p:cNvSpPr/>
          <p:nvPr/>
        </p:nvSpPr>
        <p:spPr>
          <a:xfrm>
            <a:off x="0" y="0"/>
            <a:ext cx="2472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237" name="Google Shape;237;p38"/>
          <p:cNvSpPr/>
          <p:nvPr/>
        </p:nvSpPr>
        <p:spPr>
          <a:xfrm>
            <a:off x="0" y="500625"/>
            <a:ext cx="4572000" cy="1058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38"/>
          <p:cNvSpPr/>
          <p:nvPr/>
        </p:nvSpPr>
        <p:spPr>
          <a:xfrm>
            <a:off x="0" y="1553406"/>
            <a:ext cx="247200" cy="1532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38"/>
          <p:cNvSpPr/>
          <p:nvPr/>
        </p:nvSpPr>
        <p:spPr>
          <a:xfrm>
            <a:off x="0" y="3086100"/>
            <a:ext cx="247200" cy="6054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38"/>
          <p:cNvSpPr/>
          <p:nvPr/>
        </p:nvSpPr>
        <p:spPr>
          <a:xfrm>
            <a:off x="0" y="3691500"/>
            <a:ext cx="247200" cy="14520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41" name="Google Shape;241;p38"/>
          <p:cNvCxnSpPr/>
          <p:nvPr/>
        </p:nvCxnSpPr>
        <p:spPr>
          <a:xfrm>
            <a:off x="1037450" y="809725"/>
            <a:ext cx="0" cy="470700"/>
          </a:xfrm>
          <a:prstGeom prst="straightConnector1">
            <a:avLst/>
          </a:prstGeom>
          <a:noFill/>
          <a:ln cap="flat" cmpd="sng" w="9525">
            <a:solidFill>
              <a:schemeClr val="accent2"/>
            </a:solidFill>
            <a:prstDash val="solid"/>
            <a:round/>
            <a:headEnd len="sm" w="sm" type="none"/>
            <a:tailEnd len="sm" w="sm" type="none"/>
          </a:ln>
        </p:spPr>
      </p:cxnSp>
      <p:sp>
        <p:nvSpPr>
          <p:cNvPr id="242" name="Google Shape;242;p38"/>
          <p:cNvSpPr txBox="1"/>
          <p:nvPr>
            <p:ph type="title"/>
          </p:nvPr>
        </p:nvSpPr>
        <p:spPr>
          <a:xfrm>
            <a:off x="1146025" y="530725"/>
            <a:ext cx="3208800" cy="1028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243" name="Google Shape;243;p38"/>
          <p:cNvSpPr txBox="1"/>
          <p:nvPr>
            <p:ph idx="1" type="body"/>
          </p:nvPr>
        </p:nvSpPr>
        <p:spPr>
          <a:xfrm>
            <a:off x="1146025" y="1773300"/>
            <a:ext cx="2409900" cy="31527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0"/>
              </a:spcBef>
              <a:spcAft>
                <a:spcPts val="0"/>
              </a:spcAft>
              <a:buSzPts val="1800"/>
              <a:buChar char="▪"/>
              <a:defRPr sz="1800"/>
            </a:lvl1pPr>
            <a:lvl2pPr indent="-342900" lvl="1" marL="914400" algn="l">
              <a:lnSpc>
                <a:spcPct val="100000"/>
              </a:lnSpc>
              <a:spcBef>
                <a:spcPts val="0"/>
              </a:spcBef>
              <a:spcAft>
                <a:spcPts val="0"/>
              </a:spcAft>
              <a:buSzPts val="1800"/>
              <a:buChar char="▫"/>
              <a:defRPr sz="1800"/>
            </a:lvl2pPr>
            <a:lvl3pPr indent="-342900" lvl="2" marL="1371600" algn="l">
              <a:lnSpc>
                <a:spcPct val="100000"/>
              </a:lnSpc>
              <a:spcBef>
                <a:spcPts val="0"/>
              </a:spcBef>
              <a:spcAft>
                <a:spcPts val="0"/>
              </a:spcAft>
              <a:buSzPts val="1800"/>
              <a:buChar char="■"/>
              <a:defRPr sz="1800"/>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244" name="Google Shape;244;p38"/>
          <p:cNvSpPr txBox="1"/>
          <p:nvPr>
            <p:ph idx="2" type="body"/>
          </p:nvPr>
        </p:nvSpPr>
        <p:spPr>
          <a:xfrm>
            <a:off x="3679388" y="1773300"/>
            <a:ext cx="2409900" cy="31527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0"/>
              </a:spcBef>
              <a:spcAft>
                <a:spcPts val="0"/>
              </a:spcAft>
              <a:buSzPts val="1800"/>
              <a:buChar char="▪"/>
              <a:defRPr sz="1800"/>
            </a:lvl1pPr>
            <a:lvl2pPr indent="-342900" lvl="1" marL="914400" algn="l">
              <a:lnSpc>
                <a:spcPct val="100000"/>
              </a:lnSpc>
              <a:spcBef>
                <a:spcPts val="0"/>
              </a:spcBef>
              <a:spcAft>
                <a:spcPts val="0"/>
              </a:spcAft>
              <a:buSzPts val="1800"/>
              <a:buChar char="▫"/>
              <a:defRPr sz="1800"/>
            </a:lvl2pPr>
            <a:lvl3pPr indent="-342900" lvl="2" marL="1371600" algn="l">
              <a:lnSpc>
                <a:spcPct val="100000"/>
              </a:lnSpc>
              <a:spcBef>
                <a:spcPts val="0"/>
              </a:spcBef>
              <a:spcAft>
                <a:spcPts val="0"/>
              </a:spcAft>
              <a:buSzPts val="1800"/>
              <a:buChar char="■"/>
              <a:defRPr sz="1800"/>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245" name="Google Shape;245;p38"/>
          <p:cNvSpPr txBox="1"/>
          <p:nvPr>
            <p:ph idx="3" type="body"/>
          </p:nvPr>
        </p:nvSpPr>
        <p:spPr>
          <a:xfrm>
            <a:off x="6212750" y="1773300"/>
            <a:ext cx="2409900" cy="31527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0"/>
              </a:spcBef>
              <a:spcAft>
                <a:spcPts val="0"/>
              </a:spcAft>
              <a:buSzPts val="1800"/>
              <a:buChar char="▪"/>
              <a:defRPr sz="1800"/>
            </a:lvl1pPr>
            <a:lvl2pPr indent="-342900" lvl="1" marL="914400" algn="l">
              <a:lnSpc>
                <a:spcPct val="100000"/>
              </a:lnSpc>
              <a:spcBef>
                <a:spcPts val="0"/>
              </a:spcBef>
              <a:spcAft>
                <a:spcPts val="0"/>
              </a:spcAft>
              <a:buSzPts val="1800"/>
              <a:buChar char="▫"/>
              <a:defRPr sz="1800"/>
            </a:lvl2pPr>
            <a:lvl3pPr indent="-342900" lvl="2" marL="1371600" algn="l">
              <a:lnSpc>
                <a:spcPct val="100000"/>
              </a:lnSpc>
              <a:spcBef>
                <a:spcPts val="0"/>
              </a:spcBef>
              <a:spcAft>
                <a:spcPts val="0"/>
              </a:spcAft>
              <a:buSzPts val="1800"/>
              <a:buChar char="■"/>
              <a:defRPr sz="1800"/>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246" name="Google Shape;246;p38"/>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47" name="Shape 247"/>
        <p:cNvGrpSpPr/>
        <p:nvPr/>
      </p:nvGrpSpPr>
      <p:grpSpPr>
        <a:xfrm>
          <a:off x="0" y="0"/>
          <a:ext cx="0" cy="0"/>
          <a:chOff x="0" y="0"/>
          <a:chExt cx="0" cy="0"/>
        </a:xfrm>
      </p:grpSpPr>
      <p:sp>
        <p:nvSpPr>
          <p:cNvPr id="248" name="Google Shape;248;p39"/>
          <p:cNvSpPr/>
          <p:nvPr/>
        </p:nvSpPr>
        <p:spPr>
          <a:xfrm>
            <a:off x="0" y="0"/>
            <a:ext cx="2472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249" name="Google Shape;249;p39"/>
          <p:cNvSpPr/>
          <p:nvPr/>
        </p:nvSpPr>
        <p:spPr>
          <a:xfrm>
            <a:off x="0" y="500625"/>
            <a:ext cx="247200" cy="1058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39"/>
          <p:cNvSpPr/>
          <p:nvPr/>
        </p:nvSpPr>
        <p:spPr>
          <a:xfrm>
            <a:off x="0" y="1553406"/>
            <a:ext cx="247200" cy="1532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39"/>
          <p:cNvSpPr/>
          <p:nvPr/>
        </p:nvSpPr>
        <p:spPr>
          <a:xfrm>
            <a:off x="0" y="3086100"/>
            <a:ext cx="247200" cy="6054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39"/>
          <p:cNvSpPr/>
          <p:nvPr/>
        </p:nvSpPr>
        <p:spPr>
          <a:xfrm>
            <a:off x="0" y="3691500"/>
            <a:ext cx="247200" cy="14520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39"/>
          <p:cNvSpPr txBox="1"/>
          <p:nvPr>
            <p:ph idx="1" type="body"/>
          </p:nvPr>
        </p:nvSpPr>
        <p:spPr>
          <a:xfrm>
            <a:off x="457200" y="4406309"/>
            <a:ext cx="8229600" cy="519600"/>
          </a:xfrm>
          <a:prstGeom prst="rect">
            <a:avLst/>
          </a:prstGeom>
          <a:noFill/>
          <a:ln>
            <a:noFill/>
          </a:ln>
        </p:spPr>
        <p:txBody>
          <a:bodyPr anchorCtr="0" anchor="t" bIns="91425" lIns="91425" spcFirstLastPara="1" rIns="91425" wrap="square" tIns="91425">
            <a:noAutofit/>
          </a:bodyPr>
          <a:lstStyle>
            <a:lvl1pPr indent="-228600" lvl="0" marL="457200" algn="ctr">
              <a:lnSpc>
                <a:spcPct val="100000"/>
              </a:lnSpc>
              <a:spcBef>
                <a:spcPts val="360"/>
              </a:spcBef>
              <a:spcAft>
                <a:spcPts val="0"/>
              </a:spcAft>
              <a:buClr>
                <a:schemeClr val="accent1"/>
              </a:buClr>
              <a:buSzPts val="1800"/>
              <a:buNone/>
              <a:defRPr sz="1800">
                <a:solidFill>
                  <a:schemeClr val="accent1"/>
                </a:solidFill>
              </a:defRPr>
            </a:lvl1pPr>
          </a:lstStyle>
          <a:p/>
        </p:txBody>
      </p:sp>
      <p:sp>
        <p:nvSpPr>
          <p:cNvPr id="254" name="Google Shape;254;p39"/>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tyle A">
  <p:cSld name="BLANK_1_1">
    <p:bg>
      <p:bgPr>
        <a:solidFill>
          <a:schemeClr val="accent4"/>
        </a:solidFill>
      </p:bgPr>
    </p:bg>
    <p:spTree>
      <p:nvGrpSpPr>
        <p:cNvPr id="255" name="Shape 255"/>
        <p:cNvGrpSpPr/>
        <p:nvPr/>
      </p:nvGrpSpPr>
      <p:grpSpPr>
        <a:xfrm>
          <a:off x="0" y="0"/>
          <a:ext cx="0" cy="0"/>
          <a:chOff x="0" y="0"/>
          <a:chExt cx="0" cy="0"/>
        </a:xfrm>
      </p:grpSpPr>
      <p:sp>
        <p:nvSpPr>
          <p:cNvPr id="256" name="Google Shape;256;p40"/>
          <p:cNvSpPr/>
          <p:nvPr/>
        </p:nvSpPr>
        <p:spPr>
          <a:xfrm>
            <a:off x="0" y="0"/>
            <a:ext cx="91440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257" name="Google Shape;257;p40"/>
          <p:cNvSpPr/>
          <p:nvPr/>
        </p:nvSpPr>
        <p:spPr>
          <a:xfrm>
            <a:off x="0" y="500625"/>
            <a:ext cx="9144000" cy="732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40"/>
          <p:cNvSpPr/>
          <p:nvPr/>
        </p:nvSpPr>
        <p:spPr>
          <a:xfrm>
            <a:off x="0" y="3962800"/>
            <a:ext cx="9144000" cy="3702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40"/>
          <p:cNvSpPr/>
          <p:nvPr/>
        </p:nvSpPr>
        <p:spPr>
          <a:xfrm>
            <a:off x="0" y="4333125"/>
            <a:ext cx="9144000" cy="8103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40"/>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tyle B">
  <p:cSld name="BLANK_1_1_1">
    <p:bg>
      <p:bgPr>
        <a:solidFill>
          <a:schemeClr val="accent1"/>
        </a:solidFill>
      </p:bgPr>
    </p:bg>
    <p:spTree>
      <p:nvGrpSpPr>
        <p:cNvPr id="261" name="Shape 261"/>
        <p:cNvGrpSpPr/>
        <p:nvPr/>
      </p:nvGrpSpPr>
      <p:grpSpPr>
        <a:xfrm>
          <a:off x="0" y="0"/>
          <a:ext cx="0" cy="0"/>
          <a:chOff x="0" y="0"/>
          <a:chExt cx="0" cy="0"/>
        </a:xfrm>
      </p:grpSpPr>
      <p:sp>
        <p:nvSpPr>
          <p:cNvPr id="262" name="Google Shape;262;p41"/>
          <p:cNvSpPr/>
          <p:nvPr/>
        </p:nvSpPr>
        <p:spPr>
          <a:xfrm>
            <a:off x="0" y="4294550"/>
            <a:ext cx="9144000" cy="2412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41"/>
          <p:cNvSpPr/>
          <p:nvPr/>
        </p:nvSpPr>
        <p:spPr>
          <a:xfrm>
            <a:off x="0" y="0"/>
            <a:ext cx="91440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14454"/>
              </a:solidFill>
              <a:latin typeface="Arial"/>
              <a:ea typeface="Arial"/>
              <a:cs typeface="Arial"/>
              <a:sym typeface="Arial"/>
            </a:endParaRPr>
          </a:p>
        </p:txBody>
      </p:sp>
      <p:sp>
        <p:nvSpPr>
          <p:cNvPr id="264" name="Google Shape;264;p41"/>
          <p:cNvSpPr/>
          <p:nvPr/>
        </p:nvSpPr>
        <p:spPr>
          <a:xfrm>
            <a:off x="0" y="4493605"/>
            <a:ext cx="9144000" cy="1182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41"/>
          <p:cNvSpPr/>
          <p:nvPr/>
        </p:nvSpPr>
        <p:spPr>
          <a:xfrm>
            <a:off x="0" y="4584075"/>
            <a:ext cx="9144000" cy="559500"/>
          </a:xfrm>
          <a:prstGeom prst="rect">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41"/>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94BF6E"/>
        </a:solidFill>
      </p:bgPr>
    </p:bg>
    <p:spTree>
      <p:nvGrpSpPr>
        <p:cNvPr id="18" name="Shape 18"/>
        <p:cNvGrpSpPr/>
        <p:nvPr/>
      </p:nvGrpSpPr>
      <p:grpSpPr>
        <a:xfrm>
          <a:off x="0" y="0"/>
          <a:ext cx="0" cy="0"/>
          <a:chOff x="0" y="0"/>
          <a:chExt cx="0" cy="0"/>
        </a:xfrm>
      </p:grpSpPr>
      <p:sp>
        <p:nvSpPr>
          <p:cNvPr id="19" name="Google Shape;19;p5"/>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20" name="Google Shape;20;p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267" name="Shape 267"/>
        <p:cNvGrpSpPr/>
        <p:nvPr/>
      </p:nvGrpSpPr>
      <p:grpSpPr>
        <a:xfrm>
          <a:off x="0" y="0"/>
          <a:ext cx="0" cy="0"/>
          <a:chOff x="0" y="0"/>
          <a:chExt cx="0" cy="0"/>
        </a:xfrm>
      </p:grpSpPr>
      <p:sp>
        <p:nvSpPr>
          <p:cNvPr id="268" name="Google Shape;268;p4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Font typeface="Viga"/>
              <a:buNone/>
              <a:defRPr sz="5200">
                <a:latin typeface="Viga"/>
                <a:ea typeface="Viga"/>
                <a:cs typeface="Viga"/>
                <a:sym typeface="Viga"/>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69" name="Google Shape;269;p4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600"/>
              </a:spcBef>
              <a:spcAft>
                <a:spcPts val="0"/>
              </a:spcAft>
              <a:buSzPts val="2800"/>
              <a:buFont typeface="Ubuntu"/>
              <a:buNone/>
              <a:defRPr sz="2800">
                <a:latin typeface="Ubuntu"/>
                <a:ea typeface="Ubuntu"/>
                <a:cs typeface="Ubuntu"/>
                <a:sym typeface="Ubuntu"/>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70" name="Google Shape;270;p42"/>
          <p:cNvSpPr txBox="1"/>
          <p:nvPr>
            <p:ph idx="12" type="sldNum"/>
          </p:nvPr>
        </p:nvSpPr>
        <p:spPr>
          <a:xfrm>
            <a:off x="8472458" y="4663217"/>
            <a:ext cx="548700" cy="3936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p:cSld name="BLANK_1_2">
    <p:spTree>
      <p:nvGrpSpPr>
        <p:cNvPr id="271" name="Shape 271"/>
        <p:cNvGrpSpPr/>
        <p:nvPr/>
      </p:nvGrpSpPr>
      <p:grpSpPr>
        <a:xfrm>
          <a:off x="0" y="0"/>
          <a:ext cx="0" cy="0"/>
          <a:chOff x="0" y="0"/>
          <a:chExt cx="0" cy="0"/>
        </a:xfrm>
      </p:grpSpPr>
      <p:sp>
        <p:nvSpPr>
          <p:cNvPr id="272" name="Google Shape;272;p43"/>
          <p:cNvSpPr txBox="1"/>
          <p:nvPr>
            <p:ph idx="12" type="sldNum"/>
          </p:nvPr>
        </p:nvSpPr>
        <p:spPr>
          <a:xfrm>
            <a:off x="4297650" y="4853299"/>
            <a:ext cx="548700" cy="2901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1">
  <p:cSld name="BLANK_1_3">
    <p:spTree>
      <p:nvGrpSpPr>
        <p:cNvPr id="273" name="Shape 273"/>
        <p:cNvGrpSpPr/>
        <p:nvPr/>
      </p:nvGrpSpPr>
      <p:grpSpPr>
        <a:xfrm>
          <a:off x="0" y="0"/>
          <a:ext cx="0" cy="0"/>
          <a:chOff x="0" y="0"/>
          <a:chExt cx="0" cy="0"/>
        </a:xfrm>
      </p:grpSpPr>
      <p:sp>
        <p:nvSpPr>
          <p:cNvPr id="274" name="Google Shape;274;p44"/>
          <p:cNvSpPr txBox="1"/>
          <p:nvPr>
            <p:ph idx="12" type="sldNum"/>
          </p:nvPr>
        </p:nvSpPr>
        <p:spPr>
          <a:xfrm>
            <a:off x="4297650" y="4853299"/>
            <a:ext cx="548700" cy="2901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1">
  <p:cSld name="TITLE_AND_BODY_1">
    <p:spTree>
      <p:nvGrpSpPr>
        <p:cNvPr id="21" name="Shape 21"/>
        <p:cNvGrpSpPr/>
        <p:nvPr/>
      </p:nvGrpSpPr>
      <p:grpSpPr>
        <a:xfrm>
          <a:off x="0" y="0"/>
          <a:ext cx="0" cy="0"/>
          <a:chOff x="0" y="0"/>
          <a:chExt cx="0" cy="0"/>
        </a:xfrm>
      </p:grpSpPr>
      <p:sp>
        <p:nvSpPr>
          <p:cNvPr id="22" name="Google Shape;22;p6"/>
          <p:cNvSpPr/>
          <p:nvPr/>
        </p:nvSpPr>
        <p:spPr>
          <a:xfrm rot="10800000">
            <a:off x="9" y="1494007"/>
            <a:ext cx="9143982" cy="929340"/>
          </a:xfrm>
          <a:prstGeom prst="flowChartDocumen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3" name="Google Shape;23;p6"/>
          <p:cNvSpPr/>
          <p:nvPr/>
        </p:nvSpPr>
        <p:spPr>
          <a:xfrm flipH="1" rot="10800000">
            <a:off x="0" y="2373000"/>
            <a:ext cx="9144000" cy="2770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6"/>
          <p:cNvSpPr/>
          <p:nvPr/>
        </p:nvSpPr>
        <p:spPr>
          <a:xfrm rot="10799980">
            <a:off x="13" y="1574044"/>
            <a:ext cx="9143982" cy="929286"/>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5" name="Google Shape;25;p6"/>
          <p:cNvSpPr txBox="1"/>
          <p:nvPr>
            <p:ph type="title"/>
          </p:nvPr>
        </p:nvSpPr>
        <p:spPr>
          <a:xfrm>
            <a:off x="974825" y="23046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Clr>
                <a:srgbClr val="434343"/>
              </a:buClr>
              <a:buSzPts val="3200"/>
              <a:buNone/>
              <a:defRPr>
                <a:solidFill>
                  <a:srgbClr val="434343"/>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6" name="Google Shape;26;p6"/>
          <p:cNvSpPr txBox="1"/>
          <p:nvPr>
            <p:ph idx="1" type="body"/>
          </p:nvPr>
        </p:nvSpPr>
        <p:spPr>
          <a:xfrm>
            <a:off x="883375" y="2869050"/>
            <a:ext cx="7719300" cy="1778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7" name="Google Shape;27;p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1 1">
  <p:cSld name="TITLE_AND_BODY_1_1">
    <p:spTree>
      <p:nvGrpSpPr>
        <p:cNvPr id="28" name="Shape 28"/>
        <p:cNvGrpSpPr/>
        <p:nvPr/>
      </p:nvGrpSpPr>
      <p:grpSpPr>
        <a:xfrm>
          <a:off x="0" y="0"/>
          <a:ext cx="0" cy="0"/>
          <a:chOff x="0" y="0"/>
          <a:chExt cx="0" cy="0"/>
        </a:xfrm>
      </p:grpSpPr>
      <p:sp>
        <p:nvSpPr>
          <p:cNvPr id="29" name="Google Shape;29;p7"/>
          <p:cNvSpPr/>
          <p:nvPr/>
        </p:nvSpPr>
        <p:spPr>
          <a:xfrm rot="10800000">
            <a:off x="9" y="1494007"/>
            <a:ext cx="9143982" cy="929340"/>
          </a:xfrm>
          <a:prstGeom prst="flowChartDocumen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0" name="Google Shape;30;p7"/>
          <p:cNvSpPr/>
          <p:nvPr/>
        </p:nvSpPr>
        <p:spPr>
          <a:xfrm flipH="1" rot="10800000">
            <a:off x="0" y="2373000"/>
            <a:ext cx="9144000" cy="2770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7"/>
          <p:cNvSpPr/>
          <p:nvPr/>
        </p:nvSpPr>
        <p:spPr>
          <a:xfrm rot="10799980">
            <a:off x="13" y="1574044"/>
            <a:ext cx="9143982" cy="929286"/>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2" name="Google Shape;32;p7"/>
          <p:cNvSpPr txBox="1"/>
          <p:nvPr>
            <p:ph type="title"/>
          </p:nvPr>
        </p:nvSpPr>
        <p:spPr>
          <a:xfrm>
            <a:off x="974825" y="23046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Clr>
                <a:srgbClr val="434343"/>
              </a:buClr>
              <a:buSzPts val="3200"/>
              <a:buNone/>
              <a:defRPr>
                <a:solidFill>
                  <a:srgbClr val="434343"/>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3" name="Google Shape;33;p7"/>
          <p:cNvSpPr txBox="1"/>
          <p:nvPr>
            <p:ph idx="1" type="body"/>
          </p:nvPr>
        </p:nvSpPr>
        <p:spPr>
          <a:xfrm>
            <a:off x="883375" y="2869050"/>
            <a:ext cx="7719300" cy="1778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34" name="Google Shape;34;p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1 1 1">
  <p:cSld name="TITLE_AND_BODY_1_1_1">
    <p:spTree>
      <p:nvGrpSpPr>
        <p:cNvPr id="35" name="Shape 35"/>
        <p:cNvGrpSpPr/>
        <p:nvPr/>
      </p:nvGrpSpPr>
      <p:grpSpPr>
        <a:xfrm>
          <a:off x="0" y="0"/>
          <a:ext cx="0" cy="0"/>
          <a:chOff x="0" y="0"/>
          <a:chExt cx="0" cy="0"/>
        </a:xfrm>
      </p:grpSpPr>
      <p:sp>
        <p:nvSpPr>
          <p:cNvPr id="36" name="Google Shape;36;p8"/>
          <p:cNvSpPr/>
          <p:nvPr/>
        </p:nvSpPr>
        <p:spPr>
          <a:xfrm rot="10800000">
            <a:off x="9" y="2637007"/>
            <a:ext cx="9143982" cy="929340"/>
          </a:xfrm>
          <a:prstGeom prst="flowChartDocumen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7" name="Google Shape;37;p8"/>
          <p:cNvSpPr/>
          <p:nvPr/>
        </p:nvSpPr>
        <p:spPr>
          <a:xfrm flipH="1" rot="10800000">
            <a:off x="0" y="3127200"/>
            <a:ext cx="9144000" cy="2016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8"/>
          <p:cNvSpPr/>
          <p:nvPr/>
        </p:nvSpPr>
        <p:spPr>
          <a:xfrm rot="10799980">
            <a:off x="13" y="2717044"/>
            <a:ext cx="9143982" cy="929286"/>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9" name="Google Shape;39;p8"/>
          <p:cNvSpPr txBox="1"/>
          <p:nvPr>
            <p:ph type="title"/>
          </p:nvPr>
        </p:nvSpPr>
        <p:spPr>
          <a:xfrm>
            <a:off x="974825" y="23046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Clr>
                <a:srgbClr val="434343"/>
              </a:buClr>
              <a:buSzPts val="3200"/>
              <a:buNone/>
              <a:defRPr>
                <a:solidFill>
                  <a:srgbClr val="434343"/>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40" name="Google Shape;40;p8"/>
          <p:cNvSpPr txBox="1"/>
          <p:nvPr>
            <p:ph idx="1" type="body"/>
          </p:nvPr>
        </p:nvSpPr>
        <p:spPr>
          <a:xfrm>
            <a:off x="883375" y="2869050"/>
            <a:ext cx="7719300" cy="1778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1" name="Google Shape;41;p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2" name="Shape 42"/>
        <p:cNvGrpSpPr/>
        <p:nvPr/>
      </p:nvGrpSpPr>
      <p:grpSpPr>
        <a:xfrm>
          <a:off x="0" y="0"/>
          <a:ext cx="0" cy="0"/>
          <a:chOff x="0" y="0"/>
          <a:chExt cx="0" cy="0"/>
        </a:xfrm>
      </p:grpSpPr>
      <p:sp>
        <p:nvSpPr>
          <p:cNvPr id="43" name="Google Shape;43;p9"/>
          <p:cNvSpPr/>
          <p:nvPr/>
        </p:nvSpPr>
        <p:spPr>
          <a:xfrm rot="10800000">
            <a:off x="9" y="1542604"/>
            <a:ext cx="9143982" cy="929340"/>
          </a:xfrm>
          <a:prstGeom prst="flowChartDocument">
            <a:avLst/>
          </a:prstGeom>
          <a:solidFill>
            <a:srgbClr val="F7981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44" name="Google Shape;44;p9"/>
          <p:cNvSpPr/>
          <p:nvPr/>
        </p:nvSpPr>
        <p:spPr>
          <a:xfrm rot="10800000">
            <a:off x="9" y="1494007"/>
            <a:ext cx="9143982" cy="929340"/>
          </a:xfrm>
          <a:prstGeom prst="flowChartDocumen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45" name="Google Shape;45;p9"/>
          <p:cNvSpPr/>
          <p:nvPr/>
        </p:nvSpPr>
        <p:spPr>
          <a:xfrm flipH="1" rot="10800000">
            <a:off x="0" y="2373000"/>
            <a:ext cx="9144000" cy="2770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p:nvPr/>
        </p:nvSpPr>
        <p:spPr>
          <a:xfrm rot="10799980">
            <a:off x="13" y="1574044"/>
            <a:ext cx="9143982" cy="929286"/>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47" name="Google Shape;47;p9"/>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48" name="Google Shape;48;p9"/>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9" name="Google Shape;49;p9"/>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50" name="Google Shape;50;p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1" name="Shape 51"/>
        <p:cNvGrpSpPr/>
        <p:nvPr/>
      </p:nvGrpSpPr>
      <p:grpSpPr>
        <a:xfrm>
          <a:off x="0" y="0"/>
          <a:ext cx="0" cy="0"/>
          <a:chOff x="0" y="0"/>
          <a:chExt cx="0" cy="0"/>
        </a:xfrm>
      </p:grpSpPr>
      <p:sp>
        <p:nvSpPr>
          <p:cNvPr id="52" name="Google Shape;52;p10"/>
          <p:cNvSpPr/>
          <p:nvPr/>
        </p:nvSpPr>
        <p:spPr>
          <a:xfrm flipH="1" rot="10800000">
            <a:off x="0" y="1024200"/>
            <a:ext cx="9144000" cy="4119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0"/>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2200"/>
              <a:buNone/>
              <a:defRPr sz="22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54" name="Google Shape;54;p10"/>
          <p:cNvSpPr/>
          <p:nvPr/>
        </p:nvSpPr>
        <p:spPr>
          <a:xfrm rot="10799980">
            <a:off x="-59" y="648843"/>
            <a:ext cx="9143982" cy="929232"/>
          </a:xfrm>
          <a:prstGeom prst="flowChartDocumen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55" name="Google Shape;55;p10"/>
          <p:cNvSpPr/>
          <p:nvPr/>
        </p:nvSpPr>
        <p:spPr>
          <a:xfrm rot="10799980">
            <a:off x="-59" y="731646"/>
            <a:ext cx="9143982" cy="929232"/>
          </a:xfrm>
          <a:prstGeom prst="flowChartDocumen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theme" Target="../theme/theme3.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9" Type="http://schemas.openxmlformats.org/officeDocument/2006/relationships/slideLayout" Target="../slideLayouts/slideLayout37.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 Id="rId11" Type="http://schemas.openxmlformats.org/officeDocument/2006/relationships/slideLayout" Target="../slideLayouts/slideLayout39.xml"/><Relationship Id="rId10" Type="http://schemas.openxmlformats.org/officeDocument/2006/relationships/slideLayout" Target="../slideLayouts/slideLayout38.xml"/><Relationship Id="rId13" Type="http://schemas.openxmlformats.org/officeDocument/2006/relationships/slideLayout" Target="../slideLayouts/slideLayout41.xml"/><Relationship Id="rId12" Type="http://schemas.openxmlformats.org/officeDocument/2006/relationships/slideLayout" Target="../slideLayouts/slideLayout40.xml"/><Relationship Id="rId15" Type="http://schemas.openxmlformats.org/officeDocument/2006/relationships/theme" Target="../theme/theme1.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rgbClr val="94BF6E"/>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rgbClr val="434343"/>
              </a:buClr>
              <a:buSzPts val="3200"/>
              <a:buFont typeface="Viga"/>
              <a:buNone/>
              <a:defRPr sz="3200">
                <a:solidFill>
                  <a:srgbClr val="434343"/>
                </a:solidFill>
                <a:latin typeface="Viga"/>
                <a:ea typeface="Viga"/>
                <a:cs typeface="Viga"/>
                <a:sym typeface="Viga"/>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863850"/>
            <a:ext cx="8222100" cy="271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SzPts val="1800"/>
              <a:buFont typeface="Viga"/>
              <a:buChar char="●"/>
              <a:defRPr sz="1800">
                <a:latin typeface="Viga"/>
                <a:ea typeface="Viga"/>
                <a:cs typeface="Viga"/>
                <a:sym typeface="Viga"/>
              </a:defRPr>
            </a:lvl1pPr>
            <a:lvl2pPr indent="-317500" lvl="1" marL="914400">
              <a:lnSpc>
                <a:spcPct val="115000"/>
              </a:lnSpc>
              <a:spcBef>
                <a:spcPts val="1600"/>
              </a:spcBef>
              <a:spcAft>
                <a:spcPts val="0"/>
              </a:spcAft>
              <a:buSzPts val="1400"/>
              <a:buFont typeface="Viga"/>
              <a:buChar char="○"/>
              <a:defRPr>
                <a:latin typeface="Viga"/>
                <a:ea typeface="Viga"/>
                <a:cs typeface="Viga"/>
                <a:sym typeface="Viga"/>
              </a:defRPr>
            </a:lvl2pPr>
            <a:lvl3pPr indent="-317500" lvl="2" marL="1371600">
              <a:lnSpc>
                <a:spcPct val="115000"/>
              </a:lnSpc>
              <a:spcBef>
                <a:spcPts val="1600"/>
              </a:spcBef>
              <a:spcAft>
                <a:spcPts val="0"/>
              </a:spcAft>
              <a:buSzPts val="1400"/>
              <a:buFont typeface="Viga"/>
              <a:buChar char="■"/>
              <a:defRPr>
                <a:latin typeface="Viga"/>
                <a:ea typeface="Viga"/>
                <a:cs typeface="Viga"/>
                <a:sym typeface="Viga"/>
              </a:defRPr>
            </a:lvl3pPr>
            <a:lvl4pPr indent="-317500" lvl="3" marL="1828800">
              <a:lnSpc>
                <a:spcPct val="115000"/>
              </a:lnSpc>
              <a:spcBef>
                <a:spcPts val="1600"/>
              </a:spcBef>
              <a:spcAft>
                <a:spcPts val="0"/>
              </a:spcAft>
              <a:buSzPts val="1400"/>
              <a:buFont typeface="Viga"/>
              <a:buChar char="●"/>
              <a:defRPr>
                <a:latin typeface="Viga"/>
                <a:ea typeface="Viga"/>
                <a:cs typeface="Viga"/>
                <a:sym typeface="Viga"/>
              </a:defRPr>
            </a:lvl4pPr>
            <a:lvl5pPr indent="-317500" lvl="4" marL="2286000">
              <a:lnSpc>
                <a:spcPct val="115000"/>
              </a:lnSpc>
              <a:spcBef>
                <a:spcPts val="1600"/>
              </a:spcBef>
              <a:spcAft>
                <a:spcPts val="0"/>
              </a:spcAft>
              <a:buSzPts val="1400"/>
              <a:buFont typeface="Viga"/>
              <a:buChar char="○"/>
              <a:defRPr>
                <a:latin typeface="Viga"/>
                <a:ea typeface="Viga"/>
                <a:cs typeface="Viga"/>
                <a:sym typeface="Viga"/>
              </a:defRPr>
            </a:lvl5pPr>
            <a:lvl6pPr indent="-317500" lvl="5" marL="2743200">
              <a:lnSpc>
                <a:spcPct val="115000"/>
              </a:lnSpc>
              <a:spcBef>
                <a:spcPts val="1600"/>
              </a:spcBef>
              <a:spcAft>
                <a:spcPts val="0"/>
              </a:spcAft>
              <a:buSzPts val="1400"/>
              <a:buFont typeface="Viga"/>
              <a:buChar char="■"/>
              <a:defRPr>
                <a:latin typeface="Viga"/>
                <a:ea typeface="Viga"/>
                <a:cs typeface="Viga"/>
                <a:sym typeface="Viga"/>
              </a:defRPr>
            </a:lvl6pPr>
            <a:lvl7pPr indent="-317500" lvl="6" marL="3200400">
              <a:lnSpc>
                <a:spcPct val="115000"/>
              </a:lnSpc>
              <a:spcBef>
                <a:spcPts val="1600"/>
              </a:spcBef>
              <a:spcAft>
                <a:spcPts val="0"/>
              </a:spcAft>
              <a:buSzPts val="1400"/>
              <a:buFont typeface="Viga"/>
              <a:buChar char="●"/>
              <a:defRPr>
                <a:latin typeface="Viga"/>
                <a:ea typeface="Viga"/>
                <a:cs typeface="Viga"/>
                <a:sym typeface="Viga"/>
              </a:defRPr>
            </a:lvl7pPr>
            <a:lvl8pPr indent="-317500" lvl="7" marL="3657600">
              <a:lnSpc>
                <a:spcPct val="115000"/>
              </a:lnSpc>
              <a:spcBef>
                <a:spcPts val="1600"/>
              </a:spcBef>
              <a:spcAft>
                <a:spcPts val="0"/>
              </a:spcAft>
              <a:buSzPts val="1400"/>
              <a:buFont typeface="Viga"/>
              <a:buChar char="○"/>
              <a:defRPr>
                <a:latin typeface="Viga"/>
                <a:ea typeface="Viga"/>
                <a:cs typeface="Viga"/>
                <a:sym typeface="Viga"/>
              </a:defRPr>
            </a:lvl8pPr>
            <a:lvl9pPr indent="-317500" lvl="8" marL="4114800">
              <a:lnSpc>
                <a:spcPct val="115000"/>
              </a:lnSpc>
              <a:spcBef>
                <a:spcPts val="1600"/>
              </a:spcBef>
              <a:spcAft>
                <a:spcPts val="1600"/>
              </a:spcAft>
              <a:buSzPts val="1400"/>
              <a:buFont typeface="Viga"/>
              <a:buChar char="■"/>
              <a:defRPr>
                <a:latin typeface="Viga"/>
                <a:ea typeface="Viga"/>
                <a:cs typeface="Viga"/>
                <a:sym typeface="Viga"/>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171" name="Shape 171"/>
        <p:cNvGrpSpPr/>
        <p:nvPr/>
      </p:nvGrpSpPr>
      <p:grpSpPr>
        <a:xfrm>
          <a:off x="0" y="0"/>
          <a:ext cx="0" cy="0"/>
          <a:chOff x="0" y="0"/>
          <a:chExt cx="0" cy="0"/>
        </a:xfrm>
      </p:grpSpPr>
      <p:sp>
        <p:nvSpPr>
          <p:cNvPr id="172" name="Google Shape;172;p30"/>
          <p:cNvSpPr txBox="1"/>
          <p:nvPr>
            <p:ph type="title"/>
          </p:nvPr>
        </p:nvSpPr>
        <p:spPr>
          <a:xfrm>
            <a:off x="1146025" y="530725"/>
            <a:ext cx="3208800" cy="10287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Clr>
                <a:schemeClr val="lt1"/>
              </a:buClr>
              <a:buSzPts val="1800"/>
              <a:buFont typeface="Roboto Slab"/>
              <a:buNone/>
              <a:defRPr b="1" i="0" sz="1800" u="none" cap="none" strike="noStrike">
                <a:solidFill>
                  <a:schemeClr val="lt1"/>
                </a:solidFill>
                <a:latin typeface="Roboto Slab"/>
                <a:ea typeface="Roboto Slab"/>
                <a:cs typeface="Roboto Slab"/>
                <a:sym typeface="Roboto Slab"/>
              </a:defRPr>
            </a:lvl1pPr>
            <a:lvl2pPr lvl="1" marR="0" algn="l">
              <a:lnSpc>
                <a:spcPct val="100000"/>
              </a:lnSpc>
              <a:spcBef>
                <a:spcPts val="0"/>
              </a:spcBef>
              <a:spcAft>
                <a:spcPts val="0"/>
              </a:spcAft>
              <a:buClr>
                <a:schemeClr val="lt1"/>
              </a:buClr>
              <a:buSzPts val="1800"/>
              <a:buFont typeface="Roboto Slab"/>
              <a:buNone/>
              <a:defRPr b="1" i="0" sz="1800" u="none" cap="none" strike="noStrike">
                <a:solidFill>
                  <a:schemeClr val="lt1"/>
                </a:solidFill>
                <a:latin typeface="Roboto Slab"/>
                <a:ea typeface="Roboto Slab"/>
                <a:cs typeface="Roboto Slab"/>
                <a:sym typeface="Roboto Slab"/>
              </a:defRPr>
            </a:lvl2pPr>
            <a:lvl3pPr lvl="2" marR="0" algn="l">
              <a:lnSpc>
                <a:spcPct val="100000"/>
              </a:lnSpc>
              <a:spcBef>
                <a:spcPts val="0"/>
              </a:spcBef>
              <a:spcAft>
                <a:spcPts val="0"/>
              </a:spcAft>
              <a:buClr>
                <a:schemeClr val="lt1"/>
              </a:buClr>
              <a:buSzPts val="1800"/>
              <a:buFont typeface="Roboto Slab"/>
              <a:buNone/>
              <a:defRPr b="1" i="0" sz="1800" u="none" cap="none" strike="noStrike">
                <a:solidFill>
                  <a:schemeClr val="lt1"/>
                </a:solidFill>
                <a:latin typeface="Roboto Slab"/>
                <a:ea typeface="Roboto Slab"/>
                <a:cs typeface="Roboto Slab"/>
                <a:sym typeface="Roboto Slab"/>
              </a:defRPr>
            </a:lvl3pPr>
            <a:lvl4pPr lvl="3" marR="0" algn="l">
              <a:lnSpc>
                <a:spcPct val="100000"/>
              </a:lnSpc>
              <a:spcBef>
                <a:spcPts val="0"/>
              </a:spcBef>
              <a:spcAft>
                <a:spcPts val="0"/>
              </a:spcAft>
              <a:buClr>
                <a:schemeClr val="lt1"/>
              </a:buClr>
              <a:buSzPts val="1800"/>
              <a:buFont typeface="Roboto Slab"/>
              <a:buNone/>
              <a:defRPr b="1" i="0" sz="1800" u="none" cap="none" strike="noStrike">
                <a:solidFill>
                  <a:schemeClr val="lt1"/>
                </a:solidFill>
                <a:latin typeface="Roboto Slab"/>
                <a:ea typeface="Roboto Slab"/>
                <a:cs typeface="Roboto Slab"/>
                <a:sym typeface="Roboto Slab"/>
              </a:defRPr>
            </a:lvl4pPr>
            <a:lvl5pPr lvl="4" marR="0" algn="l">
              <a:lnSpc>
                <a:spcPct val="100000"/>
              </a:lnSpc>
              <a:spcBef>
                <a:spcPts val="0"/>
              </a:spcBef>
              <a:spcAft>
                <a:spcPts val="0"/>
              </a:spcAft>
              <a:buClr>
                <a:schemeClr val="lt1"/>
              </a:buClr>
              <a:buSzPts val="1800"/>
              <a:buFont typeface="Roboto Slab"/>
              <a:buNone/>
              <a:defRPr b="1" i="0" sz="1800" u="none" cap="none" strike="noStrike">
                <a:solidFill>
                  <a:schemeClr val="lt1"/>
                </a:solidFill>
                <a:latin typeface="Roboto Slab"/>
                <a:ea typeface="Roboto Slab"/>
                <a:cs typeface="Roboto Slab"/>
                <a:sym typeface="Roboto Slab"/>
              </a:defRPr>
            </a:lvl5pPr>
            <a:lvl6pPr lvl="5" marR="0" algn="l">
              <a:lnSpc>
                <a:spcPct val="100000"/>
              </a:lnSpc>
              <a:spcBef>
                <a:spcPts val="0"/>
              </a:spcBef>
              <a:spcAft>
                <a:spcPts val="0"/>
              </a:spcAft>
              <a:buClr>
                <a:schemeClr val="lt1"/>
              </a:buClr>
              <a:buSzPts val="1800"/>
              <a:buFont typeface="Roboto Slab"/>
              <a:buNone/>
              <a:defRPr b="1" i="0" sz="1800" u="none" cap="none" strike="noStrike">
                <a:solidFill>
                  <a:schemeClr val="lt1"/>
                </a:solidFill>
                <a:latin typeface="Roboto Slab"/>
                <a:ea typeface="Roboto Slab"/>
                <a:cs typeface="Roboto Slab"/>
                <a:sym typeface="Roboto Slab"/>
              </a:defRPr>
            </a:lvl6pPr>
            <a:lvl7pPr lvl="6" marR="0" algn="l">
              <a:lnSpc>
                <a:spcPct val="100000"/>
              </a:lnSpc>
              <a:spcBef>
                <a:spcPts val="0"/>
              </a:spcBef>
              <a:spcAft>
                <a:spcPts val="0"/>
              </a:spcAft>
              <a:buClr>
                <a:schemeClr val="lt1"/>
              </a:buClr>
              <a:buSzPts val="1800"/>
              <a:buFont typeface="Roboto Slab"/>
              <a:buNone/>
              <a:defRPr b="1" i="0" sz="1800" u="none" cap="none" strike="noStrike">
                <a:solidFill>
                  <a:schemeClr val="lt1"/>
                </a:solidFill>
                <a:latin typeface="Roboto Slab"/>
                <a:ea typeface="Roboto Slab"/>
                <a:cs typeface="Roboto Slab"/>
                <a:sym typeface="Roboto Slab"/>
              </a:defRPr>
            </a:lvl7pPr>
            <a:lvl8pPr lvl="7" marR="0" algn="l">
              <a:lnSpc>
                <a:spcPct val="100000"/>
              </a:lnSpc>
              <a:spcBef>
                <a:spcPts val="0"/>
              </a:spcBef>
              <a:spcAft>
                <a:spcPts val="0"/>
              </a:spcAft>
              <a:buClr>
                <a:schemeClr val="lt1"/>
              </a:buClr>
              <a:buSzPts val="1800"/>
              <a:buFont typeface="Roboto Slab"/>
              <a:buNone/>
              <a:defRPr b="1" i="0" sz="1800" u="none" cap="none" strike="noStrike">
                <a:solidFill>
                  <a:schemeClr val="lt1"/>
                </a:solidFill>
                <a:latin typeface="Roboto Slab"/>
                <a:ea typeface="Roboto Slab"/>
                <a:cs typeface="Roboto Slab"/>
                <a:sym typeface="Roboto Slab"/>
              </a:defRPr>
            </a:lvl8pPr>
            <a:lvl9pPr lvl="8" marR="0" algn="l">
              <a:lnSpc>
                <a:spcPct val="100000"/>
              </a:lnSpc>
              <a:spcBef>
                <a:spcPts val="0"/>
              </a:spcBef>
              <a:spcAft>
                <a:spcPts val="0"/>
              </a:spcAft>
              <a:buClr>
                <a:schemeClr val="lt1"/>
              </a:buClr>
              <a:buSzPts val="1800"/>
              <a:buFont typeface="Roboto Slab"/>
              <a:buNone/>
              <a:defRPr b="1" i="0" sz="1800" u="none" cap="none" strike="noStrike">
                <a:solidFill>
                  <a:schemeClr val="lt1"/>
                </a:solidFill>
                <a:latin typeface="Roboto Slab"/>
                <a:ea typeface="Roboto Slab"/>
                <a:cs typeface="Roboto Slab"/>
                <a:sym typeface="Roboto Slab"/>
              </a:defRPr>
            </a:lvl9pPr>
          </a:lstStyle>
          <a:p/>
        </p:txBody>
      </p:sp>
      <p:sp>
        <p:nvSpPr>
          <p:cNvPr id="173" name="Google Shape;173;p30"/>
          <p:cNvSpPr txBox="1"/>
          <p:nvPr>
            <p:ph idx="1" type="body"/>
          </p:nvPr>
        </p:nvSpPr>
        <p:spPr>
          <a:xfrm>
            <a:off x="1146025" y="1767275"/>
            <a:ext cx="7540800" cy="3158700"/>
          </a:xfrm>
          <a:prstGeom prst="rect">
            <a:avLst/>
          </a:prstGeom>
          <a:noFill/>
          <a:ln>
            <a:noFill/>
          </a:ln>
        </p:spPr>
        <p:txBody>
          <a:bodyPr anchorCtr="0" anchor="t" bIns="91425" lIns="91425" spcFirstLastPara="1" rIns="91425" wrap="square" tIns="91425">
            <a:noAutofit/>
          </a:bodyPr>
          <a:lstStyle>
            <a:lvl1pPr indent="-419100" lvl="0" marL="457200" marR="0" algn="l">
              <a:lnSpc>
                <a:spcPct val="100000"/>
              </a:lnSpc>
              <a:spcBef>
                <a:spcPts val="600"/>
              </a:spcBef>
              <a:spcAft>
                <a:spcPts val="0"/>
              </a:spcAft>
              <a:buClr>
                <a:schemeClr val="accent2"/>
              </a:buClr>
              <a:buSzPts val="3000"/>
              <a:buFont typeface="Nixie One"/>
              <a:buChar char="▪"/>
              <a:defRPr b="0" i="0" sz="3000" u="none" cap="none" strike="noStrike">
                <a:solidFill>
                  <a:schemeClr val="accent1"/>
                </a:solidFill>
                <a:latin typeface="Nixie One"/>
                <a:ea typeface="Nixie One"/>
                <a:cs typeface="Nixie One"/>
                <a:sym typeface="Nixie One"/>
              </a:defRPr>
            </a:lvl1pPr>
            <a:lvl2pPr indent="-381000" lvl="1" marL="914400" marR="0" algn="l">
              <a:lnSpc>
                <a:spcPct val="100000"/>
              </a:lnSpc>
              <a:spcBef>
                <a:spcPts val="0"/>
              </a:spcBef>
              <a:spcAft>
                <a:spcPts val="0"/>
              </a:spcAft>
              <a:buClr>
                <a:schemeClr val="accent2"/>
              </a:buClr>
              <a:buSzPts val="2400"/>
              <a:buFont typeface="Nixie One"/>
              <a:buChar char="▫"/>
              <a:defRPr b="0" i="0" sz="2400" u="none" cap="none" strike="noStrike">
                <a:solidFill>
                  <a:schemeClr val="accent1"/>
                </a:solidFill>
                <a:latin typeface="Nixie One"/>
                <a:ea typeface="Nixie One"/>
                <a:cs typeface="Nixie One"/>
                <a:sym typeface="Nixie One"/>
              </a:defRPr>
            </a:lvl2pPr>
            <a:lvl3pPr indent="-381000" lvl="2" marL="1371600" marR="0" algn="l">
              <a:lnSpc>
                <a:spcPct val="100000"/>
              </a:lnSpc>
              <a:spcBef>
                <a:spcPts val="0"/>
              </a:spcBef>
              <a:spcAft>
                <a:spcPts val="0"/>
              </a:spcAft>
              <a:buClr>
                <a:schemeClr val="accent2"/>
              </a:buClr>
              <a:buSzPts val="2400"/>
              <a:buFont typeface="Nixie One"/>
              <a:buChar char="■"/>
              <a:defRPr b="0" i="0" sz="2400" u="none" cap="none" strike="noStrike">
                <a:solidFill>
                  <a:schemeClr val="accent1"/>
                </a:solidFill>
                <a:latin typeface="Nixie One"/>
                <a:ea typeface="Nixie One"/>
                <a:cs typeface="Nixie One"/>
                <a:sym typeface="Nixie One"/>
              </a:defRPr>
            </a:lvl3pPr>
            <a:lvl4pPr indent="-342900" lvl="3" marL="1828800" marR="0" algn="l">
              <a:lnSpc>
                <a:spcPct val="100000"/>
              </a:lnSpc>
              <a:spcBef>
                <a:spcPts val="0"/>
              </a:spcBef>
              <a:spcAft>
                <a:spcPts val="0"/>
              </a:spcAft>
              <a:buClr>
                <a:schemeClr val="accent1"/>
              </a:buClr>
              <a:buSzPts val="1800"/>
              <a:buFont typeface="Nixie One"/>
              <a:buChar char="●"/>
              <a:defRPr b="0" i="0" sz="1800" u="none" cap="none" strike="noStrike">
                <a:solidFill>
                  <a:schemeClr val="accent1"/>
                </a:solidFill>
                <a:latin typeface="Nixie One"/>
                <a:ea typeface="Nixie One"/>
                <a:cs typeface="Nixie One"/>
                <a:sym typeface="Nixie One"/>
              </a:defRPr>
            </a:lvl4pPr>
            <a:lvl5pPr indent="-342900" lvl="4" marL="2286000" marR="0" algn="l">
              <a:lnSpc>
                <a:spcPct val="100000"/>
              </a:lnSpc>
              <a:spcBef>
                <a:spcPts val="0"/>
              </a:spcBef>
              <a:spcAft>
                <a:spcPts val="0"/>
              </a:spcAft>
              <a:buClr>
                <a:schemeClr val="accent1"/>
              </a:buClr>
              <a:buSzPts val="1800"/>
              <a:buFont typeface="Nixie One"/>
              <a:buChar char="○"/>
              <a:defRPr b="0" i="0" sz="1800" u="none" cap="none" strike="noStrike">
                <a:solidFill>
                  <a:schemeClr val="accent1"/>
                </a:solidFill>
                <a:latin typeface="Nixie One"/>
                <a:ea typeface="Nixie One"/>
                <a:cs typeface="Nixie One"/>
                <a:sym typeface="Nixie One"/>
              </a:defRPr>
            </a:lvl5pPr>
            <a:lvl6pPr indent="-342900" lvl="5" marL="2743200" marR="0" algn="l">
              <a:lnSpc>
                <a:spcPct val="100000"/>
              </a:lnSpc>
              <a:spcBef>
                <a:spcPts val="0"/>
              </a:spcBef>
              <a:spcAft>
                <a:spcPts val="0"/>
              </a:spcAft>
              <a:buClr>
                <a:schemeClr val="accent1"/>
              </a:buClr>
              <a:buSzPts val="1800"/>
              <a:buFont typeface="Nixie One"/>
              <a:buChar char="■"/>
              <a:defRPr b="0" i="0" sz="1800" u="none" cap="none" strike="noStrike">
                <a:solidFill>
                  <a:schemeClr val="accent1"/>
                </a:solidFill>
                <a:latin typeface="Nixie One"/>
                <a:ea typeface="Nixie One"/>
                <a:cs typeface="Nixie One"/>
                <a:sym typeface="Nixie One"/>
              </a:defRPr>
            </a:lvl6pPr>
            <a:lvl7pPr indent="-342900" lvl="6" marL="3200400" marR="0" algn="l">
              <a:lnSpc>
                <a:spcPct val="100000"/>
              </a:lnSpc>
              <a:spcBef>
                <a:spcPts val="0"/>
              </a:spcBef>
              <a:spcAft>
                <a:spcPts val="0"/>
              </a:spcAft>
              <a:buClr>
                <a:schemeClr val="accent1"/>
              </a:buClr>
              <a:buSzPts val="1800"/>
              <a:buFont typeface="Nixie One"/>
              <a:buChar char="●"/>
              <a:defRPr b="0" i="0" sz="1800" u="none" cap="none" strike="noStrike">
                <a:solidFill>
                  <a:schemeClr val="accent1"/>
                </a:solidFill>
                <a:latin typeface="Nixie One"/>
                <a:ea typeface="Nixie One"/>
                <a:cs typeface="Nixie One"/>
                <a:sym typeface="Nixie One"/>
              </a:defRPr>
            </a:lvl7pPr>
            <a:lvl8pPr indent="-342900" lvl="7" marL="3657600" marR="0" algn="l">
              <a:lnSpc>
                <a:spcPct val="100000"/>
              </a:lnSpc>
              <a:spcBef>
                <a:spcPts val="0"/>
              </a:spcBef>
              <a:spcAft>
                <a:spcPts val="0"/>
              </a:spcAft>
              <a:buClr>
                <a:schemeClr val="accent1"/>
              </a:buClr>
              <a:buSzPts val="1800"/>
              <a:buFont typeface="Nixie One"/>
              <a:buChar char="○"/>
              <a:defRPr b="0" i="0" sz="1800" u="none" cap="none" strike="noStrike">
                <a:solidFill>
                  <a:schemeClr val="accent1"/>
                </a:solidFill>
                <a:latin typeface="Nixie One"/>
                <a:ea typeface="Nixie One"/>
                <a:cs typeface="Nixie One"/>
                <a:sym typeface="Nixie One"/>
              </a:defRPr>
            </a:lvl8pPr>
            <a:lvl9pPr indent="-342900" lvl="8" marL="4114800" marR="0" algn="l">
              <a:lnSpc>
                <a:spcPct val="100000"/>
              </a:lnSpc>
              <a:spcBef>
                <a:spcPts val="0"/>
              </a:spcBef>
              <a:spcAft>
                <a:spcPts val="0"/>
              </a:spcAft>
              <a:buClr>
                <a:schemeClr val="accent1"/>
              </a:buClr>
              <a:buSzPts val="1800"/>
              <a:buFont typeface="Nixie One"/>
              <a:buChar char="■"/>
              <a:defRPr b="0" i="0" sz="1800" u="none" cap="none" strike="noStrike">
                <a:solidFill>
                  <a:schemeClr val="accent1"/>
                </a:solidFill>
                <a:latin typeface="Nixie One"/>
                <a:ea typeface="Nixie One"/>
                <a:cs typeface="Nixie One"/>
                <a:sym typeface="Nixie One"/>
              </a:defRPr>
            </a:lvl9pPr>
          </a:lstStyle>
          <a:p/>
        </p:txBody>
      </p:sp>
      <p:sp>
        <p:nvSpPr>
          <p:cNvPr id="174" name="Google Shape;174;p30"/>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1pPr>
            <a:lvl2pPr indent="0" lvl="1"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2pPr>
            <a:lvl3pPr indent="0" lvl="2"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3pPr>
            <a:lvl4pPr indent="0" lvl="3"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4pPr>
            <a:lvl5pPr indent="0" lvl="4"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5pPr>
            <a:lvl6pPr indent="0" lvl="5"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6pPr>
            <a:lvl7pPr indent="0" lvl="6"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7pPr>
            <a:lvl8pPr indent="0" lvl="7"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8pPr>
            <a:lvl9pPr indent="0" lvl="8" marL="0" marR="0" algn="ctr">
              <a:lnSpc>
                <a:spcPct val="100000"/>
              </a:lnSpc>
              <a:spcBef>
                <a:spcPts val="0"/>
              </a:spcBef>
              <a:spcAft>
                <a:spcPts val="0"/>
              </a:spcAft>
              <a:buClr>
                <a:srgbClr val="000000"/>
              </a:buClr>
              <a:buSzPts val="800"/>
              <a:buFont typeface="Arial"/>
              <a:buNone/>
              <a:defRPr b="0" i="0" sz="800" u="none" cap="none" strike="noStrike">
                <a:solidFill>
                  <a:schemeClr val="lt1"/>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mailto:equipe@recitmst.qc.ca" TargetMode="External"/><Relationship Id="rId4" Type="http://schemas.openxmlformats.org/officeDocument/2006/relationships/hyperlink" Target="https://creativecommons.org/licenses/by-nc-sa/4.0/deed.fr" TargetMode="External"/><Relationship Id="rId9" Type="http://schemas.openxmlformats.org/officeDocument/2006/relationships/image" Target="../media/image20.png"/><Relationship Id="rId5" Type="http://schemas.openxmlformats.org/officeDocument/2006/relationships/hyperlink" Target="https://creativecommons.org/licenses/by-nc-sa/4.0/deed.fr" TargetMode="External"/><Relationship Id="rId6" Type="http://schemas.openxmlformats.org/officeDocument/2006/relationships/image" Target="../media/image2.png"/><Relationship Id="rId7" Type="http://schemas.openxmlformats.org/officeDocument/2006/relationships/hyperlink" Target="http://recitmst.qc.ca" TargetMode="External"/><Relationship Id="rId8" Type="http://schemas.openxmlformats.org/officeDocument/2006/relationships/image" Target="../media/image19.png"/><Relationship Id="rId11" Type="http://schemas.openxmlformats.org/officeDocument/2006/relationships/hyperlink" Target="https://www.desmos.com/?lang=fr" TargetMode="External"/><Relationship Id="rId10" Type="http://schemas.openxmlformats.org/officeDocument/2006/relationships/image" Target="../media/image1.png"/><Relationship Id="rId13" Type="http://schemas.openxmlformats.org/officeDocument/2006/relationships/image" Target="../media/image9.png"/><Relationship Id="rId12"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hyperlink" Target="https://drive.google.com/file/d/15S8gAVC8FRQ61z56EtQBELVXHeCNIsoH/view?usp=sharing" TargetMode="External"/><Relationship Id="rId4" Type="http://schemas.openxmlformats.org/officeDocument/2006/relationships/hyperlink" Target="https://www.quebec.ca/education/formation-professionnelle-education-adultes/formation-generale-adultes/programmes-formation-generale-adultes/mathematique" TargetMode="External"/><Relationship Id="rId5" Type="http://schemas.openxmlformats.org/officeDocument/2006/relationships/image" Target="../media/image16.png"/><Relationship Id="rId6" Type="http://schemas.openxmlformats.org/officeDocument/2006/relationships/image" Target="../media/image14.png"/><Relationship Id="rId7" Type="http://schemas.openxmlformats.org/officeDocument/2006/relationships/hyperlink" Target="https://drive.google.com/file/d/15S8gAVC8FRQ61z56EtQBELVXHeCNIsoH/view?usp=sharing" TargetMode="External"/><Relationship Id="rId8"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27.png"/><Relationship Id="rId4" Type="http://schemas.openxmlformats.org/officeDocument/2006/relationships/hyperlink" Target="https://drive.google.com/file/d/15S8gAVC8FRQ61z56EtQBELVXHeCNIsoH/view?usp=sharing" TargetMode="External"/><Relationship Id="rId5" Type="http://schemas.openxmlformats.org/officeDocument/2006/relationships/hyperlink" Target="https://www.quebec.ca/education/formation-professionnelle-education-adultes/formation-generale-adultes/programmes-formation-generale-adultes/mathematique" TargetMode="External"/><Relationship Id="rId6" Type="http://schemas.openxmlformats.org/officeDocument/2006/relationships/image" Target="../media/image16.png"/><Relationship Id="rId7" Type="http://schemas.openxmlformats.org/officeDocument/2006/relationships/image" Target="../media/image24.png"/><Relationship Id="rId8" Type="http://schemas.openxmlformats.org/officeDocument/2006/relationships/image" Target="../media/image3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hyperlink" Target="https://drive.google.com/file/d/15S8gAVC8FRQ61z56EtQBELVXHeCNIsoH/view?usp=sharing" TargetMode="Externa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hyperlink" Target="https://www.desmos.com/calculator/b6bu4zrwud" TargetMode="External"/><Relationship Id="rId4" Type="http://schemas.openxmlformats.org/officeDocument/2006/relationships/hyperlink" Target="https://www.desmos.com/calculator/v41ayvcxtk" TargetMode="External"/><Relationship Id="rId5" Type="http://schemas.openxmlformats.org/officeDocument/2006/relationships/image" Target="../media/image22.png"/><Relationship Id="rId6" Type="http://schemas.openxmlformats.org/officeDocument/2006/relationships/image" Target="../media/image16.png"/><Relationship Id="rId7" Type="http://schemas.openxmlformats.org/officeDocument/2006/relationships/hyperlink" Target="https://www.desmos.com/assessment-pdfs/Quebec_Desmos_Calculator.pdf?lang=fr" TargetMode="External"/><Relationship Id="rId8"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16.png"/><Relationship Id="rId9" Type="http://schemas.openxmlformats.org/officeDocument/2006/relationships/image" Target="../media/image32.png"/><Relationship Id="rId5" Type="http://schemas.openxmlformats.org/officeDocument/2006/relationships/hyperlink" Target="https://www.desmos.com/test-mode?lang=fr" TargetMode="External"/><Relationship Id="rId6" Type="http://schemas.openxmlformats.org/officeDocument/2006/relationships/image" Target="../media/image26.png"/><Relationship Id="rId7" Type="http://schemas.openxmlformats.org/officeDocument/2006/relationships/image" Target="../media/image37.png"/><Relationship Id="rId8" Type="http://schemas.openxmlformats.org/officeDocument/2006/relationships/image" Target="../media/image56.png"/><Relationship Id="rId11" Type="http://schemas.openxmlformats.org/officeDocument/2006/relationships/hyperlink" Target="http://www.desmos.com" TargetMode="External"/><Relationship Id="rId10"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26.png"/><Relationship Id="rId4" Type="http://schemas.openxmlformats.org/officeDocument/2006/relationships/image" Target="../media/image37.png"/><Relationship Id="rId5" Type="http://schemas.openxmlformats.org/officeDocument/2006/relationships/image" Target="../media/image56.png"/><Relationship Id="rId6" Type="http://schemas.openxmlformats.org/officeDocument/2006/relationships/hyperlink" Target="http://www.desmos.com/testing/quebec/graphing?lang=fr"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hyperlink" Target="https://youtu.be/rauUIsYPIUg" TargetMode="External"/><Relationship Id="rId4" Type="http://schemas.openxmlformats.org/officeDocument/2006/relationships/hyperlink" Target="http://www.desmos.com/testing/quebec/graphing?lang=fr" TargetMode="External"/><Relationship Id="rId5" Type="http://schemas.openxmlformats.org/officeDocument/2006/relationships/image" Target="../media/image33.png"/><Relationship Id="rId6" Type="http://schemas.openxmlformats.org/officeDocument/2006/relationships/image" Target="../media/image26.png"/><Relationship Id="rId7" Type="http://schemas.openxmlformats.org/officeDocument/2006/relationships/image" Target="../media/image37.png"/><Relationship Id="rId8" Type="http://schemas.openxmlformats.org/officeDocument/2006/relationships/image" Target="../media/image5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hyperlink" Target="https://apps.apple.com/us/app/desmos-test-mode/id977381005" TargetMode="External"/><Relationship Id="rId4" Type="http://schemas.openxmlformats.org/officeDocument/2006/relationships/hyperlink" Target="https://apps.apple.com/us/app/desmos-test-mode/id977381005" TargetMode="External"/><Relationship Id="rId9" Type="http://schemas.openxmlformats.org/officeDocument/2006/relationships/image" Target="../media/image32.png"/><Relationship Id="rId5" Type="http://schemas.openxmlformats.org/officeDocument/2006/relationships/image" Target="../media/image16.png"/><Relationship Id="rId6" Type="http://schemas.openxmlformats.org/officeDocument/2006/relationships/hyperlink" Target="https://apps.apple.com/us/app/desmos-test-mode/id977381005" TargetMode="External"/><Relationship Id="rId7" Type="http://schemas.openxmlformats.org/officeDocument/2006/relationships/image" Target="../media/image1.png"/><Relationship Id="rId8" Type="http://schemas.openxmlformats.org/officeDocument/2006/relationships/image" Target="../media/image3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8.xml"/><Relationship Id="rId3" Type="http://schemas.openxmlformats.org/officeDocument/2006/relationships/image" Target="../media/image32.png"/><Relationship Id="rId4" Type="http://schemas.openxmlformats.org/officeDocument/2006/relationships/hyperlink" Target="https://support.google.com/android/answer/9455138?hl=fr&amp;sjid=1998938489595454618-NA#pin_older_android" TargetMode="External"/><Relationship Id="rId9" Type="http://schemas.openxmlformats.org/officeDocument/2006/relationships/image" Target="../media/image29.png"/><Relationship Id="rId5" Type="http://schemas.openxmlformats.org/officeDocument/2006/relationships/hyperlink" Target="https://play.google.com/store/apps/details?id=com.desmos.secure" TargetMode="External"/><Relationship Id="rId6" Type="http://schemas.openxmlformats.org/officeDocument/2006/relationships/image" Target="../media/image16.png"/><Relationship Id="rId7" Type="http://schemas.openxmlformats.org/officeDocument/2006/relationships/hyperlink" Target="https://play.google.com/store/apps/details?id=com.desmos.secure" TargetMode="External"/><Relationship Id="rId8"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 Id="rId3"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0.xml"/><Relationship Id="rId3" Type="http://schemas.openxmlformats.org/officeDocument/2006/relationships/hyperlink" Target="https://docs.google.com/document/d/1HZrk9u-dXaMtqpgQyS4fMkMjJ5rz3zqYOS7duYmKK-I/edit?usp=drive_link" TargetMode="External"/><Relationship Id="rId4" Type="http://schemas.openxmlformats.org/officeDocument/2006/relationships/hyperlink" Target="https://docs.google.com/document/d/1HZrk9u-dXaMtqpgQyS4fMkMjJ5rz3zqYOS7duYmKK-I/edit?usp=drive_link" TargetMode="External"/><Relationship Id="rId9" Type="http://schemas.openxmlformats.org/officeDocument/2006/relationships/image" Target="../media/image16.png"/><Relationship Id="rId5" Type="http://schemas.openxmlformats.org/officeDocument/2006/relationships/hyperlink" Target="https://docs.google.com/document/d/1iZNg_-3i8KYEUYYXQ7CF9SgNZQ_mwiuo-EnOP4vZgg4/edit?usp=drive_link" TargetMode="External"/><Relationship Id="rId6" Type="http://schemas.openxmlformats.org/officeDocument/2006/relationships/hyperlink" Target="https://docs.google.com/document/d/1iZNg_-3i8KYEUYYXQ7CF9SgNZQ_mwiuo-EnOP4vZgg4/edit?usp=drive_link" TargetMode="External"/><Relationship Id="rId7" Type="http://schemas.openxmlformats.org/officeDocument/2006/relationships/hyperlink" Target="https://docs.google.com/document/d/1QtNRBAPa4hldp1IorIRHEN_uDtn6AseC05w7_e26MO8/edit?usp=drive_link" TargetMode="External"/><Relationship Id="rId8" Type="http://schemas.openxmlformats.org/officeDocument/2006/relationships/hyperlink" Target="https://docs.google.com/document/d/1QtNRBAPa4hldp1IorIRHEN_uDtn6AseC05w7_e26MO8/edit?usp=drive_link" TargetMode="External"/><Relationship Id="rId11" Type="http://schemas.openxmlformats.org/officeDocument/2006/relationships/image" Target="../media/image39.png"/><Relationship Id="rId10" Type="http://schemas.openxmlformats.org/officeDocument/2006/relationships/hyperlink" Target="https://teacher.desmos.com/activitybuilder/custom/666c7fc23fbe49f4bd9654ba?lang=fr" TargetMode="External"/><Relationship Id="rId13" Type="http://schemas.openxmlformats.org/officeDocument/2006/relationships/hyperlink" Target="https://teacher.desmos.com/activitybuilder/custom/66d74bb935328818a819f0bd?lang=fr" TargetMode="External"/><Relationship Id="rId12" Type="http://schemas.openxmlformats.org/officeDocument/2006/relationships/hyperlink" Target="https://teacher.desmos.com/activitybuilder/custom/66d74c705fcd6fec7cd30bb7?lang=fr"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1.xml"/><Relationship Id="rId3" Type="http://schemas.openxmlformats.org/officeDocument/2006/relationships/image" Target="../media/image43.png"/><Relationship Id="rId4" Type="http://schemas.openxmlformats.org/officeDocument/2006/relationships/image" Target="../media/image38.png"/><Relationship Id="rId9" Type="http://schemas.openxmlformats.org/officeDocument/2006/relationships/hyperlink" Target="https://www.youtube.com/playlist?list=PLbE85KlaADWl9w9d71xFo8AME6LZUfAjR" TargetMode="External"/><Relationship Id="rId5" Type="http://schemas.openxmlformats.org/officeDocument/2006/relationships/hyperlink" Target="https://campus.recit.qc.ca/course/view.php?id=217" TargetMode="External"/><Relationship Id="rId6" Type="http://schemas.openxmlformats.org/officeDocument/2006/relationships/hyperlink" Target="https://campus.recit.qc.ca/course/view.php?id=217" TargetMode="External"/><Relationship Id="rId7" Type="http://schemas.openxmlformats.org/officeDocument/2006/relationships/image" Target="../media/image40.png"/><Relationship Id="rId8" Type="http://schemas.openxmlformats.org/officeDocument/2006/relationships/hyperlink" Target="https://campus.recit.qc.ca/course/index.php?categoryid=2" TargetMode="External"/><Relationship Id="rId11" Type="http://schemas.openxmlformats.org/officeDocument/2006/relationships/hyperlink" Target="https://teacher.desmos.com/collection/5fdb9c7135b57236b36ebc9d?lang=fr" TargetMode="External"/><Relationship Id="rId10" Type="http://schemas.openxmlformats.org/officeDocument/2006/relationships/hyperlink" Target="https://recitmst.qc.ca/Desmos-les-bases-de-la-calculatrice-graphique" TargetMode="External"/><Relationship Id="rId13" Type="http://schemas.openxmlformats.org/officeDocument/2006/relationships/hyperlink" Target="https://view.genial.ly/5f6b3ba79e22dc0d83e40fcc/horizontal-infographic-lists-dynamiser-lenseignement-apprentissage-des-mathematiques-avec-desmos" TargetMode="External"/><Relationship Id="rId12" Type="http://schemas.openxmlformats.org/officeDocument/2006/relationships/hyperlink" Target="https://www.desmos.com/art?lang=fr"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2.xml"/><Relationship Id="rId3" Type="http://schemas.openxmlformats.org/officeDocument/2006/relationships/hyperlink" Target="https://www.recitmst.qc.ca/ecv" TargetMode="External"/><Relationship Id="rId4" Type="http://schemas.openxmlformats.org/officeDocument/2006/relationships/image" Target="../media/image53.png"/><Relationship Id="rId5" Type="http://schemas.openxmlformats.org/officeDocument/2006/relationships/hyperlink" Target="http://recitmst.qc.ca/ecv" TargetMode="External"/><Relationship Id="rId6"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3.xml"/><Relationship Id="rId3" Type="http://schemas.openxmlformats.org/officeDocument/2006/relationships/image" Target="../media/image44.png"/><Relationship Id="rId4" Type="http://schemas.openxmlformats.org/officeDocument/2006/relationships/image" Target="../media/image41.png"/><Relationship Id="rId9" Type="http://schemas.openxmlformats.org/officeDocument/2006/relationships/image" Target="../media/image47.png"/><Relationship Id="rId5" Type="http://schemas.openxmlformats.org/officeDocument/2006/relationships/image" Target="../media/image55.png"/><Relationship Id="rId6" Type="http://schemas.openxmlformats.org/officeDocument/2006/relationships/hyperlink" Target="mailto:simon-luc.bariteau@recit.gouv.qc.ca" TargetMode="External"/><Relationship Id="rId7" Type="http://schemas.openxmlformats.org/officeDocument/2006/relationships/image" Target="../media/image46.png"/><Relationship Id="rId8" Type="http://schemas.openxmlformats.org/officeDocument/2006/relationships/hyperlink" Target="https://recitfga.ca/" TargetMode="External"/><Relationship Id="rId10" Type="http://schemas.openxmlformats.org/officeDocument/2006/relationships/image" Target="../media/image5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4.xml"/><Relationship Id="rId3" Type="http://schemas.openxmlformats.org/officeDocument/2006/relationships/hyperlink" Target="mailto:luc.lagarde@recit.gouv.qc.ca" TargetMode="External"/><Relationship Id="rId4" Type="http://schemas.openxmlformats.org/officeDocument/2006/relationships/hyperlink" Target="mailto:equipemst@recit.qc.ca" TargetMode="External"/><Relationship Id="rId9" Type="http://schemas.openxmlformats.org/officeDocument/2006/relationships/image" Target="../media/image51.png"/><Relationship Id="rId5" Type="http://schemas.openxmlformats.org/officeDocument/2006/relationships/image" Target="../media/image49.jpg"/><Relationship Id="rId6" Type="http://schemas.openxmlformats.org/officeDocument/2006/relationships/hyperlink" Target="https://www.facebook.com/RECITMST2020/" TargetMode="External"/><Relationship Id="rId7" Type="http://schemas.openxmlformats.org/officeDocument/2006/relationships/image" Target="../media/image52.png"/><Relationship Id="rId8" Type="http://schemas.openxmlformats.org/officeDocument/2006/relationships/hyperlink" Target="https://recitmst.qc.ca/" TargetMode="External"/><Relationship Id="rId11" Type="http://schemas.openxmlformats.org/officeDocument/2006/relationships/image" Target="../media/image50.png"/><Relationship Id="rId10" Type="http://schemas.openxmlformats.org/officeDocument/2006/relationships/hyperlink" Target="https://www.youtube.com/c/R%C3%89CITMST" TargetMode="External"/><Relationship Id="rId13" Type="http://schemas.openxmlformats.org/officeDocument/2006/relationships/hyperlink" Target="https://www.facebook.com/RECITMST2020/" TargetMode="External"/><Relationship Id="rId12" Type="http://schemas.openxmlformats.org/officeDocument/2006/relationships/hyperlink" Target="https://recitmst.qc.ca/" TargetMode="External"/><Relationship Id="rId15" Type="http://schemas.openxmlformats.org/officeDocument/2006/relationships/image" Target="../media/image43.png"/><Relationship Id="rId14" Type="http://schemas.openxmlformats.org/officeDocument/2006/relationships/hyperlink" Target="https://www.youtube.com/c/R%C3%89CITMS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xml"/><Relationship Id="rId3" Type="http://schemas.openxmlformats.org/officeDocument/2006/relationships/hyperlink" Target="http://luc.lagarde@recit.gouv.qc.ca" TargetMode="External"/><Relationship Id="rId4" Type="http://schemas.openxmlformats.org/officeDocument/2006/relationships/image" Target="../media/image13.png"/><Relationship Id="rId5" Type="http://schemas.openxmlformats.org/officeDocument/2006/relationships/image" Target="../media/image15.png"/><Relationship Id="rId6"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4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17.png"/><Relationship Id="rId6" Type="http://schemas.openxmlformats.org/officeDocument/2006/relationships/hyperlink" Target="https://www.education.gouv.qc.ca/fileadmin/site_web/documents/ministere/Cadre-reference-competence-num.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hyperlink" Target="https://www.desmos.com/?lang=fr" TargetMode="External"/><Relationship Id="rId4" Type="http://schemas.openxmlformats.org/officeDocument/2006/relationships/image" Target="../media/image7.png"/><Relationship Id="rId9" Type="http://schemas.openxmlformats.org/officeDocument/2006/relationships/hyperlink" Target="https://polypad.amplify.com/fr/p" TargetMode="External"/><Relationship Id="rId5" Type="http://schemas.openxmlformats.org/officeDocument/2006/relationships/image" Target="../media/image1.png"/><Relationship Id="rId6" Type="http://schemas.openxmlformats.org/officeDocument/2006/relationships/hyperlink" Target="https://teacher.desmos.com/?lang=fr" TargetMode="External"/><Relationship Id="rId7" Type="http://schemas.openxmlformats.org/officeDocument/2006/relationships/image" Target="../media/image11.png"/><Relationship Id="rId8" Type="http://schemas.openxmlformats.org/officeDocument/2006/relationships/image" Target="../media/image3.png"/><Relationship Id="rId10"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 Id="rId3" Type="http://schemas.openxmlformats.org/officeDocument/2006/relationships/hyperlink" Target="https://www.desmos.com/calculator/gyeja1esz0" TargetMode="External"/><Relationship Id="rId4" Type="http://schemas.openxmlformats.org/officeDocument/2006/relationships/image" Target="../media/image21.png"/><Relationship Id="rId5" Type="http://schemas.openxmlformats.org/officeDocument/2006/relationships/hyperlink" Target="http://www.desmos.com" TargetMode="External"/><Relationship Id="rId6" Type="http://schemas.openxmlformats.org/officeDocument/2006/relationships/hyperlink" Target="https://docs.google.com/document/d/1L23R0CGsE-sLqJ1ckXjrBK3MmOMAfaIGuyVcXDQ3jUg/edit?usp=sharin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18.png"/><Relationship Id="rId4" Type="http://schemas.openxmlformats.org/officeDocument/2006/relationships/hyperlink" Target="https://www.desmos.com/calculator/knxqqpkclw?fbclid=IwAR0BCbKhhO3SX9OoFGtb2N99ZTfkXCyNGHnRYh4n2il-g76liXMiqrfrnVY" TargetMode="External"/><Relationship Id="rId5" Type="http://schemas.openxmlformats.org/officeDocument/2006/relationships/hyperlink" Target="https://www.desmos.com/calculator/vhe7t01apo"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hyperlink" Target="https://drive.google.com/file/d/14w5Vd1Qv14_YsFNfqk1on7_4AqztoZkj/view?usp=sharing" TargetMode="External"/><Relationship Id="rId4" Type="http://schemas.openxmlformats.org/officeDocument/2006/relationships/hyperlink" Target="https://drive.google.com/file/d/1Fm7yLjL5gNlskqTJfjQ-Z4xaznP4ZNLq/view?usp=sharing" TargetMode="External"/><Relationship Id="rId9" Type="http://schemas.openxmlformats.org/officeDocument/2006/relationships/image" Target="../media/image25.png"/><Relationship Id="rId5" Type="http://schemas.openxmlformats.org/officeDocument/2006/relationships/hyperlink" Target="https://drive.google.com/file/d/1FcawzSOQVtsNtVB-pOhOadFvl7XujvK6/view?usp=sharing" TargetMode="External"/><Relationship Id="rId6" Type="http://schemas.openxmlformats.org/officeDocument/2006/relationships/hyperlink" Target="https://drive.google.com/file/d/1H1IndYSYoTwM_EVGEhEnwpQQB8Oj_TA9/view?usp=sharing" TargetMode="External"/><Relationship Id="rId7" Type="http://schemas.openxmlformats.org/officeDocument/2006/relationships/hyperlink" Target="https://drive.google.com/file/d/1CKket5qeqje037tJD2irLbk1tDci19uF/view?usp=sharing" TargetMode="External"/><Relationship Id="rId8" Type="http://schemas.openxmlformats.org/officeDocument/2006/relationships/image" Target="../media/image35.jpg"/><Relationship Id="rId11" Type="http://schemas.openxmlformats.org/officeDocument/2006/relationships/hyperlink" Target="https://docs.google.com/document/d/1Q3WXLzPPsGDhaXbvVF3TY4uF2XW8GzKF/edit?usp=sharing&amp;ouid=108428635096887974093&amp;rtpof=true&amp;sd=true" TargetMode="External"/><Relationship Id="rId10" Type="http://schemas.openxmlformats.org/officeDocument/2006/relationships/hyperlink" Target="https://drive.google.com/file/d/1WStVysbFtvE4QACxpiK1qrjibqNVl2ow/view?usp=sharing" TargetMode="External"/><Relationship Id="rId13" Type="http://schemas.openxmlformats.org/officeDocument/2006/relationships/hyperlink" Target="https://docs.google.com/document/d/13f03SPzbf2mQkP0_f3-nOcFf1eFrcZzx/edit?usp=sharing&amp;ouid=108428635096887974093&amp;rtpof=true&amp;sd=true" TargetMode="External"/><Relationship Id="rId12" Type="http://schemas.openxmlformats.org/officeDocument/2006/relationships/hyperlink" Target="https://drive.google.com/file/d/1v8spqbaA9vTiB3Th6rqZOrkBzzlcCSop/view?usp=sharing" TargetMode="External"/><Relationship Id="rId15" Type="http://schemas.openxmlformats.org/officeDocument/2006/relationships/hyperlink" Target="https://teacher.desmos.com/collection/5fdb9c7135b57236b36ebc9d?lang=fr" TargetMode="External"/><Relationship Id="rId14" Type="http://schemas.openxmlformats.org/officeDocument/2006/relationships/hyperlink" Target="https://docs.google.com/presentation/d/1OyEssDE3xAPxC0r997IliHqZjxH8W9L64uzt-y6NLyw/edit?usp=sharin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45"/>
          <p:cNvSpPr txBox="1"/>
          <p:nvPr/>
        </p:nvSpPr>
        <p:spPr>
          <a:xfrm>
            <a:off x="1027050" y="4692913"/>
            <a:ext cx="3654300" cy="215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600"/>
              </a:spcAft>
              <a:buNone/>
            </a:pPr>
            <a:r>
              <a:rPr lang="en" sz="700">
                <a:solidFill>
                  <a:srgbClr val="434343"/>
                </a:solidFill>
              </a:rPr>
              <a:t>Cette présentation est mise à disposition par le  </a:t>
            </a:r>
            <a:r>
              <a:rPr lang="en" sz="700" u="sng">
                <a:solidFill>
                  <a:srgbClr val="434343"/>
                </a:solidFill>
                <a:hlinkClick r:id="rId3">
                  <a:extLst>
                    <a:ext uri="{A12FA001-AC4F-418D-AE19-62706E023703}">
                      <ahyp:hlinkClr val="tx"/>
                    </a:ext>
                  </a:extLst>
                </a:hlinkClick>
              </a:rPr>
              <a:t>RÉCIT MST</a:t>
            </a:r>
            <a:r>
              <a:rPr lang="en" sz="700">
                <a:solidFill>
                  <a:srgbClr val="434343"/>
                </a:solidFill>
              </a:rPr>
              <a:t>, sauf exception, selon les termes de la </a:t>
            </a:r>
            <a:r>
              <a:rPr lang="en" sz="700" u="sng">
                <a:solidFill>
                  <a:srgbClr val="434343"/>
                </a:solidFill>
                <a:hlinkClick r:id="rId4">
                  <a:extLst>
                    <a:ext uri="{A12FA001-AC4F-418D-AE19-62706E023703}">
                      <ahyp:hlinkClr val="tx"/>
                    </a:ext>
                  </a:extLst>
                </a:hlinkClick>
              </a:rPr>
              <a:t>Licence CC BY-NC-SA 4.0</a:t>
            </a:r>
            <a:r>
              <a:rPr lang="en" sz="700">
                <a:solidFill>
                  <a:srgbClr val="434343"/>
                </a:solidFill>
              </a:rPr>
              <a:t>, 2024.</a:t>
            </a:r>
            <a:endParaRPr sz="700">
              <a:solidFill>
                <a:srgbClr val="434343"/>
              </a:solidFill>
            </a:endParaRPr>
          </a:p>
        </p:txBody>
      </p:sp>
      <p:pic>
        <p:nvPicPr>
          <p:cNvPr id="280" name="Google Shape;280;p45">
            <a:hlinkClick r:id="rId5"/>
          </p:cNvPr>
          <p:cNvPicPr preferRelativeResize="0"/>
          <p:nvPr/>
        </p:nvPicPr>
        <p:blipFill>
          <a:blip r:embed="rId6">
            <a:alphaModFix/>
          </a:blip>
          <a:stretch>
            <a:fillRect/>
          </a:stretch>
        </p:blipFill>
        <p:spPr>
          <a:xfrm>
            <a:off x="129212" y="4655448"/>
            <a:ext cx="829726" cy="290325"/>
          </a:xfrm>
          <a:prstGeom prst="rect">
            <a:avLst/>
          </a:prstGeom>
          <a:noFill/>
          <a:ln>
            <a:noFill/>
          </a:ln>
        </p:spPr>
      </p:pic>
      <p:sp>
        <p:nvSpPr>
          <p:cNvPr id="281" name="Google Shape;281;p45"/>
          <p:cNvSpPr txBox="1"/>
          <p:nvPr/>
        </p:nvSpPr>
        <p:spPr>
          <a:xfrm>
            <a:off x="7481350" y="4723650"/>
            <a:ext cx="889800" cy="153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600"/>
              </a:spcAft>
              <a:buNone/>
            </a:pPr>
            <a:r>
              <a:rPr b="1" lang="en" sz="1000" u="sng">
                <a:solidFill>
                  <a:schemeClr val="accent1"/>
                </a:solidFill>
                <a:latin typeface="Ubuntu"/>
                <a:ea typeface="Ubuntu"/>
                <a:cs typeface="Ubuntu"/>
                <a:sym typeface="Ubuntu"/>
                <a:hlinkClick r:id="rId7">
                  <a:extLst>
                    <a:ext uri="{A12FA001-AC4F-418D-AE19-62706E023703}">
                      <ahyp:hlinkClr val="tx"/>
                    </a:ext>
                  </a:extLst>
                </a:hlinkClick>
              </a:rPr>
              <a:t>recitmst.qc.ca</a:t>
            </a:r>
            <a:endParaRPr b="1" sz="1000">
              <a:solidFill>
                <a:schemeClr val="accent1"/>
              </a:solidFill>
              <a:latin typeface="Ubuntu"/>
              <a:ea typeface="Ubuntu"/>
              <a:cs typeface="Ubuntu"/>
              <a:sym typeface="Ubuntu"/>
            </a:endParaRPr>
          </a:p>
        </p:txBody>
      </p:sp>
      <p:pic>
        <p:nvPicPr>
          <p:cNvPr id="282" name="Google Shape;282;p45"/>
          <p:cNvPicPr preferRelativeResize="0"/>
          <p:nvPr/>
        </p:nvPicPr>
        <p:blipFill>
          <a:blip r:embed="rId8">
            <a:alphaModFix/>
          </a:blip>
          <a:stretch>
            <a:fillRect/>
          </a:stretch>
        </p:blipFill>
        <p:spPr>
          <a:xfrm>
            <a:off x="6481660" y="3915450"/>
            <a:ext cx="2533720" cy="808200"/>
          </a:xfrm>
          <a:prstGeom prst="rect">
            <a:avLst/>
          </a:prstGeom>
          <a:noFill/>
          <a:ln>
            <a:noFill/>
          </a:ln>
        </p:spPr>
      </p:pic>
      <p:sp>
        <p:nvSpPr>
          <p:cNvPr id="283" name="Google Shape;283;p45"/>
          <p:cNvSpPr txBox="1"/>
          <p:nvPr/>
        </p:nvSpPr>
        <p:spPr>
          <a:xfrm rot="236">
            <a:off x="115193" y="272080"/>
            <a:ext cx="8748000" cy="1323600"/>
          </a:xfrm>
          <a:prstGeom prst="rect">
            <a:avLst/>
          </a:prstGeom>
          <a:noFill/>
          <a:ln>
            <a:noFill/>
          </a:ln>
        </p:spPr>
        <p:txBody>
          <a:bodyPr anchorCtr="0" anchor="t" bIns="91425" lIns="91425" spcFirstLastPara="1" rIns="91425" wrap="square" tIns="91425">
            <a:spAutoFit/>
          </a:bodyPr>
          <a:lstStyle/>
          <a:p>
            <a:pPr indent="0" lvl="0" marL="76200" rtl="0" algn="l">
              <a:spcBef>
                <a:spcPts val="0"/>
              </a:spcBef>
              <a:spcAft>
                <a:spcPts val="0"/>
              </a:spcAft>
              <a:buNone/>
            </a:pPr>
            <a:r>
              <a:rPr lang="en" sz="3700">
                <a:solidFill>
                  <a:srgbClr val="FFFFFF"/>
                </a:solidFill>
                <a:latin typeface="Viga"/>
                <a:ea typeface="Viga"/>
                <a:cs typeface="Viga"/>
                <a:sym typeface="Viga"/>
              </a:rPr>
              <a:t>Desmos "Mode Examen" pour soutenir l’évaluation en mathématiques.</a:t>
            </a:r>
            <a:endParaRPr sz="1500">
              <a:solidFill>
                <a:srgbClr val="FFFFFF"/>
              </a:solidFill>
              <a:latin typeface="Viga"/>
              <a:ea typeface="Viga"/>
              <a:cs typeface="Viga"/>
              <a:sym typeface="Viga"/>
            </a:endParaRPr>
          </a:p>
        </p:txBody>
      </p:sp>
      <p:sp>
        <p:nvSpPr>
          <p:cNvPr id="284" name="Google Shape;284;p45"/>
          <p:cNvSpPr txBox="1"/>
          <p:nvPr/>
        </p:nvSpPr>
        <p:spPr>
          <a:xfrm>
            <a:off x="882750" y="1803850"/>
            <a:ext cx="5751300" cy="808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None/>
            </a:pPr>
            <a:r>
              <a:rPr lang="en" sz="2700">
                <a:solidFill>
                  <a:schemeClr val="lt1"/>
                </a:solidFill>
                <a:latin typeface="Viga"/>
                <a:ea typeface="Viga"/>
                <a:cs typeface="Viga"/>
                <a:sym typeface="Viga"/>
              </a:rPr>
              <a:t>recitmst.qc.ca/28mars102</a:t>
            </a:r>
            <a:endParaRPr sz="2700">
              <a:solidFill>
                <a:schemeClr val="lt1"/>
              </a:solidFill>
              <a:latin typeface="Viga"/>
              <a:ea typeface="Viga"/>
              <a:cs typeface="Viga"/>
              <a:sym typeface="Viga"/>
            </a:endParaRPr>
          </a:p>
        </p:txBody>
      </p:sp>
      <p:pic>
        <p:nvPicPr>
          <p:cNvPr id="285" name="Google Shape;285;p45" title="File:Media Viewer Icon - Link.svg - Wikimedia Commons"/>
          <p:cNvPicPr preferRelativeResize="0"/>
          <p:nvPr/>
        </p:nvPicPr>
        <p:blipFill>
          <a:blip r:embed="rId9">
            <a:alphaModFix/>
          </a:blip>
          <a:stretch>
            <a:fillRect/>
          </a:stretch>
        </p:blipFill>
        <p:spPr>
          <a:xfrm>
            <a:off x="559453" y="2023351"/>
            <a:ext cx="274025" cy="369199"/>
          </a:xfrm>
          <a:prstGeom prst="rect">
            <a:avLst/>
          </a:prstGeom>
          <a:noFill/>
          <a:ln>
            <a:noFill/>
          </a:ln>
        </p:spPr>
      </p:pic>
      <p:pic>
        <p:nvPicPr>
          <p:cNvPr id="286" name="Google Shape;286;p45"/>
          <p:cNvPicPr preferRelativeResize="0"/>
          <p:nvPr/>
        </p:nvPicPr>
        <p:blipFill>
          <a:blip r:embed="rId10">
            <a:alphaModFix/>
          </a:blip>
          <a:stretch>
            <a:fillRect/>
          </a:stretch>
        </p:blipFill>
        <p:spPr>
          <a:xfrm>
            <a:off x="2444050" y="2823525"/>
            <a:ext cx="673050" cy="673050"/>
          </a:xfrm>
          <a:prstGeom prst="rect">
            <a:avLst/>
          </a:prstGeom>
          <a:noFill/>
          <a:ln>
            <a:noFill/>
          </a:ln>
        </p:spPr>
      </p:pic>
      <p:pic>
        <p:nvPicPr>
          <p:cNvPr id="287" name="Google Shape;287;p45">
            <a:hlinkClick r:id="rId11"/>
          </p:cNvPr>
          <p:cNvPicPr preferRelativeResize="0"/>
          <p:nvPr/>
        </p:nvPicPr>
        <p:blipFill rotWithShape="1">
          <a:blip r:embed="rId12">
            <a:alphaModFix/>
          </a:blip>
          <a:srcRect b="33837" l="3492" r="84441" t="14589"/>
          <a:stretch/>
        </p:blipFill>
        <p:spPr>
          <a:xfrm>
            <a:off x="1288900" y="2788213"/>
            <a:ext cx="749700" cy="750300"/>
          </a:xfrm>
          <a:prstGeom prst="roundRect">
            <a:avLst>
              <a:gd fmla="val 16667" name="adj"/>
            </a:avLst>
          </a:prstGeom>
          <a:noFill/>
          <a:ln>
            <a:noFill/>
          </a:ln>
        </p:spPr>
      </p:pic>
      <p:sp>
        <p:nvSpPr>
          <p:cNvPr id="288" name="Google Shape;288;p45"/>
          <p:cNvSpPr txBox="1"/>
          <p:nvPr/>
        </p:nvSpPr>
        <p:spPr>
          <a:xfrm>
            <a:off x="441700" y="3562275"/>
            <a:ext cx="6342600" cy="646500"/>
          </a:xfrm>
          <a:prstGeom prst="rect">
            <a:avLst/>
          </a:prstGeom>
          <a:noFill/>
          <a:ln>
            <a:noFill/>
          </a:ln>
        </p:spPr>
        <p:txBody>
          <a:bodyPr anchorCtr="0" anchor="t" bIns="91425" lIns="91425" spcFirstLastPara="1" rIns="91425" wrap="square" tIns="91425">
            <a:spAutoFit/>
          </a:bodyPr>
          <a:lstStyle/>
          <a:p>
            <a:pPr indent="0" lvl="0" marL="76200" rtl="0" algn="l">
              <a:spcBef>
                <a:spcPts val="0"/>
              </a:spcBef>
              <a:spcAft>
                <a:spcPts val="0"/>
              </a:spcAft>
              <a:buNone/>
            </a:pPr>
            <a:r>
              <a:rPr lang="en" sz="1500">
                <a:solidFill>
                  <a:schemeClr val="lt1"/>
                </a:solidFill>
                <a:latin typeface="Viga"/>
                <a:ea typeface="Viga"/>
                <a:cs typeface="Viga"/>
                <a:sym typeface="Viga"/>
              </a:rPr>
              <a:t>Sommet de la FGA en Outaouais</a:t>
            </a:r>
            <a:r>
              <a:rPr lang="en" sz="1500">
                <a:solidFill>
                  <a:schemeClr val="lt1"/>
                </a:solidFill>
                <a:latin typeface="Viga"/>
                <a:ea typeface="Viga"/>
                <a:cs typeface="Viga"/>
                <a:sym typeface="Viga"/>
              </a:rPr>
              <a:t> | atelier 102</a:t>
            </a:r>
            <a:endParaRPr sz="1500">
              <a:solidFill>
                <a:schemeClr val="lt1"/>
              </a:solidFill>
              <a:latin typeface="Viga"/>
              <a:ea typeface="Viga"/>
              <a:cs typeface="Viga"/>
              <a:sym typeface="Viga"/>
            </a:endParaRPr>
          </a:p>
          <a:p>
            <a:pPr indent="0" lvl="0" marL="76200" rtl="0" algn="l">
              <a:spcBef>
                <a:spcPts val="0"/>
              </a:spcBef>
              <a:spcAft>
                <a:spcPts val="0"/>
              </a:spcAft>
              <a:buNone/>
            </a:pPr>
            <a:r>
              <a:rPr lang="en" sz="1500">
                <a:solidFill>
                  <a:schemeClr val="lt1"/>
                </a:solidFill>
                <a:latin typeface="Viga"/>
                <a:ea typeface="Viga"/>
                <a:cs typeface="Viga"/>
                <a:sym typeface="Viga"/>
              </a:rPr>
              <a:t>28 mars 2025</a:t>
            </a:r>
            <a:endParaRPr/>
          </a:p>
        </p:txBody>
      </p:sp>
      <p:pic>
        <p:nvPicPr>
          <p:cNvPr id="289" name="Google Shape;289;p45"/>
          <p:cNvPicPr preferRelativeResize="0"/>
          <p:nvPr/>
        </p:nvPicPr>
        <p:blipFill>
          <a:blip r:embed="rId13">
            <a:alphaModFix/>
          </a:blip>
          <a:stretch>
            <a:fillRect/>
          </a:stretch>
        </p:blipFill>
        <p:spPr>
          <a:xfrm>
            <a:off x="6634050" y="1556475"/>
            <a:ext cx="1835900" cy="1835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54"/>
          <p:cNvSpPr/>
          <p:nvPr/>
        </p:nvSpPr>
        <p:spPr>
          <a:xfrm>
            <a:off x="5801700" y="64875"/>
            <a:ext cx="3269700" cy="837300"/>
          </a:xfrm>
          <a:prstGeom prst="roundRect">
            <a:avLst>
              <a:gd fmla="val 16667" name="adj"/>
            </a:avLst>
          </a:prstGeom>
          <a:solidFill>
            <a:schemeClr val="accent6"/>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
        <p:nvSpPr>
          <p:cNvPr id="377" name="Google Shape;377;p54"/>
          <p:cNvSpPr txBox="1"/>
          <p:nvPr>
            <p:ph idx="4294967295" type="sldNum"/>
          </p:nvPr>
        </p:nvSpPr>
        <p:spPr>
          <a:xfrm>
            <a:off x="-51050" y="4819400"/>
            <a:ext cx="349200" cy="324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378" name="Google Shape;378;p54"/>
          <p:cNvSpPr txBox="1"/>
          <p:nvPr/>
        </p:nvSpPr>
        <p:spPr>
          <a:xfrm>
            <a:off x="5829600" y="120462"/>
            <a:ext cx="3269700" cy="648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u="sng">
                <a:solidFill>
                  <a:schemeClr val="lt1"/>
                </a:solidFill>
                <a:latin typeface="Century Gothic"/>
                <a:ea typeface="Century Gothic"/>
                <a:cs typeface="Century Gothic"/>
                <a:sym typeface="Century Gothic"/>
                <a:hlinkClick r:id="rId3">
                  <a:extLst>
                    <a:ext uri="{A12FA001-AC4F-418D-AE19-62706E023703}">
                      <ahyp:hlinkClr val="tx"/>
                    </a:ext>
                  </a:extLst>
                </a:hlinkClick>
              </a:rPr>
              <a:t>Info-Sanction 23-24-28</a:t>
            </a:r>
            <a:r>
              <a:rPr b="1" lang="en">
                <a:solidFill>
                  <a:schemeClr val="lt1"/>
                </a:solidFill>
                <a:latin typeface="Century Gothic"/>
                <a:ea typeface="Century Gothic"/>
                <a:cs typeface="Century Gothic"/>
                <a:sym typeface="Century Gothic"/>
              </a:rPr>
              <a:t> </a:t>
            </a:r>
            <a:endParaRPr b="1">
              <a:solidFill>
                <a:schemeClr val="lt1"/>
              </a:solidFill>
              <a:latin typeface="Century Gothic"/>
              <a:ea typeface="Century Gothic"/>
              <a:cs typeface="Century Gothic"/>
              <a:sym typeface="Century Gothic"/>
            </a:endParaRPr>
          </a:p>
          <a:p>
            <a:pPr indent="0" lvl="0" marL="0" rtl="0" algn="ctr">
              <a:lnSpc>
                <a:spcPct val="115000"/>
              </a:lnSpc>
              <a:spcBef>
                <a:spcPts val="0"/>
              </a:spcBef>
              <a:spcAft>
                <a:spcPts val="0"/>
              </a:spcAft>
              <a:buNone/>
            </a:pPr>
            <a:r>
              <a:rPr b="1" lang="en" u="sng">
                <a:solidFill>
                  <a:schemeClr val="lt1"/>
                </a:solidFill>
                <a:latin typeface="Century Gothic"/>
                <a:ea typeface="Century Gothic"/>
                <a:cs typeface="Century Gothic"/>
                <a:sym typeface="Century Gothic"/>
                <a:hlinkClick r:id="rId4">
                  <a:extLst>
                    <a:ext uri="{A12FA001-AC4F-418D-AE19-62706E023703}">
                      <ahyp:hlinkClr val="tx"/>
                    </a:ext>
                  </a:extLst>
                </a:hlinkClick>
              </a:rPr>
              <a:t>Définition du domaine d'évaluation</a:t>
            </a:r>
            <a:endParaRPr b="1" sz="1300">
              <a:solidFill>
                <a:schemeClr val="lt1"/>
              </a:solidFill>
              <a:latin typeface="Century Gothic"/>
              <a:ea typeface="Century Gothic"/>
              <a:cs typeface="Century Gothic"/>
              <a:sym typeface="Century Gothic"/>
            </a:endParaRPr>
          </a:p>
        </p:txBody>
      </p:sp>
      <p:pic>
        <p:nvPicPr>
          <p:cNvPr id="379" name="Google Shape;379;p54"/>
          <p:cNvPicPr preferRelativeResize="0"/>
          <p:nvPr/>
        </p:nvPicPr>
        <p:blipFill>
          <a:blip r:embed="rId5">
            <a:alphaModFix/>
          </a:blip>
          <a:stretch>
            <a:fillRect/>
          </a:stretch>
        </p:blipFill>
        <p:spPr>
          <a:xfrm rot="-1286681">
            <a:off x="8371497" y="642836"/>
            <a:ext cx="567505" cy="567505"/>
          </a:xfrm>
          <a:prstGeom prst="rect">
            <a:avLst/>
          </a:prstGeom>
          <a:noFill/>
          <a:ln>
            <a:noFill/>
          </a:ln>
        </p:spPr>
      </p:pic>
      <p:pic>
        <p:nvPicPr>
          <p:cNvPr id="380" name="Google Shape;380;p54"/>
          <p:cNvPicPr preferRelativeResize="0"/>
          <p:nvPr/>
        </p:nvPicPr>
        <p:blipFill>
          <a:blip r:embed="rId6">
            <a:alphaModFix/>
          </a:blip>
          <a:stretch>
            <a:fillRect/>
          </a:stretch>
        </p:blipFill>
        <p:spPr>
          <a:xfrm>
            <a:off x="607020" y="1173775"/>
            <a:ext cx="7346481" cy="2547300"/>
          </a:xfrm>
          <a:prstGeom prst="rect">
            <a:avLst/>
          </a:prstGeom>
          <a:noFill/>
          <a:ln>
            <a:noFill/>
          </a:ln>
        </p:spPr>
      </p:pic>
      <p:pic>
        <p:nvPicPr>
          <p:cNvPr id="381" name="Google Shape;381;p54">
            <a:hlinkClick r:id="rId7"/>
          </p:cNvPr>
          <p:cNvPicPr preferRelativeResize="0"/>
          <p:nvPr/>
        </p:nvPicPr>
        <p:blipFill>
          <a:blip r:embed="rId8">
            <a:alphaModFix/>
          </a:blip>
          <a:stretch>
            <a:fillRect/>
          </a:stretch>
        </p:blipFill>
        <p:spPr>
          <a:xfrm>
            <a:off x="232200" y="3797275"/>
            <a:ext cx="8839201" cy="1117523"/>
          </a:xfrm>
          <a:prstGeom prst="rect">
            <a:avLst/>
          </a:prstGeom>
          <a:noFill/>
          <a:ln>
            <a:noFill/>
          </a:ln>
        </p:spPr>
      </p:pic>
      <p:sp>
        <p:nvSpPr>
          <p:cNvPr id="382" name="Google Shape;382;p54"/>
          <p:cNvSpPr txBox="1"/>
          <p:nvPr>
            <p:ph type="title"/>
          </p:nvPr>
        </p:nvSpPr>
        <p:spPr>
          <a:xfrm>
            <a:off x="49575" y="-76200"/>
            <a:ext cx="4606800" cy="102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300"/>
              <a:t>Mode Examen de Desmos</a:t>
            </a:r>
            <a:endParaRPr sz="2300"/>
          </a:p>
          <a:p>
            <a:pPr indent="0" lvl="0" marL="0" rtl="0" algn="l">
              <a:spcBef>
                <a:spcPts val="0"/>
              </a:spcBef>
              <a:spcAft>
                <a:spcPts val="0"/>
              </a:spcAft>
              <a:buNone/>
            </a:pPr>
            <a:r>
              <a:rPr lang="en" sz="2000">
                <a:solidFill>
                  <a:schemeClr val="lt1"/>
                </a:solidFill>
                <a:latin typeface="Century Gothic"/>
                <a:ea typeface="Century Gothic"/>
                <a:cs typeface="Century Gothic"/>
                <a:sym typeface="Century Gothic"/>
              </a:rPr>
              <a:t>Sanction des études</a:t>
            </a:r>
            <a:endParaRPr sz="2000">
              <a:solidFill>
                <a:schemeClr val="lt1"/>
              </a:solidFill>
              <a:latin typeface="Century Gothic"/>
              <a:ea typeface="Century Gothic"/>
              <a:cs typeface="Century Gothic"/>
              <a:sym typeface="Century Gothic"/>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55"/>
          <p:cNvSpPr txBox="1"/>
          <p:nvPr>
            <p:ph idx="4294967295" type="sldNum"/>
          </p:nvPr>
        </p:nvSpPr>
        <p:spPr>
          <a:xfrm>
            <a:off x="-51050" y="4819400"/>
            <a:ext cx="349200" cy="324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388" name="Google Shape;388;p55"/>
          <p:cNvSpPr txBox="1"/>
          <p:nvPr>
            <p:ph type="title"/>
          </p:nvPr>
        </p:nvSpPr>
        <p:spPr>
          <a:xfrm>
            <a:off x="49575" y="-76200"/>
            <a:ext cx="3459000" cy="102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300"/>
              <a:t>Desmos </a:t>
            </a:r>
            <a:r>
              <a:rPr lang="en" sz="2300"/>
              <a:t>Mode Examen</a:t>
            </a:r>
            <a:endParaRPr sz="2300"/>
          </a:p>
          <a:p>
            <a:pPr indent="0" lvl="0" marL="0" rtl="0" algn="l">
              <a:spcBef>
                <a:spcPts val="0"/>
              </a:spcBef>
              <a:spcAft>
                <a:spcPts val="0"/>
              </a:spcAft>
              <a:buNone/>
            </a:pPr>
            <a:r>
              <a:rPr lang="en" sz="2000">
                <a:solidFill>
                  <a:schemeClr val="lt1"/>
                </a:solidFill>
                <a:latin typeface="Century Gothic"/>
                <a:ea typeface="Century Gothic"/>
                <a:cs typeface="Century Gothic"/>
                <a:sym typeface="Century Gothic"/>
              </a:rPr>
              <a:t>Sanction des études</a:t>
            </a:r>
            <a:endParaRPr sz="2000">
              <a:solidFill>
                <a:schemeClr val="lt1"/>
              </a:solidFill>
              <a:latin typeface="Century Gothic"/>
              <a:ea typeface="Century Gothic"/>
              <a:cs typeface="Century Gothic"/>
              <a:sym typeface="Century Gothic"/>
            </a:endParaRPr>
          </a:p>
        </p:txBody>
      </p:sp>
      <p:pic>
        <p:nvPicPr>
          <p:cNvPr id="389" name="Google Shape;389;p55"/>
          <p:cNvPicPr preferRelativeResize="0"/>
          <p:nvPr/>
        </p:nvPicPr>
        <p:blipFill>
          <a:blip r:embed="rId3">
            <a:alphaModFix/>
          </a:blip>
          <a:stretch>
            <a:fillRect/>
          </a:stretch>
        </p:blipFill>
        <p:spPr>
          <a:xfrm>
            <a:off x="891725" y="1542450"/>
            <a:ext cx="7188351" cy="3485251"/>
          </a:xfrm>
          <a:prstGeom prst="rect">
            <a:avLst/>
          </a:prstGeom>
          <a:noFill/>
          <a:ln cap="flat" cmpd="sng" w="19050">
            <a:solidFill>
              <a:schemeClr val="dk2"/>
            </a:solidFill>
            <a:prstDash val="solid"/>
            <a:round/>
            <a:headEnd len="sm" w="sm" type="none"/>
            <a:tailEnd len="sm" w="sm" type="none"/>
          </a:ln>
        </p:spPr>
      </p:pic>
      <p:sp>
        <p:nvSpPr>
          <p:cNvPr id="390" name="Google Shape;390;p55"/>
          <p:cNvSpPr/>
          <p:nvPr/>
        </p:nvSpPr>
        <p:spPr>
          <a:xfrm>
            <a:off x="5801700" y="64875"/>
            <a:ext cx="3269700" cy="837300"/>
          </a:xfrm>
          <a:prstGeom prst="roundRect">
            <a:avLst>
              <a:gd fmla="val 16667" name="adj"/>
            </a:avLst>
          </a:prstGeom>
          <a:solidFill>
            <a:schemeClr val="accent6"/>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
        <p:nvSpPr>
          <p:cNvPr id="391" name="Google Shape;391;p55"/>
          <p:cNvSpPr txBox="1"/>
          <p:nvPr/>
        </p:nvSpPr>
        <p:spPr>
          <a:xfrm>
            <a:off x="5829600" y="120462"/>
            <a:ext cx="3269700" cy="648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u="sng">
                <a:solidFill>
                  <a:schemeClr val="lt1"/>
                </a:solidFill>
                <a:latin typeface="Century Gothic"/>
                <a:ea typeface="Century Gothic"/>
                <a:cs typeface="Century Gothic"/>
                <a:sym typeface="Century Gothic"/>
                <a:hlinkClick r:id="rId4">
                  <a:extLst>
                    <a:ext uri="{A12FA001-AC4F-418D-AE19-62706E023703}">
                      <ahyp:hlinkClr val="tx"/>
                    </a:ext>
                  </a:extLst>
                </a:hlinkClick>
              </a:rPr>
              <a:t>Info-Sanction 23-24-28</a:t>
            </a:r>
            <a:r>
              <a:rPr b="1" lang="en">
                <a:solidFill>
                  <a:schemeClr val="lt1"/>
                </a:solidFill>
                <a:latin typeface="Century Gothic"/>
                <a:ea typeface="Century Gothic"/>
                <a:cs typeface="Century Gothic"/>
                <a:sym typeface="Century Gothic"/>
              </a:rPr>
              <a:t> </a:t>
            </a:r>
            <a:endParaRPr b="1">
              <a:solidFill>
                <a:schemeClr val="lt1"/>
              </a:solidFill>
              <a:latin typeface="Century Gothic"/>
              <a:ea typeface="Century Gothic"/>
              <a:cs typeface="Century Gothic"/>
              <a:sym typeface="Century Gothic"/>
            </a:endParaRPr>
          </a:p>
          <a:p>
            <a:pPr indent="0" lvl="0" marL="0" rtl="0" algn="ctr">
              <a:lnSpc>
                <a:spcPct val="115000"/>
              </a:lnSpc>
              <a:spcBef>
                <a:spcPts val="0"/>
              </a:spcBef>
              <a:spcAft>
                <a:spcPts val="0"/>
              </a:spcAft>
              <a:buNone/>
            </a:pPr>
            <a:r>
              <a:rPr b="1" lang="en" u="sng">
                <a:solidFill>
                  <a:schemeClr val="lt1"/>
                </a:solidFill>
                <a:latin typeface="Century Gothic"/>
                <a:ea typeface="Century Gothic"/>
                <a:cs typeface="Century Gothic"/>
                <a:sym typeface="Century Gothic"/>
                <a:hlinkClick r:id="rId5">
                  <a:extLst>
                    <a:ext uri="{A12FA001-AC4F-418D-AE19-62706E023703}">
                      <ahyp:hlinkClr val="tx"/>
                    </a:ext>
                  </a:extLst>
                </a:hlinkClick>
              </a:rPr>
              <a:t>Définition du domaine d'évaluation</a:t>
            </a:r>
            <a:endParaRPr b="1" sz="1300">
              <a:solidFill>
                <a:schemeClr val="lt1"/>
              </a:solidFill>
              <a:latin typeface="Century Gothic"/>
              <a:ea typeface="Century Gothic"/>
              <a:cs typeface="Century Gothic"/>
              <a:sym typeface="Century Gothic"/>
            </a:endParaRPr>
          </a:p>
        </p:txBody>
      </p:sp>
      <p:pic>
        <p:nvPicPr>
          <p:cNvPr id="392" name="Google Shape;392;p55"/>
          <p:cNvPicPr preferRelativeResize="0"/>
          <p:nvPr/>
        </p:nvPicPr>
        <p:blipFill>
          <a:blip r:embed="rId6">
            <a:alphaModFix/>
          </a:blip>
          <a:stretch>
            <a:fillRect/>
          </a:stretch>
        </p:blipFill>
        <p:spPr>
          <a:xfrm rot="-1286681">
            <a:off x="8371497" y="642836"/>
            <a:ext cx="567505" cy="567505"/>
          </a:xfrm>
          <a:prstGeom prst="rect">
            <a:avLst/>
          </a:prstGeom>
          <a:noFill/>
          <a:ln>
            <a:noFill/>
          </a:ln>
        </p:spPr>
      </p:pic>
      <p:sp>
        <p:nvSpPr>
          <p:cNvPr id="393" name="Google Shape;393;p55"/>
          <p:cNvSpPr txBox="1"/>
          <p:nvPr/>
        </p:nvSpPr>
        <p:spPr>
          <a:xfrm>
            <a:off x="3568697" y="1033196"/>
            <a:ext cx="1303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Viga"/>
                <a:ea typeface="Viga"/>
                <a:cs typeface="Viga"/>
                <a:sym typeface="Viga"/>
              </a:rPr>
              <a:t>autorisé</a:t>
            </a:r>
            <a:endParaRPr sz="1800">
              <a:latin typeface="Viga"/>
              <a:ea typeface="Viga"/>
              <a:cs typeface="Viga"/>
              <a:sym typeface="Viga"/>
            </a:endParaRPr>
          </a:p>
        </p:txBody>
      </p:sp>
      <p:sp>
        <p:nvSpPr>
          <p:cNvPr id="394" name="Google Shape;394;p55"/>
          <p:cNvSpPr txBox="1"/>
          <p:nvPr/>
        </p:nvSpPr>
        <p:spPr>
          <a:xfrm>
            <a:off x="6216006" y="1040289"/>
            <a:ext cx="1891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Viga"/>
                <a:ea typeface="Viga"/>
                <a:cs typeface="Viga"/>
                <a:sym typeface="Viga"/>
              </a:rPr>
              <a:t>non-</a:t>
            </a:r>
            <a:r>
              <a:rPr lang="en" sz="1800">
                <a:latin typeface="Viga"/>
                <a:ea typeface="Viga"/>
                <a:cs typeface="Viga"/>
                <a:sym typeface="Viga"/>
              </a:rPr>
              <a:t>autorisé</a:t>
            </a:r>
            <a:endParaRPr sz="1800">
              <a:latin typeface="Viga"/>
              <a:ea typeface="Viga"/>
              <a:cs typeface="Viga"/>
              <a:sym typeface="Viga"/>
            </a:endParaRPr>
          </a:p>
        </p:txBody>
      </p:sp>
      <p:pic>
        <p:nvPicPr>
          <p:cNvPr descr="Green check mark | Free SVG" id="395" name="Google Shape;395;p55"/>
          <p:cNvPicPr preferRelativeResize="0"/>
          <p:nvPr/>
        </p:nvPicPr>
        <p:blipFill>
          <a:blip r:embed="rId7">
            <a:alphaModFix/>
          </a:blip>
          <a:stretch>
            <a:fillRect/>
          </a:stretch>
        </p:blipFill>
        <p:spPr>
          <a:xfrm>
            <a:off x="3086147" y="977972"/>
            <a:ext cx="558750" cy="558750"/>
          </a:xfrm>
          <a:prstGeom prst="rect">
            <a:avLst/>
          </a:prstGeom>
          <a:noFill/>
          <a:ln>
            <a:noFill/>
          </a:ln>
        </p:spPr>
      </p:pic>
      <p:pic>
        <p:nvPicPr>
          <p:cNvPr descr="File:X mark.svg - Wikimedia Commons" id="396" name="Google Shape;396;p55"/>
          <p:cNvPicPr preferRelativeResize="0"/>
          <p:nvPr/>
        </p:nvPicPr>
        <p:blipFill>
          <a:blip r:embed="rId8">
            <a:alphaModFix/>
          </a:blip>
          <a:stretch>
            <a:fillRect/>
          </a:stretch>
        </p:blipFill>
        <p:spPr>
          <a:xfrm>
            <a:off x="5822987" y="1030952"/>
            <a:ext cx="403988" cy="4617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56"/>
          <p:cNvSpPr txBox="1"/>
          <p:nvPr/>
        </p:nvSpPr>
        <p:spPr>
          <a:xfrm>
            <a:off x="1576225" y="373525"/>
            <a:ext cx="7157100" cy="4094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latin typeface="Viga"/>
                <a:ea typeface="Viga"/>
                <a:cs typeface="Viga"/>
                <a:sym typeface="Viga"/>
              </a:rPr>
              <a:t>Règles MEQ</a:t>
            </a:r>
            <a:endParaRPr b="1" sz="1200">
              <a:latin typeface="Viga"/>
              <a:ea typeface="Viga"/>
              <a:cs typeface="Viga"/>
              <a:sym typeface="Viga"/>
            </a:endParaRPr>
          </a:p>
          <a:p>
            <a:pPr indent="0" lvl="0" marL="457200" rtl="0" algn="l">
              <a:spcBef>
                <a:spcPts val="1000"/>
              </a:spcBef>
              <a:spcAft>
                <a:spcPts val="0"/>
              </a:spcAft>
              <a:buNone/>
            </a:pPr>
            <a:r>
              <a:rPr lang="en" sz="1000">
                <a:latin typeface="Viga"/>
                <a:ea typeface="Viga"/>
                <a:cs typeface="Viga"/>
                <a:sym typeface="Viga"/>
              </a:rPr>
              <a:t>Utilisation d’un dispositif de contrôle… Élimination de toute possibilité de connexion de tout outil ou application à un périphérique non… Réinitialisation des outils numériques…suppression des documents de l’épreuve sur les supports numériques…Surveillance étroite en présence tout au long de l’épreuve…Planification d’un soutien informatique.  (</a:t>
            </a:r>
            <a:r>
              <a:rPr lang="en" sz="1000" u="sng">
                <a:solidFill>
                  <a:srgbClr val="3564B9"/>
                </a:solidFill>
                <a:latin typeface="Viga"/>
                <a:ea typeface="Viga"/>
                <a:cs typeface="Viga"/>
                <a:sym typeface="Viga"/>
                <a:hlinkClick r:id="rId3">
                  <a:extLst>
                    <a:ext uri="{A12FA001-AC4F-418D-AE19-62706E023703}">
                      <ahyp:hlinkClr val="tx"/>
                    </a:ext>
                  </a:extLst>
                </a:hlinkClick>
              </a:rPr>
              <a:t>Info-Sanction pages 1-2</a:t>
            </a:r>
            <a:r>
              <a:rPr lang="en" sz="1000">
                <a:latin typeface="Viga"/>
                <a:ea typeface="Viga"/>
                <a:cs typeface="Viga"/>
                <a:sym typeface="Viga"/>
              </a:rPr>
              <a:t>)</a:t>
            </a:r>
            <a:endParaRPr sz="1000">
              <a:latin typeface="Viga"/>
              <a:ea typeface="Viga"/>
              <a:cs typeface="Viga"/>
              <a:sym typeface="Viga"/>
            </a:endParaRPr>
          </a:p>
          <a:p>
            <a:pPr indent="0" lvl="0" marL="457200" rtl="0" algn="l">
              <a:spcBef>
                <a:spcPts val="1000"/>
              </a:spcBef>
              <a:spcAft>
                <a:spcPts val="0"/>
              </a:spcAft>
              <a:buNone/>
            </a:pPr>
            <a:r>
              <a:rPr lang="en" sz="1600">
                <a:latin typeface="Viga"/>
                <a:ea typeface="Viga"/>
                <a:cs typeface="Viga"/>
                <a:sym typeface="Viga"/>
              </a:rPr>
              <a:t>Il n’y a pas de fonctionnement généralisé au niveau </a:t>
            </a:r>
            <a:r>
              <a:rPr lang="en" sz="1600">
                <a:latin typeface="Viga"/>
                <a:ea typeface="Viga"/>
                <a:cs typeface="Viga"/>
                <a:sym typeface="Viga"/>
              </a:rPr>
              <a:t>national</a:t>
            </a:r>
            <a:r>
              <a:rPr lang="en" sz="1600">
                <a:latin typeface="Viga"/>
                <a:ea typeface="Viga"/>
                <a:cs typeface="Viga"/>
                <a:sym typeface="Viga"/>
              </a:rPr>
              <a:t>, chacun des CSS est responsable du fonctionnement dans leurs centres.</a:t>
            </a:r>
            <a:endParaRPr sz="1600">
              <a:latin typeface="Viga"/>
              <a:ea typeface="Viga"/>
              <a:cs typeface="Viga"/>
              <a:sym typeface="Viga"/>
            </a:endParaRPr>
          </a:p>
          <a:p>
            <a:pPr indent="0" lvl="0" marL="0" rtl="0" algn="l">
              <a:lnSpc>
                <a:spcPct val="150000"/>
              </a:lnSpc>
              <a:spcBef>
                <a:spcPts val="1000"/>
              </a:spcBef>
              <a:spcAft>
                <a:spcPts val="0"/>
              </a:spcAft>
              <a:buNone/>
            </a:pPr>
            <a:r>
              <a:t/>
            </a:r>
            <a:endParaRPr sz="1600">
              <a:latin typeface="Viga"/>
              <a:ea typeface="Viga"/>
              <a:cs typeface="Viga"/>
              <a:sym typeface="Viga"/>
            </a:endParaRPr>
          </a:p>
          <a:p>
            <a:pPr indent="0" lvl="0" marL="0" rtl="0" algn="l">
              <a:lnSpc>
                <a:spcPct val="150000"/>
              </a:lnSpc>
              <a:spcBef>
                <a:spcPts val="0"/>
              </a:spcBef>
              <a:spcAft>
                <a:spcPts val="0"/>
              </a:spcAft>
              <a:buNone/>
            </a:pPr>
            <a:r>
              <a:rPr b="1" lang="en" sz="1800">
                <a:latin typeface="Viga"/>
                <a:ea typeface="Viga"/>
                <a:cs typeface="Viga"/>
                <a:sym typeface="Viga"/>
              </a:rPr>
              <a:t>Desmos mode Examen</a:t>
            </a:r>
            <a:endParaRPr b="1" sz="1800">
              <a:latin typeface="Viga"/>
              <a:ea typeface="Viga"/>
              <a:cs typeface="Viga"/>
              <a:sym typeface="Viga"/>
            </a:endParaRPr>
          </a:p>
          <a:p>
            <a:pPr indent="0" lvl="0" marL="0" rtl="0" algn="l">
              <a:lnSpc>
                <a:spcPct val="150000"/>
              </a:lnSpc>
              <a:spcBef>
                <a:spcPts val="0"/>
              </a:spcBef>
              <a:spcAft>
                <a:spcPts val="0"/>
              </a:spcAft>
              <a:buNone/>
            </a:pPr>
            <a:r>
              <a:rPr lang="en" sz="1600">
                <a:latin typeface="Viga"/>
                <a:ea typeface="Viga"/>
                <a:cs typeface="Viga"/>
                <a:sym typeface="Viga"/>
              </a:rPr>
              <a:t>	Pas de compte</a:t>
            </a:r>
            <a:endParaRPr sz="1600">
              <a:latin typeface="Viga"/>
              <a:ea typeface="Viga"/>
              <a:cs typeface="Viga"/>
              <a:sym typeface="Viga"/>
            </a:endParaRPr>
          </a:p>
          <a:p>
            <a:pPr indent="457200" lvl="0" marL="0" rtl="0" algn="l">
              <a:lnSpc>
                <a:spcPct val="150000"/>
              </a:lnSpc>
              <a:spcBef>
                <a:spcPts val="0"/>
              </a:spcBef>
              <a:spcAft>
                <a:spcPts val="0"/>
              </a:spcAft>
              <a:buNone/>
            </a:pPr>
            <a:r>
              <a:rPr lang="en" sz="1600">
                <a:latin typeface="Viga"/>
                <a:ea typeface="Viga"/>
                <a:cs typeface="Viga"/>
                <a:sym typeface="Viga"/>
              </a:rPr>
              <a:t>Pas de sauvegarde/impression/copie d’écran</a:t>
            </a:r>
            <a:endParaRPr sz="1600">
              <a:latin typeface="Viga"/>
              <a:ea typeface="Viga"/>
              <a:cs typeface="Viga"/>
              <a:sym typeface="Viga"/>
            </a:endParaRPr>
          </a:p>
          <a:p>
            <a:pPr indent="457200" lvl="0" marL="0" rtl="0" algn="l">
              <a:lnSpc>
                <a:spcPct val="150000"/>
              </a:lnSpc>
              <a:spcBef>
                <a:spcPts val="0"/>
              </a:spcBef>
              <a:spcAft>
                <a:spcPts val="0"/>
              </a:spcAft>
              <a:buNone/>
            </a:pPr>
            <a:r>
              <a:rPr lang="en" sz="1600">
                <a:latin typeface="Viga"/>
                <a:ea typeface="Viga"/>
                <a:cs typeface="Viga"/>
                <a:sym typeface="Viga"/>
              </a:rPr>
              <a:t>Pas un outil de production (soutien comme une calculatrice)</a:t>
            </a:r>
            <a:endParaRPr sz="1600">
              <a:latin typeface="Viga"/>
              <a:ea typeface="Viga"/>
              <a:cs typeface="Viga"/>
              <a:sym typeface="Viga"/>
            </a:endParaRPr>
          </a:p>
          <a:p>
            <a:pPr indent="457200" lvl="0" marL="0" rtl="0" algn="l">
              <a:lnSpc>
                <a:spcPct val="150000"/>
              </a:lnSpc>
              <a:spcBef>
                <a:spcPts val="0"/>
              </a:spcBef>
              <a:spcAft>
                <a:spcPts val="0"/>
              </a:spcAft>
              <a:buNone/>
            </a:pPr>
            <a:r>
              <a:rPr lang="en" sz="1600">
                <a:latin typeface="Viga"/>
                <a:ea typeface="Viga"/>
                <a:cs typeface="Viga"/>
                <a:sym typeface="Viga"/>
              </a:rPr>
              <a:t>Ouvert à tous (doit avoir été utilisé avant)</a:t>
            </a:r>
            <a:endParaRPr sz="1600">
              <a:latin typeface="Viga"/>
              <a:ea typeface="Viga"/>
              <a:cs typeface="Viga"/>
              <a:sym typeface="Viga"/>
            </a:endParaRPr>
          </a:p>
        </p:txBody>
      </p:sp>
      <p:pic>
        <p:nvPicPr>
          <p:cNvPr descr="Warning sign vector illustration | Free SVG" id="402" name="Google Shape;402;p56"/>
          <p:cNvPicPr preferRelativeResize="0"/>
          <p:nvPr/>
        </p:nvPicPr>
        <p:blipFill>
          <a:blip r:embed="rId4">
            <a:alphaModFix/>
          </a:blip>
          <a:stretch>
            <a:fillRect/>
          </a:stretch>
        </p:blipFill>
        <p:spPr>
          <a:xfrm rot="-516593">
            <a:off x="164687" y="164604"/>
            <a:ext cx="658861" cy="65884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57"/>
          <p:cNvSpPr txBox="1"/>
          <p:nvPr>
            <p:ph idx="4294967295" type="sldNum"/>
          </p:nvPr>
        </p:nvSpPr>
        <p:spPr>
          <a:xfrm>
            <a:off x="406150" y="4438400"/>
            <a:ext cx="349200" cy="324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408" name="Google Shape;408;p57"/>
          <p:cNvSpPr/>
          <p:nvPr/>
        </p:nvSpPr>
        <p:spPr>
          <a:xfrm>
            <a:off x="680050" y="3367200"/>
            <a:ext cx="1269000" cy="438000"/>
          </a:xfrm>
          <a:prstGeom prst="wedgeRoundRectCallout">
            <a:avLst>
              <a:gd fmla="val 78318" name="adj1"/>
              <a:gd fmla="val -78105" name="adj2"/>
              <a:gd fmla="val 0" name="adj3"/>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uFill>
                  <a:noFill/>
                </a:uFill>
                <a:latin typeface="Century Gothic"/>
                <a:ea typeface="Century Gothic"/>
                <a:cs typeface="Century Gothic"/>
                <a:sym typeface="Century Gothic"/>
                <a:hlinkClick r:id="rId3">
                  <a:extLst>
                    <a:ext uri="{A12FA001-AC4F-418D-AE19-62706E023703}">
                      <ahyp:hlinkClr val="tx"/>
                    </a:ext>
                  </a:extLst>
                </a:hlinkClick>
              </a:rPr>
              <a:t>Exemple</a:t>
            </a:r>
            <a:endParaRPr b="1">
              <a:solidFill>
                <a:schemeClr val="lt1"/>
              </a:solidFill>
              <a:latin typeface="Century Gothic"/>
              <a:ea typeface="Century Gothic"/>
              <a:cs typeface="Century Gothic"/>
              <a:sym typeface="Century Gothic"/>
            </a:endParaRPr>
          </a:p>
        </p:txBody>
      </p:sp>
      <p:sp>
        <p:nvSpPr>
          <p:cNvPr id="409" name="Google Shape;409;p57"/>
          <p:cNvSpPr/>
          <p:nvPr/>
        </p:nvSpPr>
        <p:spPr>
          <a:xfrm>
            <a:off x="603850" y="1747525"/>
            <a:ext cx="1269000" cy="438000"/>
          </a:xfrm>
          <a:prstGeom prst="wedgeRoundRectCallout">
            <a:avLst>
              <a:gd fmla="val 83881" name="adj1"/>
              <a:gd fmla="val 65519" name="adj2"/>
              <a:gd fmla="val 0" name="adj3"/>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uFill>
                  <a:noFill/>
                </a:uFill>
                <a:latin typeface="Century Gothic"/>
                <a:ea typeface="Century Gothic"/>
                <a:cs typeface="Century Gothic"/>
                <a:sym typeface="Century Gothic"/>
                <a:hlinkClick r:id="rId4">
                  <a:extLst>
                    <a:ext uri="{A12FA001-AC4F-418D-AE19-62706E023703}">
                      <ahyp:hlinkClr val="tx"/>
                    </a:ext>
                  </a:extLst>
                </a:hlinkClick>
              </a:rPr>
              <a:t>Exemple</a:t>
            </a:r>
            <a:endParaRPr b="1">
              <a:solidFill>
                <a:schemeClr val="lt1"/>
              </a:solidFill>
              <a:latin typeface="Century Gothic"/>
              <a:ea typeface="Century Gothic"/>
              <a:cs typeface="Century Gothic"/>
              <a:sym typeface="Century Gothic"/>
            </a:endParaRPr>
          </a:p>
        </p:txBody>
      </p:sp>
      <p:grpSp>
        <p:nvGrpSpPr>
          <p:cNvPr id="410" name="Google Shape;410;p57"/>
          <p:cNvGrpSpPr/>
          <p:nvPr/>
        </p:nvGrpSpPr>
        <p:grpSpPr>
          <a:xfrm>
            <a:off x="2409950" y="1245825"/>
            <a:ext cx="5275801" cy="3738750"/>
            <a:chOff x="2409950" y="1245825"/>
            <a:chExt cx="5275801" cy="3738750"/>
          </a:xfrm>
        </p:grpSpPr>
        <p:pic>
          <p:nvPicPr>
            <p:cNvPr id="411" name="Google Shape;411;p57"/>
            <p:cNvPicPr preferRelativeResize="0"/>
            <p:nvPr/>
          </p:nvPicPr>
          <p:blipFill>
            <a:blip r:embed="rId5">
              <a:alphaModFix/>
            </a:blip>
            <a:stretch>
              <a:fillRect/>
            </a:stretch>
          </p:blipFill>
          <p:spPr>
            <a:xfrm>
              <a:off x="2409950" y="1245825"/>
              <a:ext cx="5275801" cy="3738750"/>
            </a:xfrm>
            <a:prstGeom prst="rect">
              <a:avLst/>
            </a:prstGeom>
            <a:noFill/>
            <a:ln>
              <a:noFill/>
            </a:ln>
          </p:spPr>
        </p:pic>
        <p:sp>
          <p:nvSpPr>
            <p:cNvPr id="412" name="Google Shape;412;p57"/>
            <p:cNvSpPr txBox="1"/>
            <p:nvPr/>
          </p:nvSpPr>
          <p:spPr>
            <a:xfrm>
              <a:off x="4534175" y="1324075"/>
              <a:ext cx="890700" cy="369300"/>
            </a:xfrm>
            <a:prstGeom prst="rect">
              <a:avLst/>
            </a:prstGeom>
            <a:solidFill>
              <a:schemeClr val="lt1"/>
            </a:solidFill>
            <a:ln>
              <a:noFill/>
            </a:ln>
          </p:spPr>
          <p:txBody>
            <a:bodyPr anchorCtr="0" anchor="t" bIns="91425" lIns="0" spcFirstLastPara="1" rIns="91425" wrap="square" tIns="91425">
              <a:spAutoFit/>
            </a:bodyPr>
            <a:lstStyle/>
            <a:p>
              <a:pPr indent="0" lvl="0" marL="0" rtl="0" algn="l">
                <a:spcBef>
                  <a:spcPts val="0"/>
                </a:spcBef>
                <a:spcAft>
                  <a:spcPts val="0"/>
                </a:spcAft>
                <a:buNone/>
              </a:pPr>
              <a:r>
                <a:rPr b="1" lang="en" sz="1200"/>
                <a:t> g</a:t>
              </a:r>
              <a:r>
                <a:rPr b="1" lang="en" sz="1200"/>
                <a:t>raphique</a:t>
              </a:r>
              <a:endParaRPr b="1" sz="1200"/>
            </a:p>
          </p:txBody>
        </p:sp>
      </p:grpSp>
      <p:sp>
        <p:nvSpPr>
          <p:cNvPr id="413" name="Google Shape;413;p57"/>
          <p:cNvSpPr txBox="1"/>
          <p:nvPr>
            <p:ph type="title"/>
          </p:nvPr>
        </p:nvSpPr>
        <p:spPr>
          <a:xfrm>
            <a:off x="49575" y="-76200"/>
            <a:ext cx="3459000" cy="102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300"/>
              <a:t>Desmos Mode Examen</a:t>
            </a:r>
            <a:endParaRPr sz="2300"/>
          </a:p>
          <a:p>
            <a:pPr indent="0" lvl="0" marL="0" rtl="0" algn="l">
              <a:spcBef>
                <a:spcPts val="0"/>
              </a:spcBef>
              <a:spcAft>
                <a:spcPts val="0"/>
              </a:spcAft>
              <a:buNone/>
            </a:pPr>
            <a:r>
              <a:rPr lang="en" sz="2000">
                <a:solidFill>
                  <a:schemeClr val="lt1"/>
                </a:solidFill>
                <a:latin typeface="Century Gothic"/>
                <a:ea typeface="Century Gothic"/>
                <a:cs typeface="Century Gothic"/>
                <a:sym typeface="Century Gothic"/>
              </a:rPr>
              <a:t>Fonctions désactivées</a:t>
            </a:r>
            <a:endParaRPr sz="2000">
              <a:solidFill>
                <a:schemeClr val="lt1"/>
              </a:solidFill>
              <a:latin typeface="Century Gothic"/>
              <a:ea typeface="Century Gothic"/>
              <a:cs typeface="Century Gothic"/>
              <a:sym typeface="Century Gothic"/>
            </a:endParaRPr>
          </a:p>
        </p:txBody>
      </p:sp>
      <p:sp>
        <p:nvSpPr>
          <p:cNvPr id="414" name="Google Shape;414;p57"/>
          <p:cNvSpPr/>
          <p:nvPr/>
        </p:nvSpPr>
        <p:spPr>
          <a:xfrm>
            <a:off x="5801700" y="64875"/>
            <a:ext cx="3269700" cy="837300"/>
          </a:xfrm>
          <a:prstGeom prst="roundRect">
            <a:avLst>
              <a:gd fmla="val 16667" name="adj"/>
            </a:avLst>
          </a:prstGeom>
          <a:solidFill>
            <a:schemeClr val="accent6"/>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pic>
        <p:nvPicPr>
          <p:cNvPr id="415" name="Google Shape;415;p57"/>
          <p:cNvPicPr preferRelativeResize="0"/>
          <p:nvPr/>
        </p:nvPicPr>
        <p:blipFill>
          <a:blip r:embed="rId6">
            <a:alphaModFix/>
          </a:blip>
          <a:stretch>
            <a:fillRect/>
          </a:stretch>
        </p:blipFill>
        <p:spPr>
          <a:xfrm rot="-1286681">
            <a:off x="8371497" y="642836"/>
            <a:ext cx="567505" cy="567505"/>
          </a:xfrm>
          <a:prstGeom prst="rect">
            <a:avLst/>
          </a:prstGeom>
          <a:noFill/>
          <a:ln>
            <a:noFill/>
          </a:ln>
        </p:spPr>
      </p:pic>
      <p:sp>
        <p:nvSpPr>
          <p:cNvPr id="416" name="Google Shape;416;p57"/>
          <p:cNvSpPr txBox="1"/>
          <p:nvPr/>
        </p:nvSpPr>
        <p:spPr>
          <a:xfrm>
            <a:off x="5914325" y="30500"/>
            <a:ext cx="3042000" cy="92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100">
                <a:solidFill>
                  <a:schemeClr val="lt1"/>
                </a:solidFill>
                <a:uFill>
                  <a:noFill/>
                </a:uFill>
                <a:latin typeface="Century Gothic"/>
                <a:ea typeface="Century Gothic"/>
                <a:cs typeface="Century Gothic"/>
                <a:sym typeface="Century Gothic"/>
                <a:hlinkClick r:id="rId7">
                  <a:extLst>
                    <a:ext uri="{A12FA001-AC4F-418D-AE19-62706E023703}">
                      <ahyp:hlinkClr val="tx"/>
                    </a:ext>
                  </a:extLst>
                </a:hlinkClick>
              </a:rPr>
              <a:t>Pour plus de détails</a:t>
            </a:r>
            <a:endParaRPr b="1" sz="2100">
              <a:solidFill>
                <a:schemeClr val="lt1"/>
              </a:solidFill>
              <a:latin typeface="Century Gothic"/>
              <a:ea typeface="Century Gothic"/>
              <a:cs typeface="Century Gothic"/>
              <a:sym typeface="Century Gothic"/>
            </a:endParaRPr>
          </a:p>
        </p:txBody>
      </p:sp>
      <p:pic>
        <p:nvPicPr>
          <p:cNvPr id="417" name="Google Shape;417;p57"/>
          <p:cNvPicPr preferRelativeResize="0"/>
          <p:nvPr/>
        </p:nvPicPr>
        <p:blipFill>
          <a:blip r:embed="rId8">
            <a:alphaModFix/>
          </a:blip>
          <a:stretch>
            <a:fillRect/>
          </a:stretch>
        </p:blipFill>
        <p:spPr>
          <a:xfrm>
            <a:off x="137417" y="2569049"/>
            <a:ext cx="2232783" cy="369300"/>
          </a:xfrm>
          <a:prstGeom prst="rect">
            <a:avLst/>
          </a:prstGeom>
          <a:noFill/>
          <a:ln cap="flat" cmpd="sng" w="9525">
            <a:solidFill>
              <a:srgbClr val="D9D9D9"/>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58"/>
          <p:cNvSpPr txBox="1"/>
          <p:nvPr/>
        </p:nvSpPr>
        <p:spPr>
          <a:xfrm>
            <a:off x="371775" y="1089925"/>
            <a:ext cx="3269700" cy="1636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200">
                <a:latin typeface="Century Gothic"/>
                <a:ea typeface="Century Gothic"/>
                <a:cs typeface="Century Gothic"/>
                <a:sym typeface="Century Gothic"/>
              </a:rPr>
              <a:t>Pratique</a:t>
            </a:r>
            <a:endParaRPr sz="1800">
              <a:latin typeface="Century Gothic"/>
              <a:ea typeface="Century Gothic"/>
              <a:cs typeface="Century Gothic"/>
              <a:sym typeface="Century Gothic"/>
            </a:endParaRPr>
          </a:p>
          <a:p>
            <a:pPr indent="0" lvl="0" marL="0" rtl="0" algn="l">
              <a:lnSpc>
                <a:spcPct val="150000"/>
              </a:lnSpc>
              <a:spcBef>
                <a:spcPts val="1000"/>
              </a:spcBef>
              <a:spcAft>
                <a:spcPts val="0"/>
              </a:spcAft>
              <a:buNone/>
            </a:pPr>
            <a:r>
              <a:rPr lang="en" sz="1600">
                <a:latin typeface="Century Gothic"/>
                <a:ea typeface="Century Gothic"/>
                <a:cs typeface="Century Gothic"/>
                <a:sym typeface="Century Gothic"/>
              </a:rPr>
              <a:t>Se préparer aux évaluations</a:t>
            </a:r>
            <a:endParaRPr sz="1600">
              <a:latin typeface="Century Gothic"/>
              <a:ea typeface="Century Gothic"/>
              <a:cs typeface="Century Gothic"/>
              <a:sym typeface="Century Gothic"/>
            </a:endParaRPr>
          </a:p>
          <a:p>
            <a:pPr indent="0" lvl="0" marL="0" rtl="0" algn="l">
              <a:lnSpc>
                <a:spcPct val="150000"/>
              </a:lnSpc>
              <a:spcBef>
                <a:spcPts val="0"/>
              </a:spcBef>
              <a:spcAft>
                <a:spcPts val="0"/>
              </a:spcAft>
              <a:buNone/>
            </a:pPr>
            <a:r>
              <a:rPr lang="en" sz="1600">
                <a:latin typeface="Century Gothic"/>
                <a:ea typeface="Century Gothic"/>
                <a:cs typeface="Century Gothic"/>
                <a:sym typeface="Century Gothic"/>
              </a:rPr>
              <a:t>Soutenir l’évaluation formative</a:t>
            </a:r>
            <a:endParaRPr sz="1600">
              <a:latin typeface="Century Gothic"/>
              <a:ea typeface="Century Gothic"/>
              <a:cs typeface="Century Gothic"/>
              <a:sym typeface="Century Gothic"/>
            </a:endParaRPr>
          </a:p>
          <a:p>
            <a:pPr indent="0" lvl="0" marL="0" rtl="0" algn="l">
              <a:lnSpc>
                <a:spcPct val="150000"/>
              </a:lnSpc>
              <a:spcBef>
                <a:spcPts val="0"/>
              </a:spcBef>
              <a:spcAft>
                <a:spcPts val="0"/>
              </a:spcAft>
              <a:buNone/>
            </a:pPr>
            <a:r>
              <a:rPr lang="en" sz="1600">
                <a:latin typeface="Century Gothic"/>
                <a:ea typeface="Century Gothic"/>
                <a:cs typeface="Century Gothic"/>
                <a:sym typeface="Century Gothic"/>
              </a:rPr>
              <a:t>Disponible en ligne</a:t>
            </a:r>
            <a:endParaRPr sz="1600">
              <a:latin typeface="Century Gothic"/>
              <a:ea typeface="Century Gothic"/>
              <a:cs typeface="Century Gothic"/>
              <a:sym typeface="Century Gothic"/>
            </a:endParaRPr>
          </a:p>
        </p:txBody>
      </p:sp>
      <p:pic>
        <p:nvPicPr>
          <p:cNvPr id="423" name="Google Shape;423;p58"/>
          <p:cNvPicPr preferRelativeResize="0"/>
          <p:nvPr/>
        </p:nvPicPr>
        <p:blipFill>
          <a:blip r:embed="rId3">
            <a:alphaModFix/>
          </a:blip>
          <a:stretch>
            <a:fillRect/>
          </a:stretch>
        </p:blipFill>
        <p:spPr>
          <a:xfrm>
            <a:off x="3302013" y="48125"/>
            <a:ext cx="637025" cy="637025"/>
          </a:xfrm>
          <a:prstGeom prst="rect">
            <a:avLst/>
          </a:prstGeom>
          <a:noFill/>
          <a:ln>
            <a:noFill/>
          </a:ln>
        </p:spPr>
      </p:pic>
      <p:sp>
        <p:nvSpPr>
          <p:cNvPr id="424" name="Google Shape;424;p58"/>
          <p:cNvSpPr txBox="1"/>
          <p:nvPr>
            <p:ph type="title"/>
          </p:nvPr>
        </p:nvSpPr>
        <p:spPr>
          <a:xfrm>
            <a:off x="49575" y="-76200"/>
            <a:ext cx="3459000" cy="102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300"/>
              <a:t>Desmos Mode Examen</a:t>
            </a:r>
            <a:endParaRPr sz="2300"/>
          </a:p>
          <a:p>
            <a:pPr indent="0" lvl="0" marL="0" rtl="0" algn="l">
              <a:spcBef>
                <a:spcPts val="0"/>
              </a:spcBef>
              <a:spcAft>
                <a:spcPts val="0"/>
              </a:spcAft>
              <a:buNone/>
            </a:pPr>
            <a:r>
              <a:rPr lang="en" sz="2000">
                <a:solidFill>
                  <a:schemeClr val="lt1"/>
                </a:solidFill>
                <a:latin typeface="Century Gothic"/>
                <a:ea typeface="Century Gothic"/>
                <a:cs typeface="Century Gothic"/>
                <a:sym typeface="Century Gothic"/>
              </a:rPr>
              <a:t>Pratique ou Examen</a:t>
            </a:r>
            <a:endParaRPr sz="2000">
              <a:solidFill>
                <a:schemeClr val="lt1"/>
              </a:solidFill>
              <a:latin typeface="Century Gothic"/>
              <a:ea typeface="Century Gothic"/>
              <a:cs typeface="Century Gothic"/>
              <a:sym typeface="Century Gothic"/>
            </a:endParaRPr>
          </a:p>
        </p:txBody>
      </p:sp>
      <p:sp>
        <p:nvSpPr>
          <p:cNvPr id="425" name="Google Shape;425;p58"/>
          <p:cNvSpPr/>
          <p:nvPr/>
        </p:nvSpPr>
        <p:spPr>
          <a:xfrm>
            <a:off x="5801700" y="64875"/>
            <a:ext cx="3269700" cy="837300"/>
          </a:xfrm>
          <a:prstGeom prst="roundRect">
            <a:avLst>
              <a:gd fmla="val 16667" name="adj"/>
            </a:avLst>
          </a:prstGeom>
          <a:solidFill>
            <a:schemeClr val="accent6"/>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pic>
        <p:nvPicPr>
          <p:cNvPr id="426" name="Google Shape;426;p58"/>
          <p:cNvPicPr preferRelativeResize="0"/>
          <p:nvPr/>
        </p:nvPicPr>
        <p:blipFill>
          <a:blip r:embed="rId4">
            <a:alphaModFix/>
          </a:blip>
          <a:stretch>
            <a:fillRect/>
          </a:stretch>
        </p:blipFill>
        <p:spPr>
          <a:xfrm rot="-1286681">
            <a:off x="8523897" y="642836"/>
            <a:ext cx="567505" cy="567505"/>
          </a:xfrm>
          <a:prstGeom prst="rect">
            <a:avLst/>
          </a:prstGeom>
          <a:noFill/>
          <a:ln>
            <a:noFill/>
          </a:ln>
        </p:spPr>
      </p:pic>
      <p:sp>
        <p:nvSpPr>
          <p:cNvPr id="427" name="Google Shape;427;p58"/>
          <p:cNvSpPr txBox="1"/>
          <p:nvPr/>
        </p:nvSpPr>
        <p:spPr>
          <a:xfrm>
            <a:off x="5914325" y="30500"/>
            <a:ext cx="3042000" cy="92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100" u="sng">
                <a:solidFill>
                  <a:schemeClr val="lt1"/>
                </a:solidFill>
                <a:latin typeface="Century Gothic"/>
                <a:ea typeface="Century Gothic"/>
                <a:cs typeface="Century Gothic"/>
                <a:sym typeface="Century Gothic"/>
                <a:hlinkClick r:id="rId5">
                  <a:extLst>
                    <a:ext uri="{A12FA001-AC4F-418D-AE19-62706E023703}">
                      <ahyp:hlinkClr val="tx"/>
                    </a:ext>
                  </a:extLst>
                </a:hlinkClick>
              </a:rPr>
              <a:t>Pour plus de détails</a:t>
            </a:r>
            <a:endParaRPr b="1" sz="2100">
              <a:solidFill>
                <a:schemeClr val="lt1"/>
              </a:solidFill>
              <a:latin typeface="Century Gothic"/>
              <a:ea typeface="Century Gothic"/>
              <a:cs typeface="Century Gothic"/>
              <a:sym typeface="Century Gothic"/>
            </a:endParaRPr>
          </a:p>
        </p:txBody>
      </p:sp>
      <p:sp>
        <p:nvSpPr>
          <p:cNvPr id="428" name="Google Shape;428;p58"/>
          <p:cNvSpPr txBox="1"/>
          <p:nvPr/>
        </p:nvSpPr>
        <p:spPr>
          <a:xfrm>
            <a:off x="5014575" y="1061850"/>
            <a:ext cx="3786600" cy="1636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200">
                <a:latin typeface="Century Gothic"/>
                <a:ea typeface="Century Gothic"/>
                <a:cs typeface="Century Gothic"/>
                <a:sym typeface="Century Gothic"/>
              </a:rPr>
              <a:t>Examen</a:t>
            </a:r>
            <a:endParaRPr b="1" sz="2200">
              <a:latin typeface="Century Gothic"/>
              <a:ea typeface="Century Gothic"/>
              <a:cs typeface="Century Gothic"/>
              <a:sym typeface="Century Gothic"/>
            </a:endParaRPr>
          </a:p>
          <a:p>
            <a:pPr indent="0" lvl="0" marL="0" rtl="0" algn="l">
              <a:lnSpc>
                <a:spcPct val="150000"/>
              </a:lnSpc>
              <a:spcBef>
                <a:spcPts val="1000"/>
              </a:spcBef>
              <a:spcAft>
                <a:spcPts val="0"/>
              </a:spcAft>
              <a:buNone/>
            </a:pPr>
            <a:r>
              <a:rPr lang="en" sz="1600">
                <a:latin typeface="Century Gothic"/>
                <a:ea typeface="Century Gothic"/>
                <a:cs typeface="Century Gothic"/>
                <a:sym typeface="Century Gothic"/>
              </a:rPr>
              <a:t>Navigation bloquée</a:t>
            </a:r>
            <a:endParaRPr sz="1600">
              <a:latin typeface="Century Gothic"/>
              <a:ea typeface="Century Gothic"/>
              <a:cs typeface="Century Gothic"/>
              <a:sym typeface="Century Gothic"/>
            </a:endParaRPr>
          </a:p>
          <a:p>
            <a:pPr indent="0" lvl="0" marL="0" rtl="0" algn="l">
              <a:lnSpc>
                <a:spcPct val="150000"/>
              </a:lnSpc>
              <a:spcBef>
                <a:spcPts val="0"/>
              </a:spcBef>
              <a:spcAft>
                <a:spcPts val="0"/>
              </a:spcAft>
              <a:buNone/>
            </a:pPr>
            <a:r>
              <a:rPr lang="en" sz="1600">
                <a:latin typeface="Century Gothic"/>
                <a:ea typeface="Century Gothic"/>
                <a:cs typeface="Century Gothic"/>
                <a:sym typeface="Century Gothic"/>
              </a:rPr>
              <a:t>Fonctions de sécurité</a:t>
            </a:r>
            <a:endParaRPr b="1" i="1" sz="1600">
              <a:latin typeface="Century Gothic"/>
              <a:ea typeface="Century Gothic"/>
              <a:cs typeface="Century Gothic"/>
              <a:sym typeface="Century Gothic"/>
            </a:endParaRPr>
          </a:p>
          <a:p>
            <a:pPr indent="0" lvl="0" marL="0" rtl="0" algn="l">
              <a:lnSpc>
                <a:spcPct val="150000"/>
              </a:lnSpc>
              <a:spcBef>
                <a:spcPts val="0"/>
              </a:spcBef>
              <a:spcAft>
                <a:spcPts val="0"/>
              </a:spcAft>
              <a:buNone/>
            </a:pPr>
            <a:r>
              <a:rPr lang="en" sz="1600">
                <a:latin typeface="Century Gothic"/>
                <a:ea typeface="Century Gothic"/>
                <a:cs typeface="Century Gothic"/>
                <a:sym typeface="Century Gothic"/>
              </a:rPr>
              <a:t>Conforme aux politiques du MEQ</a:t>
            </a:r>
            <a:endParaRPr sz="1600">
              <a:latin typeface="Century Gothic"/>
              <a:ea typeface="Century Gothic"/>
              <a:cs typeface="Century Gothic"/>
              <a:sym typeface="Century Gothic"/>
            </a:endParaRPr>
          </a:p>
        </p:txBody>
      </p:sp>
      <p:grpSp>
        <p:nvGrpSpPr>
          <p:cNvPr id="429" name="Google Shape;429;p58"/>
          <p:cNvGrpSpPr/>
          <p:nvPr/>
        </p:nvGrpSpPr>
        <p:grpSpPr>
          <a:xfrm>
            <a:off x="4955357" y="3125833"/>
            <a:ext cx="2027042" cy="1636715"/>
            <a:chOff x="4431475" y="3086900"/>
            <a:chExt cx="2430798" cy="1847100"/>
          </a:xfrm>
        </p:grpSpPr>
        <p:pic>
          <p:nvPicPr>
            <p:cNvPr descr="Open laptop with webcam vector clip art | Free SVG" id="430" name="Google Shape;430;p58"/>
            <p:cNvPicPr preferRelativeResize="0"/>
            <p:nvPr/>
          </p:nvPicPr>
          <p:blipFill rotWithShape="1">
            <a:blip r:embed="rId6">
              <a:alphaModFix/>
            </a:blip>
            <a:srcRect b="15709" l="0" r="0" t="15571"/>
            <a:stretch/>
          </p:blipFill>
          <p:spPr>
            <a:xfrm>
              <a:off x="4431475" y="3086900"/>
              <a:ext cx="2430798" cy="1847100"/>
            </a:xfrm>
            <a:prstGeom prst="rect">
              <a:avLst/>
            </a:prstGeom>
            <a:noFill/>
            <a:ln>
              <a:noFill/>
            </a:ln>
          </p:spPr>
        </p:pic>
        <p:pic>
          <p:nvPicPr>
            <p:cNvPr id="431" name="Google Shape;431;p58"/>
            <p:cNvPicPr preferRelativeResize="0"/>
            <p:nvPr/>
          </p:nvPicPr>
          <p:blipFill>
            <a:blip r:embed="rId7">
              <a:alphaModFix/>
            </a:blip>
            <a:stretch>
              <a:fillRect/>
            </a:stretch>
          </p:blipFill>
          <p:spPr>
            <a:xfrm>
              <a:off x="4819685" y="3375742"/>
              <a:ext cx="1674111" cy="1028699"/>
            </a:xfrm>
            <a:prstGeom prst="rect">
              <a:avLst/>
            </a:prstGeom>
            <a:noFill/>
            <a:ln cap="flat" cmpd="sng" w="19050">
              <a:solidFill>
                <a:srgbClr val="FF0000"/>
              </a:solidFill>
              <a:prstDash val="solid"/>
              <a:round/>
              <a:headEnd len="sm" w="sm" type="none"/>
              <a:tailEnd len="sm" w="sm" type="none"/>
            </a:ln>
          </p:spPr>
        </p:pic>
        <p:pic>
          <p:nvPicPr>
            <p:cNvPr descr="File:Lock Icon.svg - Wikimedia Commons" id="432" name="Google Shape;432;p58"/>
            <p:cNvPicPr preferRelativeResize="0"/>
            <p:nvPr/>
          </p:nvPicPr>
          <p:blipFill>
            <a:blip r:embed="rId8">
              <a:alphaModFix/>
            </a:blip>
            <a:stretch>
              <a:fillRect/>
            </a:stretch>
          </p:blipFill>
          <p:spPr>
            <a:xfrm>
              <a:off x="6263250" y="4132925"/>
              <a:ext cx="349199" cy="349199"/>
            </a:xfrm>
            <a:prstGeom prst="rect">
              <a:avLst/>
            </a:prstGeom>
            <a:noFill/>
            <a:ln>
              <a:noFill/>
            </a:ln>
          </p:spPr>
        </p:pic>
      </p:grpSp>
      <p:grpSp>
        <p:nvGrpSpPr>
          <p:cNvPr id="433" name="Google Shape;433;p58"/>
          <p:cNvGrpSpPr/>
          <p:nvPr/>
        </p:nvGrpSpPr>
        <p:grpSpPr>
          <a:xfrm>
            <a:off x="7375410" y="3219029"/>
            <a:ext cx="1127502" cy="1281556"/>
            <a:chOff x="7079475" y="3226913"/>
            <a:chExt cx="1516275" cy="1516275"/>
          </a:xfrm>
        </p:grpSpPr>
        <p:pic>
          <p:nvPicPr>
            <p:cNvPr descr="Tablet computer icon | Free SVG" id="434" name="Google Shape;434;p58"/>
            <p:cNvPicPr preferRelativeResize="0"/>
            <p:nvPr/>
          </p:nvPicPr>
          <p:blipFill>
            <a:blip r:embed="rId9">
              <a:alphaModFix/>
            </a:blip>
            <a:stretch>
              <a:fillRect/>
            </a:stretch>
          </p:blipFill>
          <p:spPr>
            <a:xfrm>
              <a:off x="7079475" y="3226913"/>
              <a:ext cx="1516275" cy="1516275"/>
            </a:xfrm>
            <a:prstGeom prst="rect">
              <a:avLst/>
            </a:prstGeom>
            <a:noFill/>
            <a:ln>
              <a:noFill/>
            </a:ln>
          </p:spPr>
        </p:pic>
        <p:pic>
          <p:nvPicPr>
            <p:cNvPr id="435" name="Google Shape;435;p58"/>
            <p:cNvPicPr preferRelativeResize="0"/>
            <p:nvPr/>
          </p:nvPicPr>
          <p:blipFill>
            <a:blip r:embed="rId3">
              <a:alphaModFix/>
            </a:blip>
            <a:stretch>
              <a:fillRect/>
            </a:stretch>
          </p:blipFill>
          <p:spPr>
            <a:xfrm>
              <a:off x="7526151" y="3454750"/>
              <a:ext cx="438900" cy="438900"/>
            </a:xfrm>
            <a:prstGeom prst="rect">
              <a:avLst/>
            </a:prstGeom>
            <a:noFill/>
            <a:ln>
              <a:noFill/>
            </a:ln>
          </p:spPr>
        </p:pic>
      </p:grpSp>
      <p:pic>
        <p:nvPicPr>
          <p:cNvPr id="436" name="Google Shape;436;p58"/>
          <p:cNvPicPr preferRelativeResize="0"/>
          <p:nvPr/>
        </p:nvPicPr>
        <p:blipFill>
          <a:blip r:embed="rId10">
            <a:alphaModFix/>
          </a:blip>
          <a:stretch>
            <a:fillRect/>
          </a:stretch>
        </p:blipFill>
        <p:spPr>
          <a:xfrm>
            <a:off x="1303816" y="3142813"/>
            <a:ext cx="1405619" cy="1847100"/>
          </a:xfrm>
          <a:prstGeom prst="rect">
            <a:avLst/>
          </a:prstGeom>
          <a:noFill/>
          <a:ln cap="flat" cmpd="sng" w="28575">
            <a:solidFill>
              <a:srgbClr val="94BF6E"/>
            </a:solidFill>
            <a:prstDash val="solid"/>
            <a:round/>
            <a:headEnd len="sm" w="sm" type="none"/>
            <a:tailEnd len="sm" w="sm" type="none"/>
          </a:ln>
        </p:spPr>
      </p:pic>
      <p:sp>
        <p:nvSpPr>
          <p:cNvPr id="437" name="Google Shape;437;p58"/>
          <p:cNvSpPr txBox="1"/>
          <p:nvPr/>
        </p:nvSpPr>
        <p:spPr>
          <a:xfrm>
            <a:off x="1169625" y="2704225"/>
            <a:ext cx="1674000" cy="3849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en" sz="1300" u="sng">
                <a:solidFill>
                  <a:srgbClr val="0D5CDF"/>
                </a:solidFill>
                <a:latin typeface="Century Gothic"/>
                <a:ea typeface="Century Gothic"/>
                <a:cs typeface="Century Gothic"/>
                <a:sym typeface="Century Gothic"/>
                <a:hlinkClick r:id="rId11">
                  <a:extLst>
                    <a:ext uri="{A12FA001-AC4F-418D-AE19-62706E023703}">
                      <ahyp:hlinkClr val="tx"/>
                    </a:ext>
                  </a:extLst>
                </a:hlinkClick>
              </a:rPr>
              <a:t>www.desmos.com</a:t>
            </a:r>
            <a:endParaRPr sz="700">
              <a:solidFill>
                <a:srgbClr val="0D5CDF"/>
              </a:solidFill>
              <a:latin typeface="Century Gothic"/>
              <a:ea typeface="Century Gothic"/>
              <a:cs typeface="Century Gothic"/>
              <a:sym typeface="Century Gothic"/>
            </a:endParaRPr>
          </a:p>
        </p:txBody>
      </p:sp>
      <p:cxnSp>
        <p:nvCxnSpPr>
          <p:cNvPr id="438" name="Google Shape;438;p58"/>
          <p:cNvCxnSpPr/>
          <p:nvPr/>
        </p:nvCxnSpPr>
        <p:spPr>
          <a:xfrm flipH="1" rot="-5400000">
            <a:off x="2460175" y="3064400"/>
            <a:ext cx="3504600" cy="167700"/>
          </a:xfrm>
          <a:prstGeom prst="curvedConnector3">
            <a:avLst>
              <a:gd fmla="val 49578" name="adj1"/>
            </a:avLst>
          </a:prstGeom>
          <a:noFill/>
          <a:ln cap="flat" cmpd="sng" w="28575">
            <a:solidFill>
              <a:srgbClr val="F7981B"/>
            </a:solidFill>
            <a:prstDash val="solid"/>
            <a:round/>
            <a:headEnd len="med" w="med" type="none"/>
            <a:tailEnd len="med" w="med" type="none"/>
          </a:ln>
        </p:spPr>
      </p:cxnSp>
      <p:sp>
        <p:nvSpPr>
          <p:cNvPr id="439" name="Google Shape;439;p58"/>
          <p:cNvSpPr/>
          <p:nvPr/>
        </p:nvSpPr>
        <p:spPr>
          <a:xfrm>
            <a:off x="3983875" y="2857075"/>
            <a:ext cx="457200" cy="457200"/>
          </a:xfrm>
          <a:prstGeom prst="ellipse">
            <a:avLst/>
          </a:prstGeom>
          <a:solidFill>
            <a:srgbClr val="F7981B"/>
          </a:solidFill>
          <a:ln cap="flat" cmpd="sng" w="28575">
            <a:solidFill>
              <a:schemeClr val="lt1"/>
            </a:solidFill>
            <a:prstDash val="solid"/>
            <a:round/>
            <a:headEnd len="sm" w="sm" type="none"/>
            <a:tailEnd len="sm" w="sm" type="none"/>
          </a:ln>
        </p:spPr>
        <p:txBody>
          <a:bodyPr anchorCtr="0" anchor="ctr" bIns="91425" lIns="0" spcFirstLastPara="1" rIns="0" wrap="square" tIns="91425">
            <a:noAutofit/>
          </a:bodyPr>
          <a:lstStyle/>
          <a:p>
            <a:pPr indent="0" lvl="0" marL="0" rtl="0" algn="ctr">
              <a:spcBef>
                <a:spcPts val="0"/>
              </a:spcBef>
              <a:spcAft>
                <a:spcPts val="0"/>
              </a:spcAft>
              <a:buNone/>
            </a:pPr>
            <a:r>
              <a:rPr b="1" lang="en" sz="1500">
                <a:solidFill>
                  <a:schemeClr val="lt1"/>
                </a:solidFill>
                <a:latin typeface="Avenir"/>
                <a:ea typeface="Avenir"/>
                <a:cs typeface="Avenir"/>
                <a:sym typeface="Avenir"/>
              </a:rPr>
              <a:t>VS</a:t>
            </a:r>
            <a:endParaRPr b="1" sz="1500">
              <a:solidFill>
                <a:schemeClr val="lt1"/>
              </a:solidFill>
              <a:latin typeface="Avenir"/>
              <a:ea typeface="Avenir"/>
              <a:cs typeface="Avenir"/>
              <a:sym typeface="Aveni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59"/>
          <p:cNvSpPr txBox="1"/>
          <p:nvPr>
            <p:ph idx="4294967295" type="sldNum"/>
          </p:nvPr>
        </p:nvSpPr>
        <p:spPr>
          <a:xfrm>
            <a:off x="-51050" y="4819400"/>
            <a:ext cx="349200" cy="324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445" name="Google Shape;445;p59"/>
          <p:cNvSpPr txBox="1"/>
          <p:nvPr>
            <p:ph type="title"/>
          </p:nvPr>
        </p:nvSpPr>
        <p:spPr>
          <a:xfrm>
            <a:off x="49575" y="-76200"/>
            <a:ext cx="3459000" cy="102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300"/>
              <a:t>Desmos Mode Examen</a:t>
            </a:r>
            <a:endParaRPr sz="2300"/>
          </a:p>
          <a:p>
            <a:pPr indent="0" lvl="0" marL="0" rtl="0" algn="l">
              <a:spcBef>
                <a:spcPts val="0"/>
              </a:spcBef>
              <a:spcAft>
                <a:spcPts val="0"/>
              </a:spcAft>
              <a:buNone/>
            </a:pPr>
            <a:r>
              <a:rPr lang="en" sz="2000">
                <a:solidFill>
                  <a:schemeClr val="lt1"/>
                </a:solidFill>
                <a:latin typeface="Century Gothic"/>
                <a:ea typeface="Century Gothic"/>
                <a:cs typeface="Century Gothic"/>
                <a:sym typeface="Century Gothic"/>
              </a:rPr>
              <a:t>PC, MAC (en ligne)</a:t>
            </a:r>
            <a:endParaRPr sz="2000">
              <a:solidFill>
                <a:schemeClr val="lt1"/>
              </a:solidFill>
              <a:latin typeface="Century Gothic"/>
              <a:ea typeface="Century Gothic"/>
              <a:cs typeface="Century Gothic"/>
              <a:sym typeface="Century Gothic"/>
            </a:endParaRPr>
          </a:p>
        </p:txBody>
      </p:sp>
      <p:sp>
        <p:nvSpPr>
          <p:cNvPr id="446" name="Google Shape;446;p59"/>
          <p:cNvSpPr txBox="1"/>
          <p:nvPr/>
        </p:nvSpPr>
        <p:spPr>
          <a:xfrm>
            <a:off x="187550" y="1485650"/>
            <a:ext cx="4326000" cy="3370800"/>
          </a:xfrm>
          <a:prstGeom prst="rect">
            <a:avLst/>
          </a:prstGeom>
          <a:noFill/>
          <a:ln>
            <a:noFill/>
          </a:ln>
        </p:spPr>
        <p:txBody>
          <a:bodyPr anchorCtr="0" anchor="t" bIns="91425" lIns="171450" spcFirstLastPara="1" rIns="91425" wrap="square" tIns="91425">
            <a:spAutoFit/>
          </a:bodyPr>
          <a:lstStyle/>
          <a:p>
            <a:pPr indent="-457200" lvl="1" marL="400050" rtl="0" algn="l">
              <a:lnSpc>
                <a:spcPct val="150000"/>
              </a:lnSpc>
              <a:spcBef>
                <a:spcPts val="0"/>
              </a:spcBef>
              <a:spcAft>
                <a:spcPts val="0"/>
              </a:spcAft>
              <a:buSzPts val="1800"/>
              <a:buFont typeface="Viga"/>
              <a:buChar char="✓"/>
            </a:pPr>
            <a:r>
              <a:rPr lang="en" sz="1800">
                <a:latin typeface="Viga"/>
                <a:ea typeface="Viga"/>
                <a:cs typeface="Viga"/>
                <a:sym typeface="Viga"/>
              </a:rPr>
              <a:t>Lien en ligne seulement</a:t>
            </a:r>
            <a:endParaRPr sz="1800">
              <a:latin typeface="Viga"/>
              <a:ea typeface="Viga"/>
              <a:cs typeface="Viga"/>
              <a:sym typeface="Viga"/>
            </a:endParaRPr>
          </a:p>
          <a:p>
            <a:pPr indent="0" lvl="0" marL="914400" rtl="0" algn="l">
              <a:lnSpc>
                <a:spcPct val="150000"/>
              </a:lnSpc>
              <a:spcBef>
                <a:spcPts val="0"/>
              </a:spcBef>
              <a:spcAft>
                <a:spcPts val="0"/>
              </a:spcAft>
              <a:buNone/>
            </a:pPr>
            <a:r>
              <a:t/>
            </a:r>
            <a:endParaRPr sz="1800">
              <a:latin typeface="Viga"/>
              <a:ea typeface="Viga"/>
              <a:cs typeface="Viga"/>
              <a:sym typeface="Viga"/>
            </a:endParaRPr>
          </a:p>
          <a:p>
            <a:pPr indent="-457200" lvl="1" marL="400050" rtl="0" algn="l">
              <a:lnSpc>
                <a:spcPct val="150000"/>
              </a:lnSpc>
              <a:spcBef>
                <a:spcPts val="0"/>
              </a:spcBef>
              <a:spcAft>
                <a:spcPts val="0"/>
              </a:spcAft>
              <a:buSzPts val="1800"/>
              <a:buFont typeface="Viga"/>
              <a:buChar char="✓"/>
            </a:pPr>
            <a:r>
              <a:rPr lang="en" sz="1800">
                <a:latin typeface="Viga"/>
                <a:ea typeface="Viga"/>
                <a:cs typeface="Viga"/>
                <a:sym typeface="Viga"/>
              </a:rPr>
              <a:t>Il faut verrouiller les appareils (équipe TI?) avec accès au site seulement</a:t>
            </a:r>
            <a:endParaRPr sz="1800">
              <a:latin typeface="Viga"/>
              <a:ea typeface="Viga"/>
              <a:cs typeface="Viga"/>
              <a:sym typeface="Viga"/>
            </a:endParaRPr>
          </a:p>
          <a:p>
            <a:pPr indent="-342900" lvl="0" marL="400050" rtl="0" algn="l">
              <a:lnSpc>
                <a:spcPct val="150000"/>
              </a:lnSpc>
              <a:spcBef>
                <a:spcPts val="0"/>
              </a:spcBef>
              <a:spcAft>
                <a:spcPts val="0"/>
              </a:spcAft>
              <a:buNone/>
            </a:pPr>
            <a:r>
              <a:t/>
            </a:r>
            <a:endParaRPr sz="1800">
              <a:latin typeface="Viga"/>
              <a:ea typeface="Viga"/>
              <a:cs typeface="Viga"/>
              <a:sym typeface="Viga"/>
            </a:endParaRPr>
          </a:p>
          <a:p>
            <a:pPr indent="-457200" lvl="1" marL="400050" rtl="0" algn="l">
              <a:lnSpc>
                <a:spcPct val="150000"/>
              </a:lnSpc>
              <a:spcBef>
                <a:spcPts val="0"/>
              </a:spcBef>
              <a:spcAft>
                <a:spcPts val="0"/>
              </a:spcAft>
              <a:buSzPts val="1800"/>
              <a:buFont typeface="Viga"/>
              <a:buChar char="✓"/>
            </a:pPr>
            <a:r>
              <a:rPr lang="en" sz="1800">
                <a:latin typeface="Viga"/>
                <a:ea typeface="Viga"/>
                <a:cs typeface="Viga"/>
                <a:sym typeface="Viga"/>
              </a:rPr>
              <a:t>Même procédure que Usito (français)</a:t>
            </a:r>
            <a:endParaRPr sz="1800">
              <a:latin typeface="Viga"/>
              <a:ea typeface="Viga"/>
              <a:cs typeface="Viga"/>
              <a:sym typeface="Viga"/>
            </a:endParaRPr>
          </a:p>
        </p:txBody>
      </p:sp>
      <p:grpSp>
        <p:nvGrpSpPr>
          <p:cNvPr id="447" name="Google Shape;447;p59"/>
          <p:cNvGrpSpPr/>
          <p:nvPr/>
        </p:nvGrpSpPr>
        <p:grpSpPr>
          <a:xfrm>
            <a:off x="5036265" y="1803381"/>
            <a:ext cx="3545319" cy="2860604"/>
            <a:chOff x="4431475" y="3086900"/>
            <a:chExt cx="2430798" cy="1847100"/>
          </a:xfrm>
        </p:grpSpPr>
        <p:pic>
          <p:nvPicPr>
            <p:cNvPr descr="Open laptop with webcam vector clip art | Free SVG" id="448" name="Google Shape;448;p59"/>
            <p:cNvPicPr preferRelativeResize="0"/>
            <p:nvPr/>
          </p:nvPicPr>
          <p:blipFill rotWithShape="1">
            <a:blip r:embed="rId3">
              <a:alphaModFix/>
            </a:blip>
            <a:srcRect b="15709" l="0" r="0" t="15571"/>
            <a:stretch/>
          </p:blipFill>
          <p:spPr>
            <a:xfrm>
              <a:off x="4431475" y="3086900"/>
              <a:ext cx="2430798" cy="1847100"/>
            </a:xfrm>
            <a:prstGeom prst="rect">
              <a:avLst/>
            </a:prstGeom>
            <a:noFill/>
            <a:ln>
              <a:noFill/>
            </a:ln>
          </p:spPr>
        </p:pic>
        <p:pic>
          <p:nvPicPr>
            <p:cNvPr id="449" name="Google Shape;449;p59"/>
            <p:cNvPicPr preferRelativeResize="0"/>
            <p:nvPr/>
          </p:nvPicPr>
          <p:blipFill>
            <a:blip r:embed="rId4">
              <a:alphaModFix/>
            </a:blip>
            <a:stretch>
              <a:fillRect/>
            </a:stretch>
          </p:blipFill>
          <p:spPr>
            <a:xfrm>
              <a:off x="4819685" y="3375742"/>
              <a:ext cx="1674111" cy="1028699"/>
            </a:xfrm>
            <a:prstGeom prst="rect">
              <a:avLst/>
            </a:prstGeom>
            <a:noFill/>
            <a:ln cap="flat" cmpd="sng" w="19050">
              <a:solidFill>
                <a:srgbClr val="FF0000"/>
              </a:solidFill>
              <a:prstDash val="solid"/>
              <a:round/>
              <a:headEnd len="sm" w="sm" type="none"/>
              <a:tailEnd len="sm" w="sm" type="none"/>
            </a:ln>
          </p:spPr>
        </p:pic>
        <p:pic>
          <p:nvPicPr>
            <p:cNvPr descr="File:Lock Icon.svg - Wikimedia Commons" id="450" name="Google Shape;450;p59"/>
            <p:cNvPicPr preferRelativeResize="0"/>
            <p:nvPr/>
          </p:nvPicPr>
          <p:blipFill>
            <a:blip r:embed="rId5">
              <a:alphaModFix/>
            </a:blip>
            <a:stretch>
              <a:fillRect/>
            </a:stretch>
          </p:blipFill>
          <p:spPr>
            <a:xfrm>
              <a:off x="6263250" y="4132925"/>
              <a:ext cx="349199" cy="349199"/>
            </a:xfrm>
            <a:prstGeom prst="rect">
              <a:avLst/>
            </a:prstGeom>
            <a:noFill/>
            <a:ln>
              <a:noFill/>
            </a:ln>
          </p:spPr>
        </p:pic>
      </p:grpSp>
      <p:sp>
        <p:nvSpPr>
          <p:cNvPr id="451" name="Google Shape;451;p59"/>
          <p:cNvSpPr txBox="1"/>
          <p:nvPr/>
        </p:nvSpPr>
        <p:spPr>
          <a:xfrm>
            <a:off x="4337500" y="952500"/>
            <a:ext cx="48375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u="sng">
                <a:solidFill>
                  <a:srgbClr val="0D5CDF"/>
                </a:solidFill>
                <a:latin typeface="Viga"/>
                <a:ea typeface="Viga"/>
                <a:cs typeface="Viga"/>
                <a:sym typeface="Viga"/>
                <a:hlinkClick r:id="rId6">
                  <a:extLst>
                    <a:ext uri="{A12FA001-AC4F-418D-AE19-62706E023703}">
                      <ahyp:hlinkClr val="tx"/>
                    </a:ext>
                  </a:extLst>
                </a:hlinkClick>
              </a:rPr>
              <a:t>www.desmos.com/testing/quebec/graphing?lang=fr</a:t>
            </a:r>
            <a:r>
              <a:rPr lang="en"/>
              <a:t> </a:t>
            </a:r>
            <a:endParaRPr/>
          </a:p>
        </p:txBody>
      </p:sp>
      <p:sp>
        <p:nvSpPr>
          <p:cNvPr id="452" name="Google Shape;452;p59"/>
          <p:cNvSpPr/>
          <p:nvPr/>
        </p:nvSpPr>
        <p:spPr>
          <a:xfrm rot="5400000">
            <a:off x="6606575" y="1386075"/>
            <a:ext cx="404700" cy="429900"/>
          </a:xfrm>
          <a:prstGeom prst="rightArrow">
            <a:avLst>
              <a:gd fmla="val 50000" name="adj1"/>
              <a:gd fmla="val 50000" name="adj2"/>
            </a:avLst>
          </a:prstGeom>
          <a:solidFill>
            <a:srgbClr val="94BF6E"/>
          </a:solidFill>
          <a:ln cap="flat" cmpd="sng" w="9525">
            <a:solidFill>
              <a:srgbClr val="F7981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iga"/>
              <a:ea typeface="Viga"/>
              <a:cs typeface="Viga"/>
              <a:sym typeface="Vig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60"/>
          <p:cNvSpPr txBox="1"/>
          <p:nvPr>
            <p:ph idx="4294967295" type="sldNum"/>
          </p:nvPr>
        </p:nvSpPr>
        <p:spPr>
          <a:xfrm>
            <a:off x="-51050" y="4667000"/>
            <a:ext cx="349200" cy="324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458" name="Google Shape;458;p60"/>
          <p:cNvSpPr txBox="1"/>
          <p:nvPr/>
        </p:nvSpPr>
        <p:spPr>
          <a:xfrm>
            <a:off x="5518525" y="1048075"/>
            <a:ext cx="2910900" cy="556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a:latin typeface="Century Gothic"/>
                <a:ea typeface="Century Gothic"/>
                <a:cs typeface="Century Gothic"/>
                <a:sym typeface="Century Gothic"/>
              </a:rPr>
              <a:t>Le m</a:t>
            </a:r>
            <a:r>
              <a:rPr lang="en">
                <a:latin typeface="Century Gothic"/>
                <a:ea typeface="Century Gothic"/>
                <a:cs typeface="Century Gothic"/>
                <a:sym typeface="Century Gothic"/>
              </a:rPr>
              <a:t>ode Kiosque permet de </a:t>
            </a:r>
            <a:r>
              <a:rPr lang="en">
                <a:latin typeface="Century Gothic"/>
                <a:ea typeface="Century Gothic"/>
                <a:cs typeface="Century Gothic"/>
                <a:sym typeface="Century Gothic"/>
              </a:rPr>
              <a:t>verrouiller les Chromebook </a:t>
            </a:r>
            <a:endParaRPr>
              <a:latin typeface="Century Gothic"/>
              <a:ea typeface="Century Gothic"/>
              <a:cs typeface="Century Gothic"/>
              <a:sym typeface="Century Gothic"/>
            </a:endParaRPr>
          </a:p>
        </p:txBody>
      </p:sp>
      <p:sp>
        <p:nvSpPr>
          <p:cNvPr id="459" name="Google Shape;459;p60"/>
          <p:cNvSpPr txBox="1"/>
          <p:nvPr>
            <p:ph type="title"/>
          </p:nvPr>
        </p:nvSpPr>
        <p:spPr>
          <a:xfrm>
            <a:off x="49575" y="-76200"/>
            <a:ext cx="3459000" cy="102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300"/>
              <a:t>Desmos Mode Examen</a:t>
            </a:r>
            <a:endParaRPr sz="2300"/>
          </a:p>
          <a:p>
            <a:pPr indent="0" lvl="0" marL="0" rtl="0" algn="l">
              <a:spcBef>
                <a:spcPts val="0"/>
              </a:spcBef>
              <a:spcAft>
                <a:spcPts val="0"/>
              </a:spcAft>
              <a:buNone/>
            </a:pPr>
            <a:r>
              <a:rPr lang="en" sz="2000">
                <a:solidFill>
                  <a:schemeClr val="lt1"/>
                </a:solidFill>
                <a:latin typeface="Century Gothic"/>
                <a:ea typeface="Century Gothic"/>
                <a:cs typeface="Century Gothic"/>
                <a:sym typeface="Century Gothic"/>
              </a:rPr>
              <a:t>Chromebook</a:t>
            </a:r>
            <a:endParaRPr sz="2000">
              <a:solidFill>
                <a:schemeClr val="lt1"/>
              </a:solidFill>
              <a:latin typeface="Century Gothic"/>
              <a:ea typeface="Century Gothic"/>
              <a:cs typeface="Century Gothic"/>
              <a:sym typeface="Century Gothic"/>
            </a:endParaRPr>
          </a:p>
        </p:txBody>
      </p:sp>
      <p:sp>
        <p:nvSpPr>
          <p:cNvPr id="460" name="Google Shape;460;p60"/>
          <p:cNvSpPr txBox="1"/>
          <p:nvPr/>
        </p:nvSpPr>
        <p:spPr>
          <a:xfrm>
            <a:off x="187550" y="1180850"/>
            <a:ext cx="4326000" cy="3386400"/>
          </a:xfrm>
          <a:prstGeom prst="rect">
            <a:avLst/>
          </a:prstGeom>
          <a:noFill/>
          <a:ln>
            <a:noFill/>
          </a:ln>
        </p:spPr>
        <p:txBody>
          <a:bodyPr anchorCtr="0" anchor="t" bIns="91425" lIns="171450" spcFirstLastPara="1" rIns="91425" wrap="square" tIns="91425">
            <a:spAutoFit/>
          </a:bodyPr>
          <a:lstStyle/>
          <a:p>
            <a:pPr indent="-444500" lvl="1" marL="400050" rtl="0" algn="l">
              <a:lnSpc>
                <a:spcPct val="150000"/>
              </a:lnSpc>
              <a:spcBef>
                <a:spcPts val="0"/>
              </a:spcBef>
              <a:spcAft>
                <a:spcPts val="0"/>
              </a:spcAft>
              <a:buSzPts val="1600"/>
              <a:buFont typeface="Viga"/>
              <a:buChar char="✓"/>
            </a:pPr>
            <a:r>
              <a:rPr lang="en" sz="1600">
                <a:latin typeface="Viga"/>
                <a:ea typeface="Viga"/>
                <a:cs typeface="Viga"/>
                <a:sym typeface="Viga"/>
              </a:rPr>
              <a:t>Mode Kiosque (2 options)</a:t>
            </a:r>
            <a:endParaRPr sz="1600">
              <a:latin typeface="Viga"/>
              <a:ea typeface="Viga"/>
              <a:cs typeface="Viga"/>
              <a:sym typeface="Viga"/>
            </a:endParaRPr>
          </a:p>
          <a:p>
            <a:pPr indent="-330200" lvl="2" marL="1371600" rtl="0" algn="l">
              <a:lnSpc>
                <a:spcPct val="150000"/>
              </a:lnSpc>
              <a:spcBef>
                <a:spcPts val="0"/>
              </a:spcBef>
              <a:spcAft>
                <a:spcPts val="0"/>
              </a:spcAft>
              <a:buSzPts val="1600"/>
              <a:buFont typeface="Viga"/>
              <a:buChar char="■"/>
            </a:pPr>
            <a:r>
              <a:rPr lang="en" sz="1600">
                <a:latin typeface="Viga"/>
                <a:ea typeface="Viga"/>
                <a:cs typeface="Viga"/>
                <a:sym typeface="Viga"/>
              </a:rPr>
              <a:t>Application ( </a:t>
            </a:r>
            <a:r>
              <a:rPr lang="en" sz="1600" u="sng">
                <a:solidFill>
                  <a:srgbClr val="3564B9"/>
                </a:solidFill>
                <a:latin typeface="Viga"/>
                <a:ea typeface="Viga"/>
                <a:cs typeface="Viga"/>
                <a:sym typeface="Viga"/>
                <a:hlinkClick r:id="rId3">
                  <a:extLst>
                    <a:ext uri="{A12FA001-AC4F-418D-AE19-62706E023703}">
                      <ahyp:hlinkClr val="tx"/>
                    </a:ext>
                  </a:extLst>
                </a:hlinkClick>
              </a:rPr>
              <a:t>Tutoriel vidéo</a:t>
            </a:r>
            <a:r>
              <a:rPr lang="en" sz="1600">
                <a:latin typeface="Viga"/>
                <a:ea typeface="Viga"/>
                <a:cs typeface="Viga"/>
                <a:sym typeface="Viga"/>
              </a:rPr>
              <a:t>)</a:t>
            </a:r>
            <a:endParaRPr sz="1600">
              <a:latin typeface="Viga"/>
              <a:ea typeface="Viga"/>
              <a:cs typeface="Viga"/>
              <a:sym typeface="Viga"/>
            </a:endParaRPr>
          </a:p>
          <a:p>
            <a:pPr indent="-330200" lvl="2" marL="1371600" rtl="0" algn="l">
              <a:lnSpc>
                <a:spcPct val="150000"/>
              </a:lnSpc>
              <a:spcBef>
                <a:spcPts val="0"/>
              </a:spcBef>
              <a:spcAft>
                <a:spcPts val="0"/>
              </a:spcAft>
              <a:buSzPts val="1600"/>
              <a:buFont typeface="Viga"/>
              <a:buChar char="■"/>
            </a:pPr>
            <a:r>
              <a:rPr lang="en" sz="1600" u="sng">
                <a:solidFill>
                  <a:srgbClr val="3564B9"/>
                </a:solidFill>
                <a:latin typeface="Viga"/>
                <a:ea typeface="Viga"/>
                <a:cs typeface="Viga"/>
                <a:sym typeface="Viga"/>
                <a:hlinkClick r:id="rId4">
                  <a:extLst>
                    <a:ext uri="{A12FA001-AC4F-418D-AE19-62706E023703}">
                      <ahyp:hlinkClr val="tx"/>
                    </a:ext>
                  </a:extLst>
                </a:hlinkClick>
              </a:rPr>
              <a:t>Lien en ligne</a:t>
            </a:r>
            <a:endParaRPr sz="1600">
              <a:latin typeface="Viga"/>
              <a:ea typeface="Viga"/>
              <a:cs typeface="Viga"/>
              <a:sym typeface="Viga"/>
            </a:endParaRPr>
          </a:p>
          <a:p>
            <a:pPr indent="0" lvl="0" marL="0" rtl="0" algn="l">
              <a:lnSpc>
                <a:spcPct val="150000"/>
              </a:lnSpc>
              <a:spcBef>
                <a:spcPts val="0"/>
              </a:spcBef>
              <a:spcAft>
                <a:spcPts val="0"/>
              </a:spcAft>
              <a:buNone/>
            </a:pPr>
            <a:r>
              <a:t/>
            </a:r>
            <a:endParaRPr sz="1600">
              <a:latin typeface="Viga"/>
              <a:ea typeface="Viga"/>
              <a:cs typeface="Viga"/>
              <a:sym typeface="Viga"/>
            </a:endParaRPr>
          </a:p>
          <a:p>
            <a:pPr indent="-444500" lvl="1" marL="400050" rtl="0" algn="l">
              <a:lnSpc>
                <a:spcPct val="150000"/>
              </a:lnSpc>
              <a:spcBef>
                <a:spcPts val="0"/>
              </a:spcBef>
              <a:spcAft>
                <a:spcPts val="0"/>
              </a:spcAft>
              <a:buSzPts val="1600"/>
              <a:buFont typeface="Viga"/>
              <a:buChar char="✓"/>
            </a:pPr>
            <a:r>
              <a:rPr lang="en" sz="1600">
                <a:latin typeface="Viga"/>
                <a:ea typeface="Viga"/>
                <a:cs typeface="Viga"/>
                <a:sym typeface="Viga"/>
              </a:rPr>
              <a:t>Préparation à faire par l’administrateur de la console Google Workspace (équipe TI?)</a:t>
            </a:r>
            <a:endParaRPr sz="1600">
              <a:latin typeface="Viga"/>
              <a:ea typeface="Viga"/>
              <a:cs typeface="Viga"/>
              <a:sym typeface="Viga"/>
            </a:endParaRPr>
          </a:p>
          <a:p>
            <a:pPr indent="0" lvl="0" marL="914400" rtl="0" algn="l">
              <a:lnSpc>
                <a:spcPct val="150000"/>
              </a:lnSpc>
              <a:spcBef>
                <a:spcPts val="0"/>
              </a:spcBef>
              <a:spcAft>
                <a:spcPts val="0"/>
              </a:spcAft>
              <a:buNone/>
            </a:pPr>
            <a:r>
              <a:t/>
            </a:r>
            <a:endParaRPr sz="1600">
              <a:latin typeface="Viga"/>
              <a:ea typeface="Viga"/>
              <a:cs typeface="Viga"/>
              <a:sym typeface="Viga"/>
            </a:endParaRPr>
          </a:p>
          <a:p>
            <a:pPr indent="-444500" lvl="1" marL="400050" rtl="0" algn="l">
              <a:lnSpc>
                <a:spcPct val="150000"/>
              </a:lnSpc>
              <a:spcBef>
                <a:spcPts val="0"/>
              </a:spcBef>
              <a:spcAft>
                <a:spcPts val="0"/>
              </a:spcAft>
              <a:buSzPts val="1600"/>
              <a:buFont typeface="Viga"/>
              <a:buChar char="✓"/>
            </a:pPr>
            <a:r>
              <a:rPr lang="en" sz="1600">
                <a:latin typeface="Viga"/>
                <a:ea typeface="Viga"/>
                <a:cs typeface="Viga"/>
                <a:sym typeface="Viga"/>
              </a:rPr>
              <a:t>Même procédure que Usito (français)</a:t>
            </a:r>
            <a:endParaRPr sz="1600">
              <a:latin typeface="Viga"/>
              <a:ea typeface="Viga"/>
              <a:cs typeface="Viga"/>
              <a:sym typeface="Viga"/>
            </a:endParaRPr>
          </a:p>
        </p:txBody>
      </p:sp>
      <p:grpSp>
        <p:nvGrpSpPr>
          <p:cNvPr id="461" name="Google Shape;461;p60"/>
          <p:cNvGrpSpPr/>
          <p:nvPr/>
        </p:nvGrpSpPr>
        <p:grpSpPr>
          <a:xfrm>
            <a:off x="5201315" y="1598656"/>
            <a:ext cx="3545319" cy="2860604"/>
            <a:chOff x="5201315" y="1598656"/>
            <a:chExt cx="3545319" cy="2860604"/>
          </a:xfrm>
        </p:grpSpPr>
        <p:pic>
          <p:nvPicPr>
            <p:cNvPr descr="File:Google Chrome icon (February 2022).svg - Wikipedia" id="462" name="Google Shape;462;p60"/>
            <p:cNvPicPr preferRelativeResize="0"/>
            <p:nvPr/>
          </p:nvPicPr>
          <p:blipFill>
            <a:blip r:embed="rId5">
              <a:alphaModFix/>
            </a:blip>
            <a:stretch>
              <a:fillRect/>
            </a:stretch>
          </p:blipFill>
          <p:spPr>
            <a:xfrm>
              <a:off x="6818988" y="4125476"/>
              <a:ext cx="132275" cy="132275"/>
            </a:xfrm>
            <a:prstGeom prst="rect">
              <a:avLst/>
            </a:prstGeom>
            <a:noFill/>
            <a:ln>
              <a:noFill/>
            </a:ln>
          </p:spPr>
        </p:pic>
        <p:grpSp>
          <p:nvGrpSpPr>
            <p:cNvPr id="463" name="Google Shape;463;p60"/>
            <p:cNvGrpSpPr/>
            <p:nvPr/>
          </p:nvGrpSpPr>
          <p:grpSpPr>
            <a:xfrm>
              <a:off x="5201315" y="1598656"/>
              <a:ext cx="3545319" cy="2860604"/>
              <a:chOff x="4431475" y="3086900"/>
              <a:chExt cx="2430798" cy="1847100"/>
            </a:xfrm>
          </p:grpSpPr>
          <p:pic>
            <p:nvPicPr>
              <p:cNvPr descr="Open laptop with webcam vector clip art | Free SVG" id="464" name="Google Shape;464;p60"/>
              <p:cNvPicPr preferRelativeResize="0"/>
              <p:nvPr/>
            </p:nvPicPr>
            <p:blipFill rotWithShape="1">
              <a:blip r:embed="rId6">
                <a:alphaModFix/>
              </a:blip>
              <a:srcRect b="15709" l="0" r="0" t="15571"/>
              <a:stretch/>
            </p:blipFill>
            <p:spPr>
              <a:xfrm>
                <a:off x="4431475" y="3086900"/>
                <a:ext cx="2430798" cy="1847100"/>
              </a:xfrm>
              <a:prstGeom prst="rect">
                <a:avLst/>
              </a:prstGeom>
              <a:noFill/>
              <a:ln>
                <a:noFill/>
              </a:ln>
            </p:spPr>
          </p:pic>
          <p:pic>
            <p:nvPicPr>
              <p:cNvPr id="465" name="Google Shape;465;p60"/>
              <p:cNvPicPr preferRelativeResize="0"/>
              <p:nvPr/>
            </p:nvPicPr>
            <p:blipFill>
              <a:blip r:embed="rId7">
                <a:alphaModFix/>
              </a:blip>
              <a:stretch>
                <a:fillRect/>
              </a:stretch>
            </p:blipFill>
            <p:spPr>
              <a:xfrm>
                <a:off x="4819685" y="3375742"/>
                <a:ext cx="1674111" cy="1028699"/>
              </a:xfrm>
              <a:prstGeom prst="rect">
                <a:avLst/>
              </a:prstGeom>
              <a:noFill/>
              <a:ln cap="flat" cmpd="sng" w="19050">
                <a:solidFill>
                  <a:srgbClr val="FF0000"/>
                </a:solidFill>
                <a:prstDash val="solid"/>
                <a:round/>
                <a:headEnd len="sm" w="sm" type="none"/>
                <a:tailEnd len="sm" w="sm" type="none"/>
              </a:ln>
            </p:spPr>
          </p:pic>
          <p:pic>
            <p:nvPicPr>
              <p:cNvPr descr="File:Lock Icon.svg - Wikimedia Commons" id="466" name="Google Shape;466;p60"/>
              <p:cNvPicPr preferRelativeResize="0"/>
              <p:nvPr/>
            </p:nvPicPr>
            <p:blipFill>
              <a:blip r:embed="rId8">
                <a:alphaModFix/>
              </a:blip>
              <a:stretch>
                <a:fillRect/>
              </a:stretch>
            </p:blipFill>
            <p:spPr>
              <a:xfrm>
                <a:off x="6263250" y="4132925"/>
                <a:ext cx="349199" cy="349199"/>
              </a:xfrm>
              <a:prstGeom prst="rect">
                <a:avLst/>
              </a:prstGeom>
              <a:noFill/>
              <a:ln>
                <a:noFill/>
              </a:ln>
            </p:spPr>
          </p:pic>
        </p:gr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61"/>
          <p:cNvSpPr txBox="1"/>
          <p:nvPr>
            <p:ph idx="4294967295" type="sldNum"/>
          </p:nvPr>
        </p:nvSpPr>
        <p:spPr>
          <a:xfrm>
            <a:off x="-51050" y="4819400"/>
            <a:ext cx="349200" cy="324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472" name="Google Shape;472;p61"/>
          <p:cNvSpPr txBox="1"/>
          <p:nvPr/>
        </p:nvSpPr>
        <p:spPr>
          <a:xfrm>
            <a:off x="110150" y="1297150"/>
            <a:ext cx="5719800" cy="31965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sz="1700">
                <a:latin typeface="Century Gothic"/>
                <a:ea typeface="Century Gothic"/>
                <a:cs typeface="Century Gothic"/>
                <a:sym typeface="Century Gothic"/>
              </a:rPr>
              <a:t>Mode Examen </a:t>
            </a:r>
            <a:r>
              <a:rPr lang="en">
                <a:latin typeface="Century Gothic"/>
                <a:ea typeface="Century Gothic"/>
                <a:cs typeface="Century Gothic"/>
                <a:sym typeface="Century Gothic"/>
              </a:rPr>
              <a:t>intégré à l’application</a:t>
            </a:r>
            <a:endParaRPr>
              <a:latin typeface="Century Gothic"/>
              <a:ea typeface="Century Gothic"/>
              <a:cs typeface="Century Gothic"/>
              <a:sym typeface="Century Gothic"/>
            </a:endParaRPr>
          </a:p>
          <a:p>
            <a:pPr indent="-374650" lvl="1" marL="514350" rtl="0" algn="l">
              <a:lnSpc>
                <a:spcPct val="100000"/>
              </a:lnSpc>
              <a:spcBef>
                <a:spcPts val="1000"/>
              </a:spcBef>
              <a:spcAft>
                <a:spcPts val="0"/>
              </a:spcAft>
              <a:buSzPts val="1400"/>
              <a:buFont typeface="Century Gothic"/>
              <a:buAutoNum type="arabicPeriod"/>
            </a:pPr>
            <a:r>
              <a:rPr lang="en">
                <a:latin typeface="Century Gothic"/>
                <a:ea typeface="Century Gothic"/>
                <a:cs typeface="Century Gothic"/>
                <a:sym typeface="Century Gothic"/>
              </a:rPr>
              <a:t>Choisir Examen </a:t>
            </a:r>
            <a:r>
              <a:rPr b="1" lang="en">
                <a:solidFill>
                  <a:schemeClr val="accent5"/>
                </a:solidFill>
                <a:latin typeface="Century Gothic"/>
                <a:ea typeface="Century Gothic"/>
                <a:cs typeface="Century Gothic"/>
                <a:sym typeface="Century Gothic"/>
              </a:rPr>
              <a:t>→ Quebec Uniform Examinations </a:t>
            </a:r>
            <a:endParaRPr b="1">
              <a:solidFill>
                <a:schemeClr val="accent5"/>
              </a:solidFill>
              <a:latin typeface="Century Gothic"/>
              <a:ea typeface="Century Gothic"/>
              <a:cs typeface="Century Gothic"/>
              <a:sym typeface="Century Gothic"/>
            </a:endParaRPr>
          </a:p>
          <a:p>
            <a:pPr indent="-374650" lvl="1" marL="514350" rtl="0" algn="l">
              <a:lnSpc>
                <a:spcPct val="100000"/>
              </a:lnSpc>
              <a:spcBef>
                <a:spcPts val="1000"/>
              </a:spcBef>
              <a:spcAft>
                <a:spcPts val="0"/>
              </a:spcAft>
              <a:buSzPts val="1400"/>
              <a:buFont typeface="Century Gothic"/>
              <a:buAutoNum type="arabicPeriod"/>
            </a:pPr>
            <a:r>
              <a:rPr lang="en">
                <a:latin typeface="Century Gothic"/>
                <a:ea typeface="Century Gothic"/>
                <a:cs typeface="Century Gothic"/>
                <a:sym typeface="Century Gothic"/>
              </a:rPr>
              <a:t>Démarrer Examen </a:t>
            </a:r>
            <a:r>
              <a:rPr b="1" lang="en">
                <a:solidFill>
                  <a:schemeClr val="accent5"/>
                </a:solidFill>
                <a:latin typeface="Century Gothic"/>
                <a:ea typeface="Century Gothic"/>
                <a:cs typeface="Century Gothic"/>
                <a:sym typeface="Century Gothic"/>
              </a:rPr>
              <a:t>→ Start test</a:t>
            </a:r>
            <a:endParaRPr b="1">
              <a:solidFill>
                <a:schemeClr val="accent5"/>
              </a:solidFill>
              <a:latin typeface="Century Gothic"/>
              <a:ea typeface="Century Gothic"/>
              <a:cs typeface="Century Gothic"/>
              <a:sym typeface="Century Gothic"/>
            </a:endParaRPr>
          </a:p>
          <a:p>
            <a:pPr indent="-374650" lvl="1" marL="514350" rtl="0" algn="l">
              <a:lnSpc>
                <a:spcPct val="100000"/>
              </a:lnSpc>
              <a:spcBef>
                <a:spcPts val="1000"/>
              </a:spcBef>
              <a:spcAft>
                <a:spcPts val="0"/>
              </a:spcAft>
              <a:buSzPts val="1400"/>
              <a:buFont typeface="Century Gothic"/>
              <a:buAutoNum type="arabicPeriod"/>
            </a:pPr>
            <a:r>
              <a:rPr lang="en">
                <a:latin typeface="Century Gothic"/>
                <a:ea typeface="Century Gothic"/>
                <a:cs typeface="Century Gothic"/>
                <a:sym typeface="Century Gothic"/>
              </a:rPr>
              <a:t>Appareil verrouillé </a:t>
            </a:r>
            <a:r>
              <a:rPr b="1" lang="en">
                <a:solidFill>
                  <a:schemeClr val="accent5"/>
                </a:solidFill>
                <a:latin typeface="Century Gothic"/>
                <a:ea typeface="Century Gothic"/>
                <a:cs typeface="Century Gothic"/>
                <a:sym typeface="Century Gothic"/>
              </a:rPr>
              <a:t>→ Oui</a:t>
            </a:r>
            <a:endParaRPr b="1">
              <a:solidFill>
                <a:schemeClr val="accent5"/>
              </a:solidFill>
              <a:latin typeface="Century Gothic"/>
              <a:ea typeface="Century Gothic"/>
              <a:cs typeface="Century Gothic"/>
              <a:sym typeface="Century Gothic"/>
            </a:endParaRPr>
          </a:p>
          <a:p>
            <a:pPr indent="-374650" lvl="1" marL="514350" rtl="0" algn="l">
              <a:lnSpc>
                <a:spcPct val="100000"/>
              </a:lnSpc>
              <a:spcBef>
                <a:spcPts val="1000"/>
              </a:spcBef>
              <a:spcAft>
                <a:spcPts val="0"/>
              </a:spcAft>
              <a:buSzPts val="1400"/>
              <a:buFont typeface="Century Gothic"/>
              <a:buAutoNum type="arabicPeriod"/>
            </a:pPr>
            <a:r>
              <a:rPr lang="en">
                <a:latin typeface="Century Gothic"/>
                <a:ea typeface="Century Gothic"/>
                <a:cs typeface="Century Gothic"/>
                <a:sym typeface="Century Gothic"/>
              </a:rPr>
              <a:t>La barre supérieure change de couleur </a:t>
            </a:r>
            <a:r>
              <a:rPr b="1" lang="en">
                <a:solidFill>
                  <a:schemeClr val="accent5"/>
                </a:solidFill>
                <a:latin typeface="Century Gothic"/>
                <a:ea typeface="Century Gothic"/>
                <a:cs typeface="Century Gothic"/>
                <a:sym typeface="Century Gothic"/>
              </a:rPr>
              <a:t>→ Vert </a:t>
            </a:r>
            <a:endParaRPr b="1">
              <a:solidFill>
                <a:schemeClr val="accent5"/>
              </a:solidFill>
              <a:latin typeface="Century Gothic"/>
              <a:ea typeface="Century Gothic"/>
              <a:cs typeface="Century Gothic"/>
              <a:sym typeface="Century Gothic"/>
            </a:endParaRPr>
          </a:p>
          <a:p>
            <a:pPr indent="-374650" lvl="1" marL="514350" rtl="0" algn="l">
              <a:lnSpc>
                <a:spcPct val="100000"/>
              </a:lnSpc>
              <a:spcBef>
                <a:spcPts val="1000"/>
              </a:spcBef>
              <a:spcAft>
                <a:spcPts val="0"/>
              </a:spcAft>
              <a:buSzPts val="1400"/>
              <a:buFont typeface="Century Gothic"/>
              <a:buAutoNum type="arabicPeriod"/>
            </a:pPr>
            <a:r>
              <a:rPr lang="en">
                <a:latin typeface="Century Gothic"/>
                <a:ea typeface="Century Gothic"/>
                <a:cs typeface="Century Gothic"/>
                <a:sym typeface="Century Gothic"/>
              </a:rPr>
              <a:t>Quand c’est terminé </a:t>
            </a:r>
            <a:r>
              <a:rPr b="1" lang="en">
                <a:solidFill>
                  <a:schemeClr val="accent5"/>
                </a:solidFill>
                <a:latin typeface="Century Gothic"/>
                <a:ea typeface="Century Gothic"/>
                <a:cs typeface="Century Gothic"/>
                <a:sym typeface="Century Gothic"/>
              </a:rPr>
              <a:t>→ Done </a:t>
            </a:r>
            <a:endParaRPr b="1">
              <a:solidFill>
                <a:schemeClr val="accent5"/>
              </a:solidFill>
              <a:latin typeface="Century Gothic"/>
              <a:ea typeface="Century Gothic"/>
              <a:cs typeface="Century Gothic"/>
              <a:sym typeface="Century Gothic"/>
            </a:endParaRPr>
          </a:p>
          <a:p>
            <a:pPr indent="-374650" lvl="1" marL="514350" rtl="0" algn="l">
              <a:lnSpc>
                <a:spcPct val="100000"/>
              </a:lnSpc>
              <a:spcBef>
                <a:spcPts val="1000"/>
              </a:spcBef>
              <a:spcAft>
                <a:spcPts val="0"/>
              </a:spcAft>
              <a:buSzPts val="1400"/>
              <a:buFont typeface="Century Gothic"/>
              <a:buAutoNum type="arabicPeriod"/>
            </a:pPr>
            <a:r>
              <a:rPr lang="en">
                <a:latin typeface="Century Gothic"/>
                <a:ea typeface="Century Gothic"/>
                <a:cs typeface="Century Gothic"/>
                <a:sym typeface="Century Gothic"/>
              </a:rPr>
              <a:t>Affiche le temps d’usage </a:t>
            </a:r>
            <a:r>
              <a:rPr b="1" lang="en">
                <a:solidFill>
                  <a:schemeClr val="accent5"/>
                </a:solidFill>
                <a:latin typeface="Century Gothic"/>
                <a:ea typeface="Century Gothic"/>
                <a:cs typeface="Century Gothic"/>
                <a:sym typeface="Century Gothic"/>
              </a:rPr>
              <a:t>→ À montrer au surveillant</a:t>
            </a:r>
            <a:endParaRPr>
              <a:latin typeface="Century Gothic"/>
              <a:ea typeface="Century Gothic"/>
              <a:cs typeface="Century Gothic"/>
              <a:sym typeface="Century Gothic"/>
            </a:endParaRPr>
          </a:p>
          <a:p>
            <a:pPr indent="228600" lvl="0" marL="0" rtl="0" algn="l">
              <a:lnSpc>
                <a:spcPct val="100000"/>
              </a:lnSpc>
              <a:spcBef>
                <a:spcPts val="1000"/>
              </a:spcBef>
              <a:spcAft>
                <a:spcPts val="0"/>
              </a:spcAft>
              <a:buNone/>
            </a:pPr>
            <a:r>
              <a:t/>
            </a:r>
            <a:endParaRPr>
              <a:latin typeface="Century Gothic"/>
              <a:ea typeface="Century Gothic"/>
              <a:cs typeface="Century Gothic"/>
              <a:sym typeface="Century Gothic"/>
            </a:endParaRPr>
          </a:p>
          <a:p>
            <a:pPr indent="228600" lvl="0" marL="0" rtl="0" algn="l">
              <a:lnSpc>
                <a:spcPct val="100000"/>
              </a:lnSpc>
              <a:spcBef>
                <a:spcPts val="1000"/>
              </a:spcBef>
              <a:spcAft>
                <a:spcPts val="1000"/>
              </a:spcAft>
              <a:buNone/>
            </a:pPr>
            <a:r>
              <a:rPr lang="en">
                <a:highlight>
                  <a:srgbClr val="FFFF00"/>
                </a:highlight>
                <a:latin typeface="Century Gothic"/>
                <a:ea typeface="Century Gothic"/>
                <a:cs typeface="Century Gothic"/>
                <a:sym typeface="Century Gothic"/>
              </a:rPr>
              <a:t>*Pour plus de sécurité</a:t>
            </a:r>
            <a:r>
              <a:rPr lang="en">
                <a:solidFill>
                  <a:schemeClr val="dk1"/>
                </a:solidFill>
                <a:highlight>
                  <a:srgbClr val="FFFF00"/>
                </a:highlight>
                <a:latin typeface="Century Gothic"/>
                <a:ea typeface="Century Gothic"/>
                <a:cs typeface="Century Gothic"/>
                <a:sym typeface="Century Gothic"/>
              </a:rPr>
              <a:t> </a:t>
            </a:r>
            <a:r>
              <a:rPr b="1" lang="en">
                <a:solidFill>
                  <a:schemeClr val="accent5"/>
                </a:solidFill>
                <a:highlight>
                  <a:srgbClr val="FFFF00"/>
                </a:highlight>
                <a:latin typeface="Century Gothic"/>
                <a:ea typeface="Century Gothic"/>
                <a:cs typeface="Century Gothic"/>
                <a:sym typeface="Century Gothic"/>
              </a:rPr>
              <a:t>→ Activer l’accès guidé de l’appareil</a:t>
            </a:r>
            <a:endParaRPr b="1">
              <a:solidFill>
                <a:schemeClr val="accent5"/>
              </a:solidFill>
              <a:highlight>
                <a:srgbClr val="FFFF00"/>
              </a:highlight>
              <a:latin typeface="Century Gothic"/>
              <a:ea typeface="Century Gothic"/>
              <a:cs typeface="Century Gothic"/>
              <a:sym typeface="Century Gothic"/>
            </a:endParaRPr>
          </a:p>
        </p:txBody>
      </p:sp>
      <p:grpSp>
        <p:nvGrpSpPr>
          <p:cNvPr id="473" name="Google Shape;473;p61"/>
          <p:cNvGrpSpPr/>
          <p:nvPr/>
        </p:nvGrpSpPr>
        <p:grpSpPr>
          <a:xfrm>
            <a:off x="6122933" y="3737199"/>
            <a:ext cx="2586836" cy="792734"/>
            <a:chOff x="6527075" y="2033112"/>
            <a:chExt cx="2313600" cy="1205863"/>
          </a:xfrm>
        </p:grpSpPr>
        <p:sp>
          <p:nvSpPr>
            <p:cNvPr id="474" name="Google Shape;474;p61"/>
            <p:cNvSpPr/>
            <p:nvPr/>
          </p:nvSpPr>
          <p:spPr>
            <a:xfrm>
              <a:off x="6527075" y="2037175"/>
              <a:ext cx="2313600" cy="12018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
          <p:nvSpPr>
            <p:cNvPr id="475" name="Google Shape;475;p61"/>
            <p:cNvSpPr txBox="1"/>
            <p:nvPr/>
          </p:nvSpPr>
          <p:spPr>
            <a:xfrm>
              <a:off x="7106656" y="2033112"/>
              <a:ext cx="1696500" cy="1201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u="sng">
                  <a:solidFill>
                    <a:schemeClr val="lt1"/>
                  </a:solidFill>
                  <a:latin typeface="Century Gothic"/>
                  <a:ea typeface="Century Gothic"/>
                  <a:cs typeface="Century Gothic"/>
                  <a:sym typeface="Century Gothic"/>
                  <a:hlinkClick r:id="rId3">
                    <a:extLst>
                      <a:ext uri="{A12FA001-AC4F-418D-AE19-62706E023703}">
                        <ahyp:hlinkClr val="tx"/>
                      </a:ext>
                    </a:extLst>
                  </a:hlinkClick>
                </a:rPr>
                <a:t>i</a:t>
              </a:r>
              <a:r>
                <a:rPr b="1" lang="en" sz="1700" u="sng">
                  <a:solidFill>
                    <a:schemeClr val="lt1"/>
                  </a:solidFill>
                  <a:latin typeface="Century Gothic"/>
                  <a:ea typeface="Century Gothic"/>
                  <a:cs typeface="Century Gothic"/>
                  <a:sym typeface="Century Gothic"/>
                  <a:hlinkClick r:id="rId4">
                    <a:extLst>
                      <a:ext uri="{A12FA001-AC4F-418D-AE19-62706E023703}">
                        <ahyp:hlinkClr val="tx"/>
                      </a:ext>
                    </a:extLst>
                  </a:hlinkClick>
                </a:rPr>
                <a:t>OS App Store</a:t>
              </a:r>
              <a:endParaRPr b="1" sz="2400">
                <a:solidFill>
                  <a:schemeClr val="lt1"/>
                </a:solidFill>
                <a:latin typeface="Century Gothic"/>
                <a:ea typeface="Century Gothic"/>
                <a:cs typeface="Century Gothic"/>
                <a:sym typeface="Century Gothic"/>
              </a:endParaRPr>
            </a:p>
          </p:txBody>
        </p:sp>
      </p:grpSp>
      <p:pic>
        <p:nvPicPr>
          <p:cNvPr id="476" name="Google Shape;476;p61"/>
          <p:cNvPicPr preferRelativeResize="0"/>
          <p:nvPr/>
        </p:nvPicPr>
        <p:blipFill>
          <a:blip r:embed="rId5">
            <a:alphaModFix/>
          </a:blip>
          <a:stretch>
            <a:fillRect/>
          </a:stretch>
        </p:blipFill>
        <p:spPr>
          <a:xfrm rot="-1514343">
            <a:off x="8336120" y="4371698"/>
            <a:ext cx="375630" cy="429047"/>
          </a:xfrm>
          <a:prstGeom prst="rect">
            <a:avLst/>
          </a:prstGeom>
          <a:noFill/>
          <a:ln>
            <a:noFill/>
          </a:ln>
        </p:spPr>
      </p:pic>
      <p:pic>
        <p:nvPicPr>
          <p:cNvPr id="477" name="Google Shape;477;p61">
            <a:hlinkClick r:id="rId6"/>
          </p:cNvPr>
          <p:cNvPicPr preferRelativeResize="0"/>
          <p:nvPr/>
        </p:nvPicPr>
        <p:blipFill>
          <a:blip r:embed="rId7">
            <a:alphaModFix/>
          </a:blip>
          <a:stretch>
            <a:fillRect/>
          </a:stretch>
        </p:blipFill>
        <p:spPr>
          <a:xfrm>
            <a:off x="6270287" y="3859884"/>
            <a:ext cx="547475" cy="547475"/>
          </a:xfrm>
          <a:prstGeom prst="rect">
            <a:avLst/>
          </a:prstGeom>
          <a:noFill/>
          <a:ln>
            <a:noFill/>
          </a:ln>
        </p:spPr>
      </p:pic>
      <p:sp>
        <p:nvSpPr>
          <p:cNvPr id="478" name="Google Shape;478;p61"/>
          <p:cNvSpPr txBox="1"/>
          <p:nvPr>
            <p:ph type="title"/>
          </p:nvPr>
        </p:nvSpPr>
        <p:spPr>
          <a:xfrm>
            <a:off x="49575" y="-76200"/>
            <a:ext cx="3459000" cy="102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300"/>
              <a:t>Desmos Mode Examen</a:t>
            </a:r>
            <a:endParaRPr sz="2300"/>
          </a:p>
          <a:p>
            <a:pPr indent="0" lvl="0" marL="0" rtl="0" algn="l">
              <a:spcBef>
                <a:spcPts val="0"/>
              </a:spcBef>
              <a:spcAft>
                <a:spcPts val="0"/>
              </a:spcAft>
              <a:buNone/>
            </a:pPr>
            <a:r>
              <a:rPr lang="en" sz="2000">
                <a:solidFill>
                  <a:schemeClr val="lt1"/>
                </a:solidFill>
                <a:latin typeface="Century Gothic"/>
                <a:ea typeface="Century Gothic"/>
                <a:cs typeface="Century Gothic"/>
                <a:sym typeface="Century Gothic"/>
              </a:rPr>
              <a:t>iPad &amp; iPhone</a:t>
            </a:r>
            <a:endParaRPr sz="2000">
              <a:solidFill>
                <a:schemeClr val="lt1"/>
              </a:solidFill>
              <a:latin typeface="Century Gothic"/>
              <a:ea typeface="Century Gothic"/>
              <a:cs typeface="Century Gothic"/>
              <a:sym typeface="Century Gothic"/>
            </a:endParaRPr>
          </a:p>
        </p:txBody>
      </p:sp>
      <p:grpSp>
        <p:nvGrpSpPr>
          <p:cNvPr id="479" name="Google Shape;479;p61"/>
          <p:cNvGrpSpPr/>
          <p:nvPr/>
        </p:nvGrpSpPr>
        <p:grpSpPr>
          <a:xfrm>
            <a:off x="5757428" y="1298838"/>
            <a:ext cx="3087220" cy="2381299"/>
            <a:chOff x="6287050" y="2876800"/>
            <a:chExt cx="2856949" cy="2171925"/>
          </a:xfrm>
        </p:grpSpPr>
        <p:pic>
          <p:nvPicPr>
            <p:cNvPr id="480" name="Google Shape;480;p61"/>
            <p:cNvPicPr preferRelativeResize="0"/>
            <p:nvPr/>
          </p:nvPicPr>
          <p:blipFill rotWithShape="1">
            <a:blip r:embed="rId8">
              <a:alphaModFix/>
            </a:blip>
            <a:srcRect b="1880" l="1410" r="-1410" t="-1880"/>
            <a:stretch/>
          </p:blipFill>
          <p:spPr>
            <a:xfrm>
              <a:off x="6469537" y="3039933"/>
              <a:ext cx="2491974" cy="1870599"/>
            </a:xfrm>
            <a:prstGeom prst="rect">
              <a:avLst/>
            </a:prstGeom>
            <a:noFill/>
            <a:ln>
              <a:noFill/>
            </a:ln>
          </p:spPr>
        </p:pic>
        <p:pic>
          <p:nvPicPr>
            <p:cNvPr descr="Tablet computer icon | Free SVG" id="481" name="Google Shape;481;p61"/>
            <p:cNvPicPr preferRelativeResize="0"/>
            <p:nvPr/>
          </p:nvPicPr>
          <p:blipFill rotWithShape="1">
            <a:blip r:embed="rId9">
              <a:alphaModFix/>
            </a:blip>
            <a:srcRect b="349" l="11128" r="11645" t="-350"/>
            <a:stretch/>
          </p:blipFill>
          <p:spPr>
            <a:xfrm rot="-5400000">
              <a:off x="6629562" y="2534288"/>
              <a:ext cx="2171925" cy="2856949"/>
            </a:xfrm>
            <a:prstGeom prst="rect">
              <a:avLst/>
            </a:prstGeom>
            <a:noFill/>
            <a:ln>
              <a:noFill/>
            </a:ln>
          </p:spPr>
        </p:pic>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pic>
        <p:nvPicPr>
          <p:cNvPr descr="Tablet computer icon | Free SVG" id="486" name="Google Shape;486;p62"/>
          <p:cNvPicPr preferRelativeResize="0"/>
          <p:nvPr/>
        </p:nvPicPr>
        <p:blipFill rotWithShape="1">
          <a:blip r:embed="rId3">
            <a:alphaModFix/>
          </a:blip>
          <a:srcRect b="349" l="11128" r="11645" t="-350"/>
          <a:stretch/>
        </p:blipFill>
        <p:spPr>
          <a:xfrm rot="-5400000">
            <a:off x="6047920" y="661275"/>
            <a:ext cx="2381276" cy="3302625"/>
          </a:xfrm>
          <a:prstGeom prst="rect">
            <a:avLst/>
          </a:prstGeom>
          <a:noFill/>
          <a:ln>
            <a:noFill/>
          </a:ln>
        </p:spPr>
      </p:pic>
      <p:sp>
        <p:nvSpPr>
          <p:cNvPr id="487" name="Google Shape;487;p62"/>
          <p:cNvSpPr txBox="1"/>
          <p:nvPr/>
        </p:nvSpPr>
        <p:spPr>
          <a:xfrm>
            <a:off x="154375" y="1121950"/>
            <a:ext cx="5326800" cy="260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latin typeface="Century Gothic"/>
                <a:ea typeface="Century Gothic"/>
                <a:cs typeface="Century Gothic"/>
                <a:sym typeface="Century Gothic"/>
              </a:rPr>
              <a:t>Mode Examen</a:t>
            </a:r>
            <a:endParaRPr b="1" sz="1700">
              <a:latin typeface="Century Gothic"/>
              <a:ea typeface="Century Gothic"/>
              <a:cs typeface="Century Gothic"/>
              <a:sym typeface="Century Gothic"/>
            </a:endParaRPr>
          </a:p>
          <a:p>
            <a:pPr indent="0" lvl="0" marL="457200" rtl="0" algn="l">
              <a:spcBef>
                <a:spcPts val="0"/>
              </a:spcBef>
              <a:spcAft>
                <a:spcPts val="0"/>
              </a:spcAft>
              <a:buNone/>
            </a:pPr>
            <a:r>
              <a:t/>
            </a:r>
            <a:endParaRPr b="1" sz="1700">
              <a:latin typeface="Century Gothic"/>
              <a:ea typeface="Century Gothic"/>
              <a:cs typeface="Century Gothic"/>
              <a:sym typeface="Century Gothic"/>
            </a:endParaRPr>
          </a:p>
          <a:p>
            <a:pPr indent="-317500" lvl="1" marL="342900" rtl="0" algn="l">
              <a:lnSpc>
                <a:spcPct val="150000"/>
              </a:lnSpc>
              <a:spcBef>
                <a:spcPts val="0"/>
              </a:spcBef>
              <a:spcAft>
                <a:spcPts val="0"/>
              </a:spcAft>
              <a:buSzPts val="1400"/>
              <a:buFont typeface="Century Gothic"/>
              <a:buChar char="✓"/>
            </a:pPr>
            <a:r>
              <a:rPr lang="en">
                <a:latin typeface="Century Gothic"/>
                <a:ea typeface="Century Gothic"/>
                <a:cs typeface="Century Gothic"/>
                <a:sym typeface="Century Gothic"/>
              </a:rPr>
              <a:t>Pas intégré à l’application (mode pratique seulement)</a:t>
            </a:r>
            <a:endParaRPr>
              <a:latin typeface="Century Gothic"/>
              <a:ea typeface="Century Gothic"/>
              <a:cs typeface="Century Gothic"/>
              <a:sym typeface="Century Gothic"/>
            </a:endParaRPr>
          </a:p>
          <a:p>
            <a:pPr indent="-317500" lvl="1" marL="342900" rtl="0" algn="l">
              <a:lnSpc>
                <a:spcPct val="150000"/>
              </a:lnSpc>
              <a:spcBef>
                <a:spcPts val="1000"/>
              </a:spcBef>
              <a:spcAft>
                <a:spcPts val="0"/>
              </a:spcAft>
              <a:buSzPts val="1400"/>
              <a:buFont typeface="Century Gothic"/>
              <a:buChar char="✓"/>
            </a:pPr>
            <a:r>
              <a:rPr lang="en">
                <a:latin typeface="Century Gothic"/>
                <a:ea typeface="Century Gothic"/>
                <a:cs typeface="Century Gothic"/>
                <a:sym typeface="Century Gothic"/>
              </a:rPr>
              <a:t>Il faut épingler l’écran pour le verrouiller</a:t>
            </a:r>
            <a:endParaRPr>
              <a:latin typeface="Century Gothic"/>
              <a:ea typeface="Century Gothic"/>
              <a:cs typeface="Century Gothic"/>
              <a:sym typeface="Century Gothic"/>
            </a:endParaRPr>
          </a:p>
          <a:p>
            <a:pPr indent="-317500" lvl="1" marL="342900" rtl="0" algn="l">
              <a:lnSpc>
                <a:spcPct val="150000"/>
              </a:lnSpc>
              <a:spcBef>
                <a:spcPts val="1000"/>
              </a:spcBef>
              <a:spcAft>
                <a:spcPts val="0"/>
              </a:spcAft>
              <a:buSzPts val="1400"/>
              <a:buFont typeface="Century Gothic"/>
              <a:buChar char="✓"/>
            </a:pPr>
            <a:r>
              <a:rPr lang="en">
                <a:latin typeface="Century Gothic"/>
                <a:ea typeface="Century Gothic"/>
                <a:cs typeface="Century Gothic"/>
                <a:sym typeface="Century Gothic"/>
              </a:rPr>
              <a:t>Désactiver l’épinglage avec le mot de passe de l’appareil</a:t>
            </a:r>
            <a:endParaRPr>
              <a:latin typeface="Century Gothic"/>
              <a:ea typeface="Century Gothic"/>
              <a:cs typeface="Century Gothic"/>
              <a:sym typeface="Century Gothic"/>
            </a:endParaRPr>
          </a:p>
          <a:p>
            <a:pPr indent="0" lvl="0" marL="0" rtl="0" algn="l">
              <a:lnSpc>
                <a:spcPct val="150000"/>
              </a:lnSpc>
              <a:spcBef>
                <a:spcPts val="1000"/>
              </a:spcBef>
              <a:spcAft>
                <a:spcPts val="1000"/>
              </a:spcAft>
              <a:buNone/>
            </a:pPr>
            <a:r>
              <a:rPr lang="en">
                <a:latin typeface="Century Gothic"/>
                <a:ea typeface="Century Gothic"/>
                <a:cs typeface="Century Gothic"/>
                <a:sym typeface="Century Gothic"/>
              </a:rPr>
              <a:t>*</a:t>
            </a:r>
            <a:r>
              <a:rPr lang="en" u="sng">
                <a:solidFill>
                  <a:srgbClr val="0D5CDF"/>
                </a:solidFill>
                <a:latin typeface="Century Gothic"/>
                <a:ea typeface="Century Gothic"/>
                <a:cs typeface="Century Gothic"/>
                <a:sym typeface="Century Gothic"/>
                <a:hlinkClick r:id="rId4">
                  <a:extLst>
                    <a:ext uri="{A12FA001-AC4F-418D-AE19-62706E023703}">
                      <ahyp:hlinkClr val="tx"/>
                    </a:ext>
                  </a:extLst>
                </a:hlinkClick>
              </a:rPr>
              <a:t>Détails pour épingler une application sur Android</a:t>
            </a:r>
            <a:r>
              <a:rPr lang="en">
                <a:solidFill>
                  <a:srgbClr val="0D5CDF"/>
                </a:solidFill>
                <a:latin typeface="Century Gothic"/>
                <a:ea typeface="Century Gothic"/>
                <a:cs typeface="Century Gothic"/>
                <a:sym typeface="Century Gothic"/>
              </a:rPr>
              <a:t> </a:t>
            </a:r>
            <a:endParaRPr>
              <a:solidFill>
                <a:srgbClr val="0D5CDF"/>
              </a:solidFill>
              <a:latin typeface="Century Gothic"/>
              <a:ea typeface="Century Gothic"/>
              <a:cs typeface="Century Gothic"/>
              <a:sym typeface="Century Gothic"/>
            </a:endParaRPr>
          </a:p>
        </p:txBody>
      </p:sp>
      <p:sp>
        <p:nvSpPr>
          <p:cNvPr id="488" name="Google Shape;488;p62"/>
          <p:cNvSpPr txBox="1"/>
          <p:nvPr>
            <p:ph type="title"/>
          </p:nvPr>
        </p:nvSpPr>
        <p:spPr>
          <a:xfrm>
            <a:off x="98250" y="925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300"/>
              <a:t>Desmos Mode Examen</a:t>
            </a:r>
            <a:endParaRPr sz="2300"/>
          </a:p>
          <a:p>
            <a:pPr indent="0" lvl="0" marL="0" rtl="0" algn="l">
              <a:spcBef>
                <a:spcPts val="0"/>
              </a:spcBef>
              <a:spcAft>
                <a:spcPts val="0"/>
              </a:spcAft>
              <a:buNone/>
            </a:pPr>
            <a:r>
              <a:rPr lang="en" sz="2000">
                <a:solidFill>
                  <a:schemeClr val="lt1"/>
                </a:solidFill>
                <a:latin typeface="Century Gothic"/>
                <a:ea typeface="Century Gothic"/>
                <a:cs typeface="Century Gothic"/>
                <a:sym typeface="Century Gothic"/>
              </a:rPr>
              <a:t>Android (Beta)</a:t>
            </a:r>
            <a:endParaRPr sz="2000">
              <a:solidFill>
                <a:schemeClr val="lt1"/>
              </a:solidFill>
              <a:latin typeface="Century Gothic"/>
              <a:ea typeface="Century Gothic"/>
              <a:cs typeface="Century Gothic"/>
              <a:sym typeface="Century Gothic"/>
            </a:endParaRPr>
          </a:p>
        </p:txBody>
      </p:sp>
      <p:grpSp>
        <p:nvGrpSpPr>
          <p:cNvPr id="489" name="Google Shape;489;p62"/>
          <p:cNvGrpSpPr/>
          <p:nvPr/>
        </p:nvGrpSpPr>
        <p:grpSpPr>
          <a:xfrm>
            <a:off x="5881158" y="1696399"/>
            <a:ext cx="2586836" cy="792734"/>
            <a:chOff x="6527075" y="2033112"/>
            <a:chExt cx="2313600" cy="1205863"/>
          </a:xfrm>
        </p:grpSpPr>
        <p:sp>
          <p:nvSpPr>
            <p:cNvPr id="490" name="Google Shape;490;p62"/>
            <p:cNvSpPr/>
            <p:nvPr/>
          </p:nvSpPr>
          <p:spPr>
            <a:xfrm>
              <a:off x="6527075" y="2037175"/>
              <a:ext cx="2313600" cy="12018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
          <p:nvSpPr>
            <p:cNvPr id="491" name="Google Shape;491;p62"/>
            <p:cNvSpPr txBox="1"/>
            <p:nvPr/>
          </p:nvSpPr>
          <p:spPr>
            <a:xfrm>
              <a:off x="7106656" y="2033112"/>
              <a:ext cx="1696500" cy="1201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u="sng">
                  <a:solidFill>
                    <a:schemeClr val="lt1"/>
                  </a:solidFill>
                  <a:latin typeface="Century Gothic"/>
                  <a:ea typeface="Century Gothic"/>
                  <a:cs typeface="Century Gothic"/>
                  <a:sym typeface="Century Gothic"/>
                  <a:hlinkClick r:id="rId5">
                    <a:extLst>
                      <a:ext uri="{A12FA001-AC4F-418D-AE19-62706E023703}">
                        <ahyp:hlinkClr val="tx"/>
                      </a:ext>
                    </a:extLst>
                  </a:hlinkClick>
                </a:rPr>
                <a:t>Google Play Store</a:t>
              </a:r>
              <a:endParaRPr b="1" sz="2400">
                <a:solidFill>
                  <a:schemeClr val="lt1"/>
                </a:solidFill>
                <a:latin typeface="Century Gothic"/>
                <a:ea typeface="Century Gothic"/>
                <a:cs typeface="Century Gothic"/>
                <a:sym typeface="Century Gothic"/>
              </a:endParaRPr>
            </a:p>
          </p:txBody>
        </p:sp>
      </p:grpSp>
      <p:pic>
        <p:nvPicPr>
          <p:cNvPr id="492" name="Google Shape;492;p62"/>
          <p:cNvPicPr preferRelativeResize="0"/>
          <p:nvPr/>
        </p:nvPicPr>
        <p:blipFill>
          <a:blip r:embed="rId6">
            <a:alphaModFix/>
          </a:blip>
          <a:stretch>
            <a:fillRect/>
          </a:stretch>
        </p:blipFill>
        <p:spPr>
          <a:xfrm rot="-1514343">
            <a:off x="8094345" y="2330898"/>
            <a:ext cx="375630" cy="429047"/>
          </a:xfrm>
          <a:prstGeom prst="rect">
            <a:avLst/>
          </a:prstGeom>
          <a:noFill/>
          <a:ln>
            <a:noFill/>
          </a:ln>
        </p:spPr>
      </p:pic>
      <p:pic>
        <p:nvPicPr>
          <p:cNvPr id="493" name="Google Shape;493;p62">
            <a:hlinkClick r:id="rId7"/>
          </p:cNvPr>
          <p:cNvPicPr preferRelativeResize="0"/>
          <p:nvPr/>
        </p:nvPicPr>
        <p:blipFill>
          <a:blip r:embed="rId8">
            <a:alphaModFix/>
          </a:blip>
          <a:stretch>
            <a:fillRect/>
          </a:stretch>
        </p:blipFill>
        <p:spPr>
          <a:xfrm>
            <a:off x="6028512" y="1819084"/>
            <a:ext cx="547475" cy="547475"/>
          </a:xfrm>
          <a:prstGeom prst="rect">
            <a:avLst/>
          </a:prstGeom>
          <a:noFill/>
          <a:ln>
            <a:noFill/>
          </a:ln>
        </p:spPr>
      </p:pic>
      <p:pic>
        <p:nvPicPr>
          <p:cNvPr descr="Warning sign vector illustration | Free SVG" id="494" name="Google Shape;494;p62"/>
          <p:cNvPicPr preferRelativeResize="0"/>
          <p:nvPr/>
        </p:nvPicPr>
        <p:blipFill>
          <a:blip r:embed="rId9">
            <a:alphaModFix/>
          </a:blip>
          <a:stretch>
            <a:fillRect/>
          </a:stretch>
        </p:blipFill>
        <p:spPr>
          <a:xfrm rot="-516593">
            <a:off x="312762" y="4399554"/>
            <a:ext cx="658861" cy="658840"/>
          </a:xfrm>
          <a:prstGeom prst="rect">
            <a:avLst/>
          </a:prstGeom>
          <a:noFill/>
          <a:ln>
            <a:noFill/>
          </a:ln>
        </p:spPr>
      </p:pic>
      <p:sp>
        <p:nvSpPr>
          <p:cNvPr id="495" name="Google Shape;495;p62"/>
          <p:cNvSpPr txBox="1"/>
          <p:nvPr/>
        </p:nvSpPr>
        <p:spPr>
          <a:xfrm>
            <a:off x="999075" y="4514087"/>
            <a:ext cx="8352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Viga"/>
                <a:ea typeface="Viga"/>
                <a:cs typeface="Viga"/>
                <a:sym typeface="Viga"/>
              </a:rPr>
              <a:t>C’est une version Beta. Elle ne devrait pas être utilisée pour une évaluation.</a:t>
            </a:r>
            <a:endParaRPr sz="1800">
              <a:latin typeface="Viga"/>
              <a:ea typeface="Viga"/>
              <a:cs typeface="Viga"/>
              <a:sym typeface="Vig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grpSp>
        <p:nvGrpSpPr>
          <p:cNvPr id="500" name="Google Shape;500;p63"/>
          <p:cNvGrpSpPr/>
          <p:nvPr/>
        </p:nvGrpSpPr>
        <p:grpSpPr>
          <a:xfrm rot="1740764">
            <a:off x="3197289" y="844955"/>
            <a:ext cx="4219382" cy="4147184"/>
            <a:chOff x="2820225" y="891450"/>
            <a:chExt cx="3175200" cy="3175200"/>
          </a:xfrm>
        </p:grpSpPr>
        <p:sp>
          <p:nvSpPr>
            <p:cNvPr id="501" name="Google Shape;501;p63"/>
            <p:cNvSpPr/>
            <p:nvPr/>
          </p:nvSpPr>
          <p:spPr>
            <a:xfrm rot="10800000">
              <a:off x="2820225" y="891450"/>
              <a:ext cx="3175200" cy="3175200"/>
            </a:xfrm>
            <a:prstGeom prst="blockArc">
              <a:avLst>
                <a:gd fmla="val 5399801" name="adj1"/>
                <a:gd fmla="val 3012680" name="adj2"/>
                <a:gd fmla="val 6939" name="adj3"/>
              </a:avLst>
            </a:prstGeom>
            <a:solidFill>
              <a:srgbClr val="F798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entury Gothic"/>
                <a:ea typeface="Century Gothic"/>
                <a:cs typeface="Century Gothic"/>
                <a:sym typeface="Century Gothic"/>
              </a:endParaRPr>
            </a:p>
          </p:txBody>
        </p:sp>
        <p:sp>
          <p:nvSpPr>
            <p:cNvPr id="502" name="Google Shape;502;p63"/>
            <p:cNvSpPr/>
            <p:nvPr/>
          </p:nvSpPr>
          <p:spPr>
            <a:xfrm rot="10800000">
              <a:off x="3175023" y="1179900"/>
              <a:ext cx="450600" cy="450600"/>
            </a:xfrm>
            <a:prstGeom prst="rtTriangle">
              <a:avLst/>
            </a:prstGeom>
            <a:solidFill>
              <a:srgbClr val="F798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entury Gothic"/>
                <a:ea typeface="Century Gothic"/>
                <a:cs typeface="Century Gothic"/>
                <a:sym typeface="Century Gothic"/>
              </a:endParaRPr>
            </a:p>
          </p:txBody>
        </p:sp>
      </p:grpSp>
      <p:sp>
        <p:nvSpPr>
          <p:cNvPr id="503" name="Google Shape;503;p63"/>
          <p:cNvSpPr/>
          <p:nvPr/>
        </p:nvSpPr>
        <p:spPr>
          <a:xfrm>
            <a:off x="6253725" y="3912623"/>
            <a:ext cx="1605300" cy="396000"/>
          </a:xfrm>
          <a:prstGeom prst="round1Rect">
            <a:avLst>
              <a:gd fmla="val 50000" name="adj"/>
            </a:avLst>
          </a:prstGeom>
          <a:solidFill>
            <a:srgbClr val="94BF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Century Gothic"/>
                <a:ea typeface="Century Gothic"/>
                <a:cs typeface="Century Gothic"/>
                <a:sym typeface="Century Gothic"/>
              </a:rPr>
              <a:t>Enseignant.es</a:t>
            </a:r>
            <a:endParaRPr b="1">
              <a:solidFill>
                <a:srgbClr val="FFFFFF"/>
              </a:solidFill>
              <a:latin typeface="Century Gothic"/>
              <a:ea typeface="Century Gothic"/>
              <a:cs typeface="Century Gothic"/>
              <a:sym typeface="Century Gothic"/>
            </a:endParaRPr>
          </a:p>
        </p:txBody>
      </p:sp>
      <p:sp>
        <p:nvSpPr>
          <p:cNvPr id="504" name="Google Shape;504;p63"/>
          <p:cNvSpPr/>
          <p:nvPr/>
        </p:nvSpPr>
        <p:spPr>
          <a:xfrm>
            <a:off x="6435750" y="1609648"/>
            <a:ext cx="1605300" cy="396000"/>
          </a:xfrm>
          <a:prstGeom prst="round1Rect">
            <a:avLst>
              <a:gd fmla="val 50000" name="adj"/>
            </a:avLst>
          </a:prstGeom>
          <a:solidFill>
            <a:srgbClr val="94BF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Century Gothic"/>
                <a:ea typeface="Century Gothic"/>
                <a:cs typeface="Century Gothic"/>
                <a:sym typeface="Century Gothic"/>
              </a:rPr>
              <a:t>CP Math</a:t>
            </a:r>
            <a:endParaRPr b="1">
              <a:solidFill>
                <a:srgbClr val="FFFFFF"/>
              </a:solidFill>
              <a:latin typeface="Century Gothic"/>
              <a:ea typeface="Century Gothic"/>
              <a:cs typeface="Century Gothic"/>
              <a:sym typeface="Century Gothic"/>
            </a:endParaRPr>
          </a:p>
        </p:txBody>
      </p:sp>
      <p:sp>
        <p:nvSpPr>
          <p:cNvPr id="505" name="Google Shape;505;p63"/>
          <p:cNvSpPr/>
          <p:nvPr/>
        </p:nvSpPr>
        <p:spPr>
          <a:xfrm>
            <a:off x="6889725" y="2780423"/>
            <a:ext cx="1605300" cy="396000"/>
          </a:xfrm>
          <a:prstGeom prst="round1Rect">
            <a:avLst>
              <a:gd fmla="val 50000" name="adj"/>
            </a:avLst>
          </a:prstGeom>
          <a:solidFill>
            <a:srgbClr val="94BF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Century Gothic"/>
                <a:ea typeface="Century Gothic"/>
                <a:cs typeface="Century Gothic"/>
                <a:sym typeface="Century Gothic"/>
              </a:rPr>
              <a:t>CP RÉCIT</a:t>
            </a:r>
            <a:endParaRPr b="1">
              <a:solidFill>
                <a:srgbClr val="FFFFFF"/>
              </a:solidFill>
              <a:latin typeface="Century Gothic"/>
              <a:ea typeface="Century Gothic"/>
              <a:cs typeface="Century Gothic"/>
              <a:sym typeface="Century Gothic"/>
            </a:endParaRPr>
          </a:p>
        </p:txBody>
      </p:sp>
      <p:sp>
        <p:nvSpPr>
          <p:cNvPr id="506" name="Google Shape;506;p63"/>
          <p:cNvSpPr/>
          <p:nvPr/>
        </p:nvSpPr>
        <p:spPr>
          <a:xfrm>
            <a:off x="3199100" y="4243023"/>
            <a:ext cx="1605300" cy="396000"/>
          </a:xfrm>
          <a:prstGeom prst="round1Rect">
            <a:avLst>
              <a:gd fmla="val 50000" name="adj"/>
            </a:avLst>
          </a:prstGeom>
          <a:solidFill>
            <a:srgbClr val="94BF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Century Gothic"/>
                <a:ea typeface="Century Gothic"/>
                <a:cs typeface="Century Gothic"/>
                <a:sym typeface="Century Gothic"/>
              </a:rPr>
              <a:t>Équipe TI</a:t>
            </a:r>
            <a:endParaRPr b="1">
              <a:solidFill>
                <a:srgbClr val="FFFFFF"/>
              </a:solidFill>
              <a:latin typeface="Century Gothic"/>
              <a:ea typeface="Century Gothic"/>
              <a:cs typeface="Century Gothic"/>
              <a:sym typeface="Century Gothic"/>
            </a:endParaRPr>
          </a:p>
        </p:txBody>
      </p:sp>
      <p:sp>
        <p:nvSpPr>
          <p:cNvPr id="507" name="Google Shape;507;p63"/>
          <p:cNvSpPr/>
          <p:nvPr/>
        </p:nvSpPr>
        <p:spPr>
          <a:xfrm>
            <a:off x="2375450" y="3133223"/>
            <a:ext cx="1605300" cy="396000"/>
          </a:xfrm>
          <a:prstGeom prst="round1Rect">
            <a:avLst>
              <a:gd fmla="val 50000" name="adj"/>
            </a:avLst>
          </a:prstGeom>
          <a:solidFill>
            <a:srgbClr val="94BF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entury Gothic"/>
                <a:ea typeface="Century Gothic"/>
                <a:cs typeface="Century Gothic"/>
                <a:sym typeface="Century Gothic"/>
              </a:rPr>
              <a:t>Responsable de la sanction</a:t>
            </a:r>
            <a:endParaRPr b="1" sz="1200">
              <a:solidFill>
                <a:srgbClr val="FFFFFF"/>
              </a:solidFill>
              <a:latin typeface="Century Gothic"/>
              <a:ea typeface="Century Gothic"/>
              <a:cs typeface="Century Gothic"/>
              <a:sym typeface="Century Gothic"/>
            </a:endParaRPr>
          </a:p>
        </p:txBody>
      </p:sp>
      <p:sp>
        <p:nvSpPr>
          <p:cNvPr id="508" name="Google Shape;508;p63"/>
          <p:cNvSpPr/>
          <p:nvPr/>
        </p:nvSpPr>
        <p:spPr>
          <a:xfrm>
            <a:off x="2511200" y="1766123"/>
            <a:ext cx="1605300" cy="396000"/>
          </a:xfrm>
          <a:prstGeom prst="round1Rect">
            <a:avLst>
              <a:gd fmla="val 50000" name="adj"/>
            </a:avLst>
          </a:prstGeom>
          <a:solidFill>
            <a:srgbClr val="94BF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Century Gothic"/>
                <a:ea typeface="Century Gothic"/>
                <a:cs typeface="Century Gothic"/>
                <a:sym typeface="Century Gothic"/>
              </a:rPr>
              <a:t>Centre et CSS</a:t>
            </a:r>
            <a:endParaRPr b="1">
              <a:solidFill>
                <a:srgbClr val="FFFFFF"/>
              </a:solidFill>
              <a:latin typeface="Century Gothic"/>
              <a:ea typeface="Century Gothic"/>
              <a:cs typeface="Century Gothic"/>
              <a:sym typeface="Century Gothic"/>
            </a:endParaRPr>
          </a:p>
        </p:txBody>
      </p:sp>
      <p:sp>
        <p:nvSpPr>
          <p:cNvPr id="509" name="Google Shape;509;p63"/>
          <p:cNvSpPr/>
          <p:nvPr/>
        </p:nvSpPr>
        <p:spPr>
          <a:xfrm>
            <a:off x="4358825" y="2257463"/>
            <a:ext cx="2038600" cy="994188"/>
          </a:xfrm>
          <a:prstGeom prst="flowChartPunchedTape">
            <a:avLst/>
          </a:prstGeom>
          <a:solidFill>
            <a:schemeClr val="accent1"/>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chemeClr val="lt1"/>
                </a:solidFill>
                <a:latin typeface="Century Gothic"/>
                <a:ea typeface="Century Gothic"/>
                <a:cs typeface="Century Gothic"/>
                <a:sym typeface="Century Gothic"/>
              </a:rPr>
              <a:t>Se concerter !</a:t>
            </a:r>
            <a:endParaRPr b="1" sz="1800">
              <a:solidFill>
                <a:schemeClr val="lt1"/>
              </a:solidFill>
              <a:latin typeface="Century Gothic"/>
              <a:ea typeface="Century Gothic"/>
              <a:cs typeface="Century Gothic"/>
              <a:sym typeface="Century Gothic"/>
            </a:endParaRPr>
          </a:p>
        </p:txBody>
      </p:sp>
      <p:sp>
        <p:nvSpPr>
          <p:cNvPr id="510" name="Google Shape;510;p63"/>
          <p:cNvSpPr txBox="1"/>
          <p:nvPr>
            <p:ph idx="4294967295" type="title"/>
          </p:nvPr>
        </p:nvSpPr>
        <p:spPr>
          <a:xfrm>
            <a:off x="1076300" y="-157475"/>
            <a:ext cx="3459000" cy="1028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300"/>
              <a:t>Desmos Mode Examen</a:t>
            </a:r>
            <a:endParaRPr sz="2300"/>
          </a:p>
          <a:p>
            <a:pPr indent="0" lvl="0" marL="0" rtl="0" algn="l">
              <a:spcBef>
                <a:spcPts val="0"/>
              </a:spcBef>
              <a:spcAft>
                <a:spcPts val="0"/>
              </a:spcAft>
              <a:buNone/>
            </a:pPr>
            <a:r>
              <a:rPr lang="en" sz="2000">
                <a:solidFill>
                  <a:schemeClr val="accent2"/>
                </a:solidFill>
                <a:latin typeface="Century Gothic"/>
                <a:ea typeface="Century Gothic"/>
                <a:cs typeface="Century Gothic"/>
                <a:sym typeface="Century Gothic"/>
              </a:rPr>
              <a:t>Dans votre milieu…</a:t>
            </a:r>
            <a:endParaRPr sz="2000">
              <a:solidFill>
                <a:schemeClr val="accent2"/>
              </a:solidFill>
              <a:latin typeface="Century Gothic"/>
              <a:ea typeface="Century Gothic"/>
              <a:cs typeface="Century Gothic"/>
              <a:sym typeface="Century Gothic"/>
            </a:endParaRPr>
          </a:p>
        </p:txBody>
      </p:sp>
      <p:pic>
        <p:nvPicPr>
          <p:cNvPr descr="Warning sign vector illustration | Free SVG" id="511" name="Google Shape;511;p63"/>
          <p:cNvPicPr preferRelativeResize="0"/>
          <p:nvPr/>
        </p:nvPicPr>
        <p:blipFill>
          <a:blip r:embed="rId3">
            <a:alphaModFix/>
          </a:blip>
          <a:stretch>
            <a:fillRect/>
          </a:stretch>
        </p:blipFill>
        <p:spPr>
          <a:xfrm rot="-516593">
            <a:off x="164687" y="164604"/>
            <a:ext cx="658861" cy="65884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46"/>
          <p:cNvSpPr txBox="1"/>
          <p:nvPr>
            <p:ph type="title"/>
          </p:nvPr>
        </p:nvSpPr>
        <p:spPr>
          <a:xfrm>
            <a:off x="3585650" y="856750"/>
            <a:ext cx="5558400" cy="104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latin typeface="Viga"/>
                <a:ea typeface="Viga"/>
                <a:cs typeface="Viga"/>
                <a:sym typeface="Viga"/>
              </a:rPr>
              <a:t>Desmos "Mode Examen" pour soutenir l’évaluation en mathématiques.</a:t>
            </a:r>
            <a:endParaRPr>
              <a:solidFill>
                <a:srgbClr val="000000"/>
              </a:solidFill>
              <a:latin typeface="Viga"/>
              <a:ea typeface="Viga"/>
              <a:cs typeface="Viga"/>
              <a:sym typeface="Viga"/>
            </a:endParaRPr>
          </a:p>
        </p:txBody>
      </p:sp>
      <p:sp>
        <p:nvSpPr>
          <p:cNvPr id="295" name="Google Shape;295;p46"/>
          <p:cNvSpPr txBox="1"/>
          <p:nvPr>
            <p:ph idx="1" type="body"/>
          </p:nvPr>
        </p:nvSpPr>
        <p:spPr>
          <a:xfrm>
            <a:off x="3871950" y="1989400"/>
            <a:ext cx="4926300" cy="2006100"/>
          </a:xfrm>
          <a:prstGeom prst="rect">
            <a:avLst/>
          </a:prstGeom>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 sz="1500">
                <a:solidFill>
                  <a:srgbClr val="595959"/>
                </a:solidFill>
              </a:rPr>
              <a:t>Atelier d’initiation au Mode Examen de Desmos pour soutenir l’évaluation en mathématique en FGA (FBD). C’est une solution alternative à la calculatrice à affichage graphique. </a:t>
            </a:r>
            <a:endParaRPr sz="1500">
              <a:solidFill>
                <a:srgbClr val="595959"/>
              </a:solidFill>
            </a:endParaRPr>
          </a:p>
          <a:p>
            <a:pPr indent="0" lvl="0" marL="0" rtl="0" algn="l">
              <a:lnSpc>
                <a:spcPct val="150000"/>
              </a:lnSpc>
              <a:spcBef>
                <a:spcPts val="1600"/>
              </a:spcBef>
              <a:spcAft>
                <a:spcPts val="1600"/>
              </a:spcAft>
              <a:buNone/>
            </a:pPr>
            <a:r>
              <a:rPr lang="en" sz="1500">
                <a:solidFill>
                  <a:srgbClr val="595959"/>
                </a:solidFill>
              </a:rPr>
              <a:t>Apportez votre appareil numérique !</a:t>
            </a:r>
            <a:endParaRPr sz="1500">
              <a:solidFill>
                <a:srgbClr val="595959"/>
              </a:solidFill>
            </a:endParaRPr>
          </a:p>
        </p:txBody>
      </p:sp>
      <p:pic>
        <p:nvPicPr>
          <p:cNvPr id="296" name="Google Shape;296;p46"/>
          <p:cNvPicPr preferRelativeResize="0"/>
          <p:nvPr/>
        </p:nvPicPr>
        <p:blipFill rotWithShape="1">
          <a:blip r:embed="rId3">
            <a:alphaModFix/>
          </a:blip>
          <a:srcRect b="0" l="15168" r="14641" t="0"/>
          <a:stretch/>
        </p:blipFill>
        <p:spPr>
          <a:xfrm>
            <a:off x="152400" y="101600"/>
            <a:ext cx="1706675" cy="367025"/>
          </a:xfrm>
          <a:prstGeom prst="rect">
            <a:avLst/>
          </a:prstGeom>
          <a:noFill/>
          <a:ln>
            <a:noFill/>
          </a:ln>
        </p:spPr>
      </p:pic>
      <p:sp>
        <p:nvSpPr>
          <p:cNvPr id="297" name="Google Shape;297;p46"/>
          <p:cNvSpPr txBox="1"/>
          <p:nvPr/>
        </p:nvSpPr>
        <p:spPr>
          <a:xfrm>
            <a:off x="-355050" y="4056950"/>
            <a:ext cx="4150800" cy="507900"/>
          </a:xfrm>
          <a:prstGeom prst="rect">
            <a:avLst/>
          </a:prstGeom>
          <a:noFill/>
          <a:ln>
            <a:noFill/>
          </a:ln>
        </p:spPr>
        <p:txBody>
          <a:bodyPr anchorCtr="0" anchor="ctr" bIns="91425" lIns="91425" spcFirstLastPara="1" rIns="91425" wrap="square" tIns="91425">
            <a:spAutoFit/>
          </a:bodyPr>
          <a:lstStyle/>
          <a:p>
            <a:pPr indent="0" lvl="0" marL="0" marR="0" rtl="0" algn="ctr">
              <a:lnSpc>
                <a:spcPct val="100000"/>
              </a:lnSpc>
              <a:spcBef>
                <a:spcPts val="0"/>
              </a:spcBef>
              <a:spcAft>
                <a:spcPts val="0"/>
              </a:spcAft>
              <a:buNone/>
            </a:pPr>
            <a:r>
              <a:rPr lang="en" sz="2100">
                <a:solidFill>
                  <a:srgbClr val="0A0A0A"/>
                </a:solidFill>
                <a:latin typeface="Viga"/>
                <a:ea typeface="Viga"/>
                <a:cs typeface="Viga"/>
                <a:sym typeface="Viga"/>
              </a:rPr>
              <a:t>recitmst.qc.ca/28mars102</a:t>
            </a:r>
            <a:endParaRPr sz="2100">
              <a:solidFill>
                <a:srgbClr val="0A0A0A"/>
              </a:solidFill>
              <a:latin typeface="Viga"/>
              <a:ea typeface="Viga"/>
              <a:cs typeface="Viga"/>
              <a:sym typeface="Viga"/>
            </a:endParaRPr>
          </a:p>
        </p:txBody>
      </p:sp>
      <p:pic>
        <p:nvPicPr>
          <p:cNvPr id="298" name="Google Shape;298;p46"/>
          <p:cNvPicPr preferRelativeResize="0"/>
          <p:nvPr/>
        </p:nvPicPr>
        <p:blipFill>
          <a:blip r:embed="rId4">
            <a:alphaModFix/>
          </a:blip>
          <a:stretch>
            <a:fillRect/>
          </a:stretch>
        </p:blipFill>
        <p:spPr>
          <a:xfrm>
            <a:off x="291350" y="1063775"/>
            <a:ext cx="2858000" cy="2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64"/>
          <p:cNvSpPr/>
          <p:nvPr/>
        </p:nvSpPr>
        <p:spPr>
          <a:xfrm>
            <a:off x="4863825" y="237625"/>
            <a:ext cx="4001700" cy="13218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
        <p:nvSpPr>
          <p:cNvPr id="517" name="Google Shape;517;p64"/>
          <p:cNvSpPr/>
          <p:nvPr/>
        </p:nvSpPr>
        <p:spPr>
          <a:xfrm>
            <a:off x="4863825" y="3347225"/>
            <a:ext cx="4001700" cy="16050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
        <p:nvSpPr>
          <p:cNvPr id="518" name="Google Shape;518;p64"/>
          <p:cNvSpPr/>
          <p:nvPr/>
        </p:nvSpPr>
        <p:spPr>
          <a:xfrm>
            <a:off x="4863825" y="1814025"/>
            <a:ext cx="4001700" cy="1321800"/>
          </a:xfrm>
          <a:prstGeom prst="roundRect">
            <a:avLst>
              <a:gd fmla="val 16667" name="adj"/>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ixie One"/>
              <a:ea typeface="Nixie One"/>
              <a:cs typeface="Nixie One"/>
              <a:sym typeface="Nixie One"/>
            </a:endParaRPr>
          </a:p>
        </p:txBody>
      </p:sp>
      <p:sp>
        <p:nvSpPr>
          <p:cNvPr id="519" name="Google Shape;519;p64"/>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800"/>
              <a:buNone/>
            </a:pPr>
            <a:fld id="{00000000-1234-1234-1234-123412341234}" type="slidenum">
              <a:rPr lang="en"/>
              <a:t>‹#›</a:t>
            </a:fld>
            <a:endParaRPr/>
          </a:p>
        </p:txBody>
      </p:sp>
      <p:sp>
        <p:nvSpPr>
          <p:cNvPr id="520" name="Google Shape;520;p64"/>
          <p:cNvSpPr txBox="1"/>
          <p:nvPr>
            <p:ph type="title"/>
          </p:nvPr>
        </p:nvSpPr>
        <p:spPr>
          <a:xfrm>
            <a:off x="1035450" y="530725"/>
            <a:ext cx="3503700" cy="10287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 sz="2000">
                <a:latin typeface="Century Gothic"/>
                <a:ea typeface="Century Gothic"/>
                <a:cs typeface="Century Gothic"/>
                <a:sym typeface="Century Gothic"/>
              </a:rPr>
              <a:t>Les tâches d’appropriation</a:t>
            </a:r>
            <a:endParaRPr sz="2000">
              <a:latin typeface="Century Gothic"/>
              <a:ea typeface="Century Gothic"/>
              <a:cs typeface="Century Gothic"/>
              <a:sym typeface="Century Gothic"/>
            </a:endParaRPr>
          </a:p>
          <a:p>
            <a:pPr indent="0" lvl="0" marL="0" rtl="0" algn="l">
              <a:lnSpc>
                <a:spcPct val="100000"/>
              </a:lnSpc>
              <a:spcBef>
                <a:spcPts val="0"/>
              </a:spcBef>
              <a:spcAft>
                <a:spcPts val="0"/>
              </a:spcAft>
              <a:buSzPts val="1800"/>
              <a:buNone/>
            </a:pPr>
            <a:r>
              <a:rPr lang="en" sz="1900">
                <a:solidFill>
                  <a:schemeClr val="accent6"/>
                </a:solidFill>
                <a:latin typeface="Century Gothic"/>
                <a:ea typeface="Century Gothic"/>
                <a:cs typeface="Century Gothic"/>
                <a:sym typeface="Century Gothic"/>
              </a:rPr>
              <a:t>Clé en main</a:t>
            </a:r>
            <a:endParaRPr sz="1900">
              <a:solidFill>
                <a:schemeClr val="accent6"/>
              </a:solidFill>
              <a:latin typeface="Century Gothic"/>
              <a:ea typeface="Century Gothic"/>
              <a:cs typeface="Century Gothic"/>
              <a:sym typeface="Century Gothic"/>
            </a:endParaRPr>
          </a:p>
        </p:txBody>
      </p:sp>
      <p:sp>
        <p:nvSpPr>
          <p:cNvPr id="521" name="Google Shape;521;p64"/>
          <p:cNvSpPr txBox="1"/>
          <p:nvPr/>
        </p:nvSpPr>
        <p:spPr>
          <a:xfrm>
            <a:off x="4937150" y="229525"/>
            <a:ext cx="2527200" cy="138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500" u="sng">
                <a:solidFill>
                  <a:schemeClr val="hlink"/>
                </a:solidFill>
                <a:latin typeface="Century Gothic"/>
                <a:ea typeface="Century Gothic"/>
                <a:cs typeface="Century Gothic"/>
                <a:sym typeface="Century Gothic"/>
                <a:hlinkClick r:id="rId3"/>
              </a:rPr>
              <a:t>Tâche 1 </a:t>
            </a:r>
            <a:r>
              <a:rPr lang="en" sz="2500" u="sng">
                <a:solidFill>
                  <a:schemeClr val="hlink"/>
                </a:solidFill>
                <a:latin typeface="Century Gothic"/>
                <a:ea typeface="Century Gothic"/>
                <a:cs typeface="Century Gothic"/>
                <a:sym typeface="Century Gothic"/>
                <a:hlinkClick r:id="rId4"/>
              </a:rPr>
              <a:t>: L’ordinateur d'Ethan</a:t>
            </a:r>
            <a:endParaRPr sz="2500">
              <a:solidFill>
                <a:schemeClr val="accent1"/>
              </a:solidFill>
              <a:latin typeface="Century Gothic"/>
              <a:ea typeface="Century Gothic"/>
              <a:cs typeface="Century Gothic"/>
              <a:sym typeface="Century Gothic"/>
            </a:endParaRPr>
          </a:p>
          <a:p>
            <a:pPr indent="0" lvl="0" marL="0" rtl="0" algn="l">
              <a:spcBef>
                <a:spcPts val="0"/>
              </a:spcBef>
              <a:spcAft>
                <a:spcPts val="0"/>
              </a:spcAft>
              <a:buNone/>
            </a:pPr>
            <a:r>
              <a:t/>
            </a:r>
            <a:endParaRPr sz="2500">
              <a:solidFill>
                <a:schemeClr val="accent1"/>
              </a:solidFill>
              <a:latin typeface="Century Gothic"/>
              <a:ea typeface="Century Gothic"/>
              <a:cs typeface="Century Gothic"/>
              <a:sym typeface="Century Gothic"/>
            </a:endParaRPr>
          </a:p>
          <a:p>
            <a:pPr indent="0" lvl="0" marL="0" rtl="0" algn="l">
              <a:spcBef>
                <a:spcPts val="0"/>
              </a:spcBef>
              <a:spcAft>
                <a:spcPts val="0"/>
              </a:spcAft>
              <a:buNone/>
            </a:pPr>
            <a:r>
              <a:rPr b="1" lang="en" sz="2500" u="sng">
                <a:solidFill>
                  <a:schemeClr val="hlink"/>
                </a:solidFill>
                <a:latin typeface="Century Gothic"/>
                <a:ea typeface="Century Gothic"/>
                <a:cs typeface="Century Gothic"/>
                <a:sym typeface="Century Gothic"/>
                <a:hlinkClick r:id="rId5"/>
              </a:rPr>
              <a:t>Tâche 2</a:t>
            </a:r>
            <a:r>
              <a:rPr lang="en" sz="2500" u="sng">
                <a:solidFill>
                  <a:schemeClr val="hlink"/>
                </a:solidFill>
                <a:latin typeface="Century Gothic"/>
                <a:ea typeface="Century Gothic"/>
                <a:cs typeface="Century Gothic"/>
                <a:sym typeface="Century Gothic"/>
                <a:hlinkClick r:id="rId6"/>
              </a:rPr>
              <a:t> : Les déchets sur la plage</a:t>
            </a:r>
            <a:endParaRPr sz="2500">
              <a:solidFill>
                <a:schemeClr val="accent1"/>
              </a:solidFill>
              <a:latin typeface="Century Gothic"/>
              <a:ea typeface="Century Gothic"/>
              <a:cs typeface="Century Gothic"/>
              <a:sym typeface="Century Gothic"/>
            </a:endParaRPr>
          </a:p>
          <a:p>
            <a:pPr indent="0" lvl="0" marL="0" rtl="0" algn="l">
              <a:spcBef>
                <a:spcPts val="0"/>
              </a:spcBef>
              <a:spcAft>
                <a:spcPts val="0"/>
              </a:spcAft>
              <a:buNone/>
            </a:pPr>
            <a:r>
              <a:t/>
            </a:r>
            <a:endParaRPr sz="2900">
              <a:solidFill>
                <a:schemeClr val="accent1"/>
              </a:solidFill>
              <a:latin typeface="Century Gothic"/>
              <a:ea typeface="Century Gothic"/>
              <a:cs typeface="Century Gothic"/>
              <a:sym typeface="Century Gothic"/>
            </a:endParaRPr>
          </a:p>
          <a:p>
            <a:pPr indent="0" lvl="0" marL="0" rtl="0" algn="l">
              <a:spcBef>
                <a:spcPts val="0"/>
              </a:spcBef>
              <a:spcAft>
                <a:spcPts val="0"/>
              </a:spcAft>
              <a:buNone/>
            </a:pPr>
            <a:r>
              <a:rPr b="1" lang="en" sz="2500" u="sng">
                <a:solidFill>
                  <a:schemeClr val="hlink"/>
                </a:solidFill>
                <a:latin typeface="Century Gothic"/>
                <a:ea typeface="Century Gothic"/>
                <a:cs typeface="Century Gothic"/>
                <a:sym typeface="Century Gothic"/>
                <a:hlinkClick r:id="rId7"/>
              </a:rPr>
              <a:t>Tâche 3</a:t>
            </a:r>
            <a:r>
              <a:rPr lang="en" sz="2500" u="sng">
                <a:solidFill>
                  <a:schemeClr val="hlink"/>
                </a:solidFill>
                <a:latin typeface="Century Gothic"/>
                <a:ea typeface="Century Gothic"/>
                <a:cs typeface="Century Gothic"/>
                <a:sym typeface="Century Gothic"/>
                <a:hlinkClick r:id="rId8"/>
              </a:rPr>
              <a:t> : Se déplacer à Théorème-sur-Mer</a:t>
            </a:r>
            <a:endParaRPr sz="2500">
              <a:solidFill>
                <a:schemeClr val="accent1"/>
              </a:solidFill>
              <a:latin typeface="Century Gothic"/>
              <a:ea typeface="Century Gothic"/>
              <a:cs typeface="Century Gothic"/>
              <a:sym typeface="Century Gothic"/>
            </a:endParaRPr>
          </a:p>
        </p:txBody>
      </p:sp>
      <p:pic>
        <p:nvPicPr>
          <p:cNvPr id="522" name="Google Shape;522;p64"/>
          <p:cNvPicPr preferRelativeResize="0"/>
          <p:nvPr/>
        </p:nvPicPr>
        <p:blipFill rotWithShape="1">
          <a:blip r:embed="rId9">
            <a:alphaModFix/>
          </a:blip>
          <a:srcRect b="0" l="0" r="0" t="0"/>
          <a:stretch/>
        </p:blipFill>
        <p:spPr>
          <a:xfrm rot="-1286681">
            <a:off x="6227472" y="1086211"/>
            <a:ext cx="567505" cy="567505"/>
          </a:xfrm>
          <a:prstGeom prst="rect">
            <a:avLst/>
          </a:prstGeom>
          <a:noFill/>
          <a:ln>
            <a:noFill/>
          </a:ln>
        </p:spPr>
      </p:pic>
      <p:pic>
        <p:nvPicPr>
          <p:cNvPr id="523" name="Google Shape;523;p64"/>
          <p:cNvPicPr preferRelativeResize="0"/>
          <p:nvPr/>
        </p:nvPicPr>
        <p:blipFill rotWithShape="1">
          <a:blip r:embed="rId9">
            <a:alphaModFix/>
          </a:blip>
          <a:srcRect b="0" l="0" r="0" t="0"/>
          <a:stretch/>
        </p:blipFill>
        <p:spPr>
          <a:xfrm rot="-1286681">
            <a:off x="6373772" y="4548336"/>
            <a:ext cx="567505" cy="567505"/>
          </a:xfrm>
          <a:prstGeom prst="rect">
            <a:avLst/>
          </a:prstGeom>
          <a:noFill/>
          <a:ln>
            <a:noFill/>
          </a:ln>
        </p:spPr>
      </p:pic>
      <p:pic>
        <p:nvPicPr>
          <p:cNvPr id="524" name="Google Shape;524;p64"/>
          <p:cNvPicPr preferRelativeResize="0"/>
          <p:nvPr/>
        </p:nvPicPr>
        <p:blipFill rotWithShape="1">
          <a:blip r:embed="rId9">
            <a:alphaModFix/>
          </a:blip>
          <a:srcRect b="0" l="0" r="0" t="0"/>
          <a:stretch/>
        </p:blipFill>
        <p:spPr>
          <a:xfrm rot="-1286681">
            <a:off x="6227472" y="2695611"/>
            <a:ext cx="567505" cy="567505"/>
          </a:xfrm>
          <a:prstGeom prst="rect">
            <a:avLst/>
          </a:prstGeom>
          <a:noFill/>
          <a:ln>
            <a:noFill/>
          </a:ln>
        </p:spPr>
      </p:pic>
      <p:sp>
        <p:nvSpPr>
          <p:cNvPr id="525" name="Google Shape;525;p64"/>
          <p:cNvSpPr txBox="1"/>
          <p:nvPr/>
        </p:nvSpPr>
        <p:spPr>
          <a:xfrm>
            <a:off x="406800" y="1737825"/>
            <a:ext cx="4253700" cy="26475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chemeClr val="accent1"/>
              </a:buClr>
              <a:buSzPts val="2000"/>
              <a:buFont typeface="Century Gothic"/>
              <a:buAutoNum type="arabicPeriod"/>
            </a:pPr>
            <a:r>
              <a:rPr lang="en" sz="2000">
                <a:solidFill>
                  <a:schemeClr val="accent1"/>
                </a:solidFill>
                <a:latin typeface="Century Gothic"/>
                <a:ea typeface="Century Gothic"/>
                <a:cs typeface="Century Gothic"/>
                <a:sym typeface="Century Gothic"/>
              </a:rPr>
              <a:t>Comment piloter les activités?</a:t>
            </a:r>
            <a:endParaRPr sz="2000">
              <a:solidFill>
                <a:schemeClr val="accent1"/>
              </a:solidFill>
              <a:latin typeface="Century Gothic"/>
              <a:ea typeface="Century Gothic"/>
              <a:cs typeface="Century Gothic"/>
              <a:sym typeface="Century Gothic"/>
            </a:endParaRPr>
          </a:p>
          <a:p>
            <a:pPr indent="0" lvl="0" marL="457200" rtl="0" algn="l">
              <a:spcBef>
                <a:spcPts val="0"/>
              </a:spcBef>
              <a:spcAft>
                <a:spcPts val="0"/>
              </a:spcAft>
              <a:buNone/>
            </a:pPr>
            <a:r>
              <a:t/>
            </a:r>
            <a:endParaRPr sz="2000">
              <a:solidFill>
                <a:schemeClr val="accent1"/>
              </a:solidFill>
              <a:latin typeface="Century Gothic"/>
              <a:ea typeface="Century Gothic"/>
              <a:cs typeface="Century Gothic"/>
              <a:sym typeface="Century Gothic"/>
            </a:endParaRPr>
          </a:p>
          <a:p>
            <a:pPr indent="-355600" lvl="0" marL="457200" rtl="0" algn="l">
              <a:spcBef>
                <a:spcPts val="0"/>
              </a:spcBef>
              <a:spcAft>
                <a:spcPts val="0"/>
              </a:spcAft>
              <a:buClr>
                <a:schemeClr val="accent1"/>
              </a:buClr>
              <a:buSzPts val="2000"/>
              <a:buFont typeface="Century Gothic"/>
              <a:buAutoNum type="arabicPeriod"/>
            </a:pPr>
            <a:r>
              <a:rPr lang="en" sz="2000">
                <a:solidFill>
                  <a:schemeClr val="accent1"/>
                </a:solidFill>
                <a:latin typeface="Century Gothic"/>
                <a:ea typeface="Century Gothic"/>
                <a:cs typeface="Century Gothic"/>
                <a:sym typeface="Century Gothic"/>
              </a:rPr>
              <a:t>Pourquoi pister les élèves dans leur démarche?</a:t>
            </a:r>
            <a:endParaRPr sz="2000">
              <a:solidFill>
                <a:schemeClr val="accent1"/>
              </a:solidFill>
              <a:latin typeface="Century Gothic"/>
              <a:ea typeface="Century Gothic"/>
              <a:cs typeface="Century Gothic"/>
              <a:sym typeface="Century Gothic"/>
            </a:endParaRPr>
          </a:p>
          <a:p>
            <a:pPr indent="0" lvl="0" marL="457200" rtl="0" algn="l">
              <a:spcBef>
                <a:spcPts val="0"/>
              </a:spcBef>
              <a:spcAft>
                <a:spcPts val="0"/>
              </a:spcAft>
              <a:buNone/>
            </a:pPr>
            <a:r>
              <a:t/>
            </a:r>
            <a:endParaRPr sz="2000">
              <a:solidFill>
                <a:schemeClr val="accent1"/>
              </a:solidFill>
              <a:latin typeface="Century Gothic"/>
              <a:ea typeface="Century Gothic"/>
              <a:cs typeface="Century Gothic"/>
              <a:sym typeface="Century Gothic"/>
            </a:endParaRPr>
          </a:p>
          <a:p>
            <a:pPr indent="-355600" lvl="0" marL="457200" rtl="0" algn="l">
              <a:spcBef>
                <a:spcPts val="0"/>
              </a:spcBef>
              <a:spcAft>
                <a:spcPts val="0"/>
              </a:spcAft>
              <a:buClr>
                <a:schemeClr val="accent1"/>
              </a:buClr>
              <a:buSzPts val="2000"/>
              <a:buFont typeface="Century Gothic"/>
              <a:buAutoNum type="arabicPeriod"/>
            </a:pPr>
            <a:r>
              <a:rPr lang="en" sz="2000">
                <a:solidFill>
                  <a:schemeClr val="accent1"/>
                </a:solidFill>
                <a:latin typeface="Century Gothic"/>
                <a:ea typeface="Century Gothic"/>
                <a:cs typeface="Century Gothic"/>
                <a:sym typeface="Century Gothic"/>
              </a:rPr>
              <a:t>Quelle est l’utilité des capsules vidéos?</a:t>
            </a:r>
            <a:endParaRPr sz="2000">
              <a:solidFill>
                <a:schemeClr val="accent1"/>
              </a:solidFill>
              <a:latin typeface="Century Gothic"/>
              <a:ea typeface="Century Gothic"/>
              <a:cs typeface="Century Gothic"/>
              <a:sym typeface="Century Gothic"/>
            </a:endParaRPr>
          </a:p>
        </p:txBody>
      </p:sp>
      <p:pic>
        <p:nvPicPr>
          <p:cNvPr id="526" name="Google Shape;526;p64">
            <a:hlinkClick r:id="rId10"/>
          </p:cNvPr>
          <p:cNvPicPr preferRelativeResize="0"/>
          <p:nvPr/>
        </p:nvPicPr>
        <p:blipFill rotWithShape="1">
          <a:blip r:embed="rId11">
            <a:alphaModFix/>
          </a:blip>
          <a:srcRect b="5014" l="10500" r="12117" t="9266"/>
          <a:stretch/>
        </p:blipFill>
        <p:spPr>
          <a:xfrm>
            <a:off x="7464350" y="384175"/>
            <a:ext cx="1046625" cy="1028700"/>
          </a:xfrm>
          <a:prstGeom prst="rect">
            <a:avLst/>
          </a:prstGeom>
          <a:noFill/>
          <a:ln>
            <a:noFill/>
          </a:ln>
        </p:spPr>
      </p:pic>
      <p:pic>
        <p:nvPicPr>
          <p:cNvPr id="527" name="Google Shape;527;p64">
            <a:hlinkClick r:id="rId12"/>
          </p:cNvPr>
          <p:cNvPicPr preferRelativeResize="0"/>
          <p:nvPr/>
        </p:nvPicPr>
        <p:blipFill rotWithShape="1">
          <a:blip r:embed="rId11">
            <a:alphaModFix/>
          </a:blip>
          <a:srcRect b="5014" l="10500" r="12117" t="9266"/>
          <a:stretch/>
        </p:blipFill>
        <p:spPr>
          <a:xfrm>
            <a:off x="7391650" y="3648500"/>
            <a:ext cx="1046625" cy="1028700"/>
          </a:xfrm>
          <a:prstGeom prst="rect">
            <a:avLst/>
          </a:prstGeom>
          <a:noFill/>
          <a:ln>
            <a:noFill/>
          </a:ln>
        </p:spPr>
      </p:pic>
      <p:pic>
        <p:nvPicPr>
          <p:cNvPr id="528" name="Google Shape;528;p64">
            <a:hlinkClick r:id="rId13"/>
          </p:cNvPr>
          <p:cNvPicPr preferRelativeResize="0"/>
          <p:nvPr/>
        </p:nvPicPr>
        <p:blipFill rotWithShape="1">
          <a:blip r:embed="rId11">
            <a:alphaModFix/>
          </a:blip>
          <a:srcRect b="5014" l="10500" r="12117" t="9266"/>
          <a:stretch/>
        </p:blipFill>
        <p:spPr>
          <a:xfrm>
            <a:off x="7464350" y="1981200"/>
            <a:ext cx="1046625" cy="1028700"/>
          </a:xfrm>
          <a:prstGeom prst="rect">
            <a:avLst/>
          </a:prstGeom>
          <a:noFill/>
          <a:ln>
            <a:noFill/>
          </a:ln>
        </p:spPr>
      </p:pic>
      <p:sp>
        <p:nvSpPr>
          <p:cNvPr id="529" name="Google Shape;529;p64"/>
          <p:cNvSpPr txBox="1"/>
          <p:nvPr/>
        </p:nvSpPr>
        <p:spPr>
          <a:xfrm>
            <a:off x="229050" y="-76200"/>
            <a:ext cx="5686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accent1"/>
                </a:solidFill>
                <a:latin typeface="Viga"/>
                <a:ea typeface="Viga"/>
                <a:cs typeface="Viga"/>
                <a:sym typeface="Viga"/>
              </a:rPr>
              <a:t>Partage de William Ruel et Stéphanie Rioux.</a:t>
            </a:r>
            <a:endParaRPr sz="1800">
              <a:solidFill>
                <a:schemeClr val="accent1"/>
              </a:solidFill>
              <a:latin typeface="Viga"/>
              <a:ea typeface="Viga"/>
              <a:cs typeface="Viga"/>
              <a:sym typeface="Vig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65"/>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300"/>
              <a:t>Ressources</a:t>
            </a:r>
            <a:endParaRPr/>
          </a:p>
        </p:txBody>
      </p:sp>
      <p:pic>
        <p:nvPicPr>
          <p:cNvPr id="535" name="Google Shape;535;p65" title="logositeblancdroite.png"/>
          <p:cNvPicPr preferRelativeResize="0"/>
          <p:nvPr/>
        </p:nvPicPr>
        <p:blipFill rotWithShape="1">
          <a:blip r:embed="rId3">
            <a:alphaModFix/>
          </a:blip>
          <a:srcRect b="0" l="0" r="48765" t="0"/>
          <a:stretch/>
        </p:blipFill>
        <p:spPr>
          <a:xfrm>
            <a:off x="6568875" y="4539100"/>
            <a:ext cx="2497926" cy="555025"/>
          </a:xfrm>
          <a:prstGeom prst="rect">
            <a:avLst/>
          </a:prstGeom>
          <a:noFill/>
          <a:ln>
            <a:noFill/>
          </a:ln>
        </p:spPr>
      </p:pic>
      <p:pic>
        <p:nvPicPr>
          <p:cNvPr id="536" name="Google Shape;536;p65" title="Logo_campus_blanc.png"/>
          <p:cNvPicPr preferRelativeResize="0"/>
          <p:nvPr/>
        </p:nvPicPr>
        <p:blipFill>
          <a:blip r:embed="rId4">
            <a:alphaModFix/>
          </a:blip>
          <a:stretch>
            <a:fillRect/>
          </a:stretch>
        </p:blipFill>
        <p:spPr>
          <a:xfrm>
            <a:off x="59234" y="4561637"/>
            <a:ext cx="1287078" cy="555025"/>
          </a:xfrm>
          <a:prstGeom prst="rect">
            <a:avLst/>
          </a:prstGeom>
          <a:noFill/>
          <a:ln>
            <a:noFill/>
          </a:ln>
        </p:spPr>
      </p:pic>
      <p:sp>
        <p:nvSpPr>
          <p:cNvPr id="537" name="Google Shape;537;p65"/>
          <p:cNvSpPr txBox="1"/>
          <p:nvPr/>
        </p:nvSpPr>
        <p:spPr>
          <a:xfrm>
            <a:off x="633500" y="3313725"/>
            <a:ext cx="2272500" cy="83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rgbClr val="434343"/>
                </a:solidFill>
                <a:latin typeface="Source Sans Pro"/>
                <a:ea typeface="Source Sans Pro"/>
                <a:cs typeface="Source Sans Pro"/>
                <a:sym typeface="Source Sans Pro"/>
                <a:hlinkClick r:id="rId5">
                  <a:extLst>
                    <a:ext uri="{A12FA001-AC4F-418D-AE19-62706E023703}">
                      <ahyp:hlinkClr val="tx"/>
                    </a:ext>
                  </a:extLst>
                </a:hlinkClick>
              </a:rPr>
              <a:t>Premiers pas avec Desmos</a:t>
            </a:r>
            <a:endParaRPr b="1">
              <a:solidFill>
                <a:srgbClr val="434343"/>
              </a:solidFill>
              <a:latin typeface="Source Sans Pro"/>
              <a:ea typeface="Source Sans Pro"/>
              <a:cs typeface="Source Sans Pro"/>
              <a:sym typeface="Source Sans Pro"/>
            </a:endParaRPr>
          </a:p>
        </p:txBody>
      </p:sp>
      <p:pic>
        <p:nvPicPr>
          <p:cNvPr id="538" name="Google Shape;538;p65">
            <a:hlinkClick r:id="rId6"/>
          </p:cNvPr>
          <p:cNvPicPr preferRelativeResize="0"/>
          <p:nvPr/>
        </p:nvPicPr>
        <p:blipFill>
          <a:blip r:embed="rId7">
            <a:alphaModFix/>
          </a:blip>
          <a:stretch>
            <a:fillRect/>
          </a:stretch>
        </p:blipFill>
        <p:spPr>
          <a:xfrm>
            <a:off x="1126213" y="1913670"/>
            <a:ext cx="1287075" cy="1260760"/>
          </a:xfrm>
          <a:prstGeom prst="rect">
            <a:avLst/>
          </a:prstGeom>
          <a:noFill/>
          <a:ln>
            <a:noFill/>
          </a:ln>
        </p:spPr>
      </p:pic>
      <p:sp>
        <p:nvSpPr>
          <p:cNvPr id="539" name="Google Shape;539;p65"/>
          <p:cNvSpPr txBox="1"/>
          <p:nvPr/>
        </p:nvSpPr>
        <p:spPr>
          <a:xfrm>
            <a:off x="2539180" y="4686195"/>
            <a:ext cx="3580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u="sng">
                <a:solidFill>
                  <a:srgbClr val="FFFFFF"/>
                </a:solidFill>
                <a:latin typeface="Viga"/>
                <a:ea typeface="Viga"/>
                <a:cs typeface="Viga"/>
                <a:sym typeface="Viga"/>
                <a:hlinkClick r:id="rId8">
                  <a:extLst>
                    <a:ext uri="{A12FA001-AC4F-418D-AE19-62706E023703}">
                      <ahyp:hlinkClr val="tx"/>
                    </a:ext>
                  </a:extLst>
                </a:hlinkClick>
              </a:rPr>
              <a:t>Voir toutes les autoformations du RÉCIT MST</a:t>
            </a:r>
            <a:endParaRPr sz="1100">
              <a:solidFill>
                <a:srgbClr val="FFFFFF"/>
              </a:solidFill>
              <a:latin typeface="Viga"/>
              <a:ea typeface="Viga"/>
              <a:cs typeface="Viga"/>
              <a:sym typeface="Viga"/>
            </a:endParaRPr>
          </a:p>
        </p:txBody>
      </p:sp>
      <p:sp>
        <p:nvSpPr>
          <p:cNvPr id="540" name="Google Shape;540;p65"/>
          <p:cNvSpPr txBox="1"/>
          <p:nvPr>
            <p:ph idx="4294967295" type="body"/>
          </p:nvPr>
        </p:nvSpPr>
        <p:spPr>
          <a:xfrm>
            <a:off x="4433875" y="859025"/>
            <a:ext cx="4779000" cy="3468300"/>
          </a:xfrm>
          <a:prstGeom prst="rect">
            <a:avLst/>
          </a:prstGeom>
        </p:spPr>
        <p:txBody>
          <a:bodyPr anchorCtr="0" anchor="t" bIns="91425" lIns="91425" spcFirstLastPara="1" rIns="91425" wrap="square" tIns="91425">
            <a:spAutoFit/>
          </a:bodyPr>
          <a:lstStyle/>
          <a:p>
            <a:pPr indent="0" lvl="0" marL="457200" rtl="0" algn="l">
              <a:lnSpc>
                <a:spcPct val="150000"/>
              </a:lnSpc>
              <a:spcBef>
                <a:spcPts val="0"/>
              </a:spcBef>
              <a:spcAft>
                <a:spcPts val="0"/>
              </a:spcAft>
              <a:buNone/>
            </a:pPr>
            <a:r>
              <a:rPr lang="en" sz="1600" u="sng">
                <a:solidFill>
                  <a:srgbClr val="3564B9"/>
                </a:solidFill>
                <a:hlinkClick r:id="rId9">
                  <a:extLst>
                    <a:ext uri="{A12FA001-AC4F-418D-AE19-62706E023703}">
                      <ahyp:hlinkClr val="tx"/>
                    </a:ext>
                  </a:extLst>
                </a:hlinkClick>
              </a:rPr>
              <a:t>Tutoriels</a:t>
            </a:r>
            <a:r>
              <a:rPr lang="en" sz="1600">
                <a:solidFill>
                  <a:srgbClr val="3564B9"/>
                </a:solidFill>
              </a:rPr>
              <a:t> </a:t>
            </a:r>
            <a:r>
              <a:rPr lang="en" sz="1600">
                <a:solidFill>
                  <a:srgbClr val="0A0A0A"/>
                </a:solidFill>
              </a:rPr>
              <a:t>du RÉCIT MST (2 à 16)</a:t>
            </a:r>
            <a:endParaRPr sz="1600">
              <a:solidFill>
                <a:srgbClr val="0A0A0A"/>
              </a:solidFill>
            </a:endParaRPr>
          </a:p>
          <a:p>
            <a:pPr indent="0" lvl="0" marL="457200" rtl="0" algn="l">
              <a:lnSpc>
                <a:spcPct val="150000"/>
              </a:lnSpc>
              <a:spcBef>
                <a:spcPts val="1600"/>
              </a:spcBef>
              <a:spcAft>
                <a:spcPts val="0"/>
              </a:spcAft>
              <a:buNone/>
            </a:pPr>
            <a:r>
              <a:rPr lang="en" sz="1600" u="sng">
                <a:solidFill>
                  <a:srgbClr val="3564B9"/>
                </a:solidFill>
                <a:hlinkClick r:id="rId10">
                  <a:extLst>
                    <a:ext uri="{A12FA001-AC4F-418D-AE19-62706E023703}">
                      <ahyp:hlinkClr val="tx"/>
                    </a:ext>
                  </a:extLst>
                </a:hlinkClick>
              </a:rPr>
              <a:t>Webinaire</a:t>
            </a:r>
            <a:r>
              <a:rPr lang="en" sz="1600">
                <a:solidFill>
                  <a:srgbClr val="3564B9"/>
                </a:solidFill>
              </a:rPr>
              <a:t> </a:t>
            </a:r>
            <a:r>
              <a:rPr lang="en" sz="1600">
                <a:solidFill>
                  <a:srgbClr val="0A0A0A"/>
                </a:solidFill>
              </a:rPr>
              <a:t>sur la calculatrice graphique</a:t>
            </a:r>
            <a:endParaRPr sz="1600">
              <a:solidFill>
                <a:srgbClr val="0A0A0A"/>
              </a:solidFill>
            </a:endParaRPr>
          </a:p>
          <a:p>
            <a:pPr indent="0" lvl="0" marL="457200" rtl="0" algn="l">
              <a:lnSpc>
                <a:spcPct val="150000"/>
              </a:lnSpc>
              <a:spcBef>
                <a:spcPts val="1600"/>
              </a:spcBef>
              <a:spcAft>
                <a:spcPts val="0"/>
              </a:spcAft>
              <a:buNone/>
            </a:pPr>
            <a:r>
              <a:rPr lang="en" sz="1600" u="sng">
                <a:solidFill>
                  <a:srgbClr val="3564B9"/>
                </a:solidFill>
                <a:hlinkClick r:id="rId11">
                  <a:extLst>
                    <a:ext uri="{A12FA001-AC4F-418D-AE19-62706E023703}">
                      <ahyp:hlinkClr val="tx"/>
                    </a:ext>
                  </a:extLst>
                </a:hlinkClick>
              </a:rPr>
              <a:t>Collection Tâches créatives</a:t>
            </a:r>
            <a:r>
              <a:rPr lang="en" sz="1600">
                <a:solidFill>
                  <a:srgbClr val="0A0A0A"/>
                </a:solidFill>
              </a:rPr>
              <a:t> avec Teacher Desmos</a:t>
            </a:r>
            <a:endParaRPr sz="1600">
              <a:solidFill>
                <a:srgbClr val="0A0A0A"/>
              </a:solidFill>
            </a:endParaRPr>
          </a:p>
          <a:p>
            <a:pPr indent="0" lvl="0" marL="457200" rtl="0" algn="l">
              <a:lnSpc>
                <a:spcPct val="150000"/>
              </a:lnSpc>
              <a:spcBef>
                <a:spcPts val="1600"/>
              </a:spcBef>
              <a:spcAft>
                <a:spcPts val="0"/>
              </a:spcAft>
              <a:buNone/>
            </a:pPr>
            <a:r>
              <a:rPr lang="en" sz="1600" u="sng">
                <a:solidFill>
                  <a:srgbClr val="3564B9"/>
                </a:solidFill>
                <a:hlinkClick r:id="rId12">
                  <a:extLst>
                    <a:ext uri="{A12FA001-AC4F-418D-AE19-62706E023703}">
                      <ahyp:hlinkClr val="tx"/>
                    </a:ext>
                  </a:extLst>
                </a:hlinkClick>
              </a:rPr>
              <a:t>Concours international d’art mathématique avec Desmos</a:t>
            </a:r>
            <a:endParaRPr sz="1600">
              <a:solidFill>
                <a:srgbClr val="3564B9"/>
              </a:solidFill>
            </a:endParaRPr>
          </a:p>
          <a:p>
            <a:pPr indent="0" lvl="0" marL="457200" rtl="0" algn="l">
              <a:lnSpc>
                <a:spcPct val="150000"/>
              </a:lnSpc>
              <a:spcBef>
                <a:spcPts val="1600"/>
              </a:spcBef>
              <a:spcAft>
                <a:spcPts val="1600"/>
              </a:spcAft>
              <a:buNone/>
            </a:pPr>
            <a:r>
              <a:rPr lang="en" sz="1600" u="sng">
                <a:solidFill>
                  <a:srgbClr val="3564B9"/>
                </a:solidFill>
                <a:hlinkClick r:id="rId13">
                  <a:extLst>
                    <a:ext uri="{A12FA001-AC4F-418D-AE19-62706E023703}">
                      <ahyp:hlinkClr val="tx"/>
                    </a:ext>
                  </a:extLst>
                </a:hlinkClick>
              </a:rPr>
              <a:t>Guide Genially</a:t>
            </a:r>
            <a:r>
              <a:rPr lang="en" sz="1600">
                <a:solidFill>
                  <a:srgbClr val="0A0A0A"/>
                </a:solidFill>
              </a:rPr>
              <a:t> : Tout sur Desmos </a:t>
            </a:r>
            <a:endParaRPr sz="1500">
              <a:solidFill>
                <a:srgbClr val="0A0A0A"/>
              </a:solidFill>
            </a:endParaRPr>
          </a:p>
        </p:txBody>
      </p:sp>
      <p:cxnSp>
        <p:nvCxnSpPr>
          <p:cNvPr id="541" name="Google Shape;541;p65"/>
          <p:cNvCxnSpPr/>
          <p:nvPr/>
        </p:nvCxnSpPr>
        <p:spPr>
          <a:xfrm flipH="1" rot="-5400000">
            <a:off x="2237425" y="2568775"/>
            <a:ext cx="3504600" cy="167700"/>
          </a:xfrm>
          <a:prstGeom prst="curvedConnector3">
            <a:avLst>
              <a:gd fmla="val 49578" name="adj1"/>
            </a:avLst>
          </a:prstGeom>
          <a:noFill/>
          <a:ln cap="flat" cmpd="sng" w="28575">
            <a:solidFill>
              <a:srgbClr val="434343"/>
            </a:solidFill>
            <a:prstDash val="solid"/>
            <a:round/>
            <a:headEnd len="med" w="med" type="none"/>
            <a:tailEnd len="med" w="med" type="none"/>
          </a:ln>
        </p:spPr>
      </p:cxnSp>
      <p:sp>
        <p:nvSpPr>
          <p:cNvPr id="542" name="Google Shape;542;p65"/>
          <p:cNvSpPr txBox="1"/>
          <p:nvPr>
            <p:ph type="title"/>
          </p:nvPr>
        </p:nvSpPr>
        <p:spPr>
          <a:xfrm>
            <a:off x="633500" y="1271450"/>
            <a:ext cx="2272500" cy="60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100"/>
              <a:t>Autoformation</a:t>
            </a:r>
            <a:endParaRPr sz="22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pic>
        <p:nvPicPr>
          <p:cNvPr id="547" name="Google Shape;547;p66">
            <a:hlinkClick r:id="rId3"/>
          </p:cNvPr>
          <p:cNvPicPr preferRelativeResize="0"/>
          <p:nvPr/>
        </p:nvPicPr>
        <p:blipFill>
          <a:blip r:embed="rId4">
            <a:alphaModFix/>
          </a:blip>
          <a:stretch>
            <a:fillRect/>
          </a:stretch>
        </p:blipFill>
        <p:spPr>
          <a:xfrm>
            <a:off x="327388" y="1103500"/>
            <a:ext cx="8489224" cy="2486900"/>
          </a:xfrm>
          <a:prstGeom prst="rect">
            <a:avLst/>
          </a:prstGeom>
          <a:noFill/>
          <a:ln>
            <a:noFill/>
          </a:ln>
          <a:effectLst>
            <a:outerShdw blurRad="57150" rotWithShape="0" algn="bl" dir="5400000" dist="19050">
              <a:srgbClr val="000000">
                <a:alpha val="50000"/>
              </a:srgbClr>
            </a:outerShdw>
          </a:effectLst>
        </p:spPr>
      </p:pic>
      <p:sp>
        <p:nvSpPr>
          <p:cNvPr id="548" name="Google Shape;548;p66"/>
          <p:cNvSpPr txBox="1"/>
          <p:nvPr/>
        </p:nvSpPr>
        <p:spPr>
          <a:xfrm>
            <a:off x="561625" y="3712250"/>
            <a:ext cx="7898400" cy="7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400" u="sng">
                <a:solidFill>
                  <a:srgbClr val="0D5CDF"/>
                </a:solidFill>
                <a:latin typeface="Ubuntu"/>
                <a:ea typeface="Ubuntu"/>
                <a:cs typeface="Ubuntu"/>
                <a:sym typeface="Ubuntu"/>
                <a:hlinkClick r:id="rId5">
                  <a:extLst>
                    <a:ext uri="{A12FA001-AC4F-418D-AE19-62706E023703}">
                      <ahyp:hlinkClr val="tx"/>
                    </a:ext>
                  </a:extLst>
                </a:hlinkClick>
              </a:rPr>
              <a:t>recitmst.qc.ca/ecv</a:t>
            </a:r>
            <a:endParaRPr sz="2700">
              <a:solidFill>
                <a:srgbClr val="0D5CDF"/>
              </a:solidFill>
            </a:endParaRPr>
          </a:p>
        </p:txBody>
      </p:sp>
      <p:pic>
        <p:nvPicPr>
          <p:cNvPr id="549" name="Google Shape;549;p66"/>
          <p:cNvPicPr preferRelativeResize="0"/>
          <p:nvPr/>
        </p:nvPicPr>
        <p:blipFill>
          <a:blip r:embed="rId6">
            <a:alphaModFix/>
          </a:blip>
          <a:stretch>
            <a:fillRect/>
          </a:stretch>
        </p:blipFill>
        <p:spPr>
          <a:xfrm>
            <a:off x="226751" y="28525"/>
            <a:ext cx="2253175" cy="7187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pic>
        <p:nvPicPr>
          <p:cNvPr id="554" name="Google Shape;554;p67" title="Copie de RECIT_FGA Nous sommes la pour vous_Noir.png"/>
          <p:cNvPicPr preferRelativeResize="0"/>
          <p:nvPr/>
        </p:nvPicPr>
        <p:blipFill>
          <a:blip r:embed="rId3">
            <a:alphaModFix/>
          </a:blip>
          <a:stretch>
            <a:fillRect/>
          </a:stretch>
        </p:blipFill>
        <p:spPr>
          <a:xfrm>
            <a:off x="7823311" y="22342"/>
            <a:ext cx="1204999" cy="649950"/>
          </a:xfrm>
          <a:prstGeom prst="rect">
            <a:avLst/>
          </a:prstGeom>
          <a:noFill/>
          <a:ln>
            <a:noFill/>
          </a:ln>
        </p:spPr>
      </p:pic>
      <p:sp>
        <p:nvSpPr>
          <p:cNvPr id="555" name="Google Shape;555;p67"/>
          <p:cNvSpPr txBox="1"/>
          <p:nvPr/>
        </p:nvSpPr>
        <p:spPr>
          <a:xfrm>
            <a:off x="760825" y="117939"/>
            <a:ext cx="2073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lt1"/>
                </a:solidFill>
                <a:latin typeface="Viga"/>
                <a:ea typeface="Viga"/>
                <a:cs typeface="Viga"/>
                <a:sym typeface="Viga"/>
              </a:rPr>
              <a:t>FORMATION GÉNÉRALE</a:t>
            </a:r>
            <a:endParaRPr sz="1200">
              <a:solidFill>
                <a:schemeClr val="lt1"/>
              </a:solidFill>
              <a:latin typeface="Viga"/>
              <a:ea typeface="Viga"/>
              <a:cs typeface="Viga"/>
              <a:sym typeface="Viga"/>
            </a:endParaRPr>
          </a:p>
          <a:p>
            <a:pPr indent="0" lvl="0" marL="0" rtl="0" algn="l">
              <a:spcBef>
                <a:spcPts val="0"/>
              </a:spcBef>
              <a:spcAft>
                <a:spcPts val="0"/>
              </a:spcAft>
              <a:buNone/>
            </a:pPr>
            <a:r>
              <a:rPr lang="en" sz="1200">
                <a:solidFill>
                  <a:schemeClr val="lt1"/>
                </a:solidFill>
                <a:latin typeface="Viga"/>
                <a:ea typeface="Viga"/>
                <a:cs typeface="Viga"/>
                <a:sym typeface="Viga"/>
              </a:rPr>
              <a:t>DES ADULTES</a:t>
            </a:r>
            <a:endParaRPr sz="1200">
              <a:solidFill>
                <a:schemeClr val="lt1"/>
              </a:solidFill>
              <a:latin typeface="Viga"/>
              <a:ea typeface="Viga"/>
              <a:cs typeface="Viga"/>
              <a:sym typeface="Viga"/>
            </a:endParaRPr>
          </a:p>
        </p:txBody>
      </p:sp>
      <p:sp>
        <p:nvSpPr>
          <p:cNvPr id="556" name="Google Shape;556;p67"/>
          <p:cNvSpPr txBox="1"/>
          <p:nvPr/>
        </p:nvSpPr>
        <p:spPr>
          <a:xfrm>
            <a:off x="688775" y="4738750"/>
            <a:ext cx="7210500" cy="3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50">
                <a:solidFill>
                  <a:srgbClr val="FFFFFF"/>
                </a:solidFill>
                <a:latin typeface="Viga"/>
                <a:ea typeface="Viga"/>
                <a:cs typeface="Viga"/>
                <a:sym typeface="Viga"/>
              </a:rPr>
              <a:t>Ré</a:t>
            </a:r>
            <a:r>
              <a:rPr lang="en" sz="1150">
                <a:solidFill>
                  <a:srgbClr val="F7981B"/>
                </a:solidFill>
                <a:latin typeface="Viga"/>
                <a:ea typeface="Viga"/>
                <a:cs typeface="Viga"/>
                <a:sym typeface="Viga"/>
              </a:rPr>
              <a:t>seau axé sur le développement des </a:t>
            </a:r>
            <a:r>
              <a:rPr lang="en" sz="1150">
                <a:solidFill>
                  <a:srgbClr val="FFFFFF"/>
                </a:solidFill>
                <a:latin typeface="Viga"/>
                <a:ea typeface="Viga"/>
                <a:cs typeface="Viga"/>
                <a:sym typeface="Viga"/>
              </a:rPr>
              <a:t>C</a:t>
            </a:r>
            <a:r>
              <a:rPr lang="en" sz="1150">
                <a:solidFill>
                  <a:srgbClr val="F7981B"/>
                </a:solidFill>
                <a:latin typeface="Viga"/>
                <a:ea typeface="Viga"/>
                <a:cs typeface="Viga"/>
                <a:sym typeface="Viga"/>
              </a:rPr>
              <a:t>ompétences des élèves par l’</a:t>
            </a:r>
            <a:r>
              <a:rPr lang="en" sz="1150">
                <a:solidFill>
                  <a:srgbClr val="FFFFFF"/>
                </a:solidFill>
                <a:latin typeface="Viga"/>
                <a:ea typeface="Viga"/>
                <a:cs typeface="Viga"/>
                <a:sym typeface="Viga"/>
              </a:rPr>
              <a:t>I</a:t>
            </a:r>
            <a:r>
              <a:rPr lang="en" sz="1150">
                <a:solidFill>
                  <a:srgbClr val="F7981B"/>
                </a:solidFill>
                <a:latin typeface="Viga"/>
                <a:ea typeface="Viga"/>
                <a:cs typeface="Viga"/>
                <a:sym typeface="Viga"/>
              </a:rPr>
              <a:t>ntégration des</a:t>
            </a:r>
            <a:r>
              <a:rPr lang="en" sz="1150">
                <a:solidFill>
                  <a:srgbClr val="FFFFFF"/>
                </a:solidFill>
                <a:latin typeface="Viga"/>
                <a:ea typeface="Viga"/>
                <a:cs typeface="Viga"/>
                <a:sym typeface="Viga"/>
              </a:rPr>
              <a:t> T</a:t>
            </a:r>
            <a:r>
              <a:rPr lang="en" sz="1150">
                <a:solidFill>
                  <a:srgbClr val="F7981B"/>
                </a:solidFill>
                <a:latin typeface="Viga"/>
                <a:ea typeface="Viga"/>
                <a:cs typeface="Viga"/>
                <a:sym typeface="Viga"/>
              </a:rPr>
              <a:t>echnologies</a:t>
            </a:r>
            <a:endParaRPr>
              <a:solidFill>
                <a:srgbClr val="F7981B"/>
              </a:solidFill>
              <a:latin typeface="Viga"/>
              <a:ea typeface="Viga"/>
              <a:cs typeface="Viga"/>
              <a:sym typeface="Viga"/>
            </a:endParaRPr>
          </a:p>
        </p:txBody>
      </p:sp>
      <p:pic>
        <p:nvPicPr>
          <p:cNvPr id="557" name="Google Shape;557;p67" title="RECIT_Campus-Recit_Blanc.png"/>
          <p:cNvPicPr preferRelativeResize="0"/>
          <p:nvPr/>
        </p:nvPicPr>
        <p:blipFill rotWithShape="1">
          <a:blip r:embed="rId4">
            <a:alphaModFix/>
          </a:blip>
          <a:srcRect b="0" l="0" r="55273" t="0"/>
          <a:stretch/>
        </p:blipFill>
        <p:spPr>
          <a:xfrm>
            <a:off x="226724" y="4685850"/>
            <a:ext cx="430113" cy="414700"/>
          </a:xfrm>
          <a:prstGeom prst="rect">
            <a:avLst/>
          </a:prstGeom>
          <a:noFill/>
          <a:ln>
            <a:noFill/>
          </a:ln>
        </p:spPr>
      </p:pic>
      <p:pic>
        <p:nvPicPr>
          <p:cNvPr id="558" name="Google Shape;558;p67" title="RECIT_disque.png"/>
          <p:cNvPicPr preferRelativeResize="0"/>
          <p:nvPr/>
        </p:nvPicPr>
        <p:blipFill rotWithShape="1">
          <a:blip r:embed="rId5">
            <a:alphaModFix/>
          </a:blip>
          <a:srcRect b="0" l="45259" r="43512" t="0"/>
          <a:stretch/>
        </p:blipFill>
        <p:spPr>
          <a:xfrm>
            <a:off x="116861" y="45975"/>
            <a:ext cx="649841" cy="649950"/>
          </a:xfrm>
          <a:prstGeom prst="rect">
            <a:avLst/>
          </a:prstGeom>
          <a:noFill/>
          <a:ln>
            <a:noFill/>
          </a:ln>
        </p:spPr>
      </p:pic>
      <p:sp>
        <p:nvSpPr>
          <p:cNvPr id="559" name="Google Shape;559;p67"/>
          <p:cNvSpPr txBox="1"/>
          <p:nvPr/>
        </p:nvSpPr>
        <p:spPr>
          <a:xfrm>
            <a:off x="5862225" y="3560075"/>
            <a:ext cx="2879700" cy="6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Viga"/>
                <a:ea typeface="Viga"/>
                <a:cs typeface="Viga"/>
                <a:sym typeface="Viga"/>
              </a:rPr>
              <a:t>Simon-Luc Bariteau</a:t>
            </a:r>
            <a:endParaRPr sz="1150">
              <a:latin typeface="Ubuntu"/>
              <a:ea typeface="Ubuntu"/>
              <a:cs typeface="Ubuntu"/>
              <a:sym typeface="Ubuntu"/>
            </a:endParaRPr>
          </a:p>
          <a:p>
            <a:pPr indent="0" lvl="0" marL="0" rtl="0" algn="l">
              <a:spcBef>
                <a:spcPts val="0"/>
              </a:spcBef>
              <a:spcAft>
                <a:spcPts val="0"/>
              </a:spcAft>
              <a:buNone/>
            </a:pPr>
            <a:r>
              <a:rPr lang="en" sz="1150" u="sng">
                <a:solidFill>
                  <a:srgbClr val="0000FF"/>
                </a:solidFill>
                <a:latin typeface="Ubuntu"/>
                <a:ea typeface="Ubuntu"/>
                <a:cs typeface="Ubuntu"/>
                <a:sym typeface="Ubuntu"/>
                <a:hlinkClick r:id="rId6">
                  <a:extLst>
                    <a:ext uri="{A12FA001-AC4F-418D-AE19-62706E023703}">
                      <ahyp:hlinkClr val="tx"/>
                    </a:ext>
                  </a:extLst>
                </a:hlinkClick>
              </a:rPr>
              <a:t>simon-luc.bariteau@recit.gouv.qc.ca</a:t>
            </a:r>
            <a:endParaRPr sz="1150">
              <a:solidFill>
                <a:srgbClr val="0000FF"/>
              </a:solidFill>
              <a:latin typeface="Ubuntu"/>
              <a:ea typeface="Ubuntu"/>
              <a:cs typeface="Ubuntu"/>
              <a:sym typeface="Ubuntu"/>
            </a:endParaRPr>
          </a:p>
        </p:txBody>
      </p:sp>
      <p:pic>
        <p:nvPicPr>
          <p:cNvPr id="560" name="Google Shape;560;p67"/>
          <p:cNvPicPr preferRelativeResize="0"/>
          <p:nvPr/>
        </p:nvPicPr>
        <p:blipFill rotWithShape="1">
          <a:blip r:embed="rId7">
            <a:alphaModFix/>
          </a:blip>
          <a:srcRect b="0" l="0" r="0" t="7011"/>
          <a:stretch/>
        </p:blipFill>
        <p:spPr>
          <a:xfrm>
            <a:off x="6088175" y="1501100"/>
            <a:ext cx="1811100" cy="1993500"/>
          </a:xfrm>
          <a:prstGeom prst="roundRect">
            <a:avLst>
              <a:gd fmla="val 16667" name="adj"/>
            </a:avLst>
          </a:prstGeom>
          <a:noFill/>
          <a:ln>
            <a:noFill/>
          </a:ln>
        </p:spPr>
      </p:pic>
      <p:cxnSp>
        <p:nvCxnSpPr>
          <p:cNvPr id="561" name="Google Shape;561;p67"/>
          <p:cNvCxnSpPr/>
          <p:nvPr/>
        </p:nvCxnSpPr>
        <p:spPr>
          <a:xfrm flipH="1" rot="-5400000">
            <a:off x="3456625" y="2568775"/>
            <a:ext cx="3504600" cy="167700"/>
          </a:xfrm>
          <a:prstGeom prst="curvedConnector3">
            <a:avLst>
              <a:gd fmla="val 49578" name="adj1"/>
            </a:avLst>
          </a:prstGeom>
          <a:noFill/>
          <a:ln cap="flat" cmpd="sng" w="28575">
            <a:solidFill>
              <a:srgbClr val="434343"/>
            </a:solidFill>
            <a:prstDash val="solid"/>
            <a:round/>
            <a:headEnd len="med" w="med" type="none"/>
            <a:tailEnd len="med" w="med" type="none"/>
          </a:ln>
        </p:spPr>
      </p:cxnSp>
      <p:pic>
        <p:nvPicPr>
          <p:cNvPr id="562" name="Google Shape;562;p67">
            <a:hlinkClick r:id="rId8"/>
          </p:cNvPr>
          <p:cNvPicPr preferRelativeResize="0"/>
          <p:nvPr/>
        </p:nvPicPr>
        <p:blipFill rotWithShape="1">
          <a:blip r:embed="rId9">
            <a:alphaModFix/>
          </a:blip>
          <a:srcRect b="0" l="1644" r="13566" t="0"/>
          <a:stretch/>
        </p:blipFill>
        <p:spPr>
          <a:xfrm>
            <a:off x="302475" y="1219750"/>
            <a:ext cx="4333950" cy="2613900"/>
          </a:xfrm>
          <a:prstGeom prst="rect">
            <a:avLst/>
          </a:prstGeom>
          <a:noFill/>
          <a:ln cap="flat" cmpd="sng" w="9525">
            <a:solidFill>
              <a:srgbClr val="424242"/>
            </a:solidFill>
            <a:prstDash val="solid"/>
            <a:round/>
            <a:headEnd len="sm" w="sm" type="none"/>
            <a:tailEnd len="sm" w="sm" type="none"/>
          </a:ln>
          <a:effectLst>
            <a:outerShdw blurRad="57150" rotWithShape="0" algn="bl" dir="5400000" dist="19050">
              <a:srgbClr val="000000">
                <a:alpha val="50000"/>
              </a:srgbClr>
            </a:outerShdw>
          </a:effectLst>
        </p:spPr>
      </p:pic>
      <p:pic>
        <p:nvPicPr>
          <p:cNvPr descr="File:Pixel 51 icon cursor click top left.svg - Wikimedia Commons" id="563" name="Google Shape;563;p67"/>
          <p:cNvPicPr preferRelativeResize="0"/>
          <p:nvPr/>
        </p:nvPicPr>
        <p:blipFill>
          <a:blip r:embed="rId10">
            <a:alphaModFix/>
          </a:blip>
          <a:stretch>
            <a:fillRect/>
          </a:stretch>
        </p:blipFill>
        <p:spPr>
          <a:xfrm>
            <a:off x="3564025" y="3232600"/>
            <a:ext cx="927550" cy="927550"/>
          </a:xfrm>
          <a:prstGeom prst="rect">
            <a:avLst/>
          </a:prstGeom>
          <a:noFill/>
          <a:ln>
            <a:noFill/>
          </a:ln>
        </p:spPr>
      </p:pic>
      <p:sp>
        <p:nvSpPr>
          <p:cNvPr id="564" name="Google Shape;564;p67"/>
          <p:cNvSpPr txBox="1"/>
          <p:nvPr/>
        </p:nvSpPr>
        <p:spPr>
          <a:xfrm>
            <a:off x="5213775" y="835325"/>
            <a:ext cx="30000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50">
                <a:latin typeface="Ubuntu"/>
                <a:ea typeface="Ubuntu"/>
                <a:cs typeface="Ubuntu"/>
                <a:sym typeface="Ubuntu"/>
              </a:rPr>
              <a:t>Service régional à la FGA</a:t>
            </a:r>
            <a:endParaRPr b="1" sz="1350">
              <a:latin typeface="Ubuntu"/>
              <a:ea typeface="Ubuntu"/>
              <a:cs typeface="Ubuntu"/>
              <a:sym typeface="Ubuntu"/>
            </a:endParaRPr>
          </a:p>
          <a:p>
            <a:pPr indent="0" lvl="0" marL="0" rtl="0" algn="l">
              <a:spcBef>
                <a:spcPts val="0"/>
              </a:spcBef>
              <a:spcAft>
                <a:spcPts val="0"/>
              </a:spcAft>
              <a:buNone/>
            </a:pPr>
            <a:r>
              <a:rPr b="1" lang="en" sz="1350">
                <a:latin typeface="Ubuntu"/>
                <a:ea typeface="Ubuntu"/>
                <a:cs typeface="Ubuntu"/>
                <a:sym typeface="Ubuntu"/>
              </a:rPr>
              <a:t>Région de l'Outaouais</a:t>
            </a:r>
            <a:endParaRPr b="1" sz="16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68"/>
          <p:cNvSpPr txBox="1"/>
          <p:nvPr/>
        </p:nvSpPr>
        <p:spPr>
          <a:xfrm>
            <a:off x="1394000" y="327575"/>
            <a:ext cx="5952600" cy="9387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 sz="8600">
                <a:solidFill>
                  <a:srgbClr val="3564B9"/>
                </a:solidFill>
                <a:latin typeface="Viga"/>
                <a:ea typeface="Viga"/>
                <a:cs typeface="Viga"/>
                <a:sym typeface="Viga"/>
              </a:rPr>
              <a:t>MERCI !</a:t>
            </a:r>
            <a:endParaRPr b="1" sz="8600">
              <a:solidFill>
                <a:srgbClr val="3564B9"/>
              </a:solidFill>
              <a:latin typeface="Viga"/>
              <a:ea typeface="Viga"/>
              <a:cs typeface="Viga"/>
              <a:sym typeface="Viga"/>
            </a:endParaRPr>
          </a:p>
        </p:txBody>
      </p:sp>
      <p:sp>
        <p:nvSpPr>
          <p:cNvPr id="570" name="Google Shape;570;p68"/>
          <p:cNvSpPr txBox="1"/>
          <p:nvPr/>
        </p:nvSpPr>
        <p:spPr>
          <a:xfrm>
            <a:off x="3394600" y="1733550"/>
            <a:ext cx="3342300" cy="1020900"/>
          </a:xfrm>
          <a:prstGeom prst="rect">
            <a:avLst/>
          </a:prstGeom>
          <a:noFill/>
          <a:ln>
            <a:noFill/>
          </a:ln>
        </p:spPr>
        <p:txBody>
          <a:bodyPr anchorCtr="0" anchor="t" bIns="121900" lIns="121900" spcFirstLastPara="1" rIns="121900" wrap="square" tIns="121900">
            <a:noAutofit/>
          </a:bodyPr>
          <a:lstStyle/>
          <a:p>
            <a:pPr indent="0" lvl="0" marL="0" rtl="0" algn="l">
              <a:spcBef>
                <a:spcPts val="800"/>
              </a:spcBef>
              <a:spcAft>
                <a:spcPts val="0"/>
              </a:spcAft>
              <a:buNone/>
            </a:pPr>
            <a:r>
              <a:rPr lang="en" sz="1600" u="sng">
                <a:solidFill>
                  <a:schemeClr val="hlink"/>
                </a:solidFill>
                <a:latin typeface="Ubuntu"/>
                <a:ea typeface="Ubuntu"/>
                <a:cs typeface="Ubuntu"/>
                <a:sym typeface="Ubuntu"/>
                <a:hlinkClick r:id="rId3"/>
              </a:rPr>
              <a:t>luc.lagarde@recit.gouv.qc.ca</a:t>
            </a:r>
            <a:r>
              <a:rPr lang="en" sz="1600">
                <a:solidFill>
                  <a:srgbClr val="0D5CDF"/>
                </a:solidFill>
                <a:latin typeface="Ubuntu"/>
                <a:ea typeface="Ubuntu"/>
                <a:cs typeface="Ubuntu"/>
                <a:sym typeface="Ubuntu"/>
              </a:rPr>
              <a:t> </a:t>
            </a:r>
            <a:endParaRPr sz="1600">
              <a:solidFill>
                <a:srgbClr val="0D5CDF"/>
              </a:solidFill>
              <a:latin typeface="Ubuntu"/>
              <a:ea typeface="Ubuntu"/>
              <a:cs typeface="Ubuntu"/>
              <a:sym typeface="Ubuntu"/>
            </a:endParaRPr>
          </a:p>
          <a:p>
            <a:pPr indent="0" lvl="0" marL="0" rtl="0" algn="l">
              <a:spcBef>
                <a:spcPts val="800"/>
              </a:spcBef>
              <a:spcAft>
                <a:spcPts val="0"/>
              </a:spcAft>
              <a:buNone/>
            </a:pPr>
            <a:r>
              <a:rPr lang="en" sz="1600" u="sng">
                <a:solidFill>
                  <a:srgbClr val="0D5CDF"/>
                </a:solidFill>
                <a:latin typeface="Ubuntu"/>
                <a:ea typeface="Ubuntu"/>
                <a:cs typeface="Ubuntu"/>
                <a:sym typeface="Ubuntu"/>
                <a:hlinkClick r:id="rId4">
                  <a:extLst>
                    <a:ext uri="{A12FA001-AC4F-418D-AE19-62706E023703}">
                      <ahyp:hlinkClr val="tx"/>
                    </a:ext>
                  </a:extLst>
                </a:hlinkClick>
              </a:rPr>
              <a:t>equipemst@recit.qc.ca</a:t>
            </a:r>
            <a:r>
              <a:rPr lang="en" sz="1600">
                <a:solidFill>
                  <a:srgbClr val="0D5CDF"/>
                </a:solidFill>
                <a:latin typeface="Ubuntu"/>
                <a:ea typeface="Ubuntu"/>
                <a:cs typeface="Ubuntu"/>
                <a:sym typeface="Ubuntu"/>
              </a:rPr>
              <a:t> </a:t>
            </a:r>
            <a:endParaRPr sz="100">
              <a:solidFill>
                <a:srgbClr val="0D5CDF"/>
              </a:solidFill>
            </a:endParaRPr>
          </a:p>
        </p:txBody>
      </p:sp>
      <p:pic>
        <p:nvPicPr>
          <p:cNvPr id="571" name="Google Shape;571;p68"/>
          <p:cNvPicPr preferRelativeResize="0"/>
          <p:nvPr/>
        </p:nvPicPr>
        <p:blipFill>
          <a:blip r:embed="rId5">
            <a:alphaModFix/>
          </a:blip>
          <a:stretch>
            <a:fillRect/>
          </a:stretch>
        </p:blipFill>
        <p:spPr>
          <a:xfrm>
            <a:off x="2045127" y="1561198"/>
            <a:ext cx="1349476" cy="1349474"/>
          </a:xfrm>
          <a:prstGeom prst="rect">
            <a:avLst/>
          </a:prstGeom>
          <a:noFill/>
          <a:ln>
            <a:noFill/>
          </a:ln>
        </p:spPr>
      </p:pic>
      <p:sp>
        <p:nvSpPr>
          <p:cNvPr id="572" name="Google Shape;572;p68"/>
          <p:cNvSpPr/>
          <p:nvPr/>
        </p:nvSpPr>
        <p:spPr>
          <a:xfrm>
            <a:off x="2214500" y="3205600"/>
            <a:ext cx="4311600" cy="537900"/>
          </a:xfrm>
          <a:prstGeom prst="roundRect">
            <a:avLst>
              <a:gd fmla="val 16667" name="adj"/>
            </a:avLst>
          </a:prstGeom>
          <a:solidFill>
            <a:srgbClr val="94BF6E"/>
          </a:solidFill>
          <a:ln cap="flat" cmpd="sng" w="1905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500">
                <a:solidFill>
                  <a:srgbClr val="434343"/>
                </a:solidFill>
                <a:latin typeface="Source Sans Pro"/>
                <a:ea typeface="Source Sans Pro"/>
                <a:cs typeface="Source Sans Pro"/>
                <a:sym typeface="Source Sans Pro"/>
              </a:rPr>
              <a:t>recitmst.qc.ca/28mars102</a:t>
            </a:r>
            <a:endParaRPr sz="1900">
              <a:solidFill>
                <a:srgbClr val="434343"/>
              </a:solidFill>
              <a:latin typeface="Dosis SemiBold"/>
              <a:ea typeface="Dosis SemiBold"/>
              <a:cs typeface="Dosis SemiBold"/>
              <a:sym typeface="Dosis SemiBold"/>
            </a:endParaRPr>
          </a:p>
        </p:txBody>
      </p:sp>
      <p:pic>
        <p:nvPicPr>
          <p:cNvPr id="573" name="Google Shape;573;p68">
            <a:hlinkClick r:id="rId6"/>
          </p:cNvPr>
          <p:cNvPicPr preferRelativeResize="0"/>
          <p:nvPr/>
        </p:nvPicPr>
        <p:blipFill>
          <a:blip r:embed="rId7">
            <a:alphaModFix/>
          </a:blip>
          <a:stretch>
            <a:fillRect/>
          </a:stretch>
        </p:blipFill>
        <p:spPr>
          <a:xfrm>
            <a:off x="7355705" y="4681869"/>
            <a:ext cx="360000" cy="368182"/>
          </a:xfrm>
          <a:prstGeom prst="rect">
            <a:avLst/>
          </a:prstGeom>
          <a:noFill/>
          <a:ln>
            <a:noFill/>
          </a:ln>
        </p:spPr>
      </p:pic>
      <p:pic>
        <p:nvPicPr>
          <p:cNvPr id="574" name="Google Shape;574;p68">
            <a:hlinkClick r:id="rId8"/>
          </p:cNvPr>
          <p:cNvPicPr preferRelativeResize="0"/>
          <p:nvPr/>
        </p:nvPicPr>
        <p:blipFill>
          <a:blip r:embed="rId9">
            <a:alphaModFix/>
          </a:blip>
          <a:stretch>
            <a:fillRect/>
          </a:stretch>
        </p:blipFill>
        <p:spPr>
          <a:xfrm>
            <a:off x="2864430" y="4681869"/>
            <a:ext cx="360000" cy="368182"/>
          </a:xfrm>
          <a:prstGeom prst="rect">
            <a:avLst/>
          </a:prstGeom>
          <a:noFill/>
          <a:ln>
            <a:noFill/>
          </a:ln>
        </p:spPr>
      </p:pic>
      <p:pic>
        <p:nvPicPr>
          <p:cNvPr id="575" name="Google Shape;575;p68">
            <a:hlinkClick r:id="rId10"/>
          </p:cNvPr>
          <p:cNvPicPr preferRelativeResize="0"/>
          <p:nvPr/>
        </p:nvPicPr>
        <p:blipFill>
          <a:blip r:embed="rId11">
            <a:alphaModFix/>
          </a:blip>
          <a:stretch>
            <a:fillRect/>
          </a:stretch>
        </p:blipFill>
        <p:spPr>
          <a:xfrm>
            <a:off x="5207621" y="4681869"/>
            <a:ext cx="360000" cy="368182"/>
          </a:xfrm>
          <a:prstGeom prst="rect">
            <a:avLst/>
          </a:prstGeom>
          <a:noFill/>
          <a:ln>
            <a:noFill/>
          </a:ln>
        </p:spPr>
      </p:pic>
      <p:sp>
        <p:nvSpPr>
          <p:cNvPr id="576" name="Google Shape;576;p68"/>
          <p:cNvSpPr txBox="1"/>
          <p:nvPr/>
        </p:nvSpPr>
        <p:spPr>
          <a:xfrm>
            <a:off x="3162852" y="4688960"/>
            <a:ext cx="1128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u="sng">
                <a:solidFill>
                  <a:srgbClr val="FFFFFF"/>
                </a:solidFill>
                <a:latin typeface="Ubuntu"/>
                <a:ea typeface="Ubuntu"/>
                <a:cs typeface="Ubuntu"/>
                <a:sym typeface="Ubuntu"/>
                <a:hlinkClick r:id="rId12">
                  <a:extLst>
                    <a:ext uri="{A12FA001-AC4F-418D-AE19-62706E023703}">
                      <ahyp:hlinkClr val="tx"/>
                    </a:ext>
                  </a:extLst>
                </a:hlinkClick>
              </a:rPr>
              <a:t>recitmst.qc.ca</a:t>
            </a:r>
            <a:endParaRPr b="1" sz="1100">
              <a:solidFill>
                <a:srgbClr val="FFFFFF"/>
              </a:solidFill>
              <a:latin typeface="Ubuntu"/>
              <a:ea typeface="Ubuntu"/>
              <a:cs typeface="Ubuntu"/>
              <a:sym typeface="Ubuntu"/>
            </a:endParaRPr>
          </a:p>
        </p:txBody>
      </p:sp>
      <p:sp>
        <p:nvSpPr>
          <p:cNvPr id="577" name="Google Shape;577;p68"/>
          <p:cNvSpPr txBox="1"/>
          <p:nvPr/>
        </p:nvSpPr>
        <p:spPr>
          <a:xfrm>
            <a:off x="7664000" y="4688950"/>
            <a:ext cx="1380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u="sng">
                <a:solidFill>
                  <a:srgbClr val="FFFFFF"/>
                </a:solidFill>
                <a:latin typeface="Ubuntu"/>
                <a:ea typeface="Ubuntu"/>
                <a:cs typeface="Ubuntu"/>
                <a:sym typeface="Ubuntu"/>
                <a:hlinkClick r:id="rId13">
                  <a:extLst>
                    <a:ext uri="{A12FA001-AC4F-418D-AE19-62706E023703}">
                      <ahyp:hlinkClr val="tx"/>
                    </a:ext>
                  </a:extLst>
                </a:hlinkClick>
              </a:rPr>
              <a:t>/RECITMST2020</a:t>
            </a:r>
            <a:endParaRPr b="1" sz="1100">
              <a:solidFill>
                <a:srgbClr val="FFFFFF"/>
              </a:solidFill>
              <a:latin typeface="Ubuntu"/>
              <a:ea typeface="Ubuntu"/>
              <a:cs typeface="Ubuntu"/>
              <a:sym typeface="Ubuntu"/>
            </a:endParaRPr>
          </a:p>
        </p:txBody>
      </p:sp>
      <p:sp>
        <p:nvSpPr>
          <p:cNvPr id="578" name="Google Shape;578;p68"/>
          <p:cNvSpPr txBox="1"/>
          <p:nvPr/>
        </p:nvSpPr>
        <p:spPr>
          <a:xfrm>
            <a:off x="5532888" y="4688950"/>
            <a:ext cx="979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u="sng">
                <a:solidFill>
                  <a:srgbClr val="FFFFFF"/>
                </a:solidFill>
                <a:latin typeface="Ubuntu"/>
                <a:ea typeface="Ubuntu"/>
                <a:cs typeface="Ubuntu"/>
                <a:sym typeface="Ubuntu"/>
                <a:hlinkClick r:id="rId14">
                  <a:extLst>
                    <a:ext uri="{A12FA001-AC4F-418D-AE19-62706E023703}">
                      <ahyp:hlinkClr val="tx"/>
                    </a:ext>
                  </a:extLst>
                </a:hlinkClick>
              </a:rPr>
              <a:t>/RÉCIT MST</a:t>
            </a:r>
            <a:endParaRPr b="1" sz="1100">
              <a:solidFill>
                <a:srgbClr val="FFFFFF"/>
              </a:solidFill>
              <a:latin typeface="Ubuntu"/>
              <a:ea typeface="Ubuntu"/>
              <a:cs typeface="Ubuntu"/>
              <a:sym typeface="Ubuntu"/>
            </a:endParaRPr>
          </a:p>
        </p:txBody>
      </p:sp>
      <p:pic>
        <p:nvPicPr>
          <p:cNvPr id="579" name="Google Shape;579;p68" title="logositeblancdroite.png"/>
          <p:cNvPicPr preferRelativeResize="0"/>
          <p:nvPr/>
        </p:nvPicPr>
        <p:blipFill rotWithShape="1">
          <a:blip r:embed="rId15">
            <a:alphaModFix/>
          </a:blip>
          <a:srcRect b="0" l="0" r="48765" t="0"/>
          <a:stretch/>
        </p:blipFill>
        <p:spPr>
          <a:xfrm>
            <a:off x="115700" y="4657985"/>
            <a:ext cx="1960900" cy="435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47"/>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Votre animateur</a:t>
            </a:r>
            <a:endParaRPr/>
          </a:p>
        </p:txBody>
      </p:sp>
      <p:sp>
        <p:nvSpPr>
          <p:cNvPr id="304" name="Google Shape;304;p47"/>
          <p:cNvSpPr txBox="1"/>
          <p:nvPr>
            <p:ph idx="4294967295" type="body"/>
          </p:nvPr>
        </p:nvSpPr>
        <p:spPr>
          <a:xfrm>
            <a:off x="-120225" y="2656842"/>
            <a:ext cx="3999900" cy="2244900"/>
          </a:xfrm>
          <a:prstGeom prst="rect">
            <a:avLst/>
          </a:prstGeom>
        </p:spPr>
        <p:txBody>
          <a:bodyPr anchorCtr="0" anchor="t" bIns="91425" lIns="91425" spcFirstLastPara="1" rIns="91425" wrap="square" tIns="91425">
            <a:noAutofit/>
          </a:bodyPr>
          <a:lstStyle/>
          <a:p>
            <a:pPr indent="0" lvl="0" marL="0" rtl="0" algn="ctr">
              <a:lnSpc>
                <a:spcPct val="100000"/>
              </a:lnSpc>
              <a:spcBef>
                <a:spcPts val="800"/>
              </a:spcBef>
              <a:spcAft>
                <a:spcPts val="0"/>
              </a:spcAft>
              <a:buClr>
                <a:schemeClr val="dk1"/>
              </a:buClr>
              <a:buSzPts val="1100"/>
              <a:buFont typeface="Arial"/>
              <a:buNone/>
            </a:pPr>
            <a:r>
              <a:rPr lang="en" sz="3800">
                <a:solidFill>
                  <a:srgbClr val="1C4587"/>
                </a:solidFill>
                <a:latin typeface="Source Sans Pro"/>
                <a:ea typeface="Source Sans Pro"/>
                <a:cs typeface="Source Sans Pro"/>
                <a:sym typeface="Source Sans Pro"/>
              </a:rPr>
              <a:t>Luc Lagarde</a:t>
            </a:r>
            <a:endParaRPr sz="3800">
              <a:solidFill>
                <a:srgbClr val="1C4587"/>
              </a:solidFill>
              <a:latin typeface="Source Sans Pro"/>
              <a:ea typeface="Source Sans Pro"/>
              <a:cs typeface="Source Sans Pro"/>
              <a:sym typeface="Source Sans Pro"/>
            </a:endParaRPr>
          </a:p>
          <a:p>
            <a:pPr indent="0" lvl="0" marL="0" rtl="0" algn="ctr">
              <a:lnSpc>
                <a:spcPct val="100000"/>
              </a:lnSpc>
              <a:spcBef>
                <a:spcPts val="800"/>
              </a:spcBef>
              <a:spcAft>
                <a:spcPts val="0"/>
              </a:spcAft>
              <a:buClr>
                <a:schemeClr val="dk1"/>
              </a:buClr>
              <a:buSzPts val="1100"/>
              <a:buFont typeface="Arial"/>
              <a:buNone/>
            </a:pPr>
            <a:r>
              <a:rPr b="1" lang="en" sz="1700" u="sng">
                <a:solidFill>
                  <a:srgbClr val="3564B9"/>
                </a:solidFill>
                <a:latin typeface="Dosis"/>
                <a:ea typeface="Dosis"/>
                <a:cs typeface="Dosis"/>
                <a:sym typeface="Dosis"/>
                <a:hlinkClick r:id="rId3">
                  <a:extLst>
                    <a:ext uri="{A12FA001-AC4F-418D-AE19-62706E023703}">
                      <ahyp:hlinkClr val="tx"/>
                    </a:ext>
                  </a:extLst>
                </a:hlinkClick>
              </a:rPr>
              <a:t>luc.lagarde@recit.gouv.qc.ca</a:t>
            </a:r>
            <a:r>
              <a:rPr b="1" lang="en" sz="1700">
                <a:solidFill>
                  <a:srgbClr val="3564B9"/>
                </a:solidFill>
                <a:latin typeface="Dosis"/>
                <a:ea typeface="Dosis"/>
                <a:cs typeface="Dosis"/>
                <a:sym typeface="Dosis"/>
              </a:rPr>
              <a:t> </a:t>
            </a:r>
            <a:endParaRPr b="1" sz="1700">
              <a:solidFill>
                <a:srgbClr val="3564B9"/>
              </a:solidFill>
              <a:latin typeface="Dosis"/>
              <a:ea typeface="Dosis"/>
              <a:cs typeface="Dosis"/>
              <a:sym typeface="Dosis"/>
            </a:endParaRPr>
          </a:p>
          <a:p>
            <a:pPr indent="0" lvl="0" marL="0" rtl="0" algn="ctr">
              <a:spcBef>
                <a:spcPts val="0"/>
              </a:spcBef>
              <a:spcAft>
                <a:spcPts val="1600"/>
              </a:spcAft>
              <a:buNone/>
            </a:pPr>
            <a:r>
              <a:t/>
            </a:r>
            <a:endParaRPr/>
          </a:p>
        </p:txBody>
      </p:sp>
      <p:pic>
        <p:nvPicPr>
          <p:cNvPr id="305" name="Google Shape;305;p47"/>
          <p:cNvPicPr preferRelativeResize="0"/>
          <p:nvPr/>
        </p:nvPicPr>
        <p:blipFill rotWithShape="1">
          <a:blip r:embed="rId4">
            <a:alphaModFix/>
          </a:blip>
          <a:srcRect b="0" l="15168" r="14641" t="0"/>
          <a:stretch/>
        </p:blipFill>
        <p:spPr>
          <a:xfrm>
            <a:off x="4748888" y="1484755"/>
            <a:ext cx="3803775" cy="818008"/>
          </a:xfrm>
          <a:prstGeom prst="rect">
            <a:avLst/>
          </a:prstGeom>
          <a:noFill/>
          <a:ln>
            <a:noFill/>
          </a:ln>
        </p:spPr>
      </p:pic>
      <p:pic>
        <p:nvPicPr>
          <p:cNvPr id="306" name="Google Shape;306;p47"/>
          <p:cNvPicPr preferRelativeResize="0"/>
          <p:nvPr/>
        </p:nvPicPr>
        <p:blipFill rotWithShape="1">
          <a:blip r:embed="rId5">
            <a:alphaModFix/>
          </a:blip>
          <a:srcRect b="18250" l="9441" r="9441" t="16522"/>
          <a:stretch/>
        </p:blipFill>
        <p:spPr>
          <a:xfrm>
            <a:off x="2013400" y="1202967"/>
            <a:ext cx="1567500" cy="1511400"/>
          </a:xfrm>
          <a:prstGeom prst="wedgeRectCallout">
            <a:avLst>
              <a:gd fmla="val 5960" name="adj1"/>
              <a:gd fmla="val 60145" name="adj2"/>
            </a:avLst>
          </a:prstGeom>
          <a:noFill/>
          <a:ln cap="flat" cmpd="sng" w="9525">
            <a:solidFill>
              <a:srgbClr val="0069BF"/>
            </a:solidFill>
            <a:prstDash val="solid"/>
            <a:round/>
            <a:headEnd len="sm" w="sm" type="none"/>
            <a:tailEnd len="sm" w="sm" type="none"/>
          </a:ln>
          <a:effectLst>
            <a:outerShdw blurRad="57150" rotWithShape="0" algn="bl" dir="5400000" dist="19050">
              <a:srgbClr val="000000">
                <a:alpha val="50000"/>
              </a:srgbClr>
            </a:outerShdw>
          </a:effectLst>
        </p:spPr>
      </p:pic>
      <p:sp>
        <p:nvSpPr>
          <p:cNvPr id="307" name="Google Shape;307;p47"/>
          <p:cNvSpPr txBox="1"/>
          <p:nvPr/>
        </p:nvSpPr>
        <p:spPr>
          <a:xfrm>
            <a:off x="4474150" y="4540075"/>
            <a:ext cx="46980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500">
                <a:solidFill>
                  <a:srgbClr val="0A0A0A"/>
                </a:solidFill>
                <a:latin typeface="Source Sans Pro"/>
                <a:ea typeface="Source Sans Pro"/>
                <a:cs typeface="Source Sans Pro"/>
                <a:sym typeface="Source Sans Pro"/>
              </a:rPr>
              <a:t>recitmst.qc.ca/28mars102</a:t>
            </a:r>
            <a:endParaRPr>
              <a:solidFill>
                <a:srgbClr val="0A0A0A"/>
              </a:solidFill>
            </a:endParaRPr>
          </a:p>
        </p:txBody>
      </p:sp>
      <p:pic>
        <p:nvPicPr>
          <p:cNvPr id="308" name="Google Shape;308;p47"/>
          <p:cNvPicPr preferRelativeResize="0"/>
          <p:nvPr/>
        </p:nvPicPr>
        <p:blipFill>
          <a:blip r:embed="rId6">
            <a:alphaModFix/>
          </a:blip>
          <a:stretch>
            <a:fillRect/>
          </a:stretch>
        </p:blipFill>
        <p:spPr>
          <a:xfrm>
            <a:off x="4814125" y="2481475"/>
            <a:ext cx="2797471" cy="9028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48"/>
          <p:cNvSpPr txBox="1"/>
          <p:nvPr/>
        </p:nvSpPr>
        <p:spPr>
          <a:xfrm>
            <a:off x="228600" y="2339000"/>
            <a:ext cx="2921400" cy="1416000"/>
          </a:xfrm>
          <a:prstGeom prst="rect">
            <a:avLst/>
          </a:prstGeom>
          <a:noFill/>
          <a:ln>
            <a:noFill/>
          </a:ln>
        </p:spPr>
        <p:txBody>
          <a:bodyPr anchorCtr="0" anchor="b" bIns="91425" lIns="91425" spcFirstLastPara="1" rIns="91425" wrap="square" tIns="91425">
            <a:spAutoFit/>
          </a:bodyPr>
          <a:lstStyle/>
          <a:p>
            <a:pPr indent="0" lvl="0" marL="0" rtl="0" algn="l">
              <a:spcBef>
                <a:spcPts val="0"/>
              </a:spcBef>
              <a:spcAft>
                <a:spcPts val="0"/>
              </a:spcAft>
              <a:buNone/>
            </a:pPr>
            <a:r>
              <a:rPr lang="en" sz="3300">
                <a:latin typeface="Viga"/>
                <a:ea typeface="Viga"/>
                <a:cs typeface="Viga"/>
                <a:sym typeface="Viga"/>
              </a:rPr>
              <a:t>Déroulement de l’atelier</a:t>
            </a:r>
            <a:endParaRPr sz="3300">
              <a:latin typeface="Viga"/>
              <a:ea typeface="Viga"/>
              <a:cs typeface="Viga"/>
              <a:sym typeface="Viga"/>
            </a:endParaRPr>
          </a:p>
          <a:p>
            <a:pPr indent="171450" lvl="0" marL="0" rtl="0" algn="l">
              <a:spcBef>
                <a:spcPts val="0"/>
              </a:spcBef>
              <a:spcAft>
                <a:spcPts val="0"/>
              </a:spcAft>
              <a:buNone/>
            </a:pPr>
            <a:r>
              <a:rPr lang="en">
                <a:latin typeface="Viga"/>
                <a:ea typeface="Viga"/>
                <a:cs typeface="Viga"/>
                <a:sym typeface="Viga"/>
              </a:rPr>
              <a:t>60</a:t>
            </a:r>
            <a:r>
              <a:rPr lang="en">
                <a:latin typeface="Viga"/>
                <a:ea typeface="Viga"/>
                <a:cs typeface="Viga"/>
                <a:sym typeface="Viga"/>
              </a:rPr>
              <a:t> minutes</a:t>
            </a:r>
            <a:endParaRPr>
              <a:latin typeface="Viga"/>
              <a:ea typeface="Viga"/>
              <a:cs typeface="Viga"/>
              <a:sym typeface="Viga"/>
            </a:endParaRPr>
          </a:p>
        </p:txBody>
      </p:sp>
      <p:pic>
        <p:nvPicPr>
          <p:cNvPr descr="File:Ic timer 48px.svg - Wikimedia Commons" id="314" name="Google Shape;314;p48"/>
          <p:cNvPicPr preferRelativeResize="0"/>
          <p:nvPr/>
        </p:nvPicPr>
        <p:blipFill>
          <a:blip r:embed="rId3">
            <a:alphaModFix/>
          </a:blip>
          <a:stretch>
            <a:fillRect/>
          </a:stretch>
        </p:blipFill>
        <p:spPr>
          <a:xfrm>
            <a:off x="918825" y="1159425"/>
            <a:ext cx="1112650" cy="1112650"/>
          </a:xfrm>
          <a:prstGeom prst="rect">
            <a:avLst/>
          </a:prstGeom>
          <a:noFill/>
          <a:ln>
            <a:noFill/>
          </a:ln>
        </p:spPr>
      </p:pic>
      <p:sp>
        <p:nvSpPr>
          <p:cNvPr id="315" name="Google Shape;315;p48"/>
          <p:cNvSpPr txBox="1"/>
          <p:nvPr/>
        </p:nvSpPr>
        <p:spPr>
          <a:xfrm>
            <a:off x="3817025" y="697750"/>
            <a:ext cx="4299900" cy="40536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None/>
            </a:pPr>
            <a:r>
              <a:rPr lang="en" sz="2500">
                <a:solidFill>
                  <a:srgbClr val="0A0A0A"/>
                </a:solidFill>
                <a:latin typeface="Viga"/>
                <a:ea typeface="Viga"/>
                <a:cs typeface="Viga"/>
                <a:sym typeface="Viga"/>
              </a:rPr>
              <a:t>Accueil et bienvenue</a:t>
            </a:r>
            <a:endParaRPr sz="2500">
              <a:solidFill>
                <a:srgbClr val="0A0A0A"/>
              </a:solidFill>
              <a:latin typeface="Viga"/>
              <a:ea typeface="Viga"/>
              <a:cs typeface="Viga"/>
              <a:sym typeface="Viga"/>
            </a:endParaRPr>
          </a:p>
          <a:p>
            <a:pPr indent="0" lvl="0" marL="0" rtl="0" algn="l">
              <a:lnSpc>
                <a:spcPct val="115000"/>
              </a:lnSpc>
              <a:spcBef>
                <a:spcPts val="1600"/>
              </a:spcBef>
              <a:spcAft>
                <a:spcPts val="0"/>
              </a:spcAft>
              <a:buNone/>
            </a:pPr>
            <a:r>
              <a:rPr lang="en" sz="2500">
                <a:solidFill>
                  <a:srgbClr val="0A0A0A"/>
                </a:solidFill>
                <a:latin typeface="Viga"/>
                <a:ea typeface="Viga"/>
                <a:cs typeface="Viga"/>
                <a:sym typeface="Viga"/>
              </a:rPr>
              <a:t>Desmos?</a:t>
            </a:r>
            <a:endParaRPr sz="2500">
              <a:solidFill>
                <a:srgbClr val="0A0A0A"/>
              </a:solidFill>
              <a:latin typeface="Viga"/>
              <a:ea typeface="Viga"/>
              <a:cs typeface="Viga"/>
              <a:sym typeface="Viga"/>
            </a:endParaRPr>
          </a:p>
          <a:p>
            <a:pPr indent="0" lvl="0" marL="0" rtl="0" algn="l">
              <a:lnSpc>
                <a:spcPct val="115000"/>
              </a:lnSpc>
              <a:spcBef>
                <a:spcPts val="1600"/>
              </a:spcBef>
              <a:spcAft>
                <a:spcPts val="0"/>
              </a:spcAft>
              <a:buNone/>
            </a:pPr>
            <a:r>
              <a:rPr lang="en" sz="2500">
                <a:solidFill>
                  <a:srgbClr val="0A0A0A"/>
                </a:solidFill>
                <a:latin typeface="Viga"/>
                <a:ea typeface="Viga"/>
                <a:cs typeface="Viga"/>
                <a:sym typeface="Viga"/>
              </a:rPr>
              <a:t>Mode examen de Desmos</a:t>
            </a:r>
            <a:br>
              <a:rPr lang="en" sz="2500">
                <a:solidFill>
                  <a:srgbClr val="0A0A0A"/>
                </a:solidFill>
                <a:latin typeface="Viga"/>
                <a:ea typeface="Viga"/>
                <a:cs typeface="Viga"/>
                <a:sym typeface="Viga"/>
              </a:rPr>
            </a:br>
            <a:r>
              <a:rPr lang="en" sz="2500">
                <a:solidFill>
                  <a:srgbClr val="0A0A0A"/>
                </a:solidFill>
                <a:latin typeface="Viga"/>
                <a:ea typeface="Viga"/>
                <a:cs typeface="Viga"/>
                <a:sym typeface="Viga"/>
              </a:rPr>
              <a:t>	</a:t>
            </a:r>
            <a:r>
              <a:rPr lang="en" sz="2100">
                <a:solidFill>
                  <a:srgbClr val="595959"/>
                </a:solidFill>
                <a:latin typeface="Viga"/>
                <a:ea typeface="Viga"/>
                <a:cs typeface="Viga"/>
                <a:sym typeface="Viga"/>
              </a:rPr>
              <a:t>Sanction des études</a:t>
            </a:r>
            <a:br>
              <a:rPr lang="en" sz="2100">
                <a:solidFill>
                  <a:srgbClr val="595959"/>
                </a:solidFill>
                <a:latin typeface="Viga"/>
                <a:ea typeface="Viga"/>
                <a:cs typeface="Viga"/>
                <a:sym typeface="Viga"/>
              </a:rPr>
            </a:br>
            <a:r>
              <a:rPr lang="en" sz="2100">
                <a:solidFill>
                  <a:srgbClr val="595959"/>
                </a:solidFill>
                <a:latin typeface="Viga"/>
                <a:ea typeface="Viga"/>
                <a:cs typeface="Viga"/>
                <a:sym typeface="Viga"/>
              </a:rPr>
              <a:t>	Pratique vs Examen</a:t>
            </a:r>
            <a:br>
              <a:rPr lang="en" sz="2100">
                <a:solidFill>
                  <a:srgbClr val="595959"/>
                </a:solidFill>
                <a:latin typeface="Viga"/>
                <a:ea typeface="Viga"/>
                <a:cs typeface="Viga"/>
                <a:sym typeface="Viga"/>
              </a:rPr>
            </a:br>
            <a:r>
              <a:rPr lang="en" sz="2100">
                <a:solidFill>
                  <a:srgbClr val="595959"/>
                </a:solidFill>
                <a:latin typeface="Viga"/>
                <a:ea typeface="Viga"/>
                <a:cs typeface="Viga"/>
                <a:sym typeface="Viga"/>
              </a:rPr>
              <a:t>	Fonctionnement</a:t>
            </a:r>
            <a:endParaRPr sz="2100">
              <a:solidFill>
                <a:srgbClr val="595959"/>
              </a:solidFill>
              <a:latin typeface="Viga"/>
              <a:ea typeface="Viga"/>
              <a:cs typeface="Viga"/>
              <a:sym typeface="Viga"/>
            </a:endParaRPr>
          </a:p>
          <a:p>
            <a:pPr indent="0" lvl="0" marL="0" rtl="0" algn="l">
              <a:lnSpc>
                <a:spcPct val="115000"/>
              </a:lnSpc>
              <a:spcBef>
                <a:spcPts val="1600"/>
              </a:spcBef>
              <a:spcAft>
                <a:spcPts val="1600"/>
              </a:spcAft>
              <a:buNone/>
            </a:pPr>
            <a:r>
              <a:rPr lang="en" sz="2100">
                <a:solidFill>
                  <a:srgbClr val="0A0A0A"/>
                </a:solidFill>
                <a:latin typeface="Viga"/>
                <a:ea typeface="Viga"/>
                <a:cs typeface="Viga"/>
                <a:sym typeface="Viga"/>
              </a:rPr>
              <a:t>Ressources</a:t>
            </a:r>
            <a:endParaRPr sz="2000">
              <a:solidFill>
                <a:srgbClr val="0A0A0A"/>
              </a:solidFill>
              <a:latin typeface="Viga"/>
              <a:ea typeface="Viga"/>
              <a:cs typeface="Viga"/>
              <a:sym typeface="Viga"/>
            </a:endParaRPr>
          </a:p>
        </p:txBody>
      </p:sp>
      <p:sp>
        <p:nvSpPr>
          <p:cNvPr id="316" name="Google Shape;316;p48"/>
          <p:cNvSpPr txBox="1"/>
          <p:nvPr/>
        </p:nvSpPr>
        <p:spPr>
          <a:xfrm>
            <a:off x="76650" y="4571850"/>
            <a:ext cx="3073200" cy="477000"/>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None/>
            </a:pPr>
            <a:r>
              <a:rPr b="1" lang="en" sz="1900">
                <a:solidFill>
                  <a:srgbClr val="0A0A0A"/>
                </a:solidFill>
                <a:latin typeface="Source Sans Pro"/>
                <a:ea typeface="Source Sans Pro"/>
                <a:cs typeface="Source Sans Pro"/>
                <a:sym typeface="Source Sans Pro"/>
              </a:rPr>
              <a:t>recitmst.qc.ca/28mars102</a:t>
            </a:r>
            <a:endParaRPr b="1" sz="1900">
              <a:solidFill>
                <a:srgbClr val="0A0A0A"/>
              </a:solidFill>
              <a:latin typeface="Source Sans Pro"/>
              <a:ea typeface="Source Sans Pro"/>
              <a:cs typeface="Source Sans Pro"/>
              <a:sym typeface="Source Sans Pr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49"/>
          <p:cNvSpPr txBox="1"/>
          <p:nvPr>
            <p:ph type="title"/>
          </p:nvPr>
        </p:nvSpPr>
        <p:spPr>
          <a:xfrm>
            <a:off x="78500" y="45975"/>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Compétence numérique</a:t>
            </a:r>
            <a:endParaRPr/>
          </a:p>
        </p:txBody>
      </p:sp>
      <p:sp>
        <p:nvSpPr>
          <p:cNvPr id="322" name="Google Shape;322;p49"/>
          <p:cNvSpPr/>
          <p:nvPr/>
        </p:nvSpPr>
        <p:spPr>
          <a:xfrm>
            <a:off x="458250" y="1198500"/>
            <a:ext cx="3936900" cy="3362400"/>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3" name="Google Shape;323;p49"/>
          <p:cNvPicPr preferRelativeResize="0"/>
          <p:nvPr/>
        </p:nvPicPr>
        <p:blipFill rotWithShape="1">
          <a:blip r:embed="rId3">
            <a:alphaModFix/>
          </a:blip>
          <a:srcRect b="0" l="0" r="0" t="0"/>
          <a:stretch/>
        </p:blipFill>
        <p:spPr>
          <a:xfrm>
            <a:off x="527724" y="1646800"/>
            <a:ext cx="3797974" cy="1025450"/>
          </a:xfrm>
          <a:prstGeom prst="rect">
            <a:avLst/>
          </a:prstGeom>
          <a:noFill/>
          <a:ln>
            <a:noFill/>
          </a:ln>
        </p:spPr>
      </p:pic>
      <p:pic>
        <p:nvPicPr>
          <p:cNvPr id="324" name="Google Shape;324;p49"/>
          <p:cNvPicPr preferRelativeResize="0"/>
          <p:nvPr/>
        </p:nvPicPr>
        <p:blipFill rotWithShape="1">
          <a:blip r:embed="rId4">
            <a:alphaModFix/>
          </a:blip>
          <a:srcRect b="0" l="0" r="0" t="0"/>
          <a:stretch/>
        </p:blipFill>
        <p:spPr>
          <a:xfrm>
            <a:off x="527713" y="2976500"/>
            <a:ext cx="3797974" cy="1095385"/>
          </a:xfrm>
          <a:prstGeom prst="rect">
            <a:avLst/>
          </a:prstGeom>
          <a:noFill/>
          <a:ln>
            <a:noFill/>
          </a:ln>
        </p:spPr>
      </p:pic>
      <p:pic>
        <p:nvPicPr>
          <p:cNvPr id="325" name="Google Shape;325;p49"/>
          <p:cNvPicPr preferRelativeResize="0"/>
          <p:nvPr/>
        </p:nvPicPr>
        <p:blipFill>
          <a:blip r:embed="rId5">
            <a:alphaModFix/>
          </a:blip>
          <a:stretch>
            <a:fillRect/>
          </a:stretch>
        </p:blipFill>
        <p:spPr>
          <a:xfrm>
            <a:off x="4760210" y="1304125"/>
            <a:ext cx="4164650" cy="3406600"/>
          </a:xfrm>
          <a:prstGeom prst="rect">
            <a:avLst/>
          </a:prstGeom>
          <a:noFill/>
          <a:ln>
            <a:noFill/>
          </a:ln>
        </p:spPr>
      </p:pic>
      <p:sp>
        <p:nvSpPr>
          <p:cNvPr id="326" name="Google Shape;326;p49"/>
          <p:cNvSpPr txBox="1"/>
          <p:nvPr/>
        </p:nvSpPr>
        <p:spPr>
          <a:xfrm>
            <a:off x="4918300" y="866400"/>
            <a:ext cx="3936900" cy="33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u="sng">
                <a:solidFill>
                  <a:srgbClr val="345792"/>
                </a:solidFill>
                <a:latin typeface="Viga"/>
                <a:ea typeface="Viga"/>
                <a:cs typeface="Viga"/>
                <a:sym typeface="Viga"/>
                <a:hlinkClick r:id="rId6">
                  <a:extLst>
                    <a:ext uri="{A12FA001-AC4F-418D-AE19-62706E023703}">
                      <ahyp:hlinkClr val="tx"/>
                    </a:ext>
                  </a:extLst>
                </a:hlinkClick>
              </a:rPr>
              <a:t>Cadre de référence de la compétence numérique</a:t>
            </a:r>
            <a:endParaRPr sz="1200">
              <a:solidFill>
                <a:srgbClr val="345792"/>
              </a:solidFill>
              <a:latin typeface="Viga"/>
              <a:ea typeface="Viga"/>
              <a:cs typeface="Viga"/>
              <a:sym typeface="Viga"/>
            </a:endParaRPr>
          </a:p>
        </p:txBody>
      </p:sp>
      <p:sp>
        <p:nvSpPr>
          <p:cNvPr id="327" name="Google Shape;327;p49"/>
          <p:cNvSpPr/>
          <p:nvPr/>
        </p:nvSpPr>
        <p:spPr>
          <a:xfrm>
            <a:off x="6922500" y="1198500"/>
            <a:ext cx="1303200" cy="868800"/>
          </a:xfrm>
          <a:prstGeom prst="rect">
            <a:avLst/>
          </a:prstGeom>
          <a:noFill/>
          <a:ln cap="flat" cmpd="sng" w="9525">
            <a:solidFill>
              <a:srgbClr val="FF9900"/>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iga"/>
              <a:ea typeface="Viga"/>
              <a:cs typeface="Viga"/>
              <a:sym typeface="Vig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50"/>
          <p:cNvSpPr txBox="1"/>
          <p:nvPr>
            <p:ph type="title"/>
          </p:nvPr>
        </p:nvSpPr>
        <p:spPr>
          <a:xfrm>
            <a:off x="158700" y="30759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300">
                <a:solidFill>
                  <a:srgbClr val="000000"/>
                </a:solidFill>
              </a:rPr>
              <a:t>Amplify</a:t>
            </a:r>
            <a:endParaRPr sz="2300">
              <a:solidFill>
                <a:srgbClr val="000000"/>
              </a:solidFill>
            </a:endParaRPr>
          </a:p>
          <a:p>
            <a:pPr indent="0" lvl="0" marL="0" rtl="0" algn="l">
              <a:spcBef>
                <a:spcPts val="0"/>
              </a:spcBef>
              <a:spcAft>
                <a:spcPts val="0"/>
              </a:spcAft>
              <a:buNone/>
            </a:pPr>
            <a:r>
              <a:rPr lang="en" sz="1400">
                <a:solidFill>
                  <a:srgbClr val="999999"/>
                </a:solidFill>
              </a:rPr>
              <a:t>Une plateforme gratuite d'apprentissage et d'enseignement.</a:t>
            </a:r>
            <a:endParaRPr sz="1400">
              <a:solidFill>
                <a:srgbClr val="999999"/>
              </a:solidFill>
            </a:endParaRPr>
          </a:p>
        </p:txBody>
      </p:sp>
      <p:sp>
        <p:nvSpPr>
          <p:cNvPr id="333" name="Google Shape;333;p50"/>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t>Desmos ?</a:t>
            </a:r>
            <a:endParaRPr sz="3000"/>
          </a:p>
        </p:txBody>
      </p:sp>
      <p:pic>
        <p:nvPicPr>
          <p:cNvPr id="334" name="Google Shape;334;p50">
            <a:hlinkClick r:id="rId3"/>
          </p:cNvPr>
          <p:cNvPicPr preferRelativeResize="0"/>
          <p:nvPr/>
        </p:nvPicPr>
        <p:blipFill>
          <a:blip r:embed="rId4">
            <a:alphaModFix/>
          </a:blip>
          <a:stretch>
            <a:fillRect/>
          </a:stretch>
        </p:blipFill>
        <p:spPr>
          <a:xfrm>
            <a:off x="495000" y="1598326"/>
            <a:ext cx="6212937" cy="1455100"/>
          </a:xfrm>
          <a:prstGeom prst="rect">
            <a:avLst/>
          </a:prstGeom>
          <a:noFill/>
          <a:ln>
            <a:noFill/>
          </a:ln>
        </p:spPr>
      </p:pic>
      <p:pic>
        <p:nvPicPr>
          <p:cNvPr id="335" name="Google Shape;335;p50"/>
          <p:cNvPicPr preferRelativeResize="0"/>
          <p:nvPr/>
        </p:nvPicPr>
        <p:blipFill>
          <a:blip r:embed="rId5">
            <a:alphaModFix/>
          </a:blip>
          <a:stretch>
            <a:fillRect/>
          </a:stretch>
        </p:blipFill>
        <p:spPr>
          <a:xfrm>
            <a:off x="7417225" y="1798553"/>
            <a:ext cx="825700" cy="825700"/>
          </a:xfrm>
          <a:prstGeom prst="rect">
            <a:avLst/>
          </a:prstGeom>
          <a:noFill/>
          <a:ln>
            <a:noFill/>
          </a:ln>
        </p:spPr>
      </p:pic>
      <p:sp>
        <p:nvSpPr>
          <p:cNvPr id="336" name="Google Shape;336;p50"/>
          <p:cNvSpPr txBox="1"/>
          <p:nvPr>
            <p:ph type="title"/>
          </p:nvPr>
        </p:nvSpPr>
        <p:spPr>
          <a:xfrm>
            <a:off x="174450" y="96410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2300">
                <a:solidFill>
                  <a:srgbClr val="000000"/>
                </a:solidFill>
              </a:rPr>
              <a:t>Desmos Studio</a:t>
            </a:r>
            <a:endParaRPr b="1" sz="2300">
              <a:solidFill>
                <a:srgbClr val="000000"/>
              </a:solidFill>
            </a:endParaRPr>
          </a:p>
          <a:p>
            <a:pPr indent="0" lvl="0" marL="0" rtl="0" algn="l">
              <a:spcBef>
                <a:spcPts val="0"/>
              </a:spcBef>
              <a:spcAft>
                <a:spcPts val="0"/>
              </a:spcAft>
              <a:buNone/>
            </a:pPr>
            <a:r>
              <a:rPr b="1" lang="en" sz="1400">
                <a:solidFill>
                  <a:srgbClr val="999999"/>
                </a:solidFill>
              </a:rPr>
              <a:t>Une suite d’applications accessibles gratuitement en ligne ou via des applications sur un appareil mobile.</a:t>
            </a:r>
            <a:endParaRPr b="1" sz="1400">
              <a:solidFill>
                <a:srgbClr val="999999"/>
              </a:solidFill>
            </a:endParaRPr>
          </a:p>
        </p:txBody>
      </p:sp>
      <p:pic>
        <p:nvPicPr>
          <p:cNvPr id="337" name="Google Shape;337;p50">
            <a:hlinkClick r:id="rId6"/>
          </p:cNvPr>
          <p:cNvPicPr preferRelativeResize="0"/>
          <p:nvPr/>
        </p:nvPicPr>
        <p:blipFill>
          <a:blip r:embed="rId7">
            <a:alphaModFix/>
          </a:blip>
          <a:stretch>
            <a:fillRect/>
          </a:stretch>
        </p:blipFill>
        <p:spPr>
          <a:xfrm>
            <a:off x="679950" y="4194659"/>
            <a:ext cx="2514600" cy="447600"/>
          </a:xfrm>
          <a:prstGeom prst="roundRect">
            <a:avLst>
              <a:gd fmla="val 16667" name="adj"/>
            </a:avLst>
          </a:prstGeom>
          <a:noFill/>
          <a:ln cap="flat" cmpd="sng" w="19050">
            <a:solidFill>
              <a:srgbClr val="666666"/>
            </a:solidFill>
            <a:prstDash val="solid"/>
            <a:round/>
            <a:headEnd len="sm" w="sm" type="none"/>
            <a:tailEnd len="sm" w="sm" type="none"/>
          </a:ln>
        </p:spPr>
      </p:pic>
      <p:pic>
        <p:nvPicPr>
          <p:cNvPr id="338" name="Google Shape;338;p50"/>
          <p:cNvPicPr preferRelativeResize="0"/>
          <p:nvPr/>
        </p:nvPicPr>
        <p:blipFill>
          <a:blip r:embed="rId8">
            <a:alphaModFix/>
          </a:blip>
          <a:stretch>
            <a:fillRect/>
          </a:stretch>
        </p:blipFill>
        <p:spPr>
          <a:xfrm>
            <a:off x="3650802" y="3879949"/>
            <a:ext cx="3943025" cy="710725"/>
          </a:xfrm>
          <a:prstGeom prst="rect">
            <a:avLst/>
          </a:prstGeom>
          <a:noFill/>
          <a:ln cap="flat" cmpd="sng" w="19050">
            <a:solidFill>
              <a:srgbClr val="F3F3F3"/>
            </a:solidFill>
            <a:prstDash val="solid"/>
            <a:round/>
            <a:headEnd len="sm" w="sm" type="none"/>
            <a:tailEnd len="sm" w="sm" type="none"/>
          </a:ln>
        </p:spPr>
      </p:pic>
      <p:pic>
        <p:nvPicPr>
          <p:cNvPr id="339" name="Google Shape;339;p50">
            <a:hlinkClick r:id="rId9"/>
          </p:cNvPr>
          <p:cNvPicPr preferRelativeResize="0"/>
          <p:nvPr/>
        </p:nvPicPr>
        <p:blipFill>
          <a:blip r:embed="rId10">
            <a:alphaModFix/>
          </a:blip>
          <a:stretch>
            <a:fillRect/>
          </a:stretch>
        </p:blipFill>
        <p:spPr>
          <a:xfrm>
            <a:off x="3650800" y="4695574"/>
            <a:ext cx="825600" cy="279900"/>
          </a:xfrm>
          <a:prstGeom prst="roundRect">
            <a:avLst>
              <a:gd fmla="val 16667" name="adj"/>
            </a:avLst>
          </a:prstGeom>
          <a:noFill/>
          <a:ln>
            <a:noFill/>
          </a:ln>
        </p:spPr>
      </p:pic>
      <p:sp>
        <p:nvSpPr>
          <p:cNvPr id="340" name="Google Shape;340;p50"/>
          <p:cNvSpPr/>
          <p:nvPr/>
        </p:nvSpPr>
        <p:spPr>
          <a:xfrm>
            <a:off x="3338825" y="3831050"/>
            <a:ext cx="167700" cy="1174800"/>
          </a:xfrm>
          <a:prstGeom prst="lef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iga"/>
              <a:ea typeface="Viga"/>
              <a:cs typeface="Viga"/>
              <a:sym typeface="Viga"/>
            </a:endParaRPr>
          </a:p>
        </p:txBody>
      </p:sp>
      <p:sp>
        <p:nvSpPr>
          <p:cNvPr id="341" name="Google Shape;341;p50"/>
          <p:cNvSpPr/>
          <p:nvPr/>
        </p:nvSpPr>
        <p:spPr>
          <a:xfrm>
            <a:off x="1621050" y="1660600"/>
            <a:ext cx="5034900" cy="1298400"/>
          </a:xfrm>
          <a:prstGeom prst="roundRect">
            <a:avLst>
              <a:gd fmla="val 26425" name="adj"/>
            </a:avLst>
          </a:prstGeom>
          <a:solidFill>
            <a:srgbClr val="F3F3F3">
              <a:alpha val="858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iga"/>
              <a:ea typeface="Viga"/>
              <a:cs typeface="Viga"/>
              <a:sym typeface="Viga"/>
            </a:endParaRPr>
          </a:p>
        </p:txBody>
      </p:sp>
      <p:sp>
        <p:nvSpPr>
          <p:cNvPr id="342" name="Google Shape;342;p50"/>
          <p:cNvSpPr/>
          <p:nvPr/>
        </p:nvSpPr>
        <p:spPr>
          <a:xfrm>
            <a:off x="158700" y="3052800"/>
            <a:ext cx="7790700" cy="1995900"/>
          </a:xfrm>
          <a:prstGeom prst="roundRect">
            <a:avLst>
              <a:gd fmla="val 2595" name="adj"/>
            </a:avLst>
          </a:prstGeom>
          <a:solidFill>
            <a:srgbClr val="F3F3F3">
              <a:alpha val="858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iga"/>
              <a:ea typeface="Viga"/>
              <a:cs typeface="Viga"/>
              <a:sym typeface="Viga"/>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6"/>
                                        </p:tgtEl>
                                        <p:attrNameLst>
                                          <p:attrName>style.visibility</p:attrName>
                                        </p:attrNameLst>
                                      </p:cBhvr>
                                      <p:to>
                                        <p:strVal val="visible"/>
                                      </p:to>
                                    </p:set>
                                  </p:childTnLst>
                                </p:cTn>
                              </p:par>
                            </p:childTnLst>
                          </p:cTn>
                        </p:par>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3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51"/>
          <p:cNvSpPr txBox="1"/>
          <p:nvPr/>
        </p:nvSpPr>
        <p:spPr>
          <a:xfrm>
            <a:off x="3905650" y="1325150"/>
            <a:ext cx="4977600" cy="22626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0"/>
              </a:spcAft>
              <a:buNone/>
            </a:pPr>
            <a:r>
              <a:t/>
            </a:r>
            <a:endParaRPr sz="2000">
              <a:solidFill>
                <a:schemeClr val="accent5"/>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rPr lang="en" sz="2000">
                <a:latin typeface="Viga"/>
                <a:ea typeface="Viga"/>
                <a:cs typeface="Viga"/>
                <a:sym typeface="Viga"/>
              </a:rPr>
              <a:t>Se connecter ou créer un compte (</a:t>
            </a:r>
            <a:r>
              <a:rPr lang="en" sz="2000">
                <a:latin typeface="Viga"/>
                <a:ea typeface="Viga"/>
                <a:cs typeface="Viga"/>
                <a:sym typeface="Viga"/>
              </a:rPr>
              <a:t>facultatif</a:t>
            </a:r>
            <a:r>
              <a:rPr lang="en" sz="2000">
                <a:latin typeface="Viga"/>
                <a:ea typeface="Viga"/>
                <a:cs typeface="Viga"/>
                <a:sym typeface="Viga"/>
              </a:rPr>
              <a:t>)</a:t>
            </a:r>
            <a:endParaRPr sz="2000">
              <a:latin typeface="Viga"/>
              <a:ea typeface="Viga"/>
              <a:cs typeface="Viga"/>
              <a:sym typeface="Viga"/>
            </a:endParaRPr>
          </a:p>
          <a:p>
            <a:pPr indent="0" lvl="0" marL="457200" rtl="0" algn="l">
              <a:lnSpc>
                <a:spcPct val="115000"/>
              </a:lnSpc>
              <a:spcBef>
                <a:spcPts val="0"/>
              </a:spcBef>
              <a:spcAft>
                <a:spcPts val="0"/>
              </a:spcAft>
              <a:buNone/>
            </a:pPr>
            <a:r>
              <a:t/>
            </a:r>
            <a:endParaRPr b="1" sz="2000">
              <a:latin typeface="Viga"/>
              <a:ea typeface="Viga"/>
              <a:cs typeface="Viga"/>
              <a:sym typeface="Viga"/>
            </a:endParaRPr>
          </a:p>
          <a:p>
            <a:pPr indent="0" lvl="0" marL="457200" rtl="0" algn="l">
              <a:lnSpc>
                <a:spcPct val="115000"/>
              </a:lnSpc>
              <a:spcBef>
                <a:spcPts val="0"/>
              </a:spcBef>
              <a:spcAft>
                <a:spcPts val="0"/>
              </a:spcAft>
              <a:buNone/>
            </a:pPr>
            <a:r>
              <a:t/>
            </a:r>
            <a:endParaRPr sz="2000">
              <a:latin typeface="Viga"/>
              <a:ea typeface="Viga"/>
              <a:cs typeface="Viga"/>
              <a:sym typeface="Viga"/>
            </a:endParaRPr>
          </a:p>
          <a:p>
            <a:pPr indent="0" lvl="0" marL="0" rtl="0" algn="l">
              <a:lnSpc>
                <a:spcPct val="115000"/>
              </a:lnSpc>
              <a:spcBef>
                <a:spcPts val="0"/>
              </a:spcBef>
              <a:spcAft>
                <a:spcPts val="0"/>
              </a:spcAft>
              <a:buNone/>
            </a:pPr>
            <a:r>
              <a:rPr lang="en" sz="2000">
                <a:latin typeface="Viga"/>
                <a:ea typeface="Viga"/>
                <a:cs typeface="Viga"/>
                <a:sym typeface="Viga"/>
              </a:rPr>
              <a:t>Cliquer sur </a:t>
            </a:r>
            <a:r>
              <a:rPr lang="en" sz="2000" u="sng">
                <a:solidFill>
                  <a:srgbClr val="0D5CDF"/>
                </a:solidFill>
                <a:latin typeface="Viga"/>
                <a:ea typeface="Viga"/>
                <a:cs typeface="Viga"/>
                <a:sym typeface="Viga"/>
                <a:hlinkClick r:id="rId3">
                  <a:extLst>
                    <a:ext uri="{A12FA001-AC4F-418D-AE19-62706E023703}">
                      <ahyp:hlinkClr val="tx"/>
                    </a:ext>
                  </a:extLst>
                </a:hlinkClick>
              </a:rPr>
              <a:t>ce lien</a:t>
            </a:r>
            <a:r>
              <a:rPr lang="en" sz="1900">
                <a:latin typeface="Viga"/>
                <a:ea typeface="Viga"/>
                <a:cs typeface="Viga"/>
                <a:sym typeface="Viga"/>
              </a:rPr>
              <a:t> pour la  démonstration.</a:t>
            </a:r>
            <a:endParaRPr sz="1900">
              <a:latin typeface="Viga"/>
              <a:ea typeface="Viga"/>
              <a:cs typeface="Viga"/>
              <a:sym typeface="Viga"/>
            </a:endParaRPr>
          </a:p>
        </p:txBody>
      </p:sp>
      <p:pic>
        <p:nvPicPr>
          <p:cNvPr id="348" name="Google Shape;348;p51"/>
          <p:cNvPicPr preferRelativeResize="0"/>
          <p:nvPr/>
        </p:nvPicPr>
        <p:blipFill rotWithShape="1">
          <a:blip r:embed="rId4">
            <a:alphaModFix/>
          </a:blip>
          <a:srcRect b="14310" l="0" r="0" t="0"/>
          <a:stretch/>
        </p:blipFill>
        <p:spPr>
          <a:xfrm>
            <a:off x="785900" y="1553750"/>
            <a:ext cx="2261500" cy="2955600"/>
          </a:xfrm>
          <a:prstGeom prst="rect">
            <a:avLst/>
          </a:prstGeom>
          <a:noFill/>
          <a:ln>
            <a:noFill/>
          </a:ln>
        </p:spPr>
      </p:pic>
      <p:sp>
        <p:nvSpPr>
          <p:cNvPr id="349" name="Google Shape;349;p51"/>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t>Calculatrice Graphique</a:t>
            </a:r>
            <a:endParaRPr sz="3000"/>
          </a:p>
        </p:txBody>
      </p:sp>
      <p:sp>
        <p:nvSpPr>
          <p:cNvPr id="350" name="Google Shape;350;p51"/>
          <p:cNvSpPr txBox="1"/>
          <p:nvPr/>
        </p:nvSpPr>
        <p:spPr>
          <a:xfrm>
            <a:off x="580150" y="1017500"/>
            <a:ext cx="2771700" cy="477000"/>
          </a:xfrm>
          <a:prstGeom prst="rect">
            <a:avLst/>
          </a:prstGeom>
          <a:solidFill>
            <a:schemeClr val="accent6"/>
          </a:solid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b="1" lang="en" sz="1900" u="sng">
                <a:solidFill>
                  <a:srgbClr val="0D5CDF"/>
                </a:solidFill>
                <a:latin typeface="Century Gothic"/>
                <a:ea typeface="Century Gothic"/>
                <a:cs typeface="Century Gothic"/>
                <a:sym typeface="Century Gothic"/>
                <a:hlinkClick r:id="rId5">
                  <a:extLst>
                    <a:ext uri="{A12FA001-AC4F-418D-AE19-62706E023703}">
                      <ahyp:hlinkClr val="tx"/>
                    </a:ext>
                  </a:extLst>
                </a:hlinkClick>
              </a:rPr>
              <a:t>www.desmos.com</a:t>
            </a:r>
            <a:endParaRPr sz="1300">
              <a:solidFill>
                <a:srgbClr val="0D5CDF"/>
              </a:solidFill>
              <a:latin typeface="Century Gothic"/>
              <a:ea typeface="Century Gothic"/>
              <a:cs typeface="Century Gothic"/>
              <a:sym typeface="Century Gothic"/>
            </a:endParaRPr>
          </a:p>
        </p:txBody>
      </p:sp>
      <p:sp>
        <p:nvSpPr>
          <p:cNvPr id="351" name="Google Shape;351;p51"/>
          <p:cNvSpPr txBox="1"/>
          <p:nvPr/>
        </p:nvSpPr>
        <p:spPr>
          <a:xfrm>
            <a:off x="455700" y="4632550"/>
            <a:ext cx="8232600" cy="65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u="sng">
                <a:solidFill>
                  <a:schemeClr val="lt1"/>
                </a:solidFill>
                <a:latin typeface="Viga"/>
                <a:ea typeface="Viga"/>
                <a:cs typeface="Viga"/>
                <a:sym typeface="Viga"/>
                <a:hlinkClick r:id="rId6">
                  <a:extLst>
                    <a:ext uri="{A12FA001-AC4F-418D-AE19-62706E023703}">
                      <ahyp:hlinkClr val="tx"/>
                    </a:ext>
                  </a:extLst>
                </a:hlinkClick>
              </a:rPr>
              <a:t>DÉFIS: pour améliorer vos compétences avec la calculatrice Desmos</a:t>
            </a:r>
            <a:endParaRPr sz="1200">
              <a:solidFill>
                <a:schemeClr val="lt1"/>
              </a:solidFill>
              <a:latin typeface="Viga"/>
              <a:ea typeface="Viga"/>
              <a:cs typeface="Viga"/>
              <a:sym typeface="Vig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pic>
        <p:nvPicPr>
          <p:cNvPr id="356" name="Google Shape;356;p52"/>
          <p:cNvPicPr preferRelativeResize="0"/>
          <p:nvPr/>
        </p:nvPicPr>
        <p:blipFill>
          <a:blip r:embed="rId3">
            <a:alphaModFix/>
          </a:blip>
          <a:stretch>
            <a:fillRect/>
          </a:stretch>
        </p:blipFill>
        <p:spPr>
          <a:xfrm>
            <a:off x="776575" y="1684437"/>
            <a:ext cx="7485146" cy="2920337"/>
          </a:xfrm>
          <a:prstGeom prst="rect">
            <a:avLst/>
          </a:prstGeom>
          <a:noFill/>
          <a:ln>
            <a:noFill/>
          </a:ln>
        </p:spPr>
      </p:pic>
      <p:sp>
        <p:nvSpPr>
          <p:cNvPr id="357" name="Google Shape;357;p52"/>
          <p:cNvSpPr txBox="1"/>
          <p:nvPr/>
        </p:nvSpPr>
        <p:spPr>
          <a:xfrm>
            <a:off x="757621" y="1057325"/>
            <a:ext cx="3572100" cy="45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Viga"/>
                <a:ea typeface="Viga"/>
                <a:cs typeface="Viga"/>
                <a:sym typeface="Viga"/>
              </a:rPr>
              <a:t>Les propriétés des fonctions</a:t>
            </a:r>
            <a:endParaRPr sz="1800">
              <a:latin typeface="Viga"/>
              <a:ea typeface="Viga"/>
              <a:cs typeface="Viga"/>
              <a:sym typeface="Viga"/>
            </a:endParaRPr>
          </a:p>
        </p:txBody>
      </p:sp>
      <p:sp>
        <p:nvSpPr>
          <p:cNvPr id="358" name="Google Shape;358;p52"/>
          <p:cNvSpPr txBox="1"/>
          <p:nvPr/>
        </p:nvSpPr>
        <p:spPr>
          <a:xfrm>
            <a:off x="757613" y="4656100"/>
            <a:ext cx="7341300" cy="85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u="sng">
                <a:solidFill>
                  <a:schemeClr val="accent5"/>
                </a:solidFill>
                <a:latin typeface="Century Gothic"/>
                <a:ea typeface="Century Gothic"/>
                <a:cs typeface="Century Gothic"/>
                <a:sym typeface="Century Gothic"/>
                <a:hlinkClick r:id="rId4">
                  <a:extLst>
                    <a:ext uri="{A12FA001-AC4F-418D-AE19-62706E023703}">
                      <ahyp:hlinkClr val="tx"/>
                    </a:ext>
                  </a:extLst>
                </a:hlinkClick>
              </a:rPr>
              <a:t>Fichier de départ</a:t>
            </a:r>
            <a:r>
              <a:rPr lang="en" sz="1800">
                <a:latin typeface="Century Gothic"/>
                <a:ea typeface="Century Gothic"/>
                <a:cs typeface="Century Gothic"/>
                <a:sym typeface="Century Gothic"/>
              </a:rPr>
              <a:t> </a:t>
            </a:r>
            <a:r>
              <a:rPr lang="en" sz="1800">
                <a:latin typeface="Century Gothic"/>
                <a:ea typeface="Century Gothic"/>
                <a:cs typeface="Century Gothic"/>
                <a:sym typeface="Century Gothic"/>
              </a:rPr>
              <a:t>et </a:t>
            </a:r>
            <a:r>
              <a:rPr lang="en" sz="1800" u="sng">
                <a:solidFill>
                  <a:schemeClr val="accent5"/>
                </a:solidFill>
                <a:latin typeface="Century Gothic"/>
                <a:ea typeface="Century Gothic"/>
                <a:cs typeface="Century Gothic"/>
                <a:sym typeface="Century Gothic"/>
                <a:hlinkClick r:id="rId5">
                  <a:extLst>
                    <a:ext uri="{A12FA001-AC4F-418D-AE19-62706E023703}">
                      <ahyp:hlinkClr val="tx"/>
                    </a:ext>
                  </a:extLst>
                </a:hlinkClick>
              </a:rPr>
              <a:t>Corrigé</a:t>
            </a:r>
            <a:endParaRPr sz="1800">
              <a:solidFill>
                <a:schemeClr val="accent5"/>
              </a:solidFill>
              <a:latin typeface="Century Gothic"/>
              <a:ea typeface="Century Gothic"/>
              <a:cs typeface="Century Gothic"/>
              <a:sym typeface="Century Gothic"/>
            </a:endParaRPr>
          </a:p>
        </p:txBody>
      </p:sp>
      <p:sp>
        <p:nvSpPr>
          <p:cNvPr id="359" name="Google Shape;359;p52"/>
          <p:cNvSpPr txBox="1"/>
          <p:nvPr>
            <p:ph idx="4294967295" type="sldNum"/>
          </p:nvPr>
        </p:nvSpPr>
        <p:spPr>
          <a:xfrm>
            <a:off x="-51050" y="4819400"/>
            <a:ext cx="349200" cy="324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360" name="Google Shape;360;p52"/>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t>Calculatrice Graphique</a:t>
            </a:r>
            <a:endParaRPr sz="3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53"/>
          <p:cNvSpPr txBox="1"/>
          <p:nvPr/>
        </p:nvSpPr>
        <p:spPr>
          <a:xfrm>
            <a:off x="535075" y="762000"/>
            <a:ext cx="7694400" cy="1125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100">
              <a:solidFill>
                <a:schemeClr val="dk1"/>
              </a:solidFill>
              <a:latin typeface="Viga"/>
              <a:ea typeface="Viga"/>
              <a:cs typeface="Viga"/>
              <a:sym typeface="Viga"/>
            </a:endParaRPr>
          </a:p>
          <a:p>
            <a:pPr indent="0" lvl="0" marL="0" rtl="0" algn="ctr">
              <a:spcBef>
                <a:spcPts val="0"/>
              </a:spcBef>
              <a:spcAft>
                <a:spcPts val="0"/>
              </a:spcAft>
              <a:buClr>
                <a:schemeClr val="dk1"/>
              </a:buClr>
              <a:buSzPts val="1100"/>
              <a:buFont typeface="Arial"/>
              <a:buNone/>
            </a:pPr>
            <a:r>
              <a:rPr b="1" lang="en" sz="2100">
                <a:solidFill>
                  <a:schemeClr val="dk1"/>
                </a:solidFill>
                <a:latin typeface="Viga"/>
                <a:ea typeface="Viga"/>
                <a:cs typeface="Viga"/>
                <a:sym typeface="Viga"/>
              </a:rPr>
              <a:t>Projets de dessins avec Desmos</a:t>
            </a:r>
            <a:endParaRPr b="1" sz="2100">
              <a:solidFill>
                <a:schemeClr val="dk1"/>
              </a:solidFill>
              <a:latin typeface="Viga"/>
              <a:ea typeface="Viga"/>
              <a:cs typeface="Viga"/>
              <a:sym typeface="Viga"/>
            </a:endParaRPr>
          </a:p>
          <a:p>
            <a:pPr indent="0" lvl="0" marL="0" rtl="0" algn="ctr">
              <a:spcBef>
                <a:spcPts val="0"/>
              </a:spcBef>
              <a:spcAft>
                <a:spcPts val="0"/>
              </a:spcAft>
              <a:buClr>
                <a:schemeClr val="dk1"/>
              </a:buClr>
              <a:buSzPts val="1100"/>
              <a:buFont typeface="Arial"/>
              <a:buNone/>
            </a:pPr>
            <a:r>
              <a:rPr b="1" lang="en" sz="1100">
                <a:solidFill>
                  <a:schemeClr val="dk1"/>
                </a:solidFill>
                <a:latin typeface="Viga"/>
                <a:ea typeface="Viga"/>
                <a:cs typeface="Viga"/>
                <a:sym typeface="Viga"/>
              </a:rPr>
              <a:t>(partagés sur ‘’Les maths autrement’’)</a:t>
            </a:r>
            <a:endParaRPr b="1" sz="900">
              <a:solidFill>
                <a:schemeClr val="dk1"/>
              </a:solidFill>
              <a:latin typeface="Viga"/>
              <a:ea typeface="Viga"/>
              <a:cs typeface="Viga"/>
              <a:sym typeface="Viga"/>
            </a:endParaRPr>
          </a:p>
          <a:p>
            <a:pPr indent="0" lvl="0" marL="0" rtl="0" algn="ctr">
              <a:spcBef>
                <a:spcPts val="0"/>
              </a:spcBef>
              <a:spcAft>
                <a:spcPts val="0"/>
              </a:spcAft>
              <a:buClr>
                <a:schemeClr val="dk1"/>
              </a:buClr>
              <a:buSzPts val="1100"/>
              <a:buFont typeface="Arial"/>
              <a:buNone/>
            </a:pPr>
            <a:r>
              <a:t/>
            </a:r>
            <a:endParaRPr b="1" sz="900">
              <a:solidFill>
                <a:schemeClr val="dk1"/>
              </a:solidFill>
              <a:latin typeface="Viga"/>
              <a:ea typeface="Viga"/>
              <a:cs typeface="Viga"/>
              <a:sym typeface="Viga"/>
            </a:endParaRPr>
          </a:p>
          <a:p>
            <a:pPr indent="0" lvl="0" marL="0" rtl="0" algn="l">
              <a:lnSpc>
                <a:spcPct val="115000"/>
              </a:lnSpc>
              <a:spcBef>
                <a:spcPts val="0"/>
              </a:spcBef>
              <a:spcAft>
                <a:spcPts val="0"/>
              </a:spcAft>
              <a:buClr>
                <a:schemeClr val="dk1"/>
              </a:buClr>
              <a:buSzPts val="1100"/>
              <a:buFont typeface="Arial"/>
              <a:buNone/>
            </a:pPr>
            <a:r>
              <a:t/>
            </a:r>
            <a:endParaRPr b="1" sz="900">
              <a:solidFill>
                <a:schemeClr val="dk1"/>
              </a:solidFill>
              <a:latin typeface="Viga"/>
              <a:ea typeface="Viga"/>
              <a:cs typeface="Viga"/>
              <a:sym typeface="Viga"/>
            </a:endParaRPr>
          </a:p>
          <a:p>
            <a:pPr indent="457200" lvl="0" marL="457200" rtl="0" algn="l">
              <a:lnSpc>
                <a:spcPct val="115000"/>
              </a:lnSpc>
              <a:spcBef>
                <a:spcPts val="0"/>
              </a:spcBef>
              <a:spcAft>
                <a:spcPts val="0"/>
              </a:spcAft>
              <a:buClr>
                <a:schemeClr val="dk1"/>
              </a:buClr>
              <a:buSzPts val="1100"/>
              <a:buFont typeface="Arial"/>
              <a:buNone/>
            </a:pPr>
            <a:r>
              <a:rPr b="1" lang="en" sz="900">
                <a:solidFill>
                  <a:schemeClr val="dk1"/>
                </a:solidFill>
                <a:latin typeface="Viga"/>
                <a:ea typeface="Viga"/>
                <a:cs typeface="Viga"/>
                <a:sym typeface="Viga"/>
              </a:rPr>
              <a:t>			</a:t>
            </a:r>
            <a:r>
              <a:rPr lang="en" sz="500">
                <a:solidFill>
                  <a:schemeClr val="dk1"/>
                </a:solidFill>
                <a:latin typeface="Viga"/>
                <a:ea typeface="Viga"/>
                <a:cs typeface="Viga"/>
                <a:sym typeface="Viga"/>
              </a:rPr>
              <a:t>		</a:t>
            </a:r>
            <a:r>
              <a:rPr b="1" lang="en" sz="900">
                <a:solidFill>
                  <a:schemeClr val="dk1"/>
                </a:solidFill>
                <a:latin typeface="Viga"/>
                <a:ea typeface="Viga"/>
                <a:cs typeface="Viga"/>
                <a:sym typeface="Viga"/>
              </a:rPr>
              <a:t>		</a:t>
            </a:r>
            <a:endParaRPr sz="500">
              <a:solidFill>
                <a:schemeClr val="dk1"/>
              </a:solidFill>
              <a:latin typeface="Viga"/>
              <a:ea typeface="Viga"/>
              <a:cs typeface="Viga"/>
              <a:sym typeface="Viga"/>
            </a:endParaRPr>
          </a:p>
        </p:txBody>
      </p:sp>
      <p:sp>
        <p:nvSpPr>
          <p:cNvPr id="366" name="Google Shape;366;p53"/>
          <p:cNvSpPr txBox="1"/>
          <p:nvPr/>
        </p:nvSpPr>
        <p:spPr>
          <a:xfrm>
            <a:off x="399350" y="1648200"/>
            <a:ext cx="996000" cy="18471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None/>
            </a:pPr>
            <a:r>
              <a:rPr b="1" lang="en" sz="1200" u="sng">
                <a:solidFill>
                  <a:schemeClr val="accent5"/>
                </a:solidFill>
                <a:latin typeface="Century Gothic"/>
                <a:ea typeface="Century Gothic"/>
                <a:cs typeface="Century Gothic"/>
                <a:sym typeface="Century Gothic"/>
                <a:hlinkClick r:id="rId3">
                  <a:extLst>
                    <a:ext uri="{A12FA001-AC4F-418D-AE19-62706E023703}">
                      <ahyp:hlinkClr val="tx"/>
                    </a:ext>
                  </a:extLst>
                </a:hlinkClick>
              </a:rPr>
              <a:t>Exemple 1</a:t>
            </a:r>
            <a:endParaRPr b="1" sz="1200">
              <a:solidFill>
                <a:schemeClr val="accent5"/>
              </a:solidFill>
              <a:latin typeface="Century Gothic"/>
              <a:ea typeface="Century Gothic"/>
              <a:cs typeface="Century Gothic"/>
              <a:sym typeface="Century Gothic"/>
            </a:endParaRPr>
          </a:p>
          <a:p>
            <a:pPr indent="0" lvl="0" marL="0" rtl="0" algn="l">
              <a:spcBef>
                <a:spcPts val="0"/>
              </a:spcBef>
              <a:spcAft>
                <a:spcPts val="0"/>
              </a:spcAft>
              <a:buNone/>
            </a:pPr>
            <a:r>
              <a:t/>
            </a:r>
            <a:endParaRPr b="1" sz="1200">
              <a:solidFill>
                <a:schemeClr val="accent5"/>
              </a:solidFill>
              <a:latin typeface="Century Gothic"/>
              <a:ea typeface="Century Gothic"/>
              <a:cs typeface="Century Gothic"/>
              <a:sym typeface="Century Gothic"/>
            </a:endParaRPr>
          </a:p>
          <a:p>
            <a:pPr indent="0" lvl="0" marL="0" rtl="0" algn="l">
              <a:spcBef>
                <a:spcPts val="0"/>
              </a:spcBef>
              <a:spcAft>
                <a:spcPts val="0"/>
              </a:spcAft>
              <a:buNone/>
            </a:pPr>
            <a:r>
              <a:rPr b="1" lang="en" sz="1200" u="sng">
                <a:solidFill>
                  <a:schemeClr val="accent5"/>
                </a:solidFill>
                <a:latin typeface="Century Gothic"/>
                <a:ea typeface="Century Gothic"/>
                <a:cs typeface="Century Gothic"/>
                <a:sym typeface="Century Gothic"/>
                <a:hlinkClick r:id="rId4">
                  <a:extLst>
                    <a:ext uri="{A12FA001-AC4F-418D-AE19-62706E023703}">
                      <ahyp:hlinkClr val="tx"/>
                    </a:ext>
                  </a:extLst>
                </a:hlinkClick>
              </a:rPr>
              <a:t>Exemple 2</a:t>
            </a:r>
            <a:endParaRPr b="1" sz="1200">
              <a:solidFill>
                <a:schemeClr val="accent5"/>
              </a:solidFill>
              <a:latin typeface="Century Gothic"/>
              <a:ea typeface="Century Gothic"/>
              <a:cs typeface="Century Gothic"/>
              <a:sym typeface="Century Gothic"/>
            </a:endParaRPr>
          </a:p>
          <a:p>
            <a:pPr indent="0" lvl="0" marL="0" rtl="0" algn="l">
              <a:spcBef>
                <a:spcPts val="0"/>
              </a:spcBef>
              <a:spcAft>
                <a:spcPts val="0"/>
              </a:spcAft>
              <a:buNone/>
            </a:pPr>
            <a:r>
              <a:t/>
            </a:r>
            <a:endParaRPr b="1" sz="1200">
              <a:solidFill>
                <a:schemeClr val="accent5"/>
              </a:solidFill>
              <a:latin typeface="Century Gothic"/>
              <a:ea typeface="Century Gothic"/>
              <a:cs typeface="Century Gothic"/>
              <a:sym typeface="Century Gothic"/>
            </a:endParaRPr>
          </a:p>
          <a:p>
            <a:pPr indent="0" lvl="0" marL="0" rtl="0" algn="l">
              <a:spcBef>
                <a:spcPts val="0"/>
              </a:spcBef>
              <a:spcAft>
                <a:spcPts val="0"/>
              </a:spcAft>
              <a:buNone/>
            </a:pPr>
            <a:r>
              <a:rPr b="1" lang="en" sz="1200" u="sng">
                <a:solidFill>
                  <a:schemeClr val="accent5"/>
                </a:solidFill>
                <a:latin typeface="Century Gothic"/>
                <a:ea typeface="Century Gothic"/>
                <a:cs typeface="Century Gothic"/>
                <a:sym typeface="Century Gothic"/>
                <a:hlinkClick r:id="rId5">
                  <a:extLst>
                    <a:ext uri="{A12FA001-AC4F-418D-AE19-62706E023703}">
                      <ahyp:hlinkClr val="tx"/>
                    </a:ext>
                  </a:extLst>
                </a:hlinkClick>
              </a:rPr>
              <a:t>Exemple 3</a:t>
            </a:r>
            <a:endParaRPr b="1" sz="1200">
              <a:solidFill>
                <a:schemeClr val="accent5"/>
              </a:solidFill>
              <a:latin typeface="Century Gothic"/>
              <a:ea typeface="Century Gothic"/>
              <a:cs typeface="Century Gothic"/>
              <a:sym typeface="Century Gothic"/>
            </a:endParaRPr>
          </a:p>
          <a:p>
            <a:pPr indent="0" lvl="0" marL="0" rtl="0" algn="l">
              <a:spcBef>
                <a:spcPts val="0"/>
              </a:spcBef>
              <a:spcAft>
                <a:spcPts val="0"/>
              </a:spcAft>
              <a:buNone/>
            </a:pPr>
            <a:r>
              <a:t/>
            </a:r>
            <a:endParaRPr b="1" sz="1200">
              <a:solidFill>
                <a:schemeClr val="accent5"/>
              </a:solidFill>
              <a:latin typeface="Century Gothic"/>
              <a:ea typeface="Century Gothic"/>
              <a:cs typeface="Century Gothic"/>
              <a:sym typeface="Century Gothic"/>
            </a:endParaRPr>
          </a:p>
          <a:p>
            <a:pPr indent="0" lvl="0" marL="0" rtl="0" algn="l">
              <a:spcBef>
                <a:spcPts val="0"/>
              </a:spcBef>
              <a:spcAft>
                <a:spcPts val="0"/>
              </a:spcAft>
              <a:buNone/>
            </a:pPr>
            <a:r>
              <a:rPr b="1" lang="en" sz="1200" u="sng">
                <a:solidFill>
                  <a:schemeClr val="accent5"/>
                </a:solidFill>
                <a:latin typeface="Century Gothic"/>
                <a:ea typeface="Century Gothic"/>
                <a:cs typeface="Century Gothic"/>
                <a:sym typeface="Century Gothic"/>
                <a:hlinkClick r:id="rId6">
                  <a:extLst>
                    <a:ext uri="{A12FA001-AC4F-418D-AE19-62706E023703}">
                      <ahyp:hlinkClr val="tx"/>
                    </a:ext>
                  </a:extLst>
                </a:hlinkClick>
              </a:rPr>
              <a:t>Exemple 4</a:t>
            </a:r>
            <a:endParaRPr b="1" sz="1200">
              <a:solidFill>
                <a:schemeClr val="accent5"/>
              </a:solidFill>
              <a:latin typeface="Century Gothic"/>
              <a:ea typeface="Century Gothic"/>
              <a:cs typeface="Century Gothic"/>
              <a:sym typeface="Century Gothic"/>
            </a:endParaRPr>
          </a:p>
          <a:p>
            <a:pPr indent="0" lvl="0" marL="0" rtl="0" algn="l">
              <a:spcBef>
                <a:spcPts val="0"/>
              </a:spcBef>
              <a:spcAft>
                <a:spcPts val="0"/>
              </a:spcAft>
              <a:buNone/>
            </a:pPr>
            <a:r>
              <a:t/>
            </a:r>
            <a:endParaRPr b="1" sz="1200">
              <a:solidFill>
                <a:schemeClr val="accent5"/>
              </a:solidFill>
              <a:latin typeface="Century Gothic"/>
              <a:ea typeface="Century Gothic"/>
              <a:cs typeface="Century Gothic"/>
              <a:sym typeface="Century Gothic"/>
            </a:endParaRPr>
          </a:p>
          <a:p>
            <a:pPr indent="0" lvl="0" marL="0" rtl="0" algn="l">
              <a:spcBef>
                <a:spcPts val="0"/>
              </a:spcBef>
              <a:spcAft>
                <a:spcPts val="0"/>
              </a:spcAft>
              <a:buNone/>
            </a:pPr>
            <a:r>
              <a:rPr b="1" lang="en" sz="1200" u="sng">
                <a:solidFill>
                  <a:schemeClr val="accent5"/>
                </a:solidFill>
                <a:latin typeface="Century Gothic"/>
                <a:ea typeface="Century Gothic"/>
                <a:cs typeface="Century Gothic"/>
                <a:sym typeface="Century Gothic"/>
                <a:hlinkClick r:id="rId7">
                  <a:extLst>
                    <a:ext uri="{A12FA001-AC4F-418D-AE19-62706E023703}">
                      <ahyp:hlinkClr val="tx"/>
                    </a:ext>
                  </a:extLst>
                </a:hlinkClick>
              </a:rPr>
              <a:t>Exemple 5</a:t>
            </a:r>
            <a:endParaRPr b="1" sz="1200">
              <a:solidFill>
                <a:schemeClr val="accent5"/>
              </a:solidFill>
              <a:latin typeface="Century Gothic"/>
              <a:ea typeface="Century Gothic"/>
              <a:cs typeface="Century Gothic"/>
              <a:sym typeface="Century Gothic"/>
            </a:endParaRPr>
          </a:p>
        </p:txBody>
      </p:sp>
      <p:pic>
        <p:nvPicPr>
          <p:cNvPr id="367" name="Google Shape;367;p53"/>
          <p:cNvPicPr preferRelativeResize="0"/>
          <p:nvPr/>
        </p:nvPicPr>
        <p:blipFill>
          <a:blip r:embed="rId8">
            <a:alphaModFix/>
          </a:blip>
          <a:stretch>
            <a:fillRect/>
          </a:stretch>
        </p:blipFill>
        <p:spPr>
          <a:xfrm>
            <a:off x="2686300" y="1756425"/>
            <a:ext cx="2791175" cy="2858900"/>
          </a:xfrm>
          <a:prstGeom prst="rect">
            <a:avLst/>
          </a:prstGeom>
          <a:noFill/>
          <a:ln>
            <a:noFill/>
          </a:ln>
        </p:spPr>
      </p:pic>
      <p:pic>
        <p:nvPicPr>
          <p:cNvPr id="368" name="Google Shape;368;p53"/>
          <p:cNvPicPr preferRelativeResize="0"/>
          <p:nvPr/>
        </p:nvPicPr>
        <p:blipFill>
          <a:blip r:embed="rId9">
            <a:alphaModFix/>
          </a:blip>
          <a:stretch>
            <a:fillRect/>
          </a:stretch>
        </p:blipFill>
        <p:spPr>
          <a:xfrm>
            <a:off x="5785306" y="1869055"/>
            <a:ext cx="3128169" cy="2494292"/>
          </a:xfrm>
          <a:prstGeom prst="rect">
            <a:avLst/>
          </a:prstGeom>
          <a:noFill/>
          <a:ln>
            <a:noFill/>
          </a:ln>
        </p:spPr>
      </p:pic>
      <p:sp>
        <p:nvSpPr>
          <p:cNvPr id="369" name="Google Shape;369;p53"/>
          <p:cNvSpPr txBox="1"/>
          <p:nvPr/>
        </p:nvSpPr>
        <p:spPr>
          <a:xfrm>
            <a:off x="1531425" y="1648200"/>
            <a:ext cx="1112100" cy="1847100"/>
          </a:xfrm>
          <a:prstGeom prst="rect">
            <a:avLst/>
          </a:prstGeom>
          <a:noFill/>
          <a:ln>
            <a:noFill/>
          </a:ln>
        </p:spPr>
        <p:txBody>
          <a:bodyPr anchorCtr="0" anchor="ctr" bIns="91425" lIns="91425" spcFirstLastPara="1" rIns="91425" wrap="square" tIns="91425">
            <a:spAutoFit/>
          </a:bodyPr>
          <a:lstStyle/>
          <a:p>
            <a:pPr indent="0" lvl="0" marL="0" rtl="0" algn="l">
              <a:spcBef>
                <a:spcPts val="0"/>
              </a:spcBef>
              <a:spcAft>
                <a:spcPts val="0"/>
              </a:spcAft>
              <a:buNone/>
            </a:pPr>
            <a:r>
              <a:rPr b="1" lang="en" sz="1200" u="sng">
                <a:solidFill>
                  <a:schemeClr val="accent5"/>
                </a:solidFill>
                <a:latin typeface="Century Gothic"/>
                <a:ea typeface="Century Gothic"/>
                <a:cs typeface="Century Gothic"/>
                <a:sym typeface="Century Gothic"/>
                <a:hlinkClick r:id="rId10">
                  <a:extLst>
                    <a:ext uri="{A12FA001-AC4F-418D-AE19-62706E023703}">
                      <ahyp:hlinkClr val="tx"/>
                    </a:ext>
                  </a:extLst>
                </a:hlinkClick>
              </a:rPr>
              <a:t>Exemple 6</a:t>
            </a:r>
            <a:endParaRPr b="1" sz="1200">
              <a:solidFill>
                <a:schemeClr val="accent5"/>
              </a:solidFill>
              <a:latin typeface="Century Gothic"/>
              <a:ea typeface="Century Gothic"/>
              <a:cs typeface="Century Gothic"/>
              <a:sym typeface="Century Gothic"/>
            </a:endParaRPr>
          </a:p>
          <a:p>
            <a:pPr indent="0" lvl="0" marL="0" rtl="0" algn="l">
              <a:spcBef>
                <a:spcPts val="0"/>
              </a:spcBef>
              <a:spcAft>
                <a:spcPts val="0"/>
              </a:spcAft>
              <a:buNone/>
            </a:pPr>
            <a:r>
              <a:t/>
            </a:r>
            <a:endParaRPr b="1" sz="1200">
              <a:solidFill>
                <a:schemeClr val="accent5"/>
              </a:solidFill>
              <a:latin typeface="Century Gothic"/>
              <a:ea typeface="Century Gothic"/>
              <a:cs typeface="Century Gothic"/>
              <a:sym typeface="Century Gothic"/>
            </a:endParaRPr>
          </a:p>
          <a:p>
            <a:pPr indent="0" lvl="0" marL="0" rtl="0" algn="l">
              <a:spcBef>
                <a:spcPts val="0"/>
              </a:spcBef>
              <a:spcAft>
                <a:spcPts val="0"/>
              </a:spcAft>
              <a:buNone/>
            </a:pPr>
            <a:r>
              <a:rPr b="1" lang="en" sz="1200" u="sng">
                <a:solidFill>
                  <a:schemeClr val="accent5"/>
                </a:solidFill>
                <a:latin typeface="Century Gothic"/>
                <a:ea typeface="Century Gothic"/>
                <a:cs typeface="Century Gothic"/>
                <a:sym typeface="Century Gothic"/>
                <a:hlinkClick r:id="rId11">
                  <a:extLst>
                    <a:ext uri="{A12FA001-AC4F-418D-AE19-62706E023703}">
                      <ahyp:hlinkClr val="tx"/>
                    </a:ext>
                  </a:extLst>
                </a:hlinkClick>
              </a:rPr>
              <a:t>Exemple 7</a:t>
            </a:r>
            <a:endParaRPr b="1" sz="1200">
              <a:solidFill>
                <a:schemeClr val="accent5"/>
              </a:solidFill>
              <a:latin typeface="Century Gothic"/>
              <a:ea typeface="Century Gothic"/>
              <a:cs typeface="Century Gothic"/>
              <a:sym typeface="Century Gothic"/>
            </a:endParaRPr>
          </a:p>
          <a:p>
            <a:pPr indent="0" lvl="0" marL="0" rtl="0" algn="l">
              <a:spcBef>
                <a:spcPts val="0"/>
              </a:spcBef>
              <a:spcAft>
                <a:spcPts val="0"/>
              </a:spcAft>
              <a:buNone/>
            </a:pPr>
            <a:r>
              <a:t/>
            </a:r>
            <a:endParaRPr b="1" sz="1200">
              <a:solidFill>
                <a:schemeClr val="accent5"/>
              </a:solidFill>
              <a:latin typeface="Century Gothic"/>
              <a:ea typeface="Century Gothic"/>
              <a:cs typeface="Century Gothic"/>
              <a:sym typeface="Century Gothic"/>
            </a:endParaRPr>
          </a:p>
          <a:p>
            <a:pPr indent="0" lvl="0" marL="0" rtl="0" algn="l">
              <a:spcBef>
                <a:spcPts val="0"/>
              </a:spcBef>
              <a:spcAft>
                <a:spcPts val="0"/>
              </a:spcAft>
              <a:buNone/>
            </a:pPr>
            <a:r>
              <a:rPr b="1" lang="en" sz="1200" u="sng">
                <a:solidFill>
                  <a:schemeClr val="accent5"/>
                </a:solidFill>
                <a:latin typeface="Century Gothic"/>
                <a:ea typeface="Century Gothic"/>
                <a:cs typeface="Century Gothic"/>
                <a:sym typeface="Century Gothic"/>
                <a:hlinkClick r:id="rId12">
                  <a:extLst>
                    <a:ext uri="{A12FA001-AC4F-418D-AE19-62706E023703}">
                      <ahyp:hlinkClr val="tx"/>
                    </a:ext>
                  </a:extLst>
                </a:hlinkClick>
              </a:rPr>
              <a:t>Exemple 8</a:t>
            </a:r>
            <a:endParaRPr b="1" sz="1200">
              <a:solidFill>
                <a:schemeClr val="accent5"/>
              </a:solidFill>
              <a:latin typeface="Century Gothic"/>
              <a:ea typeface="Century Gothic"/>
              <a:cs typeface="Century Gothic"/>
              <a:sym typeface="Century Gothic"/>
            </a:endParaRPr>
          </a:p>
          <a:p>
            <a:pPr indent="0" lvl="0" marL="0" rtl="0" algn="l">
              <a:spcBef>
                <a:spcPts val="0"/>
              </a:spcBef>
              <a:spcAft>
                <a:spcPts val="0"/>
              </a:spcAft>
              <a:buNone/>
            </a:pPr>
            <a:r>
              <a:t/>
            </a:r>
            <a:endParaRPr b="1" sz="1200">
              <a:solidFill>
                <a:schemeClr val="accent5"/>
              </a:solidFill>
              <a:latin typeface="Century Gothic"/>
              <a:ea typeface="Century Gothic"/>
              <a:cs typeface="Century Gothic"/>
              <a:sym typeface="Century Gothic"/>
            </a:endParaRPr>
          </a:p>
          <a:p>
            <a:pPr indent="0" lvl="0" marL="0" rtl="0" algn="l">
              <a:spcBef>
                <a:spcPts val="0"/>
              </a:spcBef>
              <a:spcAft>
                <a:spcPts val="0"/>
              </a:spcAft>
              <a:buNone/>
            </a:pPr>
            <a:r>
              <a:rPr b="1" lang="en" sz="1200" u="sng">
                <a:solidFill>
                  <a:schemeClr val="accent5"/>
                </a:solidFill>
                <a:latin typeface="Century Gothic"/>
                <a:ea typeface="Century Gothic"/>
                <a:cs typeface="Century Gothic"/>
                <a:sym typeface="Century Gothic"/>
                <a:hlinkClick r:id="rId13">
                  <a:extLst>
                    <a:ext uri="{A12FA001-AC4F-418D-AE19-62706E023703}">
                      <ahyp:hlinkClr val="tx"/>
                    </a:ext>
                  </a:extLst>
                </a:hlinkClick>
              </a:rPr>
              <a:t>Exemple 9</a:t>
            </a:r>
            <a:endParaRPr b="1" sz="1200">
              <a:solidFill>
                <a:schemeClr val="accent5"/>
              </a:solidFill>
              <a:latin typeface="Century Gothic"/>
              <a:ea typeface="Century Gothic"/>
              <a:cs typeface="Century Gothic"/>
              <a:sym typeface="Century Gothic"/>
            </a:endParaRPr>
          </a:p>
          <a:p>
            <a:pPr indent="0" lvl="0" marL="0" rtl="0" algn="l">
              <a:spcBef>
                <a:spcPts val="0"/>
              </a:spcBef>
              <a:spcAft>
                <a:spcPts val="0"/>
              </a:spcAft>
              <a:buNone/>
            </a:pPr>
            <a:r>
              <a:t/>
            </a:r>
            <a:endParaRPr b="1" sz="1200">
              <a:solidFill>
                <a:schemeClr val="accent5"/>
              </a:solidFill>
              <a:latin typeface="Century Gothic"/>
              <a:ea typeface="Century Gothic"/>
              <a:cs typeface="Century Gothic"/>
              <a:sym typeface="Century Gothic"/>
            </a:endParaRPr>
          </a:p>
          <a:p>
            <a:pPr indent="0" lvl="0" marL="0" rtl="0" algn="l">
              <a:spcBef>
                <a:spcPts val="0"/>
              </a:spcBef>
              <a:spcAft>
                <a:spcPts val="0"/>
              </a:spcAft>
              <a:buNone/>
            </a:pPr>
            <a:r>
              <a:rPr b="1" lang="en" sz="1200" u="sng">
                <a:solidFill>
                  <a:schemeClr val="accent5"/>
                </a:solidFill>
                <a:latin typeface="Century Gothic"/>
                <a:ea typeface="Century Gothic"/>
                <a:cs typeface="Century Gothic"/>
                <a:sym typeface="Century Gothic"/>
                <a:hlinkClick r:id="rId14">
                  <a:extLst>
                    <a:ext uri="{A12FA001-AC4F-418D-AE19-62706E023703}">
                      <ahyp:hlinkClr val="tx"/>
                    </a:ext>
                  </a:extLst>
                </a:hlinkClick>
              </a:rPr>
              <a:t>Exemple 10</a:t>
            </a:r>
            <a:endParaRPr b="1" sz="1200">
              <a:solidFill>
                <a:schemeClr val="accent5"/>
              </a:solidFill>
              <a:latin typeface="Century Gothic"/>
              <a:ea typeface="Century Gothic"/>
              <a:cs typeface="Century Gothic"/>
              <a:sym typeface="Century Gothic"/>
            </a:endParaRPr>
          </a:p>
        </p:txBody>
      </p:sp>
      <p:sp>
        <p:nvSpPr>
          <p:cNvPr id="370" name="Google Shape;370;p53"/>
          <p:cNvSpPr txBox="1"/>
          <p:nvPr/>
        </p:nvSpPr>
        <p:spPr>
          <a:xfrm>
            <a:off x="399350" y="3849625"/>
            <a:ext cx="2356200" cy="646500"/>
          </a:xfrm>
          <a:prstGeom prst="rect">
            <a:avLst/>
          </a:prstGeom>
          <a:noFill/>
          <a:ln>
            <a:noFill/>
          </a:ln>
        </p:spPr>
        <p:txBody>
          <a:bodyPr anchorCtr="0" anchor="ctr" bIns="91425" lIns="91425" spcFirstLastPara="1" rIns="91425" wrap="square" tIns="91425">
            <a:spAutoFit/>
          </a:bodyPr>
          <a:lstStyle/>
          <a:p>
            <a:pPr indent="0" lvl="0" marL="0" rtl="0" algn="l">
              <a:lnSpc>
                <a:spcPct val="150000"/>
              </a:lnSpc>
              <a:spcBef>
                <a:spcPts val="600"/>
              </a:spcBef>
              <a:spcAft>
                <a:spcPts val="0"/>
              </a:spcAft>
              <a:buNone/>
            </a:pPr>
            <a:r>
              <a:rPr b="1" lang="en" sz="1200" u="sng">
                <a:solidFill>
                  <a:schemeClr val="accent5"/>
                </a:solidFill>
                <a:latin typeface="Century Gothic"/>
                <a:ea typeface="Century Gothic"/>
                <a:cs typeface="Century Gothic"/>
                <a:sym typeface="Century Gothic"/>
                <a:hlinkClick r:id="rId15">
                  <a:extLst>
                    <a:ext uri="{A12FA001-AC4F-418D-AE19-62706E023703}">
                      <ahyp:hlinkClr val="tx"/>
                    </a:ext>
                  </a:extLst>
                </a:hlinkClick>
              </a:rPr>
              <a:t>Collection Tâches créatives</a:t>
            </a:r>
            <a:r>
              <a:rPr b="1" lang="en" sz="1200">
                <a:solidFill>
                  <a:schemeClr val="dk1"/>
                </a:solidFill>
                <a:latin typeface="Century Gothic"/>
                <a:ea typeface="Century Gothic"/>
                <a:cs typeface="Century Gothic"/>
                <a:sym typeface="Century Gothic"/>
              </a:rPr>
              <a:t> avec Teacher Desmos</a:t>
            </a:r>
            <a:endParaRPr b="1" sz="1200">
              <a:latin typeface="Century Gothic"/>
              <a:ea typeface="Century Gothic"/>
              <a:cs typeface="Century Gothic"/>
              <a:sym typeface="Century Gothic"/>
            </a:endParaRPr>
          </a:p>
        </p:txBody>
      </p:sp>
      <p:sp>
        <p:nvSpPr>
          <p:cNvPr id="371" name="Google Shape;371;p53"/>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t>Calculatrice Graphique</a:t>
            </a:r>
            <a:endParaRPr sz="3000"/>
          </a:p>
        </p:txBody>
      </p:sp>
    </p:spTree>
  </p:cSld>
  <p:clrMapOvr>
    <a:masterClrMapping/>
  </p:clrMapOvr>
</p:sld>
</file>

<file path=ppt/theme/theme1.xml><?xml version="1.0" encoding="utf-8"?>
<a:theme xmlns:a="http://schemas.openxmlformats.org/drawingml/2006/main" xmlns:r="http://schemas.openxmlformats.org/officeDocument/2006/relationships" name="Warwick template">
  <a:themeElements>
    <a:clrScheme name="Custom 347">
      <a:dk1>
        <a:srgbClr val="114454"/>
      </a:dk1>
      <a:lt1>
        <a:srgbClr val="FFFFFF"/>
      </a:lt1>
      <a:dk2>
        <a:srgbClr val="5F6C70"/>
      </a:dk2>
      <a:lt2>
        <a:srgbClr val="CED5D8"/>
      </a:lt2>
      <a:accent1>
        <a:srgbClr val="114454"/>
      </a:accent1>
      <a:accent2>
        <a:srgbClr val="18637B"/>
      </a:accent2>
      <a:accent3>
        <a:srgbClr val="309AAD"/>
      </a:accent3>
      <a:accent4>
        <a:srgbClr val="165751"/>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