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F1FD2-4B30-801D-C1C8-974438383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DDB4E20-E83B-7E8B-DAB0-0053241AF67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DB4E20-E83B-7E8B-DAB0-0053241AF6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BCD405-FF39-45CD-8552-BA6B6879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F4AB4F5-9735-2FD3-2612-B88A1DD9988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C33A53-0735-D2D6-C081-FBC220EBBADB}"/>
              </a:ext>
            </a:extLst>
          </p:cNvPr>
          <p:cNvSpPr/>
          <p:nvPr/>
        </p:nvSpPr>
        <p:spPr>
          <a:xfrm>
            <a:off x="512015" y="1776643"/>
            <a:ext cx="7033361" cy="34667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9434" tIns="39697" rIns="79434" bIns="39697" anchor="ctr" anchorCtr="0">
            <a:noAutofit/>
          </a:bodyPr>
          <a:lstStyle/>
          <a:p>
            <a:pPr algn="ctr"/>
            <a:endParaRPr lang="en-US" sz="2639" dirty="0" err="1">
              <a:solidFill>
                <a:schemeClr val="bg1"/>
              </a:solidFill>
            </a:endParaRPr>
          </a:p>
        </p:txBody>
      </p:sp>
      <p:sp>
        <p:nvSpPr>
          <p:cNvPr id="5" name="Shape 77">
            <a:extLst>
              <a:ext uri="{FF2B5EF4-FFF2-40B4-BE49-F238E27FC236}">
                <a16:creationId xmlns:a16="http://schemas.microsoft.com/office/drawing/2014/main" id="{28A457AB-0A85-0471-025D-8259599135E7}"/>
              </a:ext>
            </a:extLst>
          </p:cNvPr>
          <p:cNvSpPr/>
          <p:nvPr/>
        </p:nvSpPr>
        <p:spPr>
          <a:xfrm>
            <a:off x="1087283" y="1795395"/>
            <a:ext cx="528469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Shape 77">
            <a:extLst>
              <a:ext uri="{FF2B5EF4-FFF2-40B4-BE49-F238E27FC236}">
                <a16:creationId xmlns:a16="http://schemas.microsoft.com/office/drawing/2014/main" id="{BF0DFE93-73C9-D01E-132D-5242741B856B}"/>
              </a:ext>
            </a:extLst>
          </p:cNvPr>
          <p:cNvSpPr/>
          <p:nvPr/>
        </p:nvSpPr>
        <p:spPr>
          <a:xfrm rot="10800000">
            <a:off x="6626866" y="3838804"/>
            <a:ext cx="507148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Shape6_20220317_114739">
            <a:extLst>
              <a:ext uri="{FF2B5EF4-FFF2-40B4-BE49-F238E27FC236}">
                <a16:creationId xmlns:a16="http://schemas.microsoft.com/office/drawing/2014/main" id="{C8914149-B843-1494-1B82-F9F9762A0C11}"/>
              </a:ext>
            </a:extLst>
          </p:cNvPr>
          <p:cNvSpPr/>
          <p:nvPr/>
        </p:nvSpPr>
        <p:spPr>
          <a:xfrm>
            <a:off x="7545376" y="1556721"/>
            <a:ext cx="4031603" cy="3908457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426_142447">
            <a:extLst>
              <a:ext uri="{FF2B5EF4-FFF2-40B4-BE49-F238E27FC236}">
                <a16:creationId xmlns:a16="http://schemas.microsoft.com/office/drawing/2014/main" id="{C9643D60-9BB5-D7CE-9978-CDA99F530DF0}"/>
              </a:ext>
            </a:extLst>
          </p:cNvPr>
          <p:cNvSpPr/>
          <p:nvPr/>
        </p:nvSpPr>
        <p:spPr>
          <a:xfrm>
            <a:off x="7451633" y="1461632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20426_142447">
            <a:extLst>
              <a:ext uri="{FF2B5EF4-FFF2-40B4-BE49-F238E27FC236}">
                <a16:creationId xmlns:a16="http://schemas.microsoft.com/office/drawing/2014/main" id="{7F0CC7D6-825E-5AD3-9B0D-6CC5154D7C5B}"/>
              </a:ext>
            </a:extLst>
          </p:cNvPr>
          <p:cNvSpPr/>
          <p:nvPr/>
        </p:nvSpPr>
        <p:spPr>
          <a:xfrm flipH="1" flipV="1">
            <a:off x="11416586" y="5296198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E747EA-B069-4BC3-80DA-53BEA4D5A9F3}"/>
              </a:ext>
            </a:extLst>
          </p:cNvPr>
          <p:cNvSpPr/>
          <p:nvPr/>
        </p:nvSpPr>
        <p:spPr>
          <a:xfrm>
            <a:off x="1204888" y="3309960"/>
            <a:ext cx="534472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Insert Quote Here</a:t>
            </a:r>
          </a:p>
        </p:txBody>
      </p:sp>
    </p:spTree>
    <p:extLst>
      <p:ext uri="{BB962C8B-B14F-4D97-AF65-F5344CB8AC3E}">
        <p14:creationId xmlns:p14="http://schemas.microsoft.com/office/powerpoint/2010/main" val="191170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7986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Helvetica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435</cp:revision>
  <dcterms:created xsi:type="dcterms:W3CDTF">2021-03-31T02:49:57Z</dcterms:created>
  <dcterms:modified xsi:type="dcterms:W3CDTF">2025-10-16T10:48:15Z</dcterms:modified>
  <cp:category/>
</cp:coreProperties>
</file>