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Helvetica World" charset="1" panose="020B0500040000020004"/>
      <p:regular r:id="rId17"/>
    </p:embeddedFont>
    <p:embeddedFont>
      <p:font typeface="Open Sauce Bold" charset="1" panose="00000800000000000000"/>
      <p:regular r:id="rId18"/>
    </p:embeddedFont>
    <p:embeddedFont>
      <p:font typeface="Open Sauce" charset="1" panose="000005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10.jpeg" Type="http://schemas.openxmlformats.org/officeDocument/2006/relationships/image"/><Relationship Id="rId7"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2.jpeg" Type="http://schemas.openxmlformats.org/officeDocument/2006/relationships/image"/><Relationship Id="rId5"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7.jpeg" Type="http://schemas.openxmlformats.org/officeDocument/2006/relationships/image"/><Relationship Id="rId5"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8.jpeg" Type="http://schemas.openxmlformats.org/officeDocument/2006/relationships/image"/><Relationship Id="rId5" Target="../media/image1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6937736"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825770" y="101349"/>
            <a:ext cx="8418694" cy="3335261"/>
          </a:xfrm>
          <a:prstGeom prst="rect">
            <a:avLst/>
          </a:prstGeom>
        </p:spPr>
        <p:txBody>
          <a:bodyPr anchor="t" rtlCol="false" tIns="0" lIns="0" bIns="0" rIns="0">
            <a:spAutoFit/>
          </a:bodyPr>
          <a:lstStyle/>
          <a:p>
            <a:pPr algn="l">
              <a:lnSpc>
                <a:spcPts val="27216"/>
              </a:lnSpc>
              <a:spcBef>
                <a:spcPct val="0"/>
              </a:spcBef>
            </a:pPr>
            <a:r>
              <a:rPr lang="en-US" sz="19440" spc="-1224">
                <a:solidFill>
                  <a:srgbClr val="344E41"/>
                </a:solidFill>
                <a:latin typeface="Helvetica World"/>
                <a:ea typeface="Helvetica World"/>
                <a:cs typeface="Helvetica World"/>
                <a:sym typeface="Helvetica World"/>
              </a:rPr>
              <a:t>Nature.</a:t>
            </a:r>
          </a:p>
        </p:txBody>
      </p:sp>
      <p:grpSp>
        <p:nvGrpSpPr>
          <p:cNvPr name="Group 4" id="4"/>
          <p:cNvGrpSpPr/>
          <p:nvPr/>
        </p:nvGrpSpPr>
        <p:grpSpPr>
          <a:xfrm rot="0">
            <a:off x="7600950" y="4350358"/>
            <a:ext cx="11078434" cy="2498927"/>
            <a:chOff x="0" y="0"/>
            <a:chExt cx="2917777" cy="658154"/>
          </a:xfrm>
        </p:grpSpPr>
        <p:sp>
          <p:nvSpPr>
            <p:cNvPr name="Freeform 5" id="5"/>
            <p:cNvSpPr/>
            <p:nvPr/>
          </p:nvSpPr>
          <p:spPr>
            <a:xfrm flipH="false" flipV="false" rot="0">
              <a:off x="0" y="0"/>
              <a:ext cx="2917777" cy="658154"/>
            </a:xfrm>
            <a:custGeom>
              <a:avLst/>
              <a:gdLst/>
              <a:ahLst/>
              <a:cxnLst/>
              <a:rect r="r" b="b" t="t" l="l"/>
              <a:pathLst>
                <a:path h="658154" w="2917777">
                  <a:moveTo>
                    <a:pt x="0" y="0"/>
                  </a:moveTo>
                  <a:lnTo>
                    <a:pt x="2917777" y="0"/>
                  </a:lnTo>
                  <a:lnTo>
                    <a:pt x="2917777" y="658154"/>
                  </a:lnTo>
                  <a:lnTo>
                    <a:pt x="0" y="658154"/>
                  </a:lnTo>
                  <a:close/>
                </a:path>
              </a:pathLst>
            </a:custGeom>
            <a:solidFill>
              <a:srgbClr val="A3B18A"/>
            </a:solidFill>
          </p:spPr>
        </p:sp>
        <p:sp>
          <p:nvSpPr>
            <p:cNvPr name="TextBox 6" id="6"/>
            <p:cNvSpPr txBox="true"/>
            <p:nvPr/>
          </p:nvSpPr>
          <p:spPr>
            <a:xfrm>
              <a:off x="0" y="-38100"/>
              <a:ext cx="2917777" cy="696254"/>
            </a:xfrm>
            <a:prstGeom prst="rect">
              <a:avLst/>
            </a:prstGeom>
          </p:spPr>
          <p:txBody>
            <a:bodyPr anchor="ctr" rtlCol="false" tIns="50800" lIns="50800" bIns="50800" rIns="50800"/>
            <a:lstStyle/>
            <a:p>
              <a:pPr algn="ctr">
                <a:lnSpc>
                  <a:spcPts val="2239"/>
                </a:lnSpc>
              </a:pPr>
            </a:p>
          </p:txBody>
        </p:sp>
      </p:grpSp>
      <p:sp>
        <p:nvSpPr>
          <p:cNvPr name="Freeform 7" id="7"/>
          <p:cNvSpPr/>
          <p:nvPr/>
        </p:nvSpPr>
        <p:spPr>
          <a:xfrm flipH="false" flipV="false" rot="0">
            <a:off x="4829897" y="1071689"/>
            <a:ext cx="9387284" cy="10162148"/>
          </a:xfrm>
          <a:custGeom>
            <a:avLst/>
            <a:gdLst/>
            <a:ahLst/>
            <a:cxnLst/>
            <a:rect r="r" b="b" t="t" l="l"/>
            <a:pathLst>
              <a:path h="10162148" w="9387284">
                <a:moveTo>
                  <a:pt x="0" y="0"/>
                </a:moveTo>
                <a:lnTo>
                  <a:pt x="9387284" y="0"/>
                </a:lnTo>
                <a:lnTo>
                  <a:pt x="9387284" y="10162148"/>
                </a:lnTo>
                <a:lnTo>
                  <a:pt x="0" y="10162148"/>
                </a:lnTo>
                <a:lnTo>
                  <a:pt x="0" y="0"/>
                </a:lnTo>
                <a:close/>
              </a:path>
            </a:pathLst>
          </a:custGeom>
          <a:blipFill>
            <a:blip r:embed="rId4"/>
            <a:stretch>
              <a:fillRect l="0" t="0" r="0" b="0"/>
            </a:stretch>
          </a:blipFill>
        </p:spPr>
      </p:sp>
      <p:sp>
        <p:nvSpPr>
          <p:cNvPr name="Freeform 8" id="8"/>
          <p:cNvSpPr/>
          <p:nvPr/>
        </p:nvSpPr>
        <p:spPr>
          <a:xfrm flipH="false" flipV="false" rot="0">
            <a:off x="1028700" y="4350358"/>
            <a:ext cx="415239" cy="196295"/>
          </a:xfrm>
          <a:custGeom>
            <a:avLst/>
            <a:gdLst/>
            <a:ahLst/>
            <a:cxnLst/>
            <a:rect r="r" b="b" t="t" l="l"/>
            <a:pathLst>
              <a:path h="196295" w="415239">
                <a:moveTo>
                  <a:pt x="0" y="0"/>
                </a:moveTo>
                <a:lnTo>
                  <a:pt x="415239" y="0"/>
                </a:lnTo>
                <a:lnTo>
                  <a:pt x="415239" y="196295"/>
                </a:lnTo>
                <a:lnTo>
                  <a:pt x="0" y="1962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4999676" y="8984615"/>
            <a:ext cx="2259624" cy="273685"/>
          </a:xfrm>
          <a:prstGeom prst="rect">
            <a:avLst/>
          </a:prstGeom>
        </p:spPr>
        <p:txBody>
          <a:bodyPr anchor="t" rtlCol="false" tIns="0" lIns="0" bIns="0" rIns="0">
            <a:spAutoFit/>
          </a:bodyPr>
          <a:lstStyle/>
          <a:p>
            <a:pPr algn="r">
              <a:lnSpc>
                <a:spcPts val="2239"/>
              </a:lnSpc>
              <a:spcBef>
                <a:spcPct val="0"/>
              </a:spcBef>
            </a:pPr>
            <a:r>
              <a:rPr lang="en-US" b="true" sz="1599" spc="-47">
                <a:solidFill>
                  <a:srgbClr val="344E41"/>
                </a:solidFill>
                <a:latin typeface="Open Sauce Bold"/>
                <a:ea typeface="Open Sauce Bold"/>
                <a:cs typeface="Open Sauce Bold"/>
                <a:sym typeface="Open Sauce Bold"/>
              </a:rPr>
              <a:t>27 June, 2025</a:t>
            </a:r>
          </a:p>
        </p:txBody>
      </p:sp>
      <p:sp>
        <p:nvSpPr>
          <p:cNvPr name="TextBox 10" id="10"/>
          <p:cNvSpPr txBox="true"/>
          <p:nvPr/>
        </p:nvSpPr>
        <p:spPr>
          <a:xfrm rot="0">
            <a:off x="1028700" y="8984615"/>
            <a:ext cx="3250079" cy="273685"/>
          </a:xfrm>
          <a:prstGeom prst="rect">
            <a:avLst/>
          </a:prstGeom>
        </p:spPr>
        <p:txBody>
          <a:bodyPr anchor="t" rtlCol="false" tIns="0" lIns="0" bIns="0" rIns="0">
            <a:spAutoFit/>
          </a:bodyPr>
          <a:lstStyle/>
          <a:p>
            <a:pPr algn="l">
              <a:lnSpc>
                <a:spcPts val="2239"/>
              </a:lnSpc>
              <a:spcBef>
                <a:spcPct val="0"/>
              </a:spcBef>
            </a:pPr>
            <a:r>
              <a:rPr lang="en-US" sz="1599" spc="-47">
                <a:solidFill>
                  <a:srgbClr val="344E41"/>
                </a:solidFill>
                <a:latin typeface="Open Sauce"/>
                <a:ea typeface="Open Sauce"/>
                <a:cs typeface="Open Sauce"/>
                <a:sym typeface="Open Sauce"/>
              </a:rPr>
              <a:t>reallygreatsite.com</a:t>
            </a:r>
          </a:p>
        </p:txBody>
      </p:sp>
      <p:sp>
        <p:nvSpPr>
          <p:cNvPr name="TextBox 11" id="11"/>
          <p:cNvSpPr txBox="true"/>
          <p:nvPr/>
        </p:nvSpPr>
        <p:spPr>
          <a:xfrm rot="0">
            <a:off x="15181183" y="1033589"/>
            <a:ext cx="1595416" cy="273685"/>
          </a:xfrm>
          <a:prstGeom prst="rect">
            <a:avLst/>
          </a:prstGeom>
        </p:spPr>
        <p:txBody>
          <a:bodyPr anchor="t" rtlCol="false" tIns="0" lIns="0" bIns="0" rIns="0">
            <a:spAutoFit/>
          </a:bodyPr>
          <a:lstStyle/>
          <a:p>
            <a:pPr algn="r">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12" id="12"/>
          <p:cNvSpPr txBox="true"/>
          <p:nvPr/>
        </p:nvSpPr>
        <p:spPr>
          <a:xfrm rot="0">
            <a:off x="1028700" y="6473266"/>
            <a:ext cx="2837195" cy="1541780"/>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dolor sit amet, consectetur adipiscing elit, sed do eiusmod tempor incididunt ut labore et dolore magna aliqua. Ut enim ad minim veniam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6937736"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870154" y="3155161"/>
            <a:ext cx="5958345" cy="7131839"/>
            <a:chOff x="0" y="0"/>
            <a:chExt cx="1569276" cy="1878344"/>
          </a:xfrm>
        </p:grpSpPr>
        <p:sp>
          <p:nvSpPr>
            <p:cNvPr name="Freeform 4" id="4"/>
            <p:cNvSpPr/>
            <p:nvPr/>
          </p:nvSpPr>
          <p:spPr>
            <a:xfrm flipH="false" flipV="false" rot="0">
              <a:off x="0" y="0"/>
              <a:ext cx="1569276" cy="1878344"/>
            </a:xfrm>
            <a:custGeom>
              <a:avLst/>
              <a:gdLst/>
              <a:ahLst/>
              <a:cxnLst/>
              <a:rect r="r" b="b" t="t" l="l"/>
              <a:pathLst>
                <a:path h="1878344" w="1569276">
                  <a:moveTo>
                    <a:pt x="0" y="0"/>
                  </a:moveTo>
                  <a:lnTo>
                    <a:pt x="1569276" y="0"/>
                  </a:lnTo>
                  <a:lnTo>
                    <a:pt x="1569276" y="1878344"/>
                  </a:lnTo>
                  <a:lnTo>
                    <a:pt x="0" y="1878344"/>
                  </a:lnTo>
                  <a:close/>
                </a:path>
              </a:pathLst>
            </a:custGeom>
            <a:solidFill>
              <a:srgbClr val="A3B18A"/>
            </a:solidFill>
          </p:spPr>
        </p:sp>
        <p:sp>
          <p:nvSpPr>
            <p:cNvPr name="TextBox 5" id="5"/>
            <p:cNvSpPr txBox="true"/>
            <p:nvPr/>
          </p:nvSpPr>
          <p:spPr>
            <a:xfrm>
              <a:off x="0" y="-38100"/>
              <a:ext cx="1569276" cy="1916444"/>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1028700" y="3155161"/>
            <a:ext cx="7206755" cy="7131839"/>
            <a:chOff x="0" y="0"/>
            <a:chExt cx="1116515" cy="1104908"/>
          </a:xfrm>
        </p:grpSpPr>
        <p:sp>
          <p:nvSpPr>
            <p:cNvPr name="Freeform 7" id="7"/>
            <p:cNvSpPr/>
            <p:nvPr/>
          </p:nvSpPr>
          <p:spPr>
            <a:xfrm flipH="false" flipV="false" rot="0">
              <a:off x="0" y="0"/>
              <a:ext cx="1116515" cy="1104908"/>
            </a:xfrm>
            <a:custGeom>
              <a:avLst/>
              <a:gdLst/>
              <a:ahLst/>
              <a:cxnLst/>
              <a:rect r="r" b="b" t="t" l="l"/>
              <a:pathLst>
                <a:path h="1104908" w="1116515">
                  <a:moveTo>
                    <a:pt x="0" y="0"/>
                  </a:moveTo>
                  <a:lnTo>
                    <a:pt x="1116515" y="0"/>
                  </a:lnTo>
                  <a:lnTo>
                    <a:pt x="1116515" y="1104908"/>
                  </a:lnTo>
                  <a:lnTo>
                    <a:pt x="0" y="1104908"/>
                  </a:lnTo>
                  <a:close/>
                </a:path>
              </a:pathLst>
            </a:custGeom>
            <a:blipFill>
              <a:blip r:embed="rId4"/>
              <a:stretch>
                <a:fillRect l="0" t="-25693" r="0" b="-25693"/>
              </a:stretch>
            </a:blipFill>
          </p:spPr>
        </p:sp>
      </p:grpSp>
      <p:sp>
        <p:nvSpPr>
          <p:cNvPr name="Freeform 8" id="8"/>
          <p:cNvSpPr/>
          <p:nvPr/>
        </p:nvSpPr>
        <p:spPr>
          <a:xfrm flipH="false" flipV="false" rot="1893723">
            <a:off x="8021175" y="166164"/>
            <a:ext cx="3614647" cy="7193328"/>
          </a:xfrm>
          <a:custGeom>
            <a:avLst/>
            <a:gdLst/>
            <a:ahLst/>
            <a:cxnLst/>
            <a:rect r="r" b="b" t="t" l="l"/>
            <a:pathLst>
              <a:path h="7193328" w="3614647">
                <a:moveTo>
                  <a:pt x="0" y="0"/>
                </a:moveTo>
                <a:lnTo>
                  <a:pt x="3614647" y="0"/>
                </a:lnTo>
                <a:lnTo>
                  <a:pt x="3614647" y="7193327"/>
                </a:lnTo>
                <a:lnTo>
                  <a:pt x="0" y="7193327"/>
                </a:lnTo>
                <a:lnTo>
                  <a:pt x="0" y="0"/>
                </a:lnTo>
                <a:close/>
              </a:path>
            </a:pathLst>
          </a:custGeom>
          <a:blipFill>
            <a:blip r:embed="rId5"/>
            <a:stretch>
              <a:fillRect l="0" t="0" r="0" b="0"/>
            </a:stretch>
          </a:blipFill>
        </p:spPr>
      </p:sp>
      <p:sp>
        <p:nvSpPr>
          <p:cNvPr name="TextBox 9" id="9"/>
          <p:cNvSpPr txBox="true"/>
          <p:nvPr/>
        </p:nvSpPr>
        <p:spPr>
          <a:xfrm rot="0">
            <a:off x="1028700" y="968551"/>
            <a:ext cx="8975827" cy="1169796"/>
          </a:xfrm>
          <a:prstGeom prst="rect">
            <a:avLst/>
          </a:prstGeom>
        </p:spPr>
        <p:txBody>
          <a:bodyPr anchor="t" rtlCol="false" tIns="0" lIns="0" bIns="0" rIns="0">
            <a:spAutoFit/>
          </a:bodyPr>
          <a:lstStyle/>
          <a:p>
            <a:pPr algn="l">
              <a:lnSpc>
                <a:spcPts val="8623"/>
              </a:lnSpc>
            </a:pPr>
            <a:r>
              <a:rPr lang="en-US" sz="8799" spc="-554">
                <a:solidFill>
                  <a:srgbClr val="344E41"/>
                </a:solidFill>
                <a:latin typeface="Helvetica World"/>
                <a:ea typeface="Helvetica World"/>
                <a:cs typeface="Helvetica World"/>
                <a:sym typeface="Helvetica World"/>
              </a:rPr>
              <a:t>Our Responsibility</a:t>
            </a:r>
          </a:p>
        </p:txBody>
      </p:sp>
      <p:sp>
        <p:nvSpPr>
          <p:cNvPr name="TextBox 10" id="10"/>
          <p:cNvSpPr txBox="true"/>
          <p:nvPr/>
        </p:nvSpPr>
        <p:spPr>
          <a:xfrm rot="0">
            <a:off x="15181183" y="1033589"/>
            <a:ext cx="1595416" cy="273685"/>
          </a:xfrm>
          <a:prstGeom prst="rect">
            <a:avLst/>
          </a:prstGeom>
        </p:spPr>
        <p:txBody>
          <a:bodyPr anchor="t" rtlCol="false" tIns="0" lIns="0" bIns="0" rIns="0">
            <a:spAutoFit/>
          </a:bodyPr>
          <a:lstStyle/>
          <a:p>
            <a:pPr algn="r">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11" id="11"/>
          <p:cNvSpPr txBox="true"/>
          <p:nvPr/>
        </p:nvSpPr>
        <p:spPr>
          <a:xfrm rot="0">
            <a:off x="11518941" y="5124450"/>
            <a:ext cx="5740359" cy="179895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
        <p:nvSpPr>
          <p:cNvPr name="TextBox 12" id="12"/>
          <p:cNvSpPr txBox="true"/>
          <p:nvPr/>
        </p:nvSpPr>
        <p:spPr>
          <a:xfrm rot="0">
            <a:off x="11518941" y="7459345"/>
            <a:ext cx="5740359" cy="179895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6937736"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851399" y="2690671"/>
            <a:ext cx="3530266" cy="8091846"/>
            <a:chOff x="0" y="0"/>
            <a:chExt cx="929782" cy="2131186"/>
          </a:xfrm>
        </p:grpSpPr>
        <p:sp>
          <p:nvSpPr>
            <p:cNvPr name="Freeform 4" id="4"/>
            <p:cNvSpPr/>
            <p:nvPr/>
          </p:nvSpPr>
          <p:spPr>
            <a:xfrm flipH="false" flipV="false" rot="0">
              <a:off x="0" y="0"/>
              <a:ext cx="929782" cy="2131186"/>
            </a:xfrm>
            <a:custGeom>
              <a:avLst/>
              <a:gdLst/>
              <a:ahLst/>
              <a:cxnLst/>
              <a:rect r="r" b="b" t="t" l="l"/>
              <a:pathLst>
                <a:path h="2131186" w="929782">
                  <a:moveTo>
                    <a:pt x="0" y="0"/>
                  </a:moveTo>
                  <a:lnTo>
                    <a:pt x="929782" y="0"/>
                  </a:lnTo>
                  <a:lnTo>
                    <a:pt x="929782" y="2131186"/>
                  </a:lnTo>
                  <a:lnTo>
                    <a:pt x="0" y="2131186"/>
                  </a:lnTo>
                  <a:close/>
                </a:path>
              </a:pathLst>
            </a:custGeom>
            <a:solidFill>
              <a:srgbClr val="A3B18A"/>
            </a:solidFill>
          </p:spPr>
        </p:sp>
        <p:sp>
          <p:nvSpPr>
            <p:cNvPr name="TextBox 5" id="5"/>
            <p:cNvSpPr txBox="true"/>
            <p:nvPr/>
          </p:nvSpPr>
          <p:spPr>
            <a:xfrm>
              <a:off x="0" y="-38100"/>
              <a:ext cx="929782" cy="2169286"/>
            </a:xfrm>
            <a:prstGeom prst="rect">
              <a:avLst/>
            </a:prstGeom>
          </p:spPr>
          <p:txBody>
            <a:bodyPr anchor="ctr" rtlCol="false" tIns="50800" lIns="50800" bIns="50800" rIns="50800"/>
            <a:lstStyle/>
            <a:p>
              <a:pPr algn="ctr">
                <a:lnSpc>
                  <a:spcPts val="2239"/>
                </a:lnSpc>
              </a:pPr>
            </a:p>
          </p:txBody>
        </p:sp>
      </p:grpSp>
      <p:sp>
        <p:nvSpPr>
          <p:cNvPr name="TextBox 6" id="6"/>
          <p:cNvSpPr txBox="true"/>
          <p:nvPr/>
        </p:nvSpPr>
        <p:spPr>
          <a:xfrm rot="0">
            <a:off x="1028700" y="1222003"/>
            <a:ext cx="8418694" cy="4113533"/>
          </a:xfrm>
          <a:prstGeom prst="rect">
            <a:avLst/>
          </a:prstGeom>
        </p:spPr>
        <p:txBody>
          <a:bodyPr anchor="t" rtlCol="false" tIns="0" lIns="0" bIns="0" rIns="0">
            <a:spAutoFit/>
          </a:bodyPr>
          <a:lstStyle/>
          <a:p>
            <a:pPr algn="l">
              <a:lnSpc>
                <a:spcPts val="15163"/>
              </a:lnSpc>
            </a:pPr>
            <a:r>
              <a:rPr lang="en-US" sz="19440" spc="-1224">
                <a:solidFill>
                  <a:srgbClr val="344E41"/>
                </a:solidFill>
                <a:latin typeface="Helvetica World"/>
                <a:ea typeface="Helvetica World"/>
                <a:cs typeface="Helvetica World"/>
                <a:sym typeface="Helvetica World"/>
              </a:rPr>
              <a:t>Thank You.</a:t>
            </a:r>
          </a:p>
        </p:txBody>
      </p:sp>
      <p:sp>
        <p:nvSpPr>
          <p:cNvPr name="Freeform 7" id="7"/>
          <p:cNvSpPr/>
          <p:nvPr/>
        </p:nvSpPr>
        <p:spPr>
          <a:xfrm flipH="false" flipV="false" rot="0">
            <a:off x="1469583" y="3877091"/>
            <a:ext cx="8637140" cy="6418326"/>
          </a:xfrm>
          <a:custGeom>
            <a:avLst/>
            <a:gdLst/>
            <a:ahLst/>
            <a:cxnLst/>
            <a:rect r="r" b="b" t="t" l="l"/>
            <a:pathLst>
              <a:path h="6418326" w="8637140">
                <a:moveTo>
                  <a:pt x="0" y="0"/>
                </a:moveTo>
                <a:lnTo>
                  <a:pt x="8637139" y="0"/>
                </a:lnTo>
                <a:lnTo>
                  <a:pt x="8637139" y="6418326"/>
                </a:lnTo>
                <a:lnTo>
                  <a:pt x="0" y="6418326"/>
                </a:lnTo>
                <a:lnTo>
                  <a:pt x="0" y="0"/>
                </a:lnTo>
                <a:close/>
              </a:path>
            </a:pathLst>
          </a:custGeom>
          <a:blipFill>
            <a:blip r:embed="rId4"/>
            <a:stretch>
              <a:fillRect l="0" t="0" r="0" b="0"/>
            </a:stretch>
          </a:blipFill>
        </p:spPr>
      </p:sp>
      <p:sp>
        <p:nvSpPr>
          <p:cNvPr name="TextBox 8" id="8"/>
          <p:cNvSpPr txBox="true"/>
          <p:nvPr/>
        </p:nvSpPr>
        <p:spPr>
          <a:xfrm rot="0">
            <a:off x="14513416" y="8489610"/>
            <a:ext cx="2293068" cy="273685"/>
          </a:xfrm>
          <a:prstGeom prst="rect">
            <a:avLst/>
          </a:prstGeom>
        </p:spPr>
        <p:txBody>
          <a:bodyPr anchor="t" rtlCol="false" tIns="0" lIns="0" bIns="0" rIns="0">
            <a:spAutoFit/>
          </a:bodyPr>
          <a:lstStyle/>
          <a:p>
            <a:pPr algn="l">
              <a:lnSpc>
                <a:spcPts val="2239"/>
              </a:lnSpc>
              <a:spcBef>
                <a:spcPct val="0"/>
              </a:spcBef>
            </a:pPr>
            <a:r>
              <a:rPr lang="en-US" sz="1599" spc="-47">
                <a:solidFill>
                  <a:srgbClr val="344E41"/>
                </a:solidFill>
                <a:latin typeface="Open Sauce"/>
                <a:ea typeface="Open Sauce"/>
                <a:cs typeface="Open Sauce"/>
                <a:sym typeface="Open Sauce"/>
              </a:rPr>
              <a:t>reallygreatsite.com</a:t>
            </a:r>
          </a:p>
        </p:txBody>
      </p:sp>
      <p:sp>
        <p:nvSpPr>
          <p:cNvPr name="TextBox 9" id="9"/>
          <p:cNvSpPr txBox="true"/>
          <p:nvPr/>
        </p:nvSpPr>
        <p:spPr>
          <a:xfrm rot="0">
            <a:off x="15181183" y="1033589"/>
            <a:ext cx="1595416" cy="273685"/>
          </a:xfrm>
          <a:prstGeom prst="rect">
            <a:avLst/>
          </a:prstGeom>
        </p:spPr>
        <p:txBody>
          <a:bodyPr anchor="t" rtlCol="false" tIns="0" lIns="0" bIns="0" rIns="0">
            <a:spAutoFit/>
          </a:bodyPr>
          <a:lstStyle/>
          <a:p>
            <a:pPr algn="r">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10" id="10"/>
          <p:cNvSpPr txBox="true"/>
          <p:nvPr/>
        </p:nvSpPr>
        <p:spPr>
          <a:xfrm rot="0">
            <a:off x="14513416" y="8004129"/>
            <a:ext cx="2745884" cy="264160"/>
          </a:xfrm>
          <a:prstGeom prst="rect">
            <a:avLst/>
          </a:prstGeom>
        </p:spPr>
        <p:txBody>
          <a:bodyPr anchor="t" rtlCol="false" tIns="0" lIns="0" bIns="0" rIns="0">
            <a:spAutoFit/>
          </a:bodyPr>
          <a:lstStyle/>
          <a:p>
            <a:pPr algn="l">
              <a:lnSpc>
                <a:spcPts val="2240"/>
              </a:lnSpc>
              <a:spcBef>
                <a:spcPct val="0"/>
              </a:spcBef>
            </a:pPr>
            <a:r>
              <a:rPr lang="en-US" sz="1600" spc="-48">
                <a:solidFill>
                  <a:srgbClr val="344E41"/>
                </a:solidFill>
                <a:latin typeface="Open Sauce"/>
                <a:ea typeface="Open Sauce"/>
                <a:cs typeface="Open Sauce"/>
                <a:sym typeface="Open Sauce"/>
              </a:rPr>
              <a:t>+123-456-7890</a:t>
            </a:r>
          </a:p>
        </p:txBody>
      </p:sp>
      <p:sp>
        <p:nvSpPr>
          <p:cNvPr name="TextBox 11" id="11"/>
          <p:cNvSpPr txBox="true"/>
          <p:nvPr/>
        </p:nvSpPr>
        <p:spPr>
          <a:xfrm rot="0">
            <a:off x="14513416" y="8994140"/>
            <a:ext cx="2745884" cy="264160"/>
          </a:xfrm>
          <a:prstGeom prst="rect">
            <a:avLst/>
          </a:prstGeom>
        </p:spPr>
        <p:txBody>
          <a:bodyPr anchor="t" rtlCol="false" tIns="0" lIns="0" bIns="0" rIns="0">
            <a:spAutoFit/>
          </a:bodyPr>
          <a:lstStyle/>
          <a:p>
            <a:pPr algn="l">
              <a:lnSpc>
                <a:spcPts val="2240"/>
              </a:lnSpc>
              <a:spcBef>
                <a:spcPct val="0"/>
              </a:spcBef>
            </a:pPr>
            <a:r>
              <a:rPr lang="en-US" sz="1600" spc="-48">
                <a:solidFill>
                  <a:srgbClr val="344E41"/>
                </a:solidFill>
                <a:latin typeface="Open Sauce"/>
                <a:ea typeface="Open Sauce"/>
                <a:cs typeface="Open Sauce"/>
                <a:sym typeface="Open Sauce"/>
              </a:rPr>
              <a:t>hello@reallygreatsite.com</a:t>
            </a:r>
          </a:p>
        </p:txBody>
      </p:sp>
      <p:sp>
        <p:nvSpPr>
          <p:cNvPr name="TextBox 12" id="12"/>
          <p:cNvSpPr txBox="true"/>
          <p:nvPr/>
        </p:nvSpPr>
        <p:spPr>
          <a:xfrm rot="0">
            <a:off x="14513416" y="6140031"/>
            <a:ext cx="1677318" cy="264160"/>
          </a:xfrm>
          <a:prstGeom prst="rect">
            <a:avLst/>
          </a:prstGeom>
        </p:spPr>
        <p:txBody>
          <a:bodyPr anchor="t" rtlCol="false" tIns="0" lIns="0" bIns="0" rIns="0">
            <a:spAutoFit/>
          </a:bodyPr>
          <a:lstStyle/>
          <a:p>
            <a:pPr algn="l">
              <a:lnSpc>
                <a:spcPts val="2240"/>
              </a:lnSpc>
              <a:spcBef>
                <a:spcPct val="0"/>
              </a:spcBef>
            </a:pPr>
            <a:r>
              <a:rPr lang="en-US" b="true" sz="1600" spc="-48">
                <a:solidFill>
                  <a:srgbClr val="344E41"/>
                </a:solidFill>
                <a:latin typeface="Open Sauce Bold"/>
                <a:ea typeface="Open Sauce Bold"/>
                <a:cs typeface="Open Sauce Bold"/>
                <a:sym typeface="Open Sauce Bold"/>
              </a:rPr>
              <a:t>Contact Us</a:t>
            </a:r>
          </a:p>
        </p:txBody>
      </p:sp>
      <p:sp>
        <p:nvSpPr>
          <p:cNvPr name="Freeform 13" id="13"/>
          <p:cNvSpPr/>
          <p:nvPr/>
        </p:nvSpPr>
        <p:spPr>
          <a:xfrm flipH="false" flipV="false" rot="5400000">
            <a:off x="14403944" y="7120300"/>
            <a:ext cx="415239" cy="196295"/>
          </a:xfrm>
          <a:custGeom>
            <a:avLst/>
            <a:gdLst/>
            <a:ahLst/>
            <a:cxnLst/>
            <a:rect r="r" b="b" t="t" l="l"/>
            <a:pathLst>
              <a:path h="196295" w="415239">
                <a:moveTo>
                  <a:pt x="0" y="0"/>
                </a:moveTo>
                <a:lnTo>
                  <a:pt x="415239" y="0"/>
                </a:lnTo>
                <a:lnTo>
                  <a:pt x="415239" y="196295"/>
                </a:lnTo>
                <a:lnTo>
                  <a:pt x="0" y="1962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6937736"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802096" y="2512304"/>
            <a:ext cx="8457204" cy="3364215"/>
            <a:chOff x="0" y="0"/>
            <a:chExt cx="1310242" cy="521205"/>
          </a:xfrm>
        </p:grpSpPr>
        <p:sp>
          <p:nvSpPr>
            <p:cNvPr name="Freeform 4" id="4"/>
            <p:cNvSpPr/>
            <p:nvPr/>
          </p:nvSpPr>
          <p:spPr>
            <a:xfrm flipH="false" flipV="false" rot="0">
              <a:off x="0" y="0"/>
              <a:ext cx="1310242" cy="521205"/>
            </a:xfrm>
            <a:custGeom>
              <a:avLst/>
              <a:gdLst/>
              <a:ahLst/>
              <a:cxnLst/>
              <a:rect r="r" b="b" t="t" l="l"/>
              <a:pathLst>
                <a:path h="521205" w="1310242">
                  <a:moveTo>
                    <a:pt x="0" y="0"/>
                  </a:moveTo>
                  <a:lnTo>
                    <a:pt x="1310242" y="0"/>
                  </a:lnTo>
                  <a:lnTo>
                    <a:pt x="1310242" y="521205"/>
                  </a:lnTo>
                  <a:lnTo>
                    <a:pt x="0" y="521205"/>
                  </a:lnTo>
                  <a:close/>
                </a:path>
              </a:pathLst>
            </a:custGeom>
            <a:blipFill>
              <a:blip r:embed="rId4"/>
              <a:stretch>
                <a:fillRect l="0" t="-33114" r="0" b="-33114"/>
              </a:stretch>
            </a:blipFill>
          </p:spPr>
        </p:sp>
      </p:grpSp>
      <p:grpSp>
        <p:nvGrpSpPr>
          <p:cNvPr name="Group 5" id="5"/>
          <p:cNvGrpSpPr/>
          <p:nvPr/>
        </p:nvGrpSpPr>
        <p:grpSpPr>
          <a:xfrm rot="0">
            <a:off x="-152447" y="8053637"/>
            <a:ext cx="8954542" cy="2454127"/>
            <a:chOff x="0" y="0"/>
            <a:chExt cx="2358398" cy="646354"/>
          </a:xfrm>
        </p:grpSpPr>
        <p:sp>
          <p:nvSpPr>
            <p:cNvPr name="Freeform 6" id="6"/>
            <p:cNvSpPr/>
            <p:nvPr/>
          </p:nvSpPr>
          <p:spPr>
            <a:xfrm flipH="false" flipV="false" rot="0">
              <a:off x="0" y="0"/>
              <a:ext cx="2358398" cy="646354"/>
            </a:xfrm>
            <a:custGeom>
              <a:avLst/>
              <a:gdLst/>
              <a:ahLst/>
              <a:cxnLst/>
              <a:rect r="r" b="b" t="t" l="l"/>
              <a:pathLst>
                <a:path h="646354" w="2358398">
                  <a:moveTo>
                    <a:pt x="0" y="0"/>
                  </a:moveTo>
                  <a:lnTo>
                    <a:pt x="2358398" y="0"/>
                  </a:lnTo>
                  <a:lnTo>
                    <a:pt x="2358398" y="646354"/>
                  </a:lnTo>
                  <a:lnTo>
                    <a:pt x="0" y="646354"/>
                  </a:lnTo>
                  <a:close/>
                </a:path>
              </a:pathLst>
            </a:custGeom>
            <a:solidFill>
              <a:srgbClr val="A3B18A"/>
            </a:solidFill>
          </p:spPr>
        </p:sp>
        <p:sp>
          <p:nvSpPr>
            <p:cNvPr name="TextBox 7" id="7"/>
            <p:cNvSpPr txBox="true"/>
            <p:nvPr/>
          </p:nvSpPr>
          <p:spPr>
            <a:xfrm>
              <a:off x="0" y="-38100"/>
              <a:ext cx="2358398" cy="684454"/>
            </a:xfrm>
            <a:prstGeom prst="rect">
              <a:avLst/>
            </a:prstGeom>
          </p:spPr>
          <p:txBody>
            <a:bodyPr anchor="ctr" rtlCol="false" tIns="50800" lIns="50800" bIns="50800" rIns="50800"/>
            <a:lstStyle/>
            <a:p>
              <a:pPr algn="ctr">
                <a:lnSpc>
                  <a:spcPts val="2239"/>
                </a:lnSpc>
              </a:pPr>
            </a:p>
          </p:txBody>
        </p:sp>
      </p:grpSp>
      <p:grpSp>
        <p:nvGrpSpPr>
          <p:cNvPr name="Group 8" id="8"/>
          <p:cNvGrpSpPr/>
          <p:nvPr/>
        </p:nvGrpSpPr>
        <p:grpSpPr>
          <a:xfrm rot="0">
            <a:off x="1028700" y="6848974"/>
            <a:ext cx="3546349" cy="2409326"/>
            <a:chOff x="0" y="0"/>
            <a:chExt cx="549422" cy="373268"/>
          </a:xfrm>
        </p:grpSpPr>
        <p:sp>
          <p:nvSpPr>
            <p:cNvPr name="Freeform 9" id="9"/>
            <p:cNvSpPr/>
            <p:nvPr/>
          </p:nvSpPr>
          <p:spPr>
            <a:xfrm flipH="false" flipV="false" rot="0">
              <a:off x="0" y="0"/>
              <a:ext cx="549422" cy="373268"/>
            </a:xfrm>
            <a:custGeom>
              <a:avLst/>
              <a:gdLst/>
              <a:ahLst/>
              <a:cxnLst/>
              <a:rect r="r" b="b" t="t" l="l"/>
              <a:pathLst>
                <a:path h="373268" w="549422">
                  <a:moveTo>
                    <a:pt x="0" y="0"/>
                  </a:moveTo>
                  <a:lnTo>
                    <a:pt x="549422" y="0"/>
                  </a:lnTo>
                  <a:lnTo>
                    <a:pt x="549422" y="373268"/>
                  </a:lnTo>
                  <a:lnTo>
                    <a:pt x="0" y="373268"/>
                  </a:lnTo>
                  <a:close/>
                </a:path>
              </a:pathLst>
            </a:custGeom>
            <a:blipFill>
              <a:blip r:embed="rId5"/>
              <a:stretch>
                <a:fillRect l="0" t="-965" r="0" b="-965"/>
              </a:stretch>
            </a:blipFill>
          </p:spPr>
        </p:sp>
      </p:grpSp>
      <p:sp>
        <p:nvSpPr>
          <p:cNvPr name="Freeform 10" id="10"/>
          <p:cNvSpPr/>
          <p:nvPr/>
        </p:nvSpPr>
        <p:spPr>
          <a:xfrm flipH="true" flipV="false" rot="-1020808">
            <a:off x="5433258" y="5424376"/>
            <a:ext cx="6120130" cy="3228369"/>
          </a:xfrm>
          <a:custGeom>
            <a:avLst/>
            <a:gdLst/>
            <a:ahLst/>
            <a:cxnLst/>
            <a:rect r="r" b="b" t="t" l="l"/>
            <a:pathLst>
              <a:path h="3228369" w="6120130">
                <a:moveTo>
                  <a:pt x="6120131" y="0"/>
                </a:moveTo>
                <a:lnTo>
                  <a:pt x="0" y="0"/>
                </a:lnTo>
                <a:lnTo>
                  <a:pt x="0" y="3228369"/>
                </a:lnTo>
                <a:lnTo>
                  <a:pt x="6120131" y="3228369"/>
                </a:lnTo>
                <a:lnTo>
                  <a:pt x="6120131" y="0"/>
                </a:lnTo>
                <a:close/>
              </a:path>
            </a:pathLst>
          </a:custGeom>
          <a:blipFill>
            <a:blip r:embed="rId6"/>
            <a:stretch>
              <a:fillRect l="0" t="0" r="0" b="0"/>
            </a:stretch>
          </a:blipFill>
        </p:spPr>
      </p:sp>
      <p:sp>
        <p:nvSpPr>
          <p:cNvPr name="TextBox 11" id="11"/>
          <p:cNvSpPr txBox="true"/>
          <p:nvPr/>
        </p:nvSpPr>
        <p:spPr>
          <a:xfrm rot="0">
            <a:off x="11182110" y="7200485"/>
            <a:ext cx="6077190" cy="2255646"/>
          </a:xfrm>
          <a:prstGeom prst="rect">
            <a:avLst/>
          </a:prstGeom>
        </p:spPr>
        <p:txBody>
          <a:bodyPr anchor="t" rtlCol="false" tIns="0" lIns="0" bIns="0" rIns="0">
            <a:spAutoFit/>
          </a:bodyPr>
          <a:lstStyle/>
          <a:p>
            <a:pPr algn="r">
              <a:lnSpc>
                <a:spcPts val="8623"/>
              </a:lnSpc>
            </a:pPr>
            <a:r>
              <a:rPr lang="en-US" sz="8799" spc="-554">
                <a:solidFill>
                  <a:srgbClr val="344E41"/>
                </a:solidFill>
                <a:latin typeface="Helvetica World"/>
                <a:ea typeface="Helvetica World"/>
                <a:cs typeface="Helvetica World"/>
                <a:sym typeface="Helvetica World"/>
              </a:rPr>
              <a:t>The Majesty of Forests</a:t>
            </a:r>
          </a:p>
        </p:txBody>
      </p:sp>
      <p:sp>
        <p:nvSpPr>
          <p:cNvPr name="TextBox 12" id="12"/>
          <p:cNvSpPr txBox="true"/>
          <p:nvPr/>
        </p:nvSpPr>
        <p:spPr>
          <a:xfrm rot="0">
            <a:off x="15181183" y="1033589"/>
            <a:ext cx="1595416" cy="273685"/>
          </a:xfrm>
          <a:prstGeom prst="rect">
            <a:avLst/>
          </a:prstGeom>
        </p:spPr>
        <p:txBody>
          <a:bodyPr anchor="t" rtlCol="false" tIns="0" lIns="0" bIns="0" rIns="0">
            <a:spAutoFit/>
          </a:bodyPr>
          <a:lstStyle/>
          <a:p>
            <a:pPr algn="r">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13" id="13"/>
          <p:cNvSpPr txBox="true"/>
          <p:nvPr/>
        </p:nvSpPr>
        <p:spPr>
          <a:xfrm rot="0">
            <a:off x="1028700" y="1009650"/>
            <a:ext cx="5004650" cy="437070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 Taciti vulputate consequat varius tellus nullam neque. Eu habitasse semper placerat tempus accumsan, adipiscing netus.</a:t>
            </a:r>
          </a:p>
          <a:p>
            <a:pPr algn="l">
              <a:lnSpc>
                <a:spcPts val="2079"/>
              </a:lnSpc>
            </a:pPr>
          </a:p>
          <a:p>
            <a:pPr algn="l">
              <a:lnSpc>
                <a:spcPts val="2079"/>
              </a:lnSpc>
            </a:pPr>
            <a:r>
              <a:rPr lang="en-US" sz="1599" spc="-47">
                <a:solidFill>
                  <a:srgbClr val="344E41"/>
                </a:solidFill>
                <a:latin typeface="Open Sauce"/>
                <a:ea typeface="Open Sauce"/>
                <a:cs typeface="Open Sauce"/>
                <a:sym typeface="Open Sauce"/>
              </a:rPr>
              <a:t>Malesuada erat adipiscing nunc nibh natoque, sapien hendrerit. Facilisis volutpat fringilla penatibus potenti eget luctus ornare. Semper iaculis pharetra sociosqu interdum; sagittis nulla aenean dolor. Nunc egestas justo; rutrum ut sociosqu mauris. Sodales enim finibus, eu neque hac nulla maximus diam et.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600950" y="0"/>
            <a:ext cx="2908049" cy="10287000"/>
            <a:chOff x="0" y="0"/>
            <a:chExt cx="765906" cy="2709333"/>
          </a:xfrm>
        </p:grpSpPr>
        <p:sp>
          <p:nvSpPr>
            <p:cNvPr name="Freeform 4" id="4"/>
            <p:cNvSpPr/>
            <p:nvPr/>
          </p:nvSpPr>
          <p:spPr>
            <a:xfrm flipH="false" flipV="false" rot="0">
              <a:off x="0" y="0"/>
              <a:ext cx="765906" cy="2709333"/>
            </a:xfrm>
            <a:custGeom>
              <a:avLst/>
              <a:gdLst/>
              <a:ahLst/>
              <a:cxnLst/>
              <a:rect r="r" b="b" t="t" l="l"/>
              <a:pathLst>
                <a:path h="2709333" w="765906">
                  <a:moveTo>
                    <a:pt x="0" y="0"/>
                  </a:moveTo>
                  <a:lnTo>
                    <a:pt x="765906" y="0"/>
                  </a:lnTo>
                  <a:lnTo>
                    <a:pt x="765906" y="2709333"/>
                  </a:lnTo>
                  <a:lnTo>
                    <a:pt x="0" y="2709333"/>
                  </a:lnTo>
                  <a:close/>
                </a:path>
              </a:pathLst>
            </a:custGeom>
            <a:solidFill>
              <a:srgbClr val="A3B18A"/>
            </a:solidFill>
          </p:spPr>
        </p:sp>
        <p:sp>
          <p:nvSpPr>
            <p:cNvPr name="TextBox 5" id="5"/>
            <p:cNvSpPr txBox="true"/>
            <p:nvPr/>
          </p:nvSpPr>
          <p:spPr>
            <a:xfrm>
              <a:off x="0" y="-38100"/>
              <a:ext cx="765906" cy="2747433"/>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1028700" y="2704590"/>
            <a:ext cx="9480299" cy="3395286"/>
            <a:chOff x="0" y="0"/>
            <a:chExt cx="1468746" cy="526019"/>
          </a:xfrm>
        </p:grpSpPr>
        <p:sp>
          <p:nvSpPr>
            <p:cNvPr name="Freeform 7" id="7"/>
            <p:cNvSpPr/>
            <p:nvPr/>
          </p:nvSpPr>
          <p:spPr>
            <a:xfrm flipH="false" flipV="false" rot="0">
              <a:off x="0" y="0"/>
              <a:ext cx="1468746" cy="526019"/>
            </a:xfrm>
            <a:custGeom>
              <a:avLst/>
              <a:gdLst/>
              <a:ahLst/>
              <a:cxnLst/>
              <a:rect r="r" b="b" t="t" l="l"/>
              <a:pathLst>
                <a:path h="526019" w="1468746">
                  <a:moveTo>
                    <a:pt x="0" y="0"/>
                  </a:moveTo>
                  <a:lnTo>
                    <a:pt x="1468746" y="0"/>
                  </a:lnTo>
                  <a:lnTo>
                    <a:pt x="1468746" y="526019"/>
                  </a:lnTo>
                  <a:lnTo>
                    <a:pt x="0" y="526019"/>
                  </a:lnTo>
                  <a:close/>
                </a:path>
              </a:pathLst>
            </a:custGeom>
            <a:blipFill>
              <a:blip r:embed="rId4"/>
              <a:stretch>
                <a:fillRect l="0" t="-43014" r="0" b="-43014"/>
              </a:stretch>
            </a:blipFill>
          </p:spPr>
        </p:sp>
      </p:grpSp>
      <p:sp>
        <p:nvSpPr>
          <p:cNvPr name="TextBox 8" id="8"/>
          <p:cNvSpPr txBox="true"/>
          <p:nvPr/>
        </p:nvSpPr>
        <p:spPr>
          <a:xfrm rot="0">
            <a:off x="1028700" y="7199609"/>
            <a:ext cx="4500578" cy="2255646"/>
          </a:xfrm>
          <a:prstGeom prst="rect">
            <a:avLst/>
          </a:prstGeom>
        </p:spPr>
        <p:txBody>
          <a:bodyPr anchor="t" rtlCol="false" tIns="0" lIns="0" bIns="0" rIns="0">
            <a:spAutoFit/>
          </a:bodyPr>
          <a:lstStyle/>
          <a:p>
            <a:pPr algn="l">
              <a:lnSpc>
                <a:spcPts val="8623"/>
              </a:lnSpc>
            </a:pPr>
            <a:r>
              <a:rPr lang="en-US" sz="8799" spc="-554">
                <a:solidFill>
                  <a:srgbClr val="344E41"/>
                </a:solidFill>
                <a:latin typeface="Helvetica World"/>
                <a:ea typeface="Helvetica World"/>
                <a:cs typeface="Helvetica World"/>
                <a:sym typeface="Helvetica World"/>
              </a:rPr>
              <a:t>Oceanic Depths</a:t>
            </a:r>
          </a:p>
        </p:txBody>
      </p:sp>
      <p:sp>
        <p:nvSpPr>
          <p:cNvPr name="TextBox 9" id="9"/>
          <p:cNvSpPr txBox="true"/>
          <p:nvPr/>
        </p:nvSpPr>
        <p:spPr>
          <a:xfrm rot="0">
            <a:off x="1452908" y="1033589"/>
            <a:ext cx="1595416" cy="273685"/>
          </a:xfrm>
          <a:prstGeom prst="rect">
            <a:avLst/>
          </a:prstGeom>
        </p:spPr>
        <p:txBody>
          <a:bodyPr anchor="t" rtlCol="false" tIns="0" lIns="0" bIns="0" rIns="0">
            <a:spAutoFit/>
          </a:bodyPr>
          <a:lstStyle/>
          <a:p>
            <a:pPr algn="l">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10" id="10"/>
          <p:cNvSpPr txBox="true"/>
          <p:nvPr/>
        </p:nvSpPr>
        <p:spPr>
          <a:xfrm rot="0">
            <a:off x="13503453" y="6687820"/>
            <a:ext cx="3755847" cy="2570480"/>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
        <p:nvSpPr>
          <p:cNvPr name="TextBox 11" id="11"/>
          <p:cNvSpPr txBox="true"/>
          <p:nvPr/>
        </p:nvSpPr>
        <p:spPr>
          <a:xfrm rot="0">
            <a:off x="12254650" y="1009650"/>
            <a:ext cx="5004650" cy="2570480"/>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 Taciti vulputate consequat varius tellus nullam neque. Eu habitasse semper placerat tempus accumsan, adipiscing netus.</a:t>
            </a:r>
          </a:p>
        </p:txBody>
      </p:sp>
      <p:sp>
        <p:nvSpPr>
          <p:cNvPr name="TextBox 12" id="12"/>
          <p:cNvSpPr txBox="true"/>
          <p:nvPr/>
        </p:nvSpPr>
        <p:spPr>
          <a:xfrm rot="0">
            <a:off x="12254650" y="4458589"/>
            <a:ext cx="5004650" cy="1027430"/>
          </a:xfrm>
          <a:prstGeom prst="rect">
            <a:avLst/>
          </a:prstGeom>
        </p:spPr>
        <p:txBody>
          <a:bodyPr anchor="t" rtlCol="false" tIns="0" lIns="0" bIns="0" rIns="0">
            <a:spAutoFit/>
          </a:bodyPr>
          <a:lstStyle/>
          <a:p>
            <a:pPr algn="l">
              <a:lnSpc>
                <a:spcPts val="2079"/>
              </a:lnSpc>
            </a:pPr>
            <a:r>
              <a:rPr lang="en-US" b="true" sz="1599" spc="-47">
                <a:solidFill>
                  <a:srgbClr val="344E41"/>
                </a:solidFill>
                <a:latin typeface="Open Sauce Bold"/>
                <a:ea typeface="Open Sauce Bold"/>
                <a:cs typeface="Open Sauce Bold"/>
                <a:sym typeface="Open Sauce Bold"/>
              </a:rPr>
              <a:t>Lorem ipsum odor amet, consectetuer adipiscing elit. Adipiscing a blandit lectus quam, penatibus enim cursus. Et cubilia bibendum enim interdum aliquam molestie purus litora malesuada.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919228" y="2822193"/>
            <a:ext cx="415239" cy="196295"/>
          </a:xfrm>
          <a:custGeom>
            <a:avLst/>
            <a:gdLst/>
            <a:ahLst/>
            <a:cxnLst/>
            <a:rect r="r" b="b" t="t" l="l"/>
            <a:pathLst>
              <a:path h="196295" w="415239">
                <a:moveTo>
                  <a:pt x="0" y="0"/>
                </a:moveTo>
                <a:lnTo>
                  <a:pt x="415239" y="0"/>
                </a:lnTo>
                <a:lnTo>
                  <a:pt x="415239" y="196295"/>
                </a:lnTo>
                <a:lnTo>
                  <a:pt x="0" y="1962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4340353" y="3825160"/>
            <a:ext cx="4085142" cy="6637833"/>
            <a:chOff x="0" y="0"/>
            <a:chExt cx="1075922" cy="1748236"/>
          </a:xfrm>
        </p:grpSpPr>
        <p:sp>
          <p:nvSpPr>
            <p:cNvPr name="Freeform 5" id="5"/>
            <p:cNvSpPr/>
            <p:nvPr/>
          </p:nvSpPr>
          <p:spPr>
            <a:xfrm flipH="false" flipV="false" rot="0">
              <a:off x="0" y="0"/>
              <a:ext cx="1075922" cy="1748236"/>
            </a:xfrm>
            <a:custGeom>
              <a:avLst/>
              <a:gdLst/>
              <a:ahLst/>
              <a:cxnLst/>
              <a:rect r="r" b="b" t="t" l="l"/>
              <a:pathLst>
                <a:path h="1748236" w="1075922">
                  <a:moveTo>
                    <a:pt x="0" y="0"/>
                  </a:moveTo>
                  <a:lnTo>
                    <a:pt x="1075922" y="0"/>
                  </a:lnTo>
                  <a:lnTo>
                    <a:pt x="1075922" y="1748236"/>
                  </a:lnTo>
                  <a:lnTo>
                    <a:pt x="0" y="1748236"/>
                  </a:lnTo>
                  <a:close/>
                </a:path>
              </a:pathLst>
            </a:custGeom>
            <a:solidFill>
              <a:srgbClr val="A3B18A"/>
            </a:solidFill>
          </p:spPr>
        </p:sp>
        <p:sp>
          <p:nvSpPr>
            <p:cNvPr name="TextBox 6" id="6"/>
            <p:cNvSpPr txBox="true"/>
            <p:nvPr/>
          </p:nvSpPr>
          <p:spPr>
            <a:xfrm>
              <a:off x="0" y="-38100"/>
              <a:ext cx="1075922" cy="1786336"/>
            </a:xfrm>
            <a:prstGeom prst="rect">
              <a:avLst/>
            </a:prstGeom>
          </p:spPr>
          <p:txBody>
            <a:bodyPr anchor="ctr" rtlCol="false" tIns="50800" lIns="50800" bIns="50800" rIns="50800"/>
            <a:lstStyle/>
            <a:p>
              <a:pPr algn="ctr">
                <a:lnSpc>
                  <a:spcPts val="2239"/>
                </a:lnSpc>
              </a:pPr>
            </a:p>
          </p:txBody>
        </p:sp>
      </p:grpSp>
      <p:grpSp>
        <p:nvGrpSpPr>
          <p:cNvPr name="Group 7" id="7"/>
          <p:cNvGrpSpPr/>
          <p:nvPr/>
        </p:nvGrpSpPr>
        <p:grpSpPr>
          <a:xfrm rot="0">
            <a:off x="11212053" y="3825160"/>
            <a:ext cx="6047247" cy="5433140"/>
            <a:chOff x="0" y="0"/>
            <a:chExt cx="936877" cy="841736"/>
          </a:xfrm>
        </p:grpSpPr>
        <p:sp>
          <p:nvSpPr>
            <p:cNvPr name="Freeform 8" id="8"/>
            <p:cNvSpPr/>
            <p:nvPr/>
          </p:nvSpPr>
          <p:spPr>
            <a:xfrm flipH="false" flipV="false" rot="0">
              <a:off x="0" y="0"/>
              <a:ext cx="936877" cy="841736"/>
            </a:xfrm>
            <a:custGeom>
              <a:avLst/>
              <a:gdLst/>
              <a:ahLst/>
              <a:cxnLst/>
              <a:rect r="r" b="b" t="t" l="l"/>
              <a:pathLst>
                <a:path h="841736" w="936877">
                  <a:moveTo>
                    <a:pt x="0" y="0"/>
                  </a:moveTo>
                  <a:lnTo>
                    <a:pt x="936877" y="0"/>
                  </a:lnTo>
                  <a:lnTo>
                    <a:pt x="936877" y="841736"/>
                  </a:lnTo>
                  <a:lnTo>
                    <a:pt x="0" y="841736"/>
                  </a:lnTo>
                  <a:close/>
                </a:path>
              </a:pathLst>
            </a:custGeom>
            <a:blipFill>
              <a:blip r:embed="rId6"/>
              <a:stretch>
                <a:fillRect l="-17425" t="0" r="-17425" b="0"/>
              </a:stretch>
            </a:blipFill>
          </p:spPr>
        </p:sp>
      </p:grpSp>
      <p:sp>
        <p:nvSpPr>
          <p:cNvPr name="TextBox 9" id="9"/>
          <p:cNvSpPr txBox="true"/>
          <p:nvPr/>
        </p:nvSpPr>
        <p:spPr>
          <a:xfrm rot="0">
            <a:off x="9917697" y="2164792"/>
            <a:ext cx="7341603" cy="963168"/>
          </a:xfrm>
          <a:prstGeom prst="rect">
            <a:avLst/>
          </a:prstGeom>
        </p:spPr>
        <p:txBody>
          <a:bodyPr anchor="t" rtlCol="false" tIns="0" lIns="0" bIns="0" rIns="0">
            <a:spAutoFit/>
          </a:bodyPr>
          <a:lstStyle/>
          <a:p>
            <a:pPr algn="r">
              <a:lnSpc>
                <a:spcPts val="7056"/>
              </a:lnSpc>
            </a:pPr>
            <a:r>
              <a:rPr lang="en-US" sz="7200" spc="-453">
                <a:solidFill>
                  <a:srgbClr val="344E41"/>
                </a:solidFill>
                <a:latin typeface="Helvetica World"/>
                <a:ea typeface="Helvetica World"/>
                <a:cs typeface="Helvetica World"/>
                <a:sym typeface="Helvetica World"/>
              </a:rPr>
              <a:t>Nature’s Giants</a:t>
            </a:r>
          </a:p>
        </p:txBody>
      </p:sp>
      <p:sp>
        <p:nvSpPr>
          <p:cNvPr name="TextBox 10" id="10"/>
          <p:cNvSpPr txBox="true"/>
          <p:nvPr/>
        </p:nvSpPr>
        <p:spPr>
          <a:xfrm rot="0">
            <a:off x="9917697" y="987695"/>
            <a:ext cx="7341603" cy="1169796"/>
          </a:xfrm>
          <a:prstGeom prst="rect">
            <a:avLst/>
          </a:prstGeom>
        </p:spPr>
        <p:txBody>
          <a:bodyPr anchor="t" rtlCol="false" tIns="0" lIns="0" bIns="0" rIns="0">
            <a:spAutoFit/>
          </a:bodyPr>
          <a:lstStyle/>
          <a:p>
            <a:pPr algn="r">
              <a:lnSpc>
                <a:spcPts val="8623"/>
              </a:lnSpc>
            </a:pPr>
            <a:r>
              <a:rPr lang="en-US" sz="8799" spc="-554">
                <a:solidFill>
                  <a:srgbClr val="344E41"/>
                </a:solidFill>
                <a:latin typeface="Helvetica World"/>
                <a:ea typeface="Helvetica World"/>
                <a:cs typeface="Helvetica World"/>
                <a:sym typeface="Helvetica World"/>
              </a:rPr>
              <a:t>Mountains,</a:t>
            </a:r>
          </a:p>
        </p:txBody>
      </p:sp>
      <p:grpSp>
        <p:nvGrpSpPr>
          <p:cNvPr name="Group 11" id="11"/>
          <p:cNvGrpSpPr/>
          <p:nvPr/>
        </p:nvGrpSpPr>
        <p:grpSpPr>
          <a:xfrm rot="0">
            <a:off x="5950431" y="1028700"/>
            <a:ext cx="4579895" cy="4114800"/>
            <a:chOff x="0" y="0"/>
            <a:chExt cx="936877" cy="841736"/>
          </a:xfrm>
        </p:grpSpPr>
        <p:sp>
          <p:nvSpPr>
            <p:cNvPr name="Freeform 12" id="12"/>
            <p:cNvSpPr/>
            <p:nvPr/>
          </p:nvSpPr>
          <p:spPr>
            <a:xfrm flipH="false" flipV="false" rot="0">
              <a:off x="0" y="0"/>
              <a:ext cx="936877" cy="841736"/>
            </a:xfrm>
            <a:custGeom>
              <a:avLst/>
              <a:gdLst/>
              <a:ahLst/>
              <a:cxnLst/>
              <a:rect r="r" b="b" t="t" l="l"/>
              <a:pathLst>
                <a:path h="841736" w="936877">
                  <a:moveTo>
                    <a:pt x="0" y="0"/>
                  </a:moveTo>
                  <a:lnTo>
                    <a:pt x="936877" y="0"/>
                  </a:lnTo>
                  <a:lnTo>
                    <a:pt x="936877" y="841736"/>
                  </a:lnTo>
                  <a:lnTo>
                    <a:pt x="0" y="841736"/>
                  </a:lnTo>
                  <a:close/>
                </a:path>
              </a:pathLst>
            </a:custGeom>
            <a:blipFill>
              <a:blip r:embed="rId7"/>
              <a:stretch>
                <a:fillRect l="-30039" t="0" r="-30039" b="0"/>
              </a:stretch>
            </a:blipFill>
          </p:spPr>
        </p:sp>
      </p:grpSp>
      <p:sp>
        <p:nvSpPr>
          <p:cNvPr name="TextBox 13" id="13"/>
          <p:cNvSpPr txBox="true"/>
          <p:nvPr/>
        </p:nvSpPr>
        <p:spPr>
          <a:xfrm rot="0">
            <a:off x="1452908" y="1033589"/>
            <a:ext cx="1595416" cy="273685"/>
          </a:xfrm>
          <a:prstGeom prst="rect">
            <a:avLst/>
          </a:prstGeom>
        </p:spPr>
        <p:txBody>
          <a:bodyPr anchor="t" rtlCol="false" tIns="0" lIns="0" bIns="0" rIns="0">
            <a:spAutoFit/>
          </a:bodyPr>
          <a:lstStyle/>
          <a:p>
            <a:pPr algn="l">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14" id="14"/>
          <p:cNvSpPr txBox="true"/>
          <p:nvPr/>
        </p:nvSpPr>
        <p:spPr>
          <a:xfrm rot="0">
            <a:off x="1028700" y="6687820"/>
            <a:ext cx="3755847" cy="2570480"/>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
        <p:nvSpPr>
          <p:cNvPr name="TextBox 15" id="15"/>
          <p:cNvSpPr txBox="true"/>
          <p:nvPr/>
        </p:nvSpPr>
        <p:spPr>
          <a:xfrm rot="0">
            <a:off x="5942158" y="6687820"/>
            <a:ext cx="3755847" cy="2570480"/>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
        <p:nvSpPr>
          <p:cNvPr name="TextBox 16" id="16"/>
          <p:cNvSpPr txBox="true"/>
          <p:nvPr/>
        </p:nvSpPr>
        <p:spPr>
          <a:xfrm rot="0">
            <a:off x="1028700" y="4363085"/>
            <a:ext cx="3755847" cy="1541780"/>
          </a:xfrm>
          <a:prstGeom prst="rect">
            <a:avLst/>
          </a:prstGeom>
        </p:spPr>
        <p:txBody>
          <a:bodyPr anchor="t" rtlCol="false" tIns="0" lIns="0" bIns="0" rIns="0">
            <a:spAutoFit/>
          </a:bodyPr>
          <a:lstStyle/>
          <a:p>
            <a:pPr algn="l">
              <a:lnSpc>
                <a:spcPts val="2079"/>
              </a:lnSpc>
            </a:pPr>
            <a:r>
              <a:rPr lang="en-US" b="true" sz="1599" spc="-47">
                <a:solidFill>
                  <a:srgbClr val="344E41"/>
                </a:solidFill>
                <a:latin typeface="Open Sauce Bold"/>
                <a:ea typeface="Open Sauce Bold"/>
                <a:cs typeface="Open Sauce Bold"/>
                <a:sym typeface="Open Sauce Bold"/>
              </a:rPr>
              <a:t>Lorem ipsum odor amet, consectetuer adipiscing elit. Adipiscing a blandit lectus quam, penatibus enim cursus. Et cubilia bibendum enim interdum aliquam molestie purus litora malesuada.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6754" y="3097625"/>
            <a:ext cx="11078434" cy="1818520"/>
            <a:chOff x="0" y="0"/>
            <a:chExt cx="2917777" cy="478952"/>
          </a:xfrm>
        </p:grpSpPr>
        <p:sp>
          <p:nvSpPr>
            <p:cNvPr name="Freeform 4" id="4"/>
            <p:cNvSpPr/>
            <p:nvPr/>
          </p:nvSpPr>
          <p:spPr>
            <a:xfrm flipH="false" flipV="false" rot="0">
              <a:off x="0" y="0"/>
              <a:ext cx="2917777" cy="478952"/>
            </a:xfrm>
            <a:custGeom>
              <a:avLst/>
              <a:gdLst/>
              <a:ahLst/>
              <a:cxnLst/>
              <a:rect r="r" b="b" t="t" l="l"/>
              <a:pathLst>
                <a:path h="478952" w="2917777">
                  <a:moveTo>
                    <a:pt x="0" y="0"/>
                  </a:moveTo>
                  <a:lnTo>
                    <a:pt x="2917777" y="0"/>
                  </a:lnTo>
                  <a:lnTo>
                    <a:pt x="2917777" y="478952"/>
                  </a:lnTo>
                  <a:lnTo>
                    <a:pt x="0" y="478952"/>
                  </a:lnTo>
                  <a:close/>
                </a:path>
              </a:pathLst>
            </a:custGeom>
            <a:solidFill>
              <a:srgbClr val="A3B18A"/>
            </a:solidFill>
          </p:spPr>
        </p:sp>
        <p:sp>
          <p:nvSpPr>
            <p:cNvPr name="TextBox 5" id="5"/>
            <p:cNvSpPr txBox="true"/>
            <p:nvPr/>
          </p:nvSpPr>
          <p:spPr>
            <a:xfrm>
              <a:off x="0" y="-38100"/>
              <a:ext cx="2917777" cy="517052"/>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9440824" y="3097625"/>
            <a:ext cx="7818476" cy="3637040"/>
            <a:chOff x="0" y="0"/>
            <a:chExt cx="1211287" cy="563473"/>
          </a:xfrm>
        </p:grpSpPr>
        <p:sp>
          <p:nvSpPr>
            <p:cNvPr name="Freeform 7" id="7"/>
            <p:cNvSpPr/>
            <p:nvPr/>
          </p:nvSpPr>
          <p:spPr>
            <a:xfrm flipH="false" flipV="false" rot="0">
              <a:off x="0" y="0"/>
              <a:ext cx="1211287" cy="563473"/>
            </a:xfrm>
            <a:custGeom>
              <a:avLst/>
              <a:gdLst/>
              <a:ahLst/>
              <a:cxnLst/>
              <a:rect r="r" b="b" t="t" l="l"/>
              <a:pathLst>
                <a:path h="563473" w="1211287">
                  <a:moveTo>
                    <a:pt x="0" y="0"/>
                  </a:moveTo>
                  <a:lnTo>
                    <a:pt x="1211287" y="0"/>
                  </a:lnTo>
                  <a:lnTo>
                    <a:pt x="1211287" y="563473"/>
                  </a:lnTo>
                  <a:lnTo>
                    <a:pt x="0" y="563473"/>
                  </a:lnTo>
                  <a:close/>
                </a:path>
              </a:pathLst>
            </a:custGeom>
            <a:blipFill>
              <a:blip r:embed="rId4"/>
              <a:stretch>
                <a:fillRect l="0" t="-21879" r="0" b="-21879"/>
              </a:stretch>
            </a:blipFill>
          </p:spPr>
        </p:sp>
      </p:grpSp>
      <p:sp>
        <p:nvSpPr>
          <p:cNvPr name="TextBox 8" id="8"/>
          <p:cNvSpPr txBox="true"/>
          <p:nvPr/>
        </p:nvSpPr>
        <p:spPr>
          <a:xfrm rot="0">
            <a:off x="1452908" y="1033589"/>
            <a:ext cx="1595416" cy="273685"/>
          </a:xfrm>
          <a:prstGeom prst="rect">
            <a:avLst/>
          </a:prstGeom>
        </p:spPr>
        <p:txBody>
          <a:bodyPr anchor="t" rtlCol="false" tIns="0" lIns="0" bIns="0" rIns="0">
            <a:spAutoFit/>
          </a:bodyPr>
          <a:lstStyle/>
          <a:p>
            <a:pPr algn="l">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9" id="9"/>
          <p:cNvSpPr txBox="true"/>
          <p:nvPr/>
        </p:nvSpPr>
        <p:spPr>
          <a:xfrm rot="0">
            <a:off x="6017809" y="987695"/>
            <a:ext cx="11241491" cy="1169796"/>
          </a:xfrm>
          <a:prstGeom prst="rect">
            <a:avLst/>
          </a:prstGeom>
        </p:spPr>
        <p:txBody>
          <a:bodyPr anchor="t" rtlCol="false" tIns="0" lIns="0" bIns="0" rIns="0">
            <a:spAutoFit/>
          </a:bodyPr>
          <a:lstStyle/>
          <a:p>
            <a:pPr algn="r">
              <a:lnSpc>
                <a:spcPts val="8623"/>
              </a:lnSpc>
            </a:pPr>
            <a:r>
              <a:rPr lang="en-US" sz="8799" spc="-554">
                <a:solidFill>
                  <a:srgbClr val="344E41"/>
                </a:solidFill>
                <a:latin typeface="Helvetica World"/>
                <a:ea typeface="Helvetica World"/>
                <a:cs typeface="Helvetica World"/>
                <a:sym typeface="Helvetica World"/>
              </a:rPr>
              <a:t>The Role of Pollinators</a:t>
            </a:r>
          </a:p>
        </p:txBody>
      </p:sp>
      <p:sp>
        <p:nvSpPr>
          <p:cNvPr name="TextBox 10" id="10"/>
          <p:cNvSpPr txBox="true"/>
          <p:nvPr/>
        </p:nvSpPr>
        <p:spPr>
          <a:xfrm rot="0">
            <a:off x="3457806" y="7973695"/>
            <a:ext cx="5120006" cy="1284605"/>
          </a:xfrm>
          <a:prstGeom prst="rect">
            <a:avLst/>
          </a:prstGeom>
        </p:spPr>
        <p:txBody>
          <a:bodyPr anchor="t" rtlCol="false" tIns="0" lIns="0" bIns="0" rIns="0">
            <a:spAutoFit/>
          </a:bodyPr>
          <a:lstStyle/>
          <a:p>
            <a:pPr algn="r">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convallis curabitur.</a:t>
            </a:r>
          </a:p>
        </p:txBody>
      </p:sp>
      <p:sp>
        <p:nvSpPr>
          <p:cNvPr name="TextBox 11" id="11"/>
          <p:cNvSpPr txBox="true"/>
          <p:nvPr/>
        </p:nvSpPr>
        <p:spPr>
          <a:xfrm rot="0">
            <a:off x="9440824" y="7973695"/>
            <a:ext cx="7818476" cy="1284605"/>
          </a:xfrm>
          <a:prstGeom prst="rect">
            <a:avLst/>
          </a:prstGeom>
        </p:spPr>
        <p:txBody>
          <a:bodyPr anchor="t" rtlCol="false" tIns="0" lIns="0" bIns="0" rIns="0">
            <a:spAutoFit/>
          </a:bodyPr>
          <a:lstStyle/>
          <a:p>
            <a:pPr algn="r">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
        <p:nvSpPr>
          <p:cNvPr name="Freeform 12" id="12"/>
          <p:cNvSpPr/>
          <p:nvPr/>
        </p:nvSpPr>
        <p:spPr>
          <a:xfrm flipH="true" flipV="false" rot="0">
            <a:off x="1028700" y="2157491"/>
            <a:ext cx="6156286" cy="6883686"/>
          </a:xfrm>
          <a:custGeom>
            <a:avLst/>
            <a:gdLst/>
            <a:ahLst/>
            <a:cxnLst/>
            <a:rect r="r" b="b" t="t" l="l"/>
            <a:pathLst>
              <a:path h="6883686" w="6156286">
                <a:moveTo>
                  <a:pt x="6156286" y="0"/>
                </a:moveTo>
                <a:lnTo>
                  <a:pt x="0" y="0"/>
                </a:lnTo>
                <a:lnTo>
                  <a:pt x="0" y="6883686"/>
                </a:lnTo>
                <a:lnTo>
                  <a:pt x="6156286" y="6883686"/>
                </a:lnTo>
                <a:lnTo>
                  <a:pt x="6156286"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6937736"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459501" y="0"/>
            <a:ext cx="2742679" cy="6096437"/>
            <a:chOff x="0" y="0"/>
            <a:chExt cx="722352" cy="1605646"/>
          </a:xfrm>
        </p:grpSpPr>
        <p:sp>
          <p:nvSpPr>
            <p:cNvPr name="Freeform 4" id="4"/>
            <p:cNvSpPr/>
            <p:nvPr/>
          </p:nvSpPr>
          <p:spPr>
            <a:xfrm flipH="false" flipV="false" rot="0">
              <a:off x="0" y="0"/>
              <a:ext cx="722352" cy="1605646"/>
            </a:xfrm>
            <a:custGeom>
              <a:avLst/>
              <a:gdLst/>
              <a:ahLst/>
              <a:cxnLst/>
              <a:rect r="r" b="b" t="t" l="l"/>
              <a:pathLst>
                <a:path h="1605646" w="722352">
                  <a:moveTo>
                    <a:pt x="0" y="0"/>
                  </a:moveTo>
                  <a:lnTo>
                    <a:pt x="722352" y="0"/>
                  </a:lnTo>
                  <a:lnTo>
                    <a:pt x="722352" y="1605646"/>
                  </a:lnTo>
                  <a:lnTo>
                    <a:pt x="0" y="1605646"/>
                  </a:lnTo>
                  <a:close/>
                </a:path>
              </a:pathLst>
            </a:custGeom>
            <a:solidFill>
              <a:srgbClr val="A3B18A"/>
            </a:solidFill>
          </p:spPr>
        </p:sp>
        <p:sp>
          <p:nvSpPr>
            <p:cNvPr name="TextBox 5" id="5"/>
            <p:cNvSpPr txBox="true"/>
            <p:nvPr/>
          </p:nvSpPr>
          <p:spPr>
            <a:xfrm>
              <a:off x="0" y="-38100"/>
              <a:ext cx="722352" cy="1643746"/>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10088046" y="2732222"/>
            <a:ext cx="7171254" cy="3364215"/>
            <a:chOff x="0" y="0"/>
            <a:chExt cx="1111015" cy="521205"/>
          </a:xfrm>
        </p:grpSpPr>
        <p:sp>
          <p:nvSpPr>
            <p:cNvPr name="Freeform 7" id="7"/>
            <p:cNvSpPr/>
            <p:nvPr/>
          </p:nvSpPr>
          <p:spPr>
            <a:xfrm flipH="false" flipV="false" rot="0">
              <a:off x="0" y="0"/>
              <a:ext cx="1111015" cy="521205"/>
            </a:xfrm>
            <a:custGeom>
              <a:avLst/>
              <a:gdLst/>
              <a:ahLst/>
              <a:cxnLst/>
              <a:rect r="r" b="b" t="t" l="l"/>
              <a:pathLst>
                <a:path h="521205" w="1111015">
                  <a:moveTo>
                    <a:pt x="0" y="0"/>
                  </a:moveTo>
                  <a:lnTo>
                    <a:pt x="1111015" y="0"/>
                  </a:lnTo>
                  <a:lnTo>
                    <a:pt x="1111015" y="521205"/>
                  </a:lnTo>
                  <a:lnTo>
                    <a:pt x="0" y="521205"/>
                  </a:lnTo>
                  <a:close/>
                </a:path>
              </a:pathLst>
            </a:custGeom>
            <a:blipFill>
              <a:blip r:embed="rId4"/>
              <a:stretch>
                <a:fillRect l="-4077" t="0" r="-4077" b="0"/>
              </a:stretch>
            </a:blipFill>
          </p:spPr>
        </p:sp>
      </p:grpSp>
      <p:grpSp>
        <p:nvGrpSpPr>
          <p:cNvPr name="Group 8" id="8"/>
          <p:cNvGrpSpPr/>
          <p:nvPr/>
        </p:nvGrpSpPr>
        <p:grpSpPr>
          <a:xfrm rot="0">
            <a:off x="1028700" y="1071689"/>
            <a:ext cx="8502112" cy="3988554"/>
            <a:chOff x="0" y="0"/>
            <a:chExt cx="1111015" cy="521205"/>
          </a:xfrm>
        </p:grpSpPr>
        <p:sp>
          <p:nvSpPr>
            <p:cNvPr name="Freeform 9" id="9"/>
            <p:cNvSpPr/>
            <p:nvPr/>
          </p:nvSpPr>
          <p:spPr>
            <a:xfrm flipH="false" flipV="false" rot="0">
              <a:off x="0" y="0"/>
              <a:ext cx="1111015" cy="521205"/>
            </a:xfrm>
            <a:custGeom>
              <a:avLst/>
              <a:gdLst/>
              <a:ahLst/>
              <a:cxnLst/>
              <a:rect r="r" b="b" t="t" l="l"/>
              <a:pathLst>
                <a:path h="521205" w="1111015">
                  <a:moveTo>
                    <a:pt x="0" y="0"/>
                  </a:moveTo>
                  <a:lnTo>
                    <a:pt x="1111015" y="0"/>
                  </a:lnTo>
                  <a:lnTo>
                    <a:pt x="1111015" y="521205"/>
                  </a:lnTo>
                  <a:lnTo>
                    <a:pt x="0" y="521205"/>
                  </a:lnTo>
                  <a:close/>
                </a:path>
              </a:pathLst>
            </a:custGeom>
            <a:blipFill>
              <a:blip r:embed="rId5"/>
              <a:stretch>
                <a:fillRect l="0" t="-21009" r="0" b="-21009"/>
              </a:stretch>
            </a:blipFill>
          </p:spPr>
        </p:sp>
      </p:grpSp>
      <p:sp>
        <p:nvSpPr>
          <p:cNvPr name="TextBox 10" id="10"/>
          <p:cNvSpPr txBox="true"/>
          <p:nvPr/>
        </p:nvSpPr>
        <p:spPr>
          <a:xfrm rot="0">
            <a:off x="1028700" y="7239490"/>
            <a:ext cx="6590756" cy="2255646"/>
          </a:xfrm>
          <a:prstGeom prst="rect">
            <a:avLst/>
          </a:prstGeom>
        </p:spPr>
        <p:txBody>
          <a:bodyPr anchor="t" rtlCol="false" tIns="0" lIns="0" bIns="0" rIns="0">
            <a:spAutoFit/>
          </a:bodyPr>
          <a:lstStyle/>
          <a:p>
            <a:pPr algn="l">
              <a:lnSpc>
                <a:spcPts val="8623"/>
              </a:lnSpc>
            </a:pPr>
            <a:r>
              <a:rPr lang="en-US" sz="8799" spc="-554">
                <a:solidFill>
                  <a:srgbClr val="344E41"/>
                </a:solidFill>
                <a:latin typeface="Helvetica World"/>
                <a:ea typeface="Helvetica World"/>
                <a:cs typeface="Helvetica World"/>
                <a:sym typeface="Helvetica World"/>
              </a:rPr>
              <a:t>Grasslands &amp; Savannas</a:t>
            </a:r>
          </a:p>
        </p:txBody>
      </p:sp>
      <p:sp>
        <p:nvSpPr>
          <p:cNvPr name="TextBox 11" id="11"/>
          <p:cNvSpPr txBox="true"/>
          <p:nvPr/>
        </p:nvSpPr>
        <p:spPr>
          <a:xfrm rot="0">
            <a:off x="15181183" y="1033589"/>
            <a:ext cx="1595416" cy="273685"/>
          </a:xfrm>
          <a:prstGeom prst="rect">
            <a:avLst/>
          </a:prstGeom>
        </p:spPr>
        <p:txBody>
          <a:bodyPr anchor="t" rtlCol="false" tIns="0" lIns="0" bIns="0" rIns="0">
            <a:spAutoFit/>
          </a:bodyPr>
          <a:lstStyle/>
          <a:p>
            <a:pPr algn="r">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12" id="12"/>
          <p:cNvSpPr txBox="true"/>
          <p:nvPr/>
        </p:nvSpPr>
        <p:spPr>
          <a:xfrm rot="0">
            <a:off x="10088046" y="7459345"/>
            <a:ext cx="7171254" cy="179895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 Taciti vulputate consequat varius tellus nullam neque. Eu habitasse semper placerat tempus accumsan, adipiscing netus.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1212053" y="0"/>
            <a:ext cx="7075947" cy="10287000"/>
            <a:chOff x="0" y="0"/>
            <a:chExt cx="1096249" cy="1593725"/>
          </a:xfrm>
        </p:grpSpPr>
        <p:sp>
          <p:nvSpPr>
            <p:cNvPr name="Freeform 4" id="4"/>
            <p:cNvSpPr/>
            <p:nvPr/>
          </p:nvSpPr>
          <p:spPr>
            <a:xfrm flipH="false" flipV="false" rot="0">
              <a:off x="0" y="0"/>
              <a:ext cx="1096249" cy="1593725"/>
            </a:xfrm>
            <a:custGeom>
              <a:avLst/>
              <a:gdLst/>
              <a:ahLst/>
              <a:cxnLst/>
              <a:rect r="r" b="b" t="t" l="l"/>
              <a:pathLst>
                <a:path h="1593725" w="1096249">
                  <a:moveTo>
                    <a:pt x="0" y="0"/>
                  </a:moveTo>
                  <a:lnTo>
                    <a:pt x="1096249" y="0"/>
                  </a:lnTo>
                  <a:lnTo>
                    <a:pt x="1096249" y="1593725"/>
                  </a:lnTo>
                  <a:lnTo>
                    <a:pt x="0" y="1593725"/>
                  </a:lnTo>
                  <a:close/>
                </a:path>
              </a:pathLst>
            </a:custGeom>
            <a:blipFill>
              <a:blip r:embed="rId4"/>
              <a:stretch>
                <a:fillRect l="-59308" t="0" r="-59308" b="0"/>
              </a:stretch>
            </a:blipFill>
          </p:spPr>
        </p:sp>
      </p:grpSp>
      <p:sp>
        <p:nvSpPr>
          <p:cNvPr name="TextBox 5" id="5"/>
          <p:cNvSpPr txBox="true"/>
          <p:nvPr/>
        </p:nvSpPr>
        <p:spPr>
          <a:xfrm rot="0">
            <a:off x="1452908" y="1033589"/>
            <a:ext cx="1595416" cy="273685"/>
          </a:xfrm>
          <a:prstGeom prst="rect">
            <a:avLst/>
          </a:prstGeom>
        </p:spPr>
        <p:txBody>
          <a:bodyPr anchor="t" rtlCol="false" tIns="0" lIns="0" bIns="0" rIns="0">
            <a:spAutoFit/>
          </a:bodyPr>
          <a:lstStyle/>
          <a:p>
            <a:pPr algn="l">
              <a:lnSpc>
                <a:spcPts val="2239"/>
              </a:lnSpc>
              <a:spcBef>
                <a:spcPct val="0"/>
              </a:spcBef>
            </a:pPr>
            <a:r>
              <a:rPr lang="en-US" sz="1599" spc="-47">
                <a:solidFill>
                  <a:srgbClr val="344E41"/>
                </a:solidFill>
                <a:latin typeface="Open Sauce"/>
                <a:ea typeface="Open Sauce"/>
                <a:cs typeface="Open Sauce"/>
                <a:sym typeface="Open Sauce"/>
              </a:rPr>
              <a:t>Wardiere Inc.</a:t>
            </a:r>
          </a:p>
        </p:txBody>
      </p:sp>
      <p:grpSp>
        <p:nvGrpSpPr>
          <p:cNvPr name="Group 6" id="6"/>
          <p:cNvGrpSpPr/>
          <p:nvPr/>
        </p:nvGrpSpPr>
        <p:grpSpPr>
          <a:xfrm rot="0">
            <a:off x="-1565308" y="4782547"/>
            <a:ext cx="11078434" cy="1109635"/>
            <a:chOff x="0" y="0"/>
            <a:chExt cx="2917777" cy="292250"/>
          </a:xfrm>
        </p:grpSpPr>
        <p:sp>
          <p:nvSpPr>
            <p:cNvPr name="Freeform 7" id="7"/>
            <p:cNvSpPr/>
            <p:nvPr/>
          </p:nvSpPr>
          <p:spPr>
            <a:xfrm flipH="false" flipV="false" rot="0">
              <a:off x="0" y="0"/>
              <a:ext cx="2917777" cy="292250"/>
            </a:xfrm>
            <a:custGeom>
              <a:avLst/>
              <a:gdLst/>
              <a:ahLst/>
              <a:cxnLst/>
              <a:rect r="r" b="b" t="t" l="l"/>
              <a:pathLst>
                <a:path h="292250" w="2917777">
                  <a:moveTo>
                    <a:pt x="0" y="0"/>
                  </a:moveTo>
                  <a:lnTo>
                    <a:pt x="2917777" y="0"/>
                  </a:lnTo>
                  <a:lnTo>
                    <a:pt x="2917777" y="292250"/>
                  </a:lnTo>
                  <a:lnTo>
                    <a:pt x="0" y="292250"/>
                  </a:lnTo>
                  <a:close/>
                </a:path>
              </a:pathLst>
            </a:custGeom>
            <a:solidFill>
              <a:srgbClr val="A3B18A"/>
            </a:solidFill>
          </p:spPr>
        </p:sp>
        <p:sp>
          <p:nvSpPr>
            <p:cNvPr name="TextBox 8" id="8"/>
            <p:cNvSpPr txBox="true"/>
            <p:nvPr/>
          </p:nvSpPr>
          <p:spPr>
            <a:xfrm>
              <a:off x="0" y="-38100"/>
              <a:ext cx="2917777" cy="330350"/>
            </a:xfrm>
            <a:prstGeom prst="rect">
              <a:avLst/>
            </a:prstGeom>
          </p:spPr>
          <p:txBody>
            <a:bodyPr anchor="ctr" rtlCol="false" tIns="50800" lIns="50800" bIns="50800" rIns="50800"/>
            <a:lstStyle/>
            <a:p>
              <a:pPr algn="ctr">
                <a:lnSpc>
                  <a:spcPts val="2239"/>
                </a:lnSpc>
              </a:pPr>
            </a:p>
          </p:txBody>
        </p:sp>
      </p:grpSp>
      <p:sp>
        <p:nvSpPr>
          <p:cNvPr name="TextBox 9" id="9"/>
          <p:cNvSpPr txBox="true"/>
          <p:nvPr/>
        </p:nvSpPr>
        <p:spPr>
          <a:xfrm rot="0">
            <a:off x="1028700" y="4167569"/>
            <a:ext cx="7903315" cy="1169796"/>
          </a:xfrm>
          <a:prstGeom prst="rect">
            <a:avLst/>
          </a:prstGeom>
        </p:spPr>
        <p:txBody>
          <a:bodyPr anchor="t" rtlCol="false" tIns="0" lIns="0" bIns="0" rIns="0">
            <a:spAutoFit/>
          </a:bodyPr>
          <a:lstStyle/>
          <a:p>
            <a:pPr algn="l">
              <a:lnSpc>
                <a:spcPts val="8623"/>
              </a:lnSpc>
            </a:pPr>
            <a:r>
              <a:rPr lang="en-US" sz="8799" spc="-554">
                <a:solidFill>
                  <a:srgbClr val="344E41"/>
                </a:solidFill>
                <a:latin typeface="Helvetica World"/>
                <a:ea typeface="Helvetica World"/>
                <a:cs typeface="Helvetica World"/>
                <a:sym typeface="Helvetica World"/>
              </a:rPr>
              <a:t>The Circle of Life</a:t>
            </a:r>
          </a:p>
        </p:txBody>
      </p:sp>
      <p:sp>
        <p:nvSpPr>
          <p:cNvPr name="TextBox 10" id="10"/>
          <p:cNvSpPr txBox="true"/>
          <p:nvPr/>
        </p:nvSpPr>
        <p:spPr>
          <a:xfrm rot="0">
            <a:off x="1028700" y="6944995"/>
            <a:ext cx="4432153" cy="231330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
        <p:nvSpPr>
          <p:cNvPr name="TextBox 11" id="11"/>
          <p:cNvSpPr txBox="true"/>
          <p:nvPr/>
        </p:nvSpPr>
        <p:spPr>
          <a:xfrm rot="0">
            <a:off x="6296914" y="6944995"/>
            <a:ext cx="3216211" cy="231330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679000" y="7383774"/>
            <a:ext cx="11078434" cy="1874526"/>
            <a:chOff x="0" y="0"/>
            <a:chExt cx="2917777" cy="493702"/>
          </a:xfrm>
        </p:grpSpPr>
        <p:sp>
          <p:nvSpPr>
            <p:cNvPr name="Freeform 4" id="4"/>
            <p:cNvSpPr/>
            <p:nvPr/>
          </p:nvSpPr>
          <p:spPr>
            <a:xfrm flipH="false" flipV="false" rot="0">
              <a:off x="0" y="0"/>
              <a:ext cx="2917777" cy="493702"/>
            </a:xfrm>
            <a:custGeom>
              <a:avLst/>
              <a:gdLst/>
              <a:ahLst/>
              <a:cxnLst/>
              <a:rect r="r" b="b" t="t" l="l"/>
              <a:pathLst>
                <a:path h="493702" w="2917777">
                  <a:moveTo>
                    <a:pt x="0" y="0"/>
                  </a:moveTo>
                  <a:lnTo>
                    <a:pt x="2917777" y="0"/>
                  </a:lnTo>
                  <a:lnTo>
                    <a:pt x="2917777" y="493702"/>
                  </a:lnTo>
                  <a:lnTo>
                    <a:pt x="0" y="493702"/>
                  </a:lnTo>
                  <a:close/>
                </a:path>
              </a:pathLst>
            </a:custGeom>
            <a:solidFill>
              <a:srgbClr val="A3B18A"/>
            </a:solidFill>
          </p:spPr>
        </p:sp>
        <p:sp>
          <p:nvSpPr>
            <p:cNvPr name="TextBox 5" id="5"/>
            <p:cNvSpPr txBox="true"/>
            <p:nvPr/>
          </p:nvSpPr>
          <p:spPr>
            <a:xfrm>
              <a:off x="0" y="-38100"/>
              <a:ext cx="2917777" cy="531802"/>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11212053" y="1028700"/>
            <a:ext cx="6047247" cy="8229600"/>
            <a:chOff x="0" y="0"/>
            <a:chExt cx="936877" cy="1274980"/>
          </a:xfrm>
        </p:grpSpPr>
        <p:sp>
          <p:nvSpPr>
            <p:cNvPr name="Freeform 7" id="7"/>
            <p:cNvSpPr/>
            <p:nvPr/>
          </p:nvSpPr>
          <p:spPr>
            <a:xfrm flipH="false" flipV="false" rot="0">
              <a:off x="0" y="0"/>
              <a:ext cx="936877" cy="1274980"/>
            </a:xfrm>
            <a:custGeom>
              <a:avLst/>
              <a:gdLst/>
              <a:ahLst/>
              <a:cxnLst/>
              <a:rect r="r" b="b" t="t" l="l"/>
              <a:pathLst>
                <a:path h="1274980" w="936877">
                  <a:moveTo>
                    <a:pt x="0" y="0"/>
                  </a:moveTo>
                  <a:lnTo>
                    <a:pt x="936877" y="0"/>
                  </a:lnTo>
                  <a:lnTo>
                    <a:pt x="936877" y="1274980"/>
                  </a:lnTo>
                  <a:lnTo>
                    <a:pt x="0" y="1274980"/>
                  </a:lnTo>
                  <a:close/>
                </a:path>
              </a:pathLst>
            </a:custGeom>
            <a:blipFill>
              <a:blip r:embed="rId4"/>
              <a:stretch>
                <a:fillRect l="-52708" t="0" r="-52708" b="0"/>
              </a:stretch>
            </a:blipFill>
          </p:spPr>
        </p:sp>
      </p:grpSp>
      <p:sp>
        <p:nvSpPr>
          <p:cNvPr name="TextBox 8" id="8"/>
          <p:cNvSpPr txBox="true"/>
          <p:nvPr/>
        </p:nvSpPr>
        <p:spPr>
          <a:xfrm rot="0">
            <a:off x="1452908" y="1033589"/>
            <a:ext cx="1595416" cy="273685"/>
          </a:xfrm>
          <a:prstGeom prst="rect">
            <a:avLst/>
          </a:prstGeom>
        </p:spPr>
        <p:txBody>
          <a:bodyPr anchor="t" rtlCol="false" tIns="0" lIns="0" bIns="0" rIns="0">
            <a:spAutoFit/>
          </a:bodyPr>
          <a:lstStyle/>
          <a:p>
            <a:pPr algn="l">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9" id="9"/>
          <p:cNvSpPr txBox="true"/>
          <p:nvPr/>
        </p:nvSpPr>
        <p:spPr>
          <a:xfrm rot="0">
            <a:off x="1028700" y="7139618"/>
            <a:ext cx="7903315" cy="2255646"/>
          </a:xfrm>
          <a:prstGeom prst="rect">
            <a:avLst/>
          </a:prstGeom>
        </p:spPr>
        <p:txBody>
          <a:bodyPr anchor="t" rtlCol="false" tIns="0" lIns="0" bIns="0" rIns="0">
            <a:spAutoFit/>
          </a:bodyPr>
          <a:lstStyle/>
          <a:p>
            <a:pPr algn="l">
              <a:lnSpc>
                <a:spcPts val="8623"/>
              </a:lnSpc>
            </a:pPr>
            <a:r>
              <a:rPr lang="en-US" sz="8799" spc="-554">
                <a:solidFill>
                  <a:srgbClr val="344E41"/>
                </a:solidFill>
                <a:latin typeface="Helvetica World"/>
                <a:ea typeface="Helvetica World"/>
                <a:cs typeface="Helvetica World"/>
                <a:sym typeface="Helvetica World"/>
              </a:rPr>
              <a:t>Nature’s Adaptations</a:t>
            </a:r>
          </a:p>
        </p:txBody>
      </p:sp>
      <p:sp>
        <p:nvSpPr>
          <p:cNvPr name="TextBox 10" id="10"/>
          <p:cNvSpPr txBox="true"/>
          <p:nvPr/>
        </p:nvSpPr>
        <p:spPr>
          <a:xfrm rot="0">
            <a:off x="4855315" y="1009650"/>
            <a:ext cx="4432153" cy="231330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
        <p:nvSpPr>
          <p:cNvPr name="TextBox 11" id="11"/>
          <p:cNvSpPr txBox="true"/>
          <p:nvPr/>
        </p:nvSpPr>
        <p:spPr>
          <a:xfrm rot="0">
            <a:off x="4855315" y="3784735"/>
            <a:ext cx="4432153" cy="1798955"/>
          </a:xfrm>
          <a:prstGeom prst="rect">
            <a:avLst/>
          </a:prstGeom>
        </p:spPr>
        <p:txBody>
          <a:bodyPr anchor="t" rtlCol="false" tIns="0" lIns="0" bIns="0" rIns="0">
            <a:spAutoFit/>
          </a:bodyPr>
          <a:lstStyle/>
          <a:p>
            <a:pPr algn="l">
              <a:lnSpc>
                <a:spcPts val="2079"/>
              </a:lnSpc>
            </a:pPr>
            <a:r>
              <a:rPr lang="en-US" b="true" sz="1599" spc="-47">
                <a:solidFill>
                  <a:srgbClr val="344E41"/>
                </a:solidFill>
                <a:latin typeface="Open Sauce Bold"/>
                <a:ea typeface="Open Sauce Bold"/>
                <a:cs typeface="Open Sauce Bold"/>
                <a:sym typeface="Open Sauce Bold"/>
              </a:rPr>
              <a:t>Lorem ipsum odor amet, consectetuer adipiscing elit. Adipiscing a blandit lectus quam, penatibus enim cursus. Et cubilia bibendum enim interdum aliquam molestie purus litora malesuada. Vel commodo aliquet iaculis tristique platea turpis; curae nec. At condimentum placerat.</a:t>
            </a:r>
          </a:p>
        </p:txBody>
      </p:sp>
      <p:sp>
        <p:nvSpPr>
          <p:cNvPr name="Freeform 12" id="12"/>
          <p:cNvSpPr/>
          <p:nvPr/>
        </p:nvSpPr>
        <p:spPr>
          <a:xfrm flipH="true" flipV="false" rot="-853536">
            <a:off x="-1339786" y="3728685"/>
            <a:ext cx="5058535" cy="2668377"/>
          </a:xfrm>
          <a:custGeom>
            <a:avLst/>
            <a:gdLst/>
            <a:ahLst/>
            <a:cxnLst/>
            <a:rect r="r" b="b" t="t" l="l"/>
            <a:pathLst>
              <a:path h="2668377" w="5058535">
                <a:moveTo>
                  <a:pt x="5058535" y="0"/>
                </a:moveTo>
                <a:lnTo>
                  <a:pt x="0" y="0"/>
                </a:lnTo>
                <a:lnTo>
                  <a:pt x="0" y="2668377"/>
                </a:lnTo>
                <a:lnTo>
                  <a:pt x="5058535" y="2668377"/>
                </a:lnTo>
                <a:lnTo>
                  <a:pt x="5058535" y="0"/>
                </a:lnTo>
                <a:close/>
              </a:path>
            </a:pathLst>
          </a:custGeom>
          <a:blipFill>
            <a:blip r:embed="rId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AD7C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8936736"/>
            <a:ext cx="321564" cy="321564"/>
          </a:xfrm>
          <a:custGeom>
            <a:avLst/>
            <a:gdLst/>
            <a:ahLst/>
            <a:cxnLst/>
            <a:rect r="r" b="b" t="t" l="l"/>
            <a:pathLst>
              <a:path h="321564" w="321564">
                <a:moveTo>
                  <a:pt x="0" y="0"/>
                </a:moveTo>
                <a:lnTo>
                  <a:pt x="321564" y="0"/>
                </a:lnTo>
                <a:lnTo>
                  <a:pt x="321564" y="321564"/>
                </a:lnTo>
                <a:lnTo>
                  <a:pt x="0" y="321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181396" y="7815612"/>
            <a:ext cx="3326884" cy="2927542"/>
            <a:chOff x="0" y="0"/>
            <a:chExt cx="876216" cy="771040"/>
          </a:xfrm>
        </p:grpSpPr>
        <p:sp>
          <p:nvSpPr>
            <p:cNvPr name="Freeform 4" id="4"/>
            <p:cNvSpPr/>
            <p:nvPr/>
          </p:nvSpPr>
          <p:spPr>
            <a:xfrm flipH="false" flipV="false" rot="0">
              <a:off x="0" y="0"/>
              <a:ext cx="876216" cy="771040"/>
            </a:xfrm>
            <a:custGeom>
              <a:avLst/>
              <a:gdLst/>
              <a:ahLst/>
              <a:cxnLst/>
              <a:rect r="r" b="b" t="t" l="l"/>
              <a:pathLst>
                <a:path h="771040" w="876216">
                  <a:moveTo>
                    <a:pt x="0" y="0"/>
                  </a:moveTo>
                  <a:lnTo>
                    <a:pt x="876216" y="0"/>
                  </a:lnTo>
                  <a:lnTo>
                    <a:pt x="876216" y="771040"/>
                  </a:lnTo>
                  <a:lnTo>
                    <a:pt x="0" y="771040"/>
                  </a:lnTo>
                  <a:close/>
                </a:path>
              </a:pathLst>
            </a:custGeom>
            <a:solidFill>
              <a:srgbClr val="A3B18A"/>
            </a:solidFill>
          </p:spPr>
        </p:sp>
        <p:sp>
          <p:nvSpPr>
            <p:cNvPr name="TextBox 5" id="5"/>
            <p:cNvSpPr txBox="true"/>
            <p:nvPr/>
          </p:nvSpPr>
          <p:spPr>
            <a:xfrm>
              <a:off x="0" y="-38100"/>
              <a:ext cx="876216" cy="809140"/>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1028700" y="3996372"/>
            <a:ext cx="7479580" cy="3819239"/>
            <a:chOff x="0" y="0"/>
            <a:chExt cx="1158783" cy="591700"/>
          </a:xfrm>
        </p:grpSpPr>
        <p:sp>
          <p:nvSpPr>
            <p:cNvPr name="Freeform 7" id="7"/>
            <p:cNvSpPr/>
            <p:nvPr/>
          </p:nvSpPr>
          <p:spPr>
            <a:xfrm flipH="false" flipV="false" rot="0">
              <a:off x="0" y="0"/>
              <a:ext cx="1158783" cy="591700"/>
            </a:xfrm>
            <a:custGeom>
              <a:avLst/>
              <a:gdLst/>
              <a:ahLst/>
              <a:cxnLst/>
              <a:rect r="r" b="b" t="t" l="l"/>
              <a:pathLst>
                <a:path h="591700" w="1158783">
                  <a:moveTo>
                    <a:pt x="0" y="0"/>
                  </a:moveTo>
                  <a:lnTo>
                    <a:pt x="1158783" y="0"/>
                  </a:lnTo>
                  <a:lnTo>
                    <a:pt x="1158783" y="591700"/>
                  </a:lnTo>
                  <a:lnTo>
                    <a:pt x="0" y="591700"/>
                  </a:lnTo>
                  <a:close/>
                </a:path>
              </a:pathLst>
            </a:custGeom>
            <a:blipFill>
              <a:blip r:embed="rId4"/>
              <a:stretch>
                <a:fillRect l="0" t="-9119" r="0" b="-9119"/>
              </a:stretch>
            </a:blipFill>
          </p:spPr>
        </p:sp>
      </p:grpSp>
      <p:sp>
        <p:nvSpPr>
          <p:cNvPr name="Freeform 8" id="8"/>
          <p:cNvSpPr/>
          <p:nvPr/>
        </p:nvSpPr>
        <p:spPr>
          <a:xfrm flipH="true" flipV="false" rot="-910018">
            <a:off x="7830508" y="6098102"/>
            <a:ext cx="3095285" cy="3851055"/>
          </a:xfrm>
          <a:custGeom>
            <a:avLst/>
            <a:gdLst/>
            <a:ahLst/>
            <a:cxnLst/>
            <a:rect r="r" b="b" t="t" l="l"/>
            <a:pathLst>
              <a:path h="3851055" w="3095285">
                <a:moveTo>
                  <a:pt x="3095285" y="0"/>
                </a:moveTo>
                <a:lnTo>
                  <a:pt x="0" y="0"/>
                </a:lnTo>
                <a:lnTo>
                  <a:pt x="0" y="3851055"/>
                </a:lnTo>
                <a:lnTo>
                  <a:pt x="3095285" y="3851055"/>
                </a:lnTo>
                <a:lnTo>
                  <a:pt x="3095285" y="0"/>
                </a:lnTo>
                <a:close/>
              </a:path>
            </a:pathLst>
          </a:custGeom>
          <a:blipFill>
            <a:blip r:embed="rId5"/>
            <a:stretch>
              <a:fillRect l="0" t="0" r="0" b="0"/>
            </a:stretch>
          </a:blipFill>
        </p:spPr>
      </p:sp>
      <p:sp>
        <p:nvSpPr>
          <p:cNvPr name="TextBox 9" id="9"/>
          <p:cNvSpPr txBox="true"/>
          <p:nvPr/>
        </p:nvSpPr>
        <p:spPr>
          <a:xfrm rot="0">
            <a:off x="1452908" y="8941626"/>
            <a:ext cx="1595416" cy="273685"/>
          </a:xfrm>
          <a:prstGeom prst="rect">
            <a:avLst/>
          </a:prstGeom>
        </p:spPr>
        <p:txBody>
          <a:bodyPr anchor="t" rtlCol="false" tIns="0" lIns="0" bIns="0" rIns="0">
            <a:spAutoFit/>
          </a:bodyPr>
          <a:lstStyle/>
          <a:p>
            <a:pPr algn="l">
              <a:lnSpc>
                <a:spcPts val="2239"/>
              </a:lnSpc>
              <a:spcBef>
                <a:spcPct val="0"/>
              </a:spcBef>
            </a:pPr>
            <a:r>
              <a:rPr lang="en-US" sz="1599" spc="-47">
                <a:solidFill>
                  <a:srgbClr val="344E41"/>
                </a:solidFill>
                <a:latin typeface="Open Sauce"/>
                <a:ea typeface="Open Sauce"/>
                <a:cs typeface="Open Sauce"/>
                <a:sym typeface="Open Sauce"/>
              </a:rPr>
              <a:t>Wardiere Inc.</a:t>
            </a:r>
          </a:p>
        </p:txBody>
      </p:sp>
      <p:sp>
        <p:nvSpPr>
          <p:cNvPr name="TextBox 10" id="10"/>
          <p:cNvSpPr txBox="true"/>
          <p:nvPr/>
        </p:nvSpPr>
        <p:spPr>
          <a:xfrm rot="0">
            <a:off x="1028700" y="968551"/>
            <a:ext cx="7903315" cy="2255646"/>
          </a:xfrm>
          <a:prstGeom prst="rect">
            <a:avLst/>
          </a:prstGeom>
        </p:spPr>
        <p:txBody>
          <a:bodyPr anchor="t" rtlCol="false" tIns="0" lIns="0" bIns="0" rIns="0">
            <a:spAutoFit/>
          </a:bodyPr>
          <a:lstStyle/>
          <a:p>
            <a:pPr algn="l">
              <a:lnSpc>
                <a:spcPts val="8623"/>
              </a:lnSpc>
            </a:pPr>
            <a:r>
              <a:rPr lang="en-US" sz="8799" spc="-554">
                <a:solidFill>
                  <a:srgbClr val="344E41"/>
                </a:solidFill>
                <a:latin typeface="Helvetica World"/>
                <a:ea typeface="Helvetica World"/>
                <a:cs typeface="Helvetica World"/>
                <a:sym typeface="Helvetica World"/>
              </a:rPr>
              <a:t>Nature and Human Culture</a:t>
            </a:r>
          </a:p>
        </p:txBody>
      </p:sp>
      <p:sp>
        <p:nvSpPr>
          <p:cNvPr name="TextBox 11" id="11"/>
          <p:cNvSpPr txBox="true"/>
          <p:nvPr/>
        </p:nvSpPr>
        <p:spPr>
          <a:xfrm rot="0">
            <a:off x="14246162" y="1009650"/>
            <a:ext cx="3013138" cy="231330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a:r>
          </a:p>
        </p:txBody>
      </p:sp>
      <p:sp>
        <p:nvSpPr>
          <p:cNvPr name="TextBox 12" id="12"/>
          <p:cNvSpPr txBox="true"/>
          <p:nvPr/>
        </p:nvSpPr>
        <p:spPr>
          <a:xfrm rot="0">
            <a:off x="9814009" y="3977322"/>
            <a:ext cx="4432153" cy="2313305"/>
          </a:xfrm>
          <a:prstGeom prst="rect">
            <a:avLst/>
          </a:prstGeom>
        </p:spPr>
        <p:txBody>
          <a:bodyPr anchor="t" rtlCol="false" tIns="0" lIns="0" bIns="0" rIns="0">
            <a:spAutoFit/>
          </a:bodyPr>
          <a:lstStyle/>
          <a:p>
            <a:pPr algn="l">
              <a:lnSpc>
                <a:spcPts val="2079"/>
              </a:lnSpc>
            </a:pPr>
            <a:r>
              <a:rPr lang="en-US" sz="1599" spc="-47">
                <a:solidFill>
                  <a:srgbClr val="344E41"/>
                </a:solidFill>
                <a:latin typeface="Open Sauce"/>
                <a:ea typeface="Open Sauce"/>
                <a:cs typeface="Open Sauce"/>
                <a:sym typeface="Open Sauce"/>
              </a:rPr>
              <a:t>Lorem ipsum odor amet, consectetuer adipiscing elit. Adipiscing a blandit lectus quam, penatibus enim cursus. Et cubilia bibendum enim interdum aliquam molestie purus litora malesuada. Vel commodo aliquet iaculis tristique platea turpis; curae nec. At condimentum placerat curae bibendum suspendisse. Elementum facilisi enim in id neque viverra convallis curabitur.</a:t>
            </a:r>
          </a:p>
        </p:txBody>
      </p:sp>
      <p:sp>
        <p:nvSpPr>
          <p:cNvPr name="TextBox 13" id="13"/>
          <p:cNvSpPr txBox="true"/>
          <p:nvPr/>
        </p:nvSpPr>
        <p:spPr>
          <a:xfrm rot="0">
            <a:off x="14246162" y="6944995"/>
            <a:ext cx="3013138" cy="2313305"/>
          </a:xfrm>
          <a:prstGeom prst="rect">
            <a:avLst/>
          </a:prstGeom>
        </p:spPr>
        <p:txBody>
          <a:bodyPr anchor="t" rtlCol="false" tIns="0" lIns="0" bIns="0" rIns="0">
            <a:spAutoFit/>
          </a:bodyPr>
          <a:lstStyle/>
          <a:p>
            <a:pPr algn="l">
              <a:lnSpc>
                <a:spcPts val="2079"/>
              </a:lnSpc>
            </a:pPr>
            <a:r>
              <a:rPr lang="en-US" b="true" sz="1599" spc="-47">
                <a:solidFill>
                  <a:srgbClr val="344E41"/>
                </a:solidFill>
                <a:latin typeface="Open Sauce Bold"/>
                <a:ea typeface="Open Sauce Bold"/>
                <a:cs typeface="Open Sauce Bold"/>
                <a:sym typeface="Open Sauce Bold"/>
              </a:rPr>
              <a:t>Lorem ipsum odor amet, consectetuer adipiscing elit. Adipiscing a blandit lectus quam, penatibus enim cursus. Et cubilia bibendum enim interdum aliquam molestie purus litora malesuada. Vel commodo aliquet iaculis tristique platea turpis.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DAHGAiTiVio</dc:identifier>
  <dcterms:modified xsi:type="dcterms:W3CDTF">2011-08-01T06:04:30Z</dcterms:modified>
  <cp:revision>1</cp:revision>
  <dc:title>Green and Grey Simple Nature Presentation</dc:title>
</cp:coreProperties>
</file>