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78" r:id="rId4"/>
    <p:sldId id="279" r:id="rId5"/>
    <p:sldId id="283" r:id="rId6"/>
    <p:sldId id="284" r:id="rId7"/>
    <p:sldId id="280" r:id="rId8"/>
    <p:sldId id="281" r:id="rId9"/>
    <p:sldId id="282" r:id="rId10"/>
    <p:sldId id="277"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4660"/>
  </p:normalViewPr>
  <p:slideViewPr>
    <p:cSldViewPr snapToGrid="0">
      <p:cViewPr varScale="1">
        <p:scale>
          <a:sx n="55" d="100"/>
          <a:sy n="55" d="100"/>
        </p:scale>
        <p:origin x="11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700E6-FF33-C4BA-68CC-89F86F6839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EF718-1809-6018-E533-17184A392C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BA7172-C672-570F-E51D-FD7976D7077C}"/>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5" name="Footer Placeholder 4">
            <a:extLst>
              <a:ext uri="{FF2B5EF4-FFF2-40B4-BE49-F238E27FC236}">
                <a16:creationId xmlns:a16="http://schemas.microsoft.com/office/drawing/2014/main" id="{BA477092-837B-A3F3-0689-0EAB331DE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27F5C-86A0-7CA1-A71E-F2F8960B8700}"/>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191835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3923-ABA8-FAF0-C867-561F92E28B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0706C-209D-A576-115B-2A8FD09C84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2727D-4FE7-C0C9-4476-B5535303555F}"/>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5" name="Footer Placeholder 4">
            <a:extLst>
              <a:ext uri="{FF2B5EF4-FFF2-40B4-BE49-F238E27FC236}">
                <a16:creationId xmlns:a16="http://schemas.microsoft.com/office/drawing/2014/main" id="{B718A983-331D-97E7-0F30-53A960342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8012C-C501-B4CD-96DB-FC08BCCC25AA}"/>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316052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671E8F-7A41-027E-89F9-99B4F2E496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926652-00CD-B20C-091A-2598B8645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FFFD5-FE7A-D60D-4CD5-413FA7293C36}"/>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5" name="Footer Placeholder 4">
            <a:extLst>
              <a:ext uri="{FF2B5EF4-FFF2-40B4-BE49-F238E27FC236}">
                <a16:creationId xmlns:a16="http://schemas.microsoft.com/office/drawing/2014/main" id="{C9BD31D0-8A4D-B14C-0DD2-F9AC81308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447BA-B800-FFAF-75A9-3B19E1177E5E}"/>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341369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C72D-8E3D-7676-E07B-B9355F308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7CAD4-2D07-C795-D076-94D142F3E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7C84B-C5BC-0D87-1382-8641D641F971}"/>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5" name="Footer Placeholder 4">
            <a:extLst>
              <a:ext uri="{FF2B5EF4-FFF2-40B4-BE49-F238E27FC236}">
                <a16:creationId xmlns:a16="http://schemas.microsoft.com/office/drawing/2014/main" id="{6A015708-2722-5C93-4C54-33375D70F0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64B48-2A1E-8249-B197-5DD113538832}"/>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24680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D69C-BB71-C988-1682-517B988697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C9463-3878-DC7E-0BBC-3B23F4BDD2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E3B4E3-F4BB-BE13-0535-320E73599F83}"/>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5" name="Footer Placeholder 4">
            <a:extLst>
              <a:ext uri="{FF2B5EF4-FFF2-40B4-BE49-F238E27FC236}">
                <a16:creationId xmlns:a16="http://schemas.microsoft.com/office/drawing/2014/main" id="{A05C0938-1828-AA07-691A-9E9EFB2D2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EC32A-00F0-DECE-9BA7-E34503DD8315}"/>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226619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104F-FB13-E376-7677-35BF6D5817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65925-6D5D-5451-9252-E9C754B07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1030-BFFC-EDCA-7838-A8F1EACB6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87BA65-69CC-7857-1EFB-7FACBC4FA892}"/>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6" name="Footer Placeholder 5">
            <a:extLst>
              <a:ext uri="{FF2B5EF4-FFF2-40B4-BE49-F238E27FC236}">
                <a16:creationId xmlns:a16="http://schemas.microsoft.com/office/drawing/2014/main" id="{F0DB1A20-A656-BACF-C387-F9D90F5AC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41447A-95EE-6034-4AF7-DEAC2BD92B3E}"/>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413882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E7BA-4E6E-A56F-5F21-10036C4A67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C486E-D843-177A-B6AF-5C06D2BD0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975AC5-9422-65D2-1C21-4B98DFB76C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591926-2B61-A72C-69ED-D8BF854D3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196878-9EA5-23C7-CF8E-04DFC5FC7C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15EBC7-09D0-3E22-D30E-908237508AAC}"/>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8" name="Footer Placeholder 7">
            <a:extLst>
              <a:ext uri="{FF2B5EF4-FFF2-40B4-BE49-F238E27FC236}">
                <a16:creationId xmlns:a16="http://schemas.microsoft.com/office/drawing/2014/main" id="{ADD69C8A-B77F-C1F1-CD58-DC4DDE9D5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8A3236-69BC-5729-5486-A86C715AE4ED}"/>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195702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81D5-D8EC-ED7D-5AFF-98D8E9F13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D64F3F-C50F-63C8-8993-AE628C6BAA4F}"/>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4" name="Footer Placeholder 3">
            <a:extLst>
              <a:ext uri="{FF2B5EF4-FFF2-40B4-BE49-F238E27FC236}">
                <a16:creationId xmlns:a16="http://schemas.microsoft.com/office/drawing/2014/main" id="{BCF33756-84B5-D334-54D2-7EC05245EE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25BF7E-4F6B-8B60-EF40-D2CD6FF4774B}"/>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169470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36A80-C90E-2693-C0C1-D808A07BC011}"/>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3" name="Footer Placeholder 2">
            <a:extLst>
              <a:ext uri="{FF2B5EF4-FFF2-40B4-BE49-F238E27FC236}">
                <a16:creationId xmlns:a16="http://schemas.microsoft.com/office/drawing/2014/main" id="{EBBFF5DC-7064-E1A3-4388-BE9DDC1DA1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C7B4EB-AD52-0D32-5655-E578A27B5EAF}"/>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142559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967EB-3E47-FC74-F530-A07C580339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1E1F1A-F64A-3912-C60D-83EF9427CF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4282A5-5347-E96C-4ED7-5F32D2AC7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FE794-30A0-8125-C484-75F7FB942038}"/>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6" name="Footer Placeholder 5">
            <a:extLst>
              <a:ext uri="{FF2B5EF4-FFF2-40B4-BE49-F238E27FC236}">
                <a16:creationId xmlns:a16="http://schemas.microsoft.com/office/drawing/2014/main" id="{B7074ADC-84A9-84D0-4FC6-E02C6BB3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87DF3-C364-1FE5-74CC-525FA20CD2F4}"/>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191277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FA80F-E950-4432-A9D8-8BE0A170A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A99C4-D0F4-FF42-9CC1-0B70D2E1F8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B8B86-0F4B-4A75-4CD2-12244E251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D181B-DB0E-CE77-F747-90ECCDC235AB}"/>
              </a:ext>
            </a:extLst>
          </p:cNvPr>
          <p:cNvSpPr>
            <a:spLocks noGrp="1"/>
          </p:cNvSpPr>
          <p:nvPr>
            <p:ph type="dt" sz="half" idx="10"/>
          </p:nvPr>
        </p:nvSpPr>
        <p:spPr/>
        <p:txBody>
          <a:bodyPr/>
          <a:lstStyle/>
          <a:p>
            <a:fld id="{941C1181-E3E2-4C5D-BC75-5FC9BAA39120}" type="datetimeFigureOut">
              <a:rPr lang="en-US" smtClean="0"/>
              <a:t>3/11/2026</a:t>
            </a:fld>
            <a:endParaRPr lang="en-US"/>
          </a:p>
        </p:txBody>
      </p:sp>
      <p:sp>
        <p:nvSpPr>
          <p:cNvPr id="6" name="Footer Placeholder 5">
            <a:extLst>
              <a:ext uri="{FF2B5EF4-FFF2-40B4-BE49-F238E27FC236}">
                <a16:creationId xmlns:a16="http://schemas.microsoft.com/office/drawing/2014/main" id="{E1592B64-3F28-EE10-4FB9-17937CF51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492-4763-839B-AB7B-FC63EA5921F2}"/>
              </a:ext>
            </a:extLst>
          </p:cNvPr>
          <p:cNvSpPr>
            <a:spLocks noGrp="1"/>
          </p:cNvSpPr>
          <p:nvPr>
            <p:ph type="sldNum" sz="quarter" idx="12"/>
          </p:nvPr>
        </p:nvSpPr>
        <p:spPr/>
        <p:txBody>
          <a:bodyPr/>
          <a:lstStyle/>
          <a:p>
            <a:fld id="{5CAC92B9-F649-47F0-BBB9-A4A0CA7CB804}" type="slidenum">
              <a:rPr lang="en-US" smtClean="0"/>
              <a:t>‹#›</a:t>
            </a:fld>
            <a:endParaRPr lang="en-US"/>
          </a:p>
        </p:txBody>
      </p:sp>
    </p:spTree>
    <p:extLst>
      <p:ext uri="{BB962C8B-B14F-4D97-AF65-F5344CB8AC3E}">
        <p14:creationId xmlns:p14="http://schemas.microsoft.com/office/powerpoint/2010/main" val="256391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46BBD8-953B-0591-FCDF-73B16AB0A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4CDC87-8FA7-40A8-7834-D75B98671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8A0FE-241B-B06D-9E4D-7747EBD0FE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C1181-E3E2-4C5D-BC75-5FC9BAA39120}" type="datetimeFigureOut">
              <a:rPr lang="en-US" smtClean="0"/>
              <a:t>3/11/2026</a:t>
            </a:fld>
            <a:endParaRPr lang="en-US"/>
          </a:p>
        </p:txBody>
      </p:sp>
      <p:sp>
        <p:nvSpPr>
          <p:cNvPr id="5" name="Footer Placeholder 4">
            <a:extLst>
              <a:ext uri="{FF2B5EF4-FFF2-40B4-BE49-F238E27FC236}">
                <a16:creationId xmlns:a16="http://schemas.microsoft.com/office/drawing/2014/main" id="{5E067B84-C8D9-FAC0-7391-F11BEA2411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15D277-C234-CF53-CC1E-EFE06B83AD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C92B9-F649-47F0-BBB9-A4A0CA7CB804}" type="slidenum">
              <a:rPr lang="en-US" smtClean="0"/>
              <a:t>‹#›</a:t>
            </a:fld>
            <a:endParaRPr lang="en-US"/>
          </a:p>
        </p:txBody>
      </p:sp>
    </p:spTree>
    <p:extLst>
      <p:ext uri="{BB962C8B-B14F-4D97-AF65-F5344CB8AC3E}">
        <p14:creationId xmlns:p14="http://schemas.microsoft.com/office/powerpoint/2010/main" val="369762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19.bin"/><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AB71BE-9903-1B31-C743-50F391ABB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 y="-102870"/>
            <a:ext cx="11327130" cy="6858000"/>
          </a:xfrm>
          <a:prstGeom prst="rect">
            <a:avLst/>
          </a:prstGeom>
        </p:spPr>
      </p:pic>
    </p:spTree>
    <p:extLst>
      <p:ext uri="{BB962C8B-B14F-4D97-AF65-F5344CB8AC3E}">
        <p14:creationId xmlns:p14="http://schemas.microsoft.com/office/powerpoint/2010/main" val="3799872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6039F-231F-F38F-9127-1427AAC2D563}"/>
              </a:ext>
            </a:extLst>
          </p:cNvPr>
          <p:cNvPicPr>
            <a:picLocks noChangeAspect="1"/>
          </p:cNvPicPr>
          <p:nvPr/>
        </p:nvPicPr>
        <p:blipFill>
          <a:blip r:embed="rId2"/>
          <a:stretch>
            <a:fillRect/>
          </a:stretch>
        </p:blipFill>
        <p:spPr>
          <a:xfrm>
            <a:off x="80010" y="762926"/>
            <a:ext cx="12111990" cy="6095074"/>
          </a:xfrm>
          <a:prstGeom prst="rect">
            <a:avLst/>
          </a:prstGeom>
        </p:spPr>
      </p:pic>
      <p:sp>
        <p:nvSpPr>
          <p:cNvPr id="3" name="TextBox 2">
            <a:extLst>
              <a:ext uri="{FF2B5EF4-FFF2-40B4-BE49-F238E27FC236}">
                <a16:creationId xmlns:a16="http://schemas.microsoft.com/office/drawing/2014/main" id="{63F8519C-1C48-60B4-3008-F84F50469215}"/>
              </a:ext>
            </a:extLst>
          </p:cNvPr>
          <p:cNvSpPr txBox="1"/>
          <p:nvPr/>
        </p:nvSpPr>
        <p:spPr>
          <a:xfrm>
            <a:off x="2434590" y="-11430"/>
            <a:ext cx="6412230" cy="707886"/>
          </a:xfrm>
          <a:prstGeom prst="rect">
            <a:avLst/>
          </a:prstGeom>
          <a:noFill/>
        </p:spPr>
        <p:txBody>
          <a:bodyPr wrap="square" rtlCol="0">
            <a:spAutoFit/>
          </a:bodyPr>
          <a:lstStyle/>
          <a:p>
            <a:r>
              <a:rPr lang="en-US" sz="4000" b="1" dirty="0">
                <a:solidFill>
                  <a:srgbClr val="FF0000"/>
                </a:solidFill>
              </a:rPr>
              <a:t>What’s in the kitchen?</a:t>
            </a:r>
          </a:p>
        </p:txBody>
      </p:sp>
      <p:pic>
        <p:nvPicPr>
          <p:cNvPr id="4" name="Picture 3">
            <a:extLst>
              <a:ext uri="{FF2B5EF4-FFF2-40B4-BE49-F238E27FC236}">
                <a16:creationId xmlns:a16="http://schemas.microsoft.com/office/drawing/2014/main" id="{E4C3DBA3-EE75-9409-4217-C31DDBC68F12}"/>
              </a:ext>
            </a:extLst>
          </p:cNvPr>
          <p:cNvPicPr>
            <a:picLocks noChangeAspect="1"/>
          </p:cNvPicPr>
          <p:nvPr/>
        </p:nvPicPr>
        <p:blipFill>
          <a:blip r:embed="rId3"/>
          <a:stretch>
            <a:fillRect/>
          </a:stretch>
        </p:blipFill>
        <p:spPr>
          <a:xfrm>
            <a:off x="10503637" y="42863"/>
            <a:ext cx="1640582" cy="871537"/>
          </a:xfrm>
          <a:prstGeom prst="rect">
            <a:avLst/>
          </a:prstGeom>
        </p:spPr>
      </p:pic>
    </p:spTree>
    <p:extLst>
      <p:ext uri="{BB962C8B-B14F-4D97-AF65-F5344CB8AC3E}">
        <p14:creationId xmlns:p14="http://schemas.microsoft.com/office/powerpoint/2010/main" val="137531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EBAEF-C6FB-4DC5-862C-CAA988303164}"/>
              </a:ext>
            </a:extLst>
          </p:cNvPr>
          <p:cNvPicPr>
            <a:picLocks noChangeAspect="1"/>
          </p:cNvPicPr>
          <p:nvPr/>
        </p:nvPicPr>
        <p:blipFill>
          <a:blip r:embed="rId2"/>
          <a:stretch>
            <a:fillRect/>
          </a:stretch>
        </p:blipFill>
        <p:spPr>
          <a:xfrm>
            <a:off x="0" y="1047749"/>
            <a:ext cx="12192000" cy="5998369"/>
          </a:xfrm>
          <a:prstGeom prst="rect">
            <a:avLst/>
          </a:prstGeom>
        </p:spPr>
      </p:pic>
      <p:pic>
        <p:nvPicPr>
          <p:cNvPr id="3" name="Picture 2">
            <a:extLst>
              <a:ext uri="{FF2B5EF4-FFF2-40B4-BE49-F238E27FC236}">
                <a16:creationId xmlns:a16="http://schemas.microsoft.com/office/drawing/2014/main" id="{2A9BA73D-FABA-7CD8-E2C6-27D2C3DD152B}"/>
              </a:ext>
            </a:extLst>
          </p:cNvPr>
          <p:cNvPicPr>
            <a:picLocks noChangeAspect="1"/>
          </p:cNvPicPr>
          <p:nvPr/>
        </p:nvPicPr>
        <p:blipFill>
          <a:blip r:embed="rId3"/>
          <a:stretch>
            <a:fillRect/>
          </a:stretch>
        </p:blipFill>
        <p:spPr>
          <a:xfrm>
            <a:off x="10503637" y="42863"/>
            <a:ext cx="1640582" cy="1042987"/>
          </a:xfrm>
          <a:prstGeom prst="rect">
            <a:avLst/>
          </a:prstGeom>
        </p:spPr>
      </p:pic>
      <p:sp>
        <p:nvSpPr>
          <p:cNvPr id="5" name="TextBox 4">
            <a:extLst>
              <a:ext uri="{FF2B5EF4-FFF2-40B4-BE49-F238E27FC236}">
                <a16:creationId xmlns:a16="http://schemas.microsoft.com/office/drawing/2014/main" id="{DCDEC0AA-089D-AD0E-A488-626553A68799}"/>
              </a:ext>
            </a:extLst>
          </p:cNvPr>
          <p:cNvSpPr txBox="1"/>
          <p:nvPr/>
        </p:nvSpPr>
        <p:spPr>
          <a:xfrm>
            <a:off x="2434590" y="-11430"/>
            <a:ext cx="6412230" cy="707886"/>
          </a:xfrm>
          <a:prstGeom prst="rect">
            <a:avLst/>
          </a:prstGeom>
          <a:noFill/>
        </p:spPr>
        <p:txBody>
          <a:bodyPr wrap="square" rtlCol="0">
            <a:spAutoFit/>
          </a:bodyPr>
          <a:lstStyle/>
          <a:p>
            <a:r>
              <a:rPr lang="en-US" sz="4000" b="1" dirty="0">
                <a:solidFill>
                  <a:srgbClr val="FF0000"/>
                </a:solidFill>
              </a:rPr>
              <a:t>What’s in the kitchen?</a:t>
            </a:r>
          </a:p>
        </p:txBody>
      </p:sp>
    </p:spTree>
    <p:extLst>
      <p:ext uri="{BB962C8B-B14F-4D97-AF65-F5344CB8AC3E}">
        <p14:creationId xmlns:p14="http://schemas.microsoft.com/office/powerpoint/2010/main" val="1856684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B105D-1817-CBBC-9DB3-929E2FC760E7}"/>
              </a:ext>
            </a:extLst>
          </p:cNvPr>
          <p:cNvSpPr txBox="1"/>
          <p:nvPr/>
        </p:nvSpPr>
        <p:spPr>
          <a:xfrm>
            <a:off x="625033" y="1192192"/>
            <a:ext cx="10914926" cy="4832092"/>
          </a:xfrm>
          <a:prstGeom prst="rect">
            <a:avLst/>
          </a:prstGeom>
          <a:noFill/>
        </p:spPr>
        <p:txBody>
          <a:bodyPr wrap="square" rtlCol="0">
            <a:spAutoFit/>
          </a:bodyPr>
          <a:lstStyle/>
          <a:p>
            <a:r>
              <a:rPr lang="en-US" sz="2800" u="sng" dirty="0">
                <a:solidFill>
                  <a:srgbClr val="0070C0"/>
                </a:solidFill>
                <a:latin typeface="Century" panose="02040604050505020304" pitchFamily="18" charset="0"/>
              </a:rPr>
              <a:t>Definition of The Memory game</a:t>
            </a:r>
          </a:p>
          <a:p>
            <a:r>
              <a:rPr lang="en-US" sz="2800" dirty="0">
                <a:solidFill>
                  <a:srgbClr val="C00000"/>
                </a:solidFill>
                <a:latin typeface="Century" panose="02040604050505020304" pitchFamily="18" charset="0"/>
              </a:rPr>
              <a:t>Memory game </a:t>
            </a:r>
            <a:r>
              <a:rPr lang="en-US" sz="2800" dirty="0">
                <a:latin typeface="Century" panose="02040604050505020304" pitchFamily="18" charset="0"/>
              </a:rPr>
              <a:t>is about asking a number of students to come to the board, like four students, and then you show them the first picture, and student A has to name that picture. Then you move to student B, and student B has to name the second picture, but before he names the second picture, he has to first say the name of the first one and then the second one. And student C does the same thing. That's to say, before he names the third picture, he has to make  mention of the first one, the second one, and the third one, and so on and so forth until there is a winner who is able to remember all of the items.</a:t>
            </a:r>
          </a:p>
        </p:txBody>
      </p:sp>
    </p:spTree>
    <p:extLst>
      <p:ext uri="{BB962C8B-B14F-4D97-AF65-F5344CB8AC3E}">
        <p14:creationId xmlns:p14="http://schemas.microsoft.com/office/powerpoint/2010/main" val="400925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34F01-09FB-CCBE-8583-1AE31793ED51}"/>
              </a:ext>
            </a:extLst>
          </p:cNvPr>
          <p:cNvPicPr>
            <a:picLocks noChangeAspect="1"/>
          </p:cNvPicPr>
          <p:nvPr/>
        </p:nvPicPr>
        <p:blipFill>
          <a:blip r:embed="rId2"/>
          <a:stretch>
            <a:fillRect/>
          </a:stretch>
        </p:blipFill>
        <p:spPr>
          <a:xfrm>
            <a:off x="674371" y="822960"/>
            <a:ext cx="9511030" cy="5349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8856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E0006-BABA-162D-60CF-869D685F0B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0B5C27-C316-49EB-AAC4-E42EFD8312A0}"/>
              </a:ext>
            </a:extLst>
          </p:cNvPr>
          <p:cNvPicPr>
            <a:picLocks noChangeAspect="1"/>
          </p:cNvPicPr>
          <p:nvPr/>
        </p:nvPicPr>
        <p:blipFill>
          <a:blip r:embed="rId2"/>
          <a:stretch>
            <a:fillRect/>
          </a:stretch>
        </p:blipFill>
        <p:spPr>
          <a:xfrm>
            <a:off x="10503637" y="42863"/>
            <a:ext cx="1640582" cy="1042987"/>
          </a:xfrm>
          <a:prstGeom prst="rect">
            <a:avLst/>
          </a:prstGeom>
        </p:spPr>
      </p:pic>
      <p:pic>
        <p:nvPicPr>
          <p:cNvPr id="3" name="Picture 2">
            <a:extLst>
              <a:ext uri="{FF2B5EF4-FFF2-40B4-BE49-F238E27FC236}">
                <a16:creationId xmlns:a16="http://schemas.microsoft.com/office/drawing/2014/main" id="{666EC496-896A-7323-D7AC-55EA62388829}"/>
              </a:ext>
            </a:extLst>
          </p:cNvPr>
          <p:cNvPicPr>
            <a:picLocks noChangeAspect="1"/>
          </p:cNvPicPr>
          <p:nvPr/>
        </p:nvPicPr>
        <p:blipFill>
          <a:blip r:embed="rId3"/>
          <a:srcRect l="12358" t="4391" r="9350" b="5365"/>
          <a:stretch/>
        </p:blipFill>
        <p:spPr>
          <a:xfrm>
            <a:off x="390526" y="331469"/>
            <a:ext cx="3838574" cy="3371956"/>
          </a:xfrm>
          <a:prstGeom prst="rect">
            <a:avLst/>
          </a:prstGeom>
          <a:ln>
            <a:noFill/>
          </a:ln>
          <a:effectLst>
            <a:softEdge rad="112500"/>
          </a:effectLst>
        </p:spPr>
      </p:pic>
      <p:pic>
        <p:nvPicPr>
          <p:cNvPr id="4" name="Picture 3">
            <a:extLst>
              <a:ext uri="{FF2B5EF4-FFF2-40B4-BE49-F238E27FC236}">
                <a16:creationId xmlns:a16="http://schemas.microsoft.com/office/drawing/2014/main" id="{90A6E589-670D-CD14-D326-3FD6BD6B32E4}"/>
              </a:ext>
            </a:extLst>
          </p:cNvPr>
          <p:cNvPicPr>
            <a:picLocks noChangeAspect="1"/>
          </p:cNvPicPr>
          <p:nvPr/>
        </p:nvPicPr>
        <p:blipFill>
          <a:blip r:embed="rId4"/>
          <a:srcRect l="11278" r="13222"/>
          <a:stretch/>
        </p:blipFill>
        <p:spPr>
          <a:xfrm>
            <a:off x="5737860" y="141444"/>
            <a:ext cx="3624518" cy="3386137"/>
          </a:xfrm>
          <a:prstGeom prst="rect">
            <a:avLst/>
          </a:prstGeom>
          <a:ln>
            <a:noFill/>
          </a:ln>
          <a:effectLst>
            <a:softEdge rad="112500"/>
          </a:effectLst>
        </p:spPr>
      </p:pic>
      <p:pic>
        <p:nvPicPr>
          <p:cNvPr id="5" name="Picture 4">
            <a:extLst>
              <a:ext uri="{FF2B5EF4-FFF2-40B4-BE49-F238E27FC236}">
                <a16:creationId xmlns:a16="http://schemas.microsoft.com/office/drawing/2014/main" id="{F01A0D0E-9B53-9FDF-B9E9-47C0B3957D24}"/>
              </a:ext>
            </a:extLst>
          </p:cNvPr>
          <p:cNvPicPr>
            <a:picLocks noChangeAspect="1"/>
          </p:cNvPicPr>
          <p:nvPr/>
        </p:nvPicPr>
        <p:blipFill>
          <a:blip r:embed="rId5"/>
          <a:stretch>
            <a:fillRect/>
          </a:stretch>
        </p:blipFill>
        <p:spPr>
          <a:xfrm>
            <a:off x="240030" y="3703425"/>
            <a:ext cx="3583306" cy="3028950"/>
          </a:xfrm>
          <a:prstGeom prst="rect">
            <a:avLst/>
          </a:prstGeom>
          <a:ln>
            <a:noFill/>
          </a:ln>
          <a:effectLst>
            <a:softEdge rad="112500"/>
          </a:effectLst>
        </p:spPr>
      </p:pic>
      <p:pic>
        <p:nvPicPr>
          <p:cNvPr id="6" name="Picture 5">
            <a:extLst>
              <a:ext uri="{FF2B5EF4-FFF2-40B4-BE49-F238E27FC236}">
                <a16:creationId xmlns:a16="http://schemas.microsoft.com/office/drawing/2014/main" id="{26E3944D-7BFE-D10D-0C95-E4C39373AAFB}"/>
              </a:ext>
            </a:extLst>
          </p:cNvPr>
          <p:cNvPicPr>
            <a:picLocks noChangeAspect="1"/>
          </p:cNvPicPr>
          <p:nvPr/>
        </p:nvPicPr>
        <p:blipFill>
          <a:blip r:embed="rId6"/>
          <a:stretch>
            <a:fillRect/>
          </a:stretch>
        </p:blipFill>
        <p:spPr>
          <a:xfrm>
            <a:off x="4070987" y="3687606"/>
            <a:ext cx="3583306" cy="3008964"/>
          </a:xfrm>
          <a:prstGeom prst="rect">
            <a:avLst/>
          </a:prstGeom>
          <a:ln>
            <a:noFill/>
          </a:ln>
          <a:effectLst>
            <a:softEdge rad="112500"/>
          </a:effectLst>
        </p:spPr>
      </p:pic>
      <p:pic>
        <p:nvPicPr>
          <p:cNvPr id="7" name="Picture 6">
            <a:extLst>
              <a:ext uri="{FF2B5EF4-FFF2-40B4-BE49-F238E27FC236}">
                <a16:creationId xmlns:a16="http://schemas.microsoft.com/office/drawing/2014/main" id="{6E2C029B-EA9F-4BFC-C158-B534B0A90C29}"/>
              </a:ext>
            </a:extLst>
          </p:cNvPr>
          <p:cNvPicPr>
            <a:picLocks noChangeAspect="1"/>
          </p:cNvPicPr>
          <p:nvPr/>
        </p:nvPicPr>
        <p:blipFill>
          <a:blip r:embed="rId7"/>
          <a:stretch>
            <a:fillRect/>
          </a:stretch>
        </p:blipFill>
        <p:spPr>
          <a:xfrm>
            <a:off x="7878284" y="3687606"/>
            <a:ext cx="4073685" cy="3028950"/>
          </a:xfrm>
          <a:prstGeom prst="rect">
            <a:avLst/>
          </a:prstGeom>
          <a:ln>
            <a:noFill/>
          </a:ln>
          <a:effectLst>
            <a:softEdge rad="112500"/>
          </a:effectLst>
        </p:spPr>
      </p:pic>
    </p:spTree>
    <p:extLst>
      <p:ext uri="{BB962C8B-B14F-4D97-AF65-F5344CB8AC3E}">
        <p14:creationId xmlns:p14="http://schemas.microsoft.com/office/powerpoint/2010/main" val="939435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4AB79-E3B9-E79D-7500-12A00A43A54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8C46A9-D93D-DF24-0B9B-684D2C744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46" y="364872"/>
            <a:ext cx="3207844" cy="2754301"/>
          </a:xfrm>
          <a:prstGeom prst="rect">
            <a:avLst/>
          </a:prstGeom>
          <a:ln>
            <a:noFill/>
          </a:ln>
          <a:effectLst>
            <a:softEdge rad="112500"/>
          </a:effectLst>
        </p:spPr>
      </p:pic>
      <p:pic>
        <p:nvPicPr>
          <p:cNvPr id="3" name="Picture 2">
            <a:extLst>
              <a:ext uri="{FF2B5EF4-FFF2-40B4-BE49-F238E27FC236}">
                <a16:creationId xmlns:a16="http://schemas.microsoft.com/office/drawing/2014/main" id="{DE5BFF88-6A62-A4C0-7D12-FDBDC3878881}"/>
              </a:ext>
            </a:extLst>
          </p:cNvPr>
          <p:cNvPicPr>
            <a:picLocks noChangeAspect="1"/>
          </p:cNvPicPr>
          <p:nvPr/>
        </p:nvPicPr>
        <p:blipFill>
          <a:blip r:embed="rId3"/>
          <a:srcRect l="1881" t="4000" r="4630" b="4667"/>
          <a:stretch/>
        </p:blipFill>
        <p:spPr>
          <a:xfrm>
            <a:off x="3813234" y="147128"/>
            <a:ext cx="3381466" cy="3261358"/>
          </a:xfrm>
          <a:prstGeom prst="rect">
            <a:avLst/>
          </a:prstGeom>
          <a:ln>
            <a:noFill/>
          </a:ln>
          <a:effectLst>
            <a:softEdge rad="112500"/>
          </a:effectLst>
        </p:spPr>
      </p:pic>
      <p:pic>
        <p:nvPicPr>
          <p:cNvPr id="5" name="Picture 4">
            <a:extLst>
              <a:ext uri="{FF2B5EF4-FFF2-40B4-BE49-F238E27FC236}">
                <a16:creationId xmlns:a16="http://schemas.microsoft.com/office/drawing/2014/main" id="{71237906-0DBE-F07C-85F0-31FE3A8302C2}"/>
              </a:ext>
            </a:extLst>
          </p:cNvPr>
          <p:cNvPicPr>
            <a:picLocks noChangeAspect="1"/>
          </p:cNvPicPr>
          <p:nvPr/>
        </p:nvPicPr>
        <p:blipFill>
          <a:blip r:embed="rId4"/>
          <a:srcRect l="21264" r="21907" b="7877"/>
          <a:stretch/>
        </p:blipFill>
        <p:spPr>
          <a:xfrm>
            <a:off x="7451123" y="167641"/>
            <a:ext cx="3040379" cy="3220333"/>
          </a:xfrm>
          <a:prstGeom prst="rect">
            <a:avLst/>
          </a:prstGeom>
          <a:ln>
            <a:noFill/>
          </a:ln>
          <a:effectLst>
            <a:softEdge rad="112500"/>
          </a:effectLst>
        </p:spPr>
      </p:pic>
      <p:pic>
        <p:nvPicPr>
          <p:cNvPr id="6" name="Picture 5">
            <a:extLst>
              <a:ext uri="{FF2B5EF4-FFF2-40B4-BE49-F238E27FC236}">
                <a16:creationId xmlns:a16="http://schemas.microsoft.com/office/drawing/2014/main" id="{F245CE20-2084-6DE0-CD48-6AA008EFEC49}"/>
              </a:ext>
            </a:extLst>
          </p:cNvPr>
          <p:cNvPicPr>
            <a:picLocks noChangeAspect="1"/>
          </p:cNvPicPr>
          <p:nvPr/>
        </p:nvPicPr>
        <p:blipFill>
          <a:blip r:embed="rId5"/>
          <a:srcRect t="14667" b="15666"/>
          <a:stretch/>
        </p:blipFill>
        <p:spPr>
          <a:xfrm>
            <a:off x="630554" y="3428999"/>
            <a:ext cx="4132429" cy="3064129"/>
          </a:xfrm>
          <a:prstGeom prst="rect">
            <a:avLst/>
          </a:prstGeom>
          <a:ln>
            <a:noFill/>
          </a:ln>
          <a:effectLst>
            <a:softEdge rad="112500"/>
          </a:effectLst>
        </p:spPr>
      </p:pic>
      <p:pic>
        <p:nvPicPr>
          <p:cNvPr id="7" name="Picture 6">
            <a:extLst>
              <a:ext uri="{FF2B5EF4-FFF2-40B4-BE49-F238E27FC236}">
                <a16:creationId xmlns:a16="http://schemas.microsoft.com/office/drawing/2014/main" id="{9DDD489F-E95E-DB17-D73F-BE620A75089E}"/>
              </a:ext>
            </a:extLst>
          </p:cNvPr>
          <p:cNvPicPr>
            <a:picLocks noChangeAspect="1"/>
          </p:cNvPicPr>
          <p:nvPr/>
        </p:nvPicPr>
        <p:blipFill>
          <a:blip r:embed="rId6"/>
          <a:srcRect l="6111" t="23000" r="6889" b="23500"/>
          <a:stretch/>
        </p:blipFill>
        <p:spPr>
          <a:xfrm>
            <a:off x="5755474" y="3638485"/>
            <a:ext cx="4435793" cy="3051874"/>
          </a:xfrm>
          <a:prstGeom prst="rect">
            <a:avLst/>
          </a:prstGeom>
          <a:ln>
            <a:noFill/>
          </a:ln>
          <a:effectLst>
            <a:softEdge rad="112500"/>
          </a:effectLst>
        </p:spPr>
      </p:pic>
      <p:pic>
        <p:nvPicPr>
          <p:cNvPr id="8" name="Picture 7">
            <a:extLst>
              <a:ext uri="{FF2B5EF4-FFF2-40B4-BE49-F238E27FC236}">
                <a16:creationId xmlns:a16="http://schemas.microsoft.com/office/drawing/2014/main" id="{C68C6AD9-9C3C-8AF6-0250-DC43E0A75BEC}"/>
              </a:ext>
            </a:extLst>
          </p:cNvPr>
          <p:cNvPicPr>
            <a:picLocks noChangeAspect="1"/>
          </p:cNvPicPr>
          <p:nvPr/>
        </p:nvPicPr>
        <p:blipFill>
          <a:blip r:embed="rId7"/>
          <a:stretch>
            <a:fillRect/>
          </a:stretch>
        </p:blipFill>
        <p:spPr>
          <a:xfrm>
            <a:off x="10503637" y="42863"/>
            <a:ext cx="1640582" cy="1042987"/>
          </a:xfrm>
          <a:prstGeom prst="rect">
            <a:avLst/>
          </a:prstGeom>
        </p:spPr>
      </p:pic>
    </p:spTree>
    <p:extLst>
      <p:ext uri="{BB962C8B-B14F-4D97-AF65-F5344CB8AC3E}">
        <p14:creationId xmlns:p14="http://schemas.microsoft.com/office/powerpoint/2010/main" val="9091205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E7724-1A52-3A2A-49BD-4B87D021EEB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3AB13C-7AC9-BF97-9F5E-478B0EDCD923}"/>
              </a:ext>
            </a:extLst>
          </p:cNvPr>
          <p:cNvPicPr>
            <a:picLocks noChangeAspect="1"/>
          </p:cNvPicPr>
          <p:nvPr/>
        </p:nvPicPr>
        <p:blipFill>
          <a:blip r:embed="rId2"/>
          <a:stretch>
            <a:fillRect/>
          </a:stretch>
        </p:blipFill>
        <p:spPr>
          <a:xfrm>
            <a:off x="10503637" y="42863"/>
            <a:ext cx="1640582" cy="1042987"/>
          </a:xfrm>
          <a:prstGeom prst="rect">
            <a:avLst/>
          </a:prstGeom>
        </p:spPr>
      </p:pic>
      <p:pic>
        <p:nvPicPr>
          <p:cNvPr id="3" name="Picture 2">
            <a:extLst>
              <a:ext uri="{FF2B5EF4-FFF2-40B4-BE49-F238E27FC236}">
                <a16:creationId xmlns:a16="http://schemas.microsoft.com/office/drawing/2014/main" id="{383542D2-C4D9-3C0A-4A74-CC11E043265A}"/>
              </a:ext>
            </a:extLst>
          </p:cNvPr>
          <p:cNvPicPr>
            <a:picLocks noChangeAspect="1"/>
          </p:cNvPicPr>
          <p:nvPr/>
        </p:nvPicPr>
        <p:blipFill>
          <a:blip r:embed="rId3"/>
          <a:srcRect t="6139" b="6879"/>
          <a:stretch/>
        </p:blipFill>
        <p:spPr>
          <a:xfrm>
            <a:off x="552580" y="354329"/>
            <a:ext cx="4318098" cy="3226116"/>
          </a:xfrm>
          <a:prstGeom prst="rect">
            <a:avLst/>
          </a:prstGeom>
          <a:ln>
            <a:noFill/>
          </a:ln>
          <a:effectLst>
            <a:softEdge rad="112500"/>
          </a:effectLst>
        </p:spPr>
      </p:pic>
      <p:pic>
        <p:nvPicPr>
          <p:cNvPr id="4" name="Picture 3">
            <a:extLst>
              <a:ext uri="{FF2B5EF4-FFF2-40B4-BE49-F238E27FC236}">
                <a16:creationId xmlns:a16="http://schemas.microsoft.com/office/drawing/2014/main" id="{890E2C0F-C190-41FA-1303-F6934075F7FB}"/>
              </a:ext>
            </a:extLst>
          </p:cNvPr>
          <p:cNvPicPr>
            <a:picLocks noChangeAspect="1"/>
          </p:cNvPicPr>
          <p:nvPr/>
        </p:nvPicPr>
        <p:blipFill>
          <a:blip r:embed="rId4"/>
          <a:stretch>
            <a:fillRect/>
          </a:stretch>
        </p:blipFill>
        <p:spPr>
          <a:xfrm>
            <a:off x="5544515" y="120016"/>
            <a:ext cx="4285285" cy="3226116"/>
          </a:xfrm>
          <a:prstGeom prst="rect">
            <a:avLst/>
          </a:prstGeom>
          <a:ln>
            <a:noFill/>
          </a:ln>
          <a:effectLst>
            <a:softEdge rad="112500"/>
          </a:effectLst>
        </p:spPr>
      </p:pic>
      <p:pic>
        <p:nvPicPr>
          <p:cNvPr id="5" name="Picture 4">
            <a:extLst>
              <a:ext uri="{FF2B5EF4-FFF2-40B4-BE49-F238E27FC236}">
                <a16:creationId xmlns:a16="http://schemas.microsoft.com/office/drawing/2014/main" id="{A40B80E2-2A72-F8EA-6E25-149FE9E2D87B}"/>
              </a:ext>
            </a:extLst>
          </p:cNvPr>
          <p:cNvPicPr>
            <a:picLocks noChangeAspect="1"/>
          </p:cNvPicPr>
          <p:nvPr/>
        </p:nvPicPr>
        <p:blipFill>
          <a:blip r:embed="rId5"/>
          <a:srcRect t="22834" b="22834"/>
          <a:stretch/>
        </p:blipFill>
        <p:spPr>
          <a:xfrm>
            <a:off x="232410" y="3753599"/>
            <a:ext cx="3516630" cy="2750072"/>
          </a:xfrm>
          <a:prstGeom prst="rect">
            <a:avLst/>
          </a:prstGeom>
          <a:ln>
            <a:noFill/>
          </a:ln>
          <a:effectLst>
            <a:softEdge rad="112500"/>
          </a:effectLst>
        </p:spPr>
      </p:pic>
      <p:pic>
        <p:nvPicPr>
          <p:cNvPr id="6" name="Picture 5">
            <a:extLst>
              <a:ext uri="{FF2B5EF4-FFF2-40B4-BE49-F238E27FC236}">
                <a16:creationId xmlns:a16="http://schemas.microsoft.com/office/drawing/2014/main" id="{EBB88F71-BC3E-1A85-4F9A-F6680A567DAD}"/>
              </a:ext>
            </a:extLst>
          </p:cNvPr>
          <p:cNvPicPr>
            <a:picLocks noChangeAspect="1"/>
          </p:cNvPicPr>
          <p:nvPr/>
        </p:nvPicPr>
        <p:blipFill>
          <a:blip r:embed="rId6"/>
          <a:srcRect l="6728" t="7143" b="9078"/>
          <a:stretch/>
        </p:blipFill>
        <p:spPr>
          <a:xfrm>
            <a:off x="4314874" y="3555041"/>
            <a:ext cx="3562251" cy="2948630"/>
          </a:xfrm>
          <a:prstGeom prst="rect">
            <a:avLst/>
          </a:prstGeom>
          <a:ln>
            <a:noFill/>
          </a:ln>
          <a:effectLst>
            <a:softEdge rad="112500"/>
          </a:effectLst>
        </p:spPr>
      </p:pic>
      <p:pic>
        <p:nvPicPr>
          <p:cNvPr id="7" name="Picture 6">
            <a:extLst>
              <a:ext uri="{FF2B5EF4-FFF2-40B4-BE49-F238E27FC236}">
                <a16:creationId xmlns:a16="http://schemas.microsoft.com/office/drawing/2014/main" id="{BB1D21BF-5408-B1DD-EF7C-236759FA208C}"/>
              </a:ext>
            </a:extLst>
          </p:cNvPr>
          <p:cNvPicPr>
            <a:picLocks noChangeAspect="1"/>
          </p:cNvPicPr>
          <p:nvPr/>
        </p:nvPicPr>
        <p:blipFill>
          <a:blip r:embed="rId7"/>
          <a:srcRect l="8722" t="21438" r="7699" b="18754"/>
          <a:stretch/>
        </p:blipFill>
        <p:spPr>
          <a:xfrm>
            <a:off x="8105725" y="3346132"/>
            <a:ext cx="3693135" cy="3226116"/>
          </a:xfrm>
          <a:prstGeom prst="rect">
            <a:avLst/>
          </a:prstGeom>
          <a:ln>
            <a:noFill/>
          </a:ln>
          <a:effectLst>
            <a:softEdge rad="112500"/>
          </a:effectLst>
        </p:spPr>
      </p:pic>
    </p:spTree>
    <p:extLst>
      <p:ext uri="{BB962C8B-B14F-4D97-AF65-F5344CB8AC3E}">
        <p14:creationId xmlns:p14="http://schemas.microsoft.com/office/powerpoint/2010/main" val="2052623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D2C1-E235-5850-F3BA-521701ECD5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958224-C512-ACA4-72A2-20BBB2AAA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46" y="364872"/>
            <a:ext cx="3207844" cy="2754301"/>
          </a:xfrm>
          <a:prstGeom prst="rect">
            <a:avLst/>
          </a:prstGeom>
          <a:ln>
            <a:noFill/>
          </a:ln>
          <a:effectLst>
            <a:softEdge rad="112500"/>
          </a:effectLst>
        </p:spPr>
      </p:pic>
      <p:pic>
        <p:nvPicPr>
          <p:cNvPr id="3" name="Picture 2">
            <a:extLst>
              <a:ext uri="{FF2B5EF4-FFF2-40B4-BE49-F238E27FC236}">
                <a16:creationId xmlns:a16="http://schemas.microsoft.com/office/drawing/2014/main" id="{07EF403E-1854-885E-27FA-EDFF2127F283}"/>
              </a:ext>
            </a:extLst>
          </p:cNvPr>
          <p:cNvPicPr>
            <a:picLocks noChangeAspect="1"/>
          </p:cNvPicPr>
          <p:nvPr/>
        </p:nvPicPr>
        <p:blipFill>
          <a:blip r:embed="rId3"/>
          <a:srcRect l="1881" t="4000" r="4630" b="4667"/>
          <a:stretch/>
        </p:blipFill>
        <p:spPr>
          <a:xfrm>
            <a:off x="3813234" y="147128"/>
            <a:ext cx="3381466" cy="3261358"/>
          </a:xfrm>
          <a:prstGeom prst="rect">
            <a:avLst/>
          </a:prstGeom>
          <a:ln>
            <a:noFill/>
          </a:ln>
          <a:effectLst>
            <a:softEdge rad="112500"/>
          </a:effectLst>
        </p:spPr>
      </p:pic>
      <p:pic>
        <p:nvPicPr>
          <p:cNvPr id="5" name="Picture 4">
            <a:extLst>
              <a:ext uri="{FF2B5EF4-FFF2-40B4-BE49-F238E27FC236}">
                <a16:creationId xmlns:a16="http://schemas.microsoft.com/office/drawing/2014/main" id="{A03E3752-02A5-296A-2226-125F9F6EAABD}"/>
              </a:ext>
            </a:extLst>
          </p:cNvPr>
          <p:cNvPicPr>
            <a:picLocks noChangeAspect="1"/>
          </p:cNvPicPr>
          <p:nvPr/>
        </p:nvPicPr>
        <p:blipFill>
          <a:blip r:embed="rId4"/>
          <a:srcRect l="21264" r="21907" b="7877"/>
          <a:stretch/>
        </p:blipFill>
        <p:spPr>
          <a:xfrm>
            <a:off x="7451123" y="167641"/>
            <a:ext cx="3040379" cy="3220333"/>
          </a:xfrm>
          <a:prstGeom prst="rect">
            <a:avLst/>
          </a:prstGeom>
          <a:ln>
            <a:noFill/>
          </a:ln>
          <a:effectLst>
            <a:softEdge rad="112500"/>
          </a:effectLst>
        </p:spPr>
      </p:pic>
      <p:pic>
        <p:nvPicPr>
          <p:cNvPr id="6" name="Picture 5">
            <a:extLst>
              <a:ext uri="{FF2B5EF4-FFF2-40B4-BE49-F238E27FC236}">
                <a16:creationId xmlns:a16="http://schemas.microsoft.com/office/drawing/2014/main" id="{322E1A1B-781B-EF42-5C08-F01F70761C14}"/>
              </a:ext>
            </a:extLst>
          </p:cNvPr>
          <p:cNvPicPr>
            <a:picLocks noChangeAspect="1"/>
          </p:cNvPicPr>
          <p:nvPr/>
        </p:nvPicPr>
        <p:blipFill>
          <a:blip r:embed="rId5"/>
          <a:srcRect t="14667" b="15666"/>
          <a:stretch/>
        </p:blipFill>
        <p:spPr>
          <a:xfrm>
            <a:off x="630554" y="3428999"/>
            <a:ext cx="4132429" cy="3064129"/>
          </a:xfrm>
          <a:prstGeom prst="rect">
            <a:avLst/>
          </a:prstGeom>
          <a:ln>
            <a:noFill/>
          </a:ln>
          <a:effectLst>
            <a:softEdge rad="112500"/>
          </a:effectLst>
        </p:spPr>
      </p:pic>
      <p:pic>
        <p:nvPicPr>
          <p:cNvPr id="7" name="Picture 6">
            <a:extLst>
              <a:ext uri="{FF2B5EF4-FFF2-40B4-BE49-F238E27FC236}">
                <a16:creationId xmlns:a16="http://schemas.microsoft.com/office/drawing/2014/main" id="{27795327-C939-8E05-7E60-869182AC4AA3}"/>
              </a:ext>
            </a:extLst>
          </p:cNvPr>
          <p:cNvPicPr>
            <a:picLocks noChangeAspect="1"/>
          </p:cNvPicPr>
          <p:nvPr/>
        </p:nvPicPr>
        <p:blipFill>
          <a:blip r:embed="rId6"/>
          <a:srcRect l="6111" t="23000" r="6889" b="23500"/>
          <a:stretch/>
        </p:blipFill>
        <p:spPr>
          <a:xfrm>
            <a:off x="5755474" y="3638485"/>
            <a:ext cx="4435793" cy="3051874"/>
          </a:xfrm>
          <a:prstGeom prst="rect">
            <a:avLst/>
          </a:prstGeom>
          <a:ln>
            <a:noFill/>
          </a:ln>
          <a:effectLst>
            <a:softEdge rad="112500"/>
          </a:effectLst>
        </p:spPr>
      </p:pic>
      <p:pic>
        <p:nvPicPr>
          <p:cNvPr id="8" name="Picture 7">
            <a:extLst>
              <a:ext uri="{FF2B5EF4-FFF2-40B4-BE49-F238E27FC236}">
                <a16:creationId xmlns:a16="http://schemas.microsoft.com/office/drawing/2014/main" id="{68B83B03-F2FB-5956-CD22-2E81925BA8F9}"/>
              </a:ext>
            </a:extLst>
          </p:cNvPr>
          <p:cNvPicPr>
            <a:picLocks noChangeAspect="1"/>
          </p:cNvPicPr>
          <p:nvPr/>
        </p:nvPicPr>
        <p:blipFill>
          <a:blip r:embed="rId7"/>
          <a:stretch>
            <a:fillRect/>
          </a:stretch>
        </p:blipFill>
        <p:spPr>
          <a:xfrm>
            <a:off x="10503637" y="42863"/>
            <a:ext cx="1640582" cy="1042987"/>
          </a:xfrm>
          <a:prstGeom prst="rect">
            <a:avLst/>
          </a:prstGeom>
        </p:spPr>
      </p:pic>
    </p:spTree>
    <p:extLst>
      <p:ext uri="{BB962C8B-B14F-4D97-AF65-F5344CB8AC3E}">
        <p14:creationId xmlns:p14="http://schemas.microsoft.com/office/powerpoint/2010/main" val="26618097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9DF2-0318-88D0-DAAA-B06BDCD049F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29E63FF-89A6-7EAE-B6D8-102C62DD39FA}"/>
              </a:ext>
            </a:extLst>
          </p:cNvPr>
          <p:cNvPicPr>
            <a:picLocks noChangeAspect="1"/>
          </p:cNvPicPr>
          <p:nvPr/>
        </p:nvPicPr>
        <p:blipFill>
          <a:blip r:embed="rId2"/>
          <a:stretch>
            <a:fillRect/>
          </a:stretch>
        </p:blipFill>
        <p:spPr>
          <a:xfrm>
            <a:off x="10503637" y="42863"/>
            <a:ext cx="1640582" cy="1042987"/>
          </a:xfrm>
          <a:prstGeom prst="rect">
            <a:avLst/>
          </a:prstGeom>
        </p:spPr>
      </p:pic>
      <p:pic>
        <p:nvPicPr>
          <p:cNvPr id="3" name="Picture 2">
            <a:extLst>
              <a:ext uri="{FF2B5EF4-FFF2-40B4-BE49-F238E27FC236}">
                <a16:creationId xmlns:a16="http://schemas.microsoft.com/office/drawing/2014/main" id="{712012EB-41FD-F550-F19D-F508B74DB452}"/>
              </a:ext>
            </a:extLst>
          </p:cNvPr>
          <p:cNvPicPr>
            <a:picLocks noChangeAspect="1"/>
          </p:cNvPicPr>
          <p:nvPr/>
        </p:nvPicPr>
        <p:blipFill>
          <a:blip r:embed="rId3"/>
          <a:srcRect t="6139" b="6879"/>
          <a:stretch/>
        </p:blipFill>
        <p:spPr>
          <a:xfrm>
            <a:off x="552580" y="354329"/>
            <a:ext cx="4318098" cy="3226116"/>
          </a:xfrm>
          <a:prstGeom prst="rect">
            <a:avLst/>
          </a:prstGeom>
          <a:ln>
            <a:noFill/>
          </a:ln>
          <a:effectLst>
            <a:softEdge rad="112500"/>
          </a:effectLst>
        </p:spPr>
      </p:pic>
      <p:pic>
        <p:nvPicPr>
          <p:cNvPr id="4" name="Picture 3">
            <a:extLst>
              <a:ext uri="{FF2B5EF4-FFF2-40B4-BE49-F238E27FC236}">
                <a16:creationId xmlns:a16="http://schemas.microsoft.com/office/drawing/2014/main" id="{0EE60541-B604-CB10-1139-D07AF86626F4}"/>
              </a:ext>
            </a:extLst>
          </p:cNvPr>
          <p:cNvPicPr>
            <a:picLocks noChangeAspect="1"/>
          </p:cNvPicPr>
          <p:nvPr/>
        </p:nvPicPr>
        <p:blipFill>
          <a:blip r:embed="rId4"/>
          <a:stretch>
            <a:fillRect/>
          </a:stretch>
        </p:blipFill>
        <p:spPr>
          <a:xfrm>
            <a:off x="5544515" y="120016"/>
            <a:ext cx="4285285" cy="3226116"/>
          </a:xfrm>
          <a:prstGeom prst="rect">
            <a:avLst/>
          </a:prstGeom>
          <a:ln>
            <a:noFill/>
          </a:ln>
          <a:effectLst>
            <a:softEdge rad="112500"/>
          </a:effectLst>
        </p:spPr>
      </p:pic>
      <p:pic>
        <p:nvPicPr>
          <p:cNvPr id="5" name="Picture 4">
            <a:extLst>
              <a:ext uri="{FF2B5EF4-FFF2-40B4-BE49-F238E27FC236}">
                <a16:creationId xmlns:a16="http://schemas.microsoft.com/office/drawing/2014/main" id="{16851FFB-C312-3BB5-B683-4A383778DDE5}"/>
              </a:ext>
            </a:extLst>
          </p:cNvPr>
          <p:cNvPicPr>
            <a:picLocks noChangeAspect="1"/>
          </p:cNvPicPr>
          <p:nvPr/>
        </p:nvPicPr>
        <p:blipFill>
          <a:blip r:embed="rId5"/>
          <a:srcRect t="22834" b="22834"/>
          <a:stretch/>
        </p:blipFill>
        <p:spPr>
          <a:xfrm>
            <a:off x="232410" y="3753599"/>
            <a:ext cx="3516630" cy="2750072"/>
          </a:xfrm>
          <a:prstGeom prst="rect">
            <a:avLst/>
          </a:prstGeom>
          <a:ln>
            <a:noFill/>
          </a:ln>
          <a:effectLst>
            <a:softEdge rad="112500"/>
          </a:effectLst>
        </p:spPr>
      </p:pic>
      <p:pic>
        <p:nvPicPr>
          <p:cNvPr id="6" name="Picture 5">
            <a:extLst>
              <a:ext uri="{FF2B5EF4-FFF2-40B4-BE49-F238E27FC236}">
                <a16:creationId xmlns:a16="http://schemas.microsoft.com/office/drawing/2014/main" id="{3EF4949F-E78E-1A41-64DD-7D5CA97B20BF}"/>
              </a:ext>
            </a:extLst>
          </p:cNvPr>
          <p:cNvPicPr>
            <a:picLocks noChangeAspect="1"/>
          </p:cNvPicPr>
          <p:nvPr/>
        </p:nvPicPr>
        <p:blipFill>
          <a:blip r:embed="rId6"/>
          <a:srcRect l="6728" t="7143" b="9078"/>
          <a:stretch/>
        </p:blipFill>
        <p:spPr>
          <a:xfrm>
            <a:off x="4314874" y="3555041"/>
            <a:ext cx="3562251" cy="2948630"/>
          </a:xfrm>
          <a:prstGeom prst="rect">
            <a:avLst/>
          </a:prstGeom>
          <a:ln>
            <a:noFill/>
          </a:ln>
          <a:effectLst>
            <a:softEdge rad="112500"/>
          </a:effectLst>
        </p:spPr>
      </p:pic>
      <p:pic>
        <p:nvPicPr>
          <p:cNvPr id="7" name="Picture 6">
            <a:extLst>
              <a:ext uri="{FF2B5EF4-FFF2-40B4-BE49-F238E27FC236}">
                <a16:creationId xmlns:a16="http://schemas.microsoft.com/office/drawing/2014/main" id="{8AF8BBD0-2113-857D-BA99-C95D5C86197A}"/>
              </a:ext>
            </a:extLst>
          </p:cNvPr>
          <p:cNvPicPr>
            <a:picLocks noChangeAspect="1"/>
          </p:cNvPicPr>
          <p:nvPr/>
        </p:nvPicPr>
        <p:blipFill>
          <a:blip r:embed="rId7"/>
          <a:srcRect l="8722" t="21438" r="7699" b="18754"/>
          <a:stretch/>
        </p:blipFill>
        <p:spPr>
          <a:xfrm>
            <a:off x="8105725" y="3346132"/>
            <a:ext cx="3693135" cy="3226116"/>
          </a:xfrm>
          <a:prstGeom prst="rect">
            <a:avLst/>
          </a:prstGeom>
          <a:ln>
            <a:noFill/>
          </a:ln>
          <a:effectLst>
            <a:softEdge rad="112500"/>
          </a:effectLst>
        </p:spPr>
      </p:pic>
    </p:spTree>
    <p:extLst>
      <p:ext uri="{BB962C8B-B14F-4D97-AF65-F5344CB8AC3E}">
        <p14:creationId xmlns:p14="http://schemas.microsoft.com/office/powerpoint/2010/main" val="1667374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2A470-E935-8147-C70C-DDECF7AA0E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B45793A-A5EC-FA49-A9BA-09482A449662}"/>
              </a:ext>
            </a:extLst>
          </p:cNvPr>
          <p:cNvPicPr>
            <a:picLocks noChangeAspect="1"/>
          </p:cNvPicPr>
          <p:nvPr/>
        </p:nvPicPr>
        <p:blipFill>
          <a:blip r:embed="rId2"/>
          <a:stretch>
            <a:fillRect/>
          </a:stretch>
        </p:blipFill>
        <p:spPr>
          <a:xfrm>
            <a:off x="10503637" y="42863"/>
            <a:ext cx="1640582" cy="1042987"/>
          </a:xfrm>
          <a:prstGeom prst="rect">
            <a:avLst/>
          </a:prstGeom>
        </p:spPr>
      </p:pic>
      <p:pic>
        <p:nvPicPr>
          <p:cNvPr id="3" name="Picture 2">
            <a:extLst>
              <a:ext uri="{FF2B5EF4-FFF2-40B4-BE49-F238E27FC236}">
                <a16:creationId xmlns:a16="http://schemas.microsoft.com/office/drawing/2014/main" id="{2E5D10B8-3E67-8CA9-6D4E-AFE811C60F08}"/>
              </a:ext>
            </a:extLst>
          </p:cNvPr>
          <p:cNvPicPr>
            <a:picLocks noChangeAspect="1"/>
          </p:cNvPicPr>
          <p:nvPr/>
        </p:nvPicPr>
        <p:blipFill>
          <a:blip r:embed="rId3"/>
          <a:srcRect l="12358" t="4391" r="9350" b="5365"/>
          <a:stretch/>
        </p:blipFill>
        <p:spPr>
          <a:xfrm>
            <a:off x="390526" y="331469"/>
            <a:ext cx="3838574" cy="3371956"/>
          </a:xfrm>
          <a:prstGeom prst="rect">
            <a:avLst/>
          </a:prstGeom>
          <a:ln>
            <a:noFill/>
          </a:ln>
          <a:effectLst>
            <a:softEdge rad="112500"/>
          </a:effectLst>
        </p:spPr>
      </p:pic>
      <p:pic>
        <p:nvPicPr>
          <p:cNvPr id="4" name="Picture 3">
            <a:extLst>
              <a:ext uri="{FF2B5EF4-FFF2-40B4-BE49-F238E27FC236}">
                <a16:creationId xmlns:a16="http://schemas.microsoft.com/office/drawing/2014/main" id="{28A66E53-4B41-CB19-0447-83335BB67732}"/>
              </a:ext>
            </a:extLst>
          </p:cNvPr>
          <p:cNvPicPr>
            <a:picLocks noChangeAspect="1"/>
          </p:cNvPicPr>
          <p:nvPr/>
        </p:nvPicPr>
        <p:blipFill>
          <a:blip r:embed="rId4"/>
          <a:srcRect l="11278" r="13222"/>
          <a:stretch/>
        </p:blipFill>
        <p:spPr>
          <a:xfrm>
            <a:off x="5737860" y="141444"/>
            <a:ext cx="3624518" cy="3386137"/>
          </a:xfrm>
          <a:prstGeom prst="rect">
            <a:avLst/>
          </a:prstGeom>
          <a:ln>
            <a:noFill/>
          </a:ln>
          <a:effectLst>
            <a:softEdge rad="112500"/>
          </a:effectLst>
        </p:spPr>
      </p:pic>
      <p:pic>
        <p:nvPicPr>
          <p:cNvPr id="5" name="Picture 4">
            <a:extLst>
              <a:ext uri="{FF2B5EF4-FFF2-40B4-BE49-F238E27FC236}">
                <a16:creationId xmlns:a16="http://schemas.microsoft.com/office/drawing/2014/main" id="{CEE44933-AEB1-BFD9-21A1-5989B906CA24}"/>
              </a:ext>
            </a:extLst>
          </p:cNvPr>
          <p:cNvPicPr>
            <a:picLocks noChangeAspect="1"/>
          </p:cNvPicPr>
          <p:nvPr/>
        </p:nvPicPr>
        <p:blipFill>
          <a:blip r:embed="rId5"/>
          <a:stretch>
            <a:fillRect/>
          </a:stretch>
        </p:blipFill>
        <p:spPr>
          <a:xfrm>
            <a:off x="240030" y="3703425"/>
            <a:ext cx="3583306" cy="3028950"/>
          </a:xfrm>
          <a:prstGeom prst="rect">
            <a:avLst/>
          </a:prstGeom>
          <a:ln>
            <a:noFill/>
          </a:ln>
          <a:effectLst>
            <a:softEdge rad="112500"/>
          </a:effectLst>
        </p:spPr>
      </p:pic>
      <p:pic>
        <p:nvPicPr>
          <p:cNvPr id="6" name="Picture 5">
            <a:extLst>
              <a:ext uri="{FF2B5EF4-FFF2-40B4-BE49-F238E27FC236}">
                <a16:creationId xmlns:a16="http://schemas.microsoft.com/office/drawing/2014/main" id="{F8528EB7-D0E0-14D2-DB8D-92BC39C2AABE}"/>
              </a:ext>
            </a:extLst>
          </p:cNvPr>
          <p:cNvPicPr>
            <a:picLocks noChangeAspect="1"/>
          </p:cNvPicPr>
          <p:nvPr/>
        </p:nvPicPr>
        <p:blipFill>
          <a:blip r:embed="rId6"/>
          <a:stretch>
            <a:fillRect/>
          </a:stretch>
        </p:blipFill>
        <p:spPr>
          <a:xfrm>
            <a:off x="4070987" y="3687606"/>
            <a:ext cx="3583306" cy="3008964"/>
          </a:xfrm>
          <a:prstGeom prst="rect">
            <a:avLst/>
          </a:prstGeom>
          <a:ln>
            <a:noFill/>
          </a:ln>
          <a:effectLst>
            <a:softEdge rad="112500"/>
          </a:effectLst>
        </p:spPr>
      </p:pic>
      <p:pic>
        <p:nvPicPr>
          <p:cNvPr id="7" name="Picture 6">
            <a:extLst>
              <a:ext uri="{FF2B5EF4-FFF2-40B4-BE49-F238E27FC236}">
                <a16:creationId xmlns:a16="http://schemas.microsoft.com/office/drawing/2014/main" id="{F092F7A9-4566-A4EE-4037-289E42CA0119}"/>
              </a:ext>
            </a:extLst>
          </p:cNvPr>
          <p:cNvPicPr>
            <a:picLocks noChangeAspect="1"/>
          </p:cNvPicPr>
          <p:nvPr/>
        </p:nvPicPr>
        <p:blipFill>
          <a:blip r:embed="rId7"/>
          <a:stretch>
            <a:fillRect/>
          </a:stretch>
        </p:blipFill>
        <p:spPr>
          <a:xfrm>
            <a:off x="7878284" y="3687606"/>
            <a:ext cx="4073685" cy="3028950"/>
          </a:xfrm>
          <a:prstGeom prst="rect">
            <a:avLst/>
          </a:prstGeom>
          <a:ln>
            <a:noFill/>
          </a:ln>
          <a:effectLst>
            <a:softEdge rad="112500"/>
          </a:effectLst>
        </p:spPr>
      </p:pic>
    </p:spTree>
    <p:extLst>
      <p:ext uri="{BB962C8B-B14F-4D97-AF65-F5344CB8AC3E}">
        <p14:creationId xmlns:p14="http://schemas.microsoft.com/office/powerpoint/2010/main" val="21788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153</Words>
  <Application>Microsoft Office PowerPoint</Application>
  <PresentationFormat>Widescreen</PresentationFormat>
  <Paragraphs>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Century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Destock-afric</dc:creator>
  <cp:lastModifiedBy>abdelkabir elmessaoudi</cp:lastModifiedBy>
  <cp:revision>8</cp:revision>
  <dcterms:created xsi:type="dcterms:W3CDTF">2025-03-26T22:29:39Z</dcterms:created>
  <dcterms:modified xsi:type="dcterms:W3CDTF">2026-03-11T22:40:24Z</dcterms:modified>
</cp:coreProperties>
</file>