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e2S9wf5oVT4"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ishA6kry8nc" TargetMode="External"/><Relationship Id="rId3" Type="http://schemas.openxmlformats.org/officeDocument/2006/relationships/hyperlink" Target="https://www.youtube.com/watch?v=0eqxgvZNn0I" TargetMode="External"/><Relationship Id="rId4" Type="http://schemas.openxmlformats.org/officeDocument/2006/relationships/hyperlink" Target="https://youtu.be/TPG6E4nxtSw" TargetMode="External"/><Relationship Id="rId5" Type="http://schemas.openxmlformats.org/officeDocument/2006/relationships/hyperlink" Target="https://www.youtube.com/watch?v=EGzg77rx7Uo"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Sustainable_Development_Goals#/media/File:Sustainable_Development_Goals.sv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fr-CA">
                <a:latin typeface="Century Gothic"/>
                <a:ea typeface="Century Gothic"/>
                <a:cs typeface="Century Gothic"/>
                <a:sym typeface="Century Gothic"/>
              </a:rPr>
              <a:t>Sustainable</a:t>
            </a:r>
            <a:r>
              <a:rPr lang="fr-CA">
                <a:latin typeface="Century Gothic"/>
                <a:ea typeface="Century Gothic"/>
                <a:cs typeface="Century Gothic"/>
                <a:sym typeface="Century Gothic"/>
              </a:rPr>
              <a:t> goal chosen for this challenge: </a:t>
            </a:r>
            <a:r>
              <a:rPr lang="fr-CA">
                <a:latin typeface="Century Gothic"/>
                <a:ea typeface="Century Gothic"/>
                <a:cs typeface="Century Gothic"/>
                <a:sym typeface="Century Gothic"/>
              </a:rPr>
              <a:t>Responsible</a:t>
            </a:r>
            <a:r>
              <a:rPr lang="fr-CA">
                <a:latin typeface="Century Gothic"/>
                <a:ea typeface="Century Gothic"/>
                <a:cs typeface="Century Gothic"/>
                <a:sym typeface="Century Gothic"/>
              </a:rPr>
              <a:t> </a:t>
            </a:r>
            <a:r>
              <a:rPr lang="fr-CA">
                <a:latin typeface="Century Gothic"/>
                <a:ea typeface="Century Gothic"/>
                <a:cs typeface="Century Gothic"/>
                <a:sym typeface="Century Gothic"/>
              </a:rPr>
              <a:t>Consumption</a:t>
            </a:r>
            <a:r>
              <a:rPr lang="fr-CA">
                <a:latin typeface="Century Gothic"/>
                <a:ea typeface="Century Gothic"/>
                <a:cs typeface="Century Gothic"/>
                <a:sym typeface="Century Gothic"/>
              </a:rPr>
              <a:t> and Production </a:t>
            </a:r>
            <a:endParaRPr>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rPr b="1" lang="fr-CA">
                <a:solidFill>
                  <a:schemeClr val="dk1"/>
                </a:solidFill>
                <a:latin typeface="Century Gothic"/>
                <a:ea typeface="Century Gothic"/>
                <a:cs typeface="Century Gothic"/>
                <a:sym typeface="Century Gothic"/>
              </a:rPr>
              <a:t>Note to teacher:</a:t>
            </a:r>
            <a:r>
              <a:rPr lang="fr-CA">
                <a:solidFill>
                  <a:schemeClr val="dk1"/>
                </a:solidFill>
                <a:latin typeface="Century Gothic"/>
                <a:ea typeface="Century Gothic"/>
                <a:cs typeface="Century Gothic"/>
                <a:sym typeface="Century Gothic"/>
              </a:rPr>
              <a:t> A </a:t>
            </a:r>
            <a:r>
              <a:rPr lang="fr-CA" u="sng">
                <a:solidFill>
                  <a:schemeClr val="hlink"/>
                </a:solidFill>
                <a:latin typeface="Century Gothic"/>
                <a:ea typeface="Century Gothic"/>
                <a:cs typeface="Century Gothic"/>
                <a:sym typeface="Century Gothic"/>
                <a:hlinkClick r:id="rId2"/>
              </a:rPr>
              <a:t>video</a:t>
            </a:r>
            <a:r>
              <a:rPr lang="fr-CA">
                <a:solidFill>
                  <a:schemeClr val="dk1"/>
                </a:solidFill>
                <a:latin typeface="Century Gothic"/>
                <a:ea typeface="Century Gothic"/>
                <a:cs typeface="Century Gothic"/>
                <a:sym typeface="Century Gothic"/>
              </a:rPr>
              <a:t> explaining </a:t>
            </a:r>
            <a:r>
              <a:rPr lang="fr-CA">
                <a:solidFill>
                  <a:schemeClr val="dk1"/>
                </a:solidFill>
                <a:latin typeface="Century Gothic"/>
                <a:ea typeface="Century Gothic"/>
                <a:cs typeface="Century Gothic"/>
                <a:sym typeface="Century Gothic"/>
              </a:rPr>
              <a:t>the 17</a:t>
            </a:r>
            <a:r>
              <a:rPr lang="fr-CA">
                <a:solidFill>
                  <a:schemeClr val="dk1"/>
                </a:solidFill>
                <a:latin typeface="Century Gothic"/>
                <a:ea typeface="Century Gothic"/>
                <a:cs typeface="Century Gothic"/>
                <a:sym typeface="Century Gothic"/>
              </a:rPr>
              <a:t> </a:t>
            </a:r>
            <a:r>
              <a:rPr lang="fr-CA">
                <a:solidFill>
                  <a:schemeClr val="dk1"/>
                </a:solidFill>
                <a:latin typeface="Century Gothic"/>
                <a:ea typeface="Century Gothic"/>
                <a:cs typeface="Century Gothic"/>
                <a:sym typeface="Century Gothic"/>
              </a:rPr>
              <a:t>sustainable development goals defined by the UN.</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fr-CA">
                <a:latin typeface="Century Gothic"/>
                <a:ea typeface="Century Gothic"/>
                <a:cs typeface="Century Gothic"/>
                <a:sym typeface="Century Gothic"/>
              </a:rPr>
              <a:t>These logos represent issues. Describe what you see on the different logos. </a:t>
            </a:r>
            <a:endParaRPr>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lang="fr-CA">
                <a:latin typeface="Century Gothic"/>
                <a:ea typeface="Century Gothic"/>
                <a:cs typeface="Century Gothic"/>
                <a:sym typeface="Century Gothic"/>
              </a:rPr>
              <a:t>Have students discuss what actions that could be taken or that they are already taking. </a:t>
            </a:r>
            <a:endParaRPr>
              <a:latin typeface="Century Gothic"/>
              <a:ea typeface="Century Gothic"/>
              <a:cs typeface="Century Gothic"/>
              <a:sym typeface="Century Gothic"/>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39baed73f8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139baed73f8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fr-CA">
                <a:solidFill>
                  <a:schemeClr val="dk1"/>
                </a:solidFill>
                <a:latin typeface="Century Gothic"/>
                <a:ea typeface="Century Gothic"/>
                <a:cs typeface="Century Gothic"/>
                <a:sym typeface="Century Gothic"/>
              </a:rPr>
              <a:t>Suggestions</a:t>
            </a:r>
            <a:endParaRPr>
              <a:solidFill>
                <a:schemeClr val="dk1"/>
              </a:solidFill>
              <a:latin typeface="Century Gothic"/>
              <a:ea typeface="Century Gothic"/>
              <a:cs typeface="Century Gothic"/>
              <a:sym typeface="Century Gothic"/>
            </a:endParaRPr>
          </a:p>
          <a:p>
            <a:pPr indent="0" lvl="0" marL="0" rtl="0" algn="l">
              <a:spcBef>
                <a:spcPts val="0"/>
              </a:spcBef>
              <a:spcAft>
                <a:spcPts val="0"/>
              </a:spcAft>
              <a:buSzPts val="1100"/>
              <a:buNone/>
            </a:pPr>
            <a:r>
              <a:rPr lang="fr-CA">
                <a:solidFill>
                  <a:schemeClr val="dk1"/>
                </a:solidFill>
                <a:latin typeface="Century Gothic"/>
                <a:ea typeface="Century Gothic"/>
                <a:cs typeface="Century Gothic"/>
                <a:sym typeface="Century Gothic"/>
              </a:rPr>
              <a:t>Food waste </a:t>
            </a:r>
            <a:r>
              <a:rPr lang="fr-CA" u="sng">
                <a:solidFill>
                  <a:schemeClr val="hlink"/>
                </a:solidFill>
                <a:latin typeface="Century Gothic"/>
                <a:ea typeface="Century Gothic"/>
                <a:cs typeface="Century Gothic"/>
                <a:sym typeface="Century Gothic"/>
                <a:hlinkClick r:id="rId2"/>
              </a:rPr>
              <a:t>https://youtu.be/ishA6kry8nc</a:t>
            </a:r>
            <a:r>
              <a:rPr lang="fr-CA">
                <a:solidFill>
                  <a:schemeClr val="dk1"/>
                </a:solidFill>
                <a:latin typeface="Century Gothic"/>
                <a:ea typeface="Century Gothic"/>
                <a:cs typeface="Century Gothic"/>
                <a:sym typeface="Century Gothic"/>
              </a:rPr>
              <a:t>  or </a:t>
            </a:r>
            <a:r>
              <a:rPr lang="fr-CA" u="sng">
                <a:solidFill>
                  <a:schemeClr val="hlink"/>
                </a:solidFill>
                <a:latin typeface="Century Gothic"/>
                <a:ea typeface="Century Gothic"/>
                <a:cs typeface="Century Gothic"/>
                <a:sym typeface="Century Gothic"/>
                <a:hlinkClick r:id="rId3"/>
              </a:rPr>
              <a:t>https://www.youtube.com/watch?v=0eqxgvZNn0I</a:t>
            </a:r>
            <a:endParaRPr>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rPr lang="fr-CA">
                <a:solidFill>
                  <a:schemeClr val="dk1"/>
                </a:solidFill>
                <a:latin typeface="Century Gothic"/>
                <a:ea typeface="Century Gothic"/>
                <a:cs typeface="Century Gothic"/>
                <a:sym typeface="Century Gothic"/>
              </a:rPr>
              <a:t>Waste reduction: </a:t>
            </a:r>
            <a:r>
              <a:rPr lang="fr-CA" u="sng">
                <a:solidFill>
                  <a:schemeClr val="hlink"/>
                </a:solidFill>
                <a:latin typeface="Century Gothic"/>
                <a:ea typeface="Century Gothic"/>
                <a:cs typeface="Century Gothic"/>
                <a:sym typeface="Century Gothic"/>
                <a:hlinkClick r:id="rId4"/>
              </a:rPr>
              <a:t>https://youtu.be/TPG6E4nxtSw</a:t>
            </a:r>
            <a:r>
              <a:rPr lang="fr-CA">
                <a:solidFill>
                  <a:schemeClr val="dk1"/>
                </a:solidFill>
                <a:latin typeface="Century Gothic"/>
                <a:ea typeface="Century Gothic"/>
                <a:cs typeface="Century Gothic"/>
                <a:sym typeface="Century Gothic"/>
              </a:rPr>
              <a:t> or </a:t>
            </a:r>
            <a:r>
              <a:rPr lang="fr-CA" u="sng">
                <a:solidFill>
                  <a:schemeClr val="hlink"/>
                </a:solidFill>
                <a:latin typeface="Century Gothic"/>
                <a:ea typeface="Century Gothic"/>
                <a:cs typeface="Century Gothic"/>
                <a:sym typeface="Century Gothic"/>
                <a:hlinkClick r:id="rId5"/>
              </a:rPr>
              <a:t>https://www.youtube.com/watch?v=EGzg77rx7Uo</a:t>
            </a:r>
            <a:r>
              <a:rPr lang="fr-CA">
                <a:solidFill>
                  <a:schemeClr val="dk1"/>
                </a:solidFill>
                <a:latin typeface="Century Gothic"/>
                <a:ea typeface="Century Gothic"/>
                <a:cs typeface="Century Gothic"/>
                <a:sym typeface="Century Gothic"/>
              </a:rPr>
              <a:t> </a:t>
            </a:r>
            <a:endParaRPr>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sz="13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1876ae3256c_0_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g1876ae3256c_0_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876ae3256c_0_1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g1876ae3256c_0_1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e8fd7d6cce_1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g1e8fd7d6cce_1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 name="Google Shape;323;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14cb68eed68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14cb68eed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876ae3256c_0_1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g1876ae3256c_0_1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9" name="Google Shape;34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sz="13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876ae3256c_0_1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g1876ae3256c_0_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d39b9d3f3d_1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d39b9d3f3d_1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d0a0f3c9a9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g1d0a0f3c9a9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fr-CA" u="sng">
                <a:solidFill>
                  <a:schemeClr val="hlink"/>
                </a:solidFill>
                <a:hlinkClick r:id="rId2"/>
              </a:rPr>
              <a:t>https://en.wikipedia.org/wiki/Sustainable_Development_Goals#/media/File:Sustainable_Development_Goals.svg</a:t>
            </a:r>
            <a:r>
              <a:rPr lang="fr-CA"/>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876ae3256c_0_1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g1876ae3256c_0_1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tête de section" type="title">
  <p:cSld name="TITLE">
    <p:bg>
      <p:bgPr>
        <a:gradFill>
          <a:gsLst>
            <a:gs pos="0">
              <a:schemeClr val="accent2"/>
            </a:gs>
            <a:gs pos="100000">
              <a:srgbClr val="0850E0"/>
            </a:gs>
          </a:gsLst>
          <a:lin ang="5400012" scaled="0"/>
        </a:grad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fr-CA"/>
              <a:t>‹#›</a:t>
            </a:fld>
            <a:endParaRPr/>
          </a:p>
        </p:txBody>
      </p:sp>
      <p:pic>
        <p:nvPicPr>
          <p:cNvPr id="11" name="Google Shape;11;p2"/>
          <p:cNvPicPr preferRelativeResize="0"/>
          <p:nvPr/>
        </p:nvPicPr>
        <p:blipFill>
          <a:blip r:embed="rId2">
            <a:alphaModFix/>
          </a:blip>
          <a:stretch>
            <a:fillRect/>
          </a:stretch>
        </p:blipFill>
        <p:spPr>
          <a:xfrm>
            <a:off x="0" y="2241351"/>
            <a:ext cx="9144003" cy="2902149"/>
          </a:xfrm>
          <a:prstGeom prst="rect">
            <a:avLst/>
          </a:prstGeom>
          <a:noFill/>
          <a:ln>
            <a:noFill/>
          </a:ln>
        </p:spPr>
      </p:pic>
      <p:sp>
        <p:nvSpPr>
          <p:cNvPr id="12" name="Google Shape;12;p2"/>
          <p:cNvSpPr/>
          <p:nvPr/>
        </p:nvSpPr>
        <p:spPr>
          <a:xfrm>
            <a:off x="789575" y="1352925"/>
            <a:ext cx="7692000" cy="2227500"/>
          </a:xfrm>
          <a:prstGeom prst="roundRect">
            <a:avLst>
              <a:gd fmla="val 6712"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 name="Google Shape;13;p2"/>
          <p:cNvPicPr preferRelativeResize="0"/>
          <p:nvPr/>
        </p:nvPicPr>
        <p:blipFill>
          <a:blip r:embed="rId3">
            <a:alphaModFix/>
          </a:blip>
          <a:stretch>
            <a:fillRect/>
          </a:stretch>
        </p:blipFill>
        <p:spPr>
          <a:xfrm rot="-14">
            <a:off x="3918679" y="566536"/>
            <a:ext cx="1376693" cy="1151274"/>
          </a:xfrm>
          <a:prstGeom prst="rect">
            <a:avLst/>
          </a:prstGeom>
          <a:noFill/>
          <a:ln>
            <a:noFill/>
          </a:ln>
        </p:spPr>
      </p:pic>
      <p:cxnSp>
        <p:nvCxnSpPr>
          <p:cNvPr id="14" name="Google Shape;14;p2"/>
          <p:cNvCxnSpPr/>
          <p:nvPr/>
        </p:nvCxnSpPr>
        <p:spPr>
          <a:xfrm>
            <a:off x="797450" y="1810200"/>
            <a:ext cx="7695300" cy="0"/>
          </a:xfrm>
          <a:prstGeom prst="straightConnector1">
            <a:avLst/>
          </a:prstGeom>
          <a:noFill/>
          <a:ln cap="flat" cmpd="sng" w="28575">
            <a:solidFill>
              <a:schemeClr val="dk1"/>
            </a:solidFill>
            <a:prstDash val="solid"/>
            <a:round/>
            <a:headEnd len="med" w="med" type="none"/>
            <a:tailEnd len="med" w="med" type="none"/>
          </a:ln>
        </p:spPr>
      </p:cxnSp>
      <p:sp>
        <p:nvSpPr>
          <p:cNvPr id="15" name="Google Shape;15;p2"/>
          <p:cNvSpPr/>
          <p:nvPr/>
        </p:nvSpPr>
        <p:spPr>
          <a:xfrm>
            <a:off x="8114700" y="1475250"/>
            <a:ext cx="203675" cy="216300"/>
          </a:xfrm>
          <a:prstGeom prst="rect">
            <a:avLst/>
          </a:prstGeom>
        </p:spPr>
        <p:txBody>
          <a:bodyPr>
            <a:prstTxWarp prst="textPlain"/>
          </a:bodyPr>
          <a:lstStyle/>
          <a:p>
            <a:pPr lvl="0" algn="ctr"/>
            <a:r>
              <a:rPr b="0" i="0">
                <a:ln>
                  <a:noFill/>
                </a:ln>
                <a:solidFill>
                  <a:schemeClr val="lt2"/>
                </a:solidFill>
                <a:latin typeface="Arial Rounded"/>
              </a:rPr>
              <a:t>X</a:t>
            </a:r>
          </a:p>
        </p:txBody>
      </p:sp>
      <p:sp>
        <p:nvSpPr>
          <p:cNvPr id="16" name="Google Shape;16;p2"/>
          <p:cNvSpPr/>
          <p:nvPr/>
        </p:nvSpPr>
        <p:spPr>
          <a:xfrm>
            <a:off x="7803700" y="1475250"/>
            <a:ext cx="203676" cy="216300"/>
          </a:xfrm>
          <a:prstGeom prst="rect">
            <a:avLst/>
          </a:prstGeom>
        </p:spPr>
        <p:txBody>
          <a:bodyPr>
            <a:prstTxWarp prst="textPlain"/>
          </a:bodyPr>
          <a:lstStyle/>
          <a:p>
            <a:pPr lvl="0" algn="ctr"/>
            <a:r>
              <a:rPr b="0" i="0">
                <a:ln>
                  <a:noFill/>
                </a:ln>
                <a:solidFill>
                  <a:schemeClr val="lt2"/>
                </a:solidFill>
                <a:latin typeface="Arial Rounded"/>
              </a:rPr>
              <a:t>O</a:t>
            </a:r>
          </a:p>
        </p:txBody>
      </p:sp>
      <p:sp>
        <p:nvSpPr>
          <p:cNvPr id="17" name="Google Shape;17;p2"/>
          <p:cNvSpPr/>
          <p:nvPr/>
        </p:nvSpPr>
        <p:spPr>
          <a:xfrm>
            <a:off x="7526550" y="1553088"/>
            <a:ext cx="169825" cy="60625"/>
          </a:xfrm>
          <a:prstGeom prst="rect">
            <a:avLst/>
          </a:prstGeom>
        </p:spPr>
        <p:txBody>
          <a:bodyPr>
            <a:prstTxWarp prst="textPlain"/>
          </a:bodyPr>
          <a:lstStyle/>
          <a:p>
            <a:pPr lvl="0" algn="ctr"/>
            <a:r>
              <a:rPr b="0" i="0">
                <a:ln>
                  <a:noFill/>
                </a:ln>
                <a:solidFill>
                  <a:schemeClr val="lt2"/>
                </a:solidFill>
                <a:latin typeface="Arial Rounded"/>
              </a:rPr>
              <a:t>-</a:t>
            </a:r>
          </a:p>
        </p:txBody>
      </p:sp>
      <p:pic>
        <p:nvPicPr>
          <p:cNvPr id="18" name="Google Shape;18;p2"/>
          <p:cNvPicPr preferRelativeResize="0"/>
          <p:nvPr/>
        </p:nvPicPr>
        <p:blipFill>
          <a:blip r:embed="rId4">
            <a:alphaModFix/>
          </a:blip>
          <a:stretch>
            <a:fillRect/>
          </a:stretch>
        </p:blipFill>
        <p:spPr>
          <a:xfrm>
            <a:off x="8213795" y="4647776"/>
            <a:ext cx="788383" cy="373024"/>
          </a:xfrm>
          <a:prstGeom prst="rect">
            <a:avLst/>
          </a:prstGeom>
          <a:noFill/>
          <a:ln>
            <a:noFill/>
          </a:ln>
        </p:spPr>
      </p:pic>
      <p:pic>
        <p:nvPicPr>
          <p:cNvPr id="19" name="Google Shape;19;p2"/>
          <p:cNvPicPr preferRelativeResize="0"/>
          <p:nvPr/>
        </p:nvPicPr>
        <p:blipFill>
          <a:blip r:embed="rId5">
            <a:alphaModFix/>
          </a:blip>
          <a:stretch>
            <a:fillRect/>
          </a:stretch>
        </p:blipFill>
        <p:spPr>
          <a:xfrm>
            <a:off x="111100" y="4710125"/>
            <a:ext cx="308050" cy="310676"/>
          </a:xfrm>
          <a:prstGeom prst="rect">
            <a:avLst/>
          </a:prstGeom>
          <a:noFill/>
          <a:ln>
            <a:noFill/>
          </a:ln>
        </p:spPr>
      </p:pic>
      <p:sp>
        <p:nvSpPr>
          <p:cNvPr id="20" name="Google Shape;20;p2"/>
          <p:cNvSpPr txBox="1"/>
          <p:nvPr>
            <p:ph idx="1" type="subTitle"/>
          </p:nvPr>
        </p:nvSpPr>
        <p:spPr>
          <a:xfrm>
            <a:off x="789575" y="1428000"/>
            <a:ext cx="620700" cy="310800"/>
          </a:xfrm>
          <a:prstGeom prst="rect">
            <a:avLst/>
          </a:prstGeom>
        </p:spPr>
        <p:txBody>
          <a:bodyPr anchorCtr="0" anchor="ctr" bIns="91425" lIns="91425" spcFirstLastPara="1" rIns="91425" wrap="square" tIns="91425">
            <a:noAutofit/>
          </a:bodyPr>
          <a:lstStyle>
            <a:lvl1pPr lvl="0">
              <a:spcBef>
                <a:spcPts val="0"/>
              </a:spcBef>
              <a:spcAft>
                <a:spcPts val="0"/>
              </a:spcAft>
              <a:buSzPts val="2200"/>
              <a:buFont typeface="Fira Mono"/>
              <a:buNone/>
              <a:defRPr b="1" sz="2200">
                <a:solidFill>
                  <a:schemeClr val="dk2"/>
                </a:solidFill>
                <a:latin typeface="Fira Mono"/>
                <a:ea typeface="Fira Mono"/>
                <a:cs typeface="Fira Mono"/>
                <a:sym typeface="Fira Mon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
          <p:cNvSpPr txBox="1"/>
          <p:nvPr>
            <p:ph type="title"/>
          </p:nvPr>
        </p:nvSpPr>
        <p:spPr>
          <a:xfrm>
            <a:off x="961100" y="2006700"/>
            <a:ext cx="7357200" cy="1379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6000"/>
              <a:buNone/>
              <a:defRPr sz="6000"/>
            </a:lvl1pPr>
            <a:lvl2pPr lvl="1" algn="ctr">
              <a:spcBef>
                <a:spcPts val="0"/>
              </a:spcBef>
              <a:spcAft>
                <a:spcPts val="0"/>
              </a:spcAft>
              <a:buSzPts val="6000"/>
              <a:buFont typeface="Fira Sans"/>
              <a:buNone/>
              <a:defRPr b="1" sz="6000">
                <a:latin typeface="Fira Sans"/>
                <a:ea typeface="Fira Sans"/>
                <a:cs typeface="Fira Sans"/>
                <a:sym typeface="Fira Sans"/>
              </a:defRPr>
            </a:lvl2pPr>
            <a:lvl3pPr lvl="2" algn="ctr">
              <a:spcBef>
                <a:spcPts val="0"/>
              </a:spcBef>
              <a:spcAft>
                <a:spcPts val="0"/>
              </a:spcAft>
              <a:buSzPts val="6000"/>
              <a:buFont typeface="Fira Sans"/>
              <a:buNone/>
              <a:defRPr b="1" sz="6000">
                <a:latin typeface="Fira Sans"/>
                <a:ea typeface="Fira Sans"/>
                <a:cs typeface="Fira Sans"/>
                <a:sym typeface="Fira Sans"/>
              </a:defRPr>
            </a:lvl3pPr>
            <a:lvl4pPr lvl="3" algn="ctr">
              <a:spcBef>
                <a:spcPts val="0"/>
              </a:spcBef>
              <a:spcAft>
                <a:spcPts val="0"/>
              </a:spcAft>
              <a:buSzPts val="6000"/>
              <a:buFont typeface="Fira Sans"/>
              <a:buNone/>
              <a:defRPr b="1" sz="6000">
                <a:latin typeface="Fira Sans"/>
                <a:ea typeface="Fira Sans"/>
                <a:cs typeface="Fira Sans"/>
                <a:sym typeface="Fira Sans"/>
              </a:defRPr>
            </a:lvl4pPr>
            <a:lvl5pPr lvl="4" algn="ctr">
              <a:spcBef>
                <a:spcPts val="0"/>
              </a:spcBef>
              <a:spcAft>
                <a:spcPts val="0"/>
              </a:spcAft>
              <a:buSzPts val="6000"/>
              <a:buFont typeface="Fira Sans"/>
              <a:buNone/>
              <a:defRPr b="1" sz="6000">
                <a:latin typeface="Fira Sans"/>
                <a:ea typeface="Fira Sans"/>
                <a:cs typeface="Fira Sans"/>
                <a:sym typeface="Fira Sans"/>
              </a:defRPr>
            </a:lvl5pPr>
            <a:lvl6pPr lvl="5" algn="ctr">
              <a:spcBef>
                <a:spcPts val="0"/>
              </a:spcBef>
              <a:spcAft>
                <a:spcPts val="0"/>
              </a:spcAft>
              <a:buSzPts val="6000"/>
              <a:buFont typeface="Fira Sans"/>
              <a:buNone/>
              <a:defRPr b="1" sz="6000">
                <a:latin typeface="Fira Sans"/>
                <a:ea typeface="Fira Sans"/>
                <a:cs typeface="Fira Sans"/>
                <a:sym typeface="Fira Sans"/>
              </a:defRPr>
            </a:lvl6pPr>
            <a:lvl7pPr lvl="6" algn="ctr">
              <a:spcBef>
                <a:spcPts val="0"/>
              </a:spcBef>
              <a:spcAft>
                <a:spcPts val="0"/>
              </a:spcAft>
              <a:buSzPts val="6000"/>
              <a:buFont typeface="Fira Sans"/>
              <a:buNone/>
              <a:defRPr b="1" sz="6000">
                <a:latin typeface="Fira Sans"/>
                <a:ea typeface="Fira Sans"/>
                <a:cs typeface="Fira Sans"/>
                <a:sym typeface="Fira Sans"/>
              </a:defRPr>
            </a:lvl7pPr>
            <a:lvl8pPr lvl="7" algn="ctr">
              <a:spcBef>
                <a:spcPts val="0"/>
              </a:spcBef>
              <a:spcAft>
                <a:spcPts val="0"/>
              </a:spcAft>
              <a:buSzPts val="6000"/>
              <a:buFont typeface="Fira Sans"/>
              <a:buNone/>
              <a:defRPr b="1" sz="6000">
                <a:latin typeface="Fira Sans"/>
                <a:ea typeface="Fira Sans"/>
                <a:cs typeface="Fira Sans"/>
                <a:sym typeface="Fira Sans"/>
              </a:defRPr>
            </a:lvl8pPr>
            <a:lvl9pPr lvl="8" algn="ctr">
              <a:spcBef>
                <a:spcPts val="0"/>
              </a:spcBef>
              <a:spcAft>
                <a:spcPts val="0"/>
              </a:spcAft>
              <a:buSzPts val="6000"/>
              <a:buFont typeface="Fira Sans"/>
              <a:buNone/>
              <a:defRPr b="1" sz="6000">
                <a:latin typeface="Fira Sans"/>
                <a:ea typeface="Fira Sans"/>
                <a:cs typeface="Fira Sans"/>
                <a:sym typeface="Fira Sans"/>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1">
    <p:spTree>
      <p:nvGrpSpPr>
        <p:cNvPr id="78" name="Shape 78"/>
        <p:cNvGrpSpPr/>
        <p:nvPr/>
      </p:nvGrpSpPr>
      <p:grpSpPr>
        <a:xfrm>
          <a:off x="0" y="0"/>
          <a:ext cx="0" cy="0"/>
          <a:chOff x="0" y="0"/>
          <a:chExt cx="0" cy="0"/>
        </a:xfrm>
      </p:grpSpPr>
      <p:sp>
        <p:nvSpPr>
          <p:cNvPr id="79" name="Google Shape;79;p11"/>
          <p:cNvSpPr/>
          <p:nvPr/>
        </p:nvSpPr>
        <p:spPr>
          <a:xfrm rot="-898861">
            <a:off x="739797" y="433628"/>
            <a:ext cx="1461825" cy="1605908"/>
          </a:xfrm>
          <a:custGeom>
            <a:rect b="b" l="l" r="r" t="t"/>
            <a:pathLst>
              <a:path extrusionOk="0" h="507799" w="462239">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 name="Google Shape;80;p11"/>
          <p:cNvSpPr txBox="1"/>
          <p:nvPr>
            <p:ph type="ctrTitle"/>
          </p:nvPr>
        </p:nvSpPr>
        <p:spPr>
          <a:xfrm>
            <a:off x="1773500" y="1980025"/>
            <a:ext cx="5597100" cy="671100"/>
          </a:xfrm>
          <a:prstGeom prst="rect">
            <a:avLst/>
          </a:prstGeom>
          <a:noFill/>
          <a:ln>
            <a:noFill/>
          </a:ln>
        </p:spPr>
        <p:txBody>
          <a:bodyPr anchorCtr="0" anchor="b" bIns="0" lIns="0" spcFirstLastPara="1" rIns="0" wrap="square" tIns="0">
            <a:noAutofit/>
          </a:bodyPr>
          <a:lstStyle>
            <a:lvl1pPr lvl="0" rtl="0" algn="ctr">
              <a:lnSpc>
                <a:spcPct val="90000"/>
              </a:lnSpc>
              <a:spcBef>
                <a:spcPts val="0"/>
              </a:spcBef>
              <a:spcAft>
                <a:spcPts val="0"/>
              </a:spcAft>
              <a:buSzPts val="5200"/>
              <a:buNone/>
              <a:defRPr sz="5200"/>
            </a:lvl1pPr>
            <a:lvl2pPr lvl="1" rtl="0" algn="ctr">
              <a:lnSpc>
                <a:spcPct val="90000"/>
              </a:lnSpc>
              <a:spcBef>
                <a:spcPts val="0"/>
              </a:spcBef>
              <a:spcAft>
                <a:spcPts val="0"/>
              </a:spcAft>
              <a:buSzPts val="5200"/>
              <a:buNone/>
              <a:defRPr sz="5200"/>
            </a:lvl2pPr>
            <a:lvl3pPr lvl="2" rtl="0" algn="ctr">
              <a:lnSpc>
                <a:spcPct val="90000"/>
              </a:lnSpc>
              <a:spcBef>
                <a:spcPts val="0"/>
              </a:spcBef>
              <a:spcAft>
                <a:spcPts val="0"/>
              </a:spcAft>
              <a:buSzPts val="5200"/>
              <a:buNone/>
              <a:defRPr sz="5200"/>
            </a:lvl3pPr>
            <a:lvl4pPr lvl="3" rtl="0" algn="ctr">
              <a:lnSpc>
                <a:spcPct val="90000"/>
              </a:lnSpc>
              <a:spcBef>
                <a:spcPts val="0"/>
              </a:spcBef>
              <a:spcAft>
                <a:spcPts val="0"/>
              </a:spcAft>
              <a:buSzPts val="5200"/>
              <a:buNone/>
              <a:defRPr sz="5200"/>
            </a:lvl4pPr>
            <a:lvl5pPr lvl="4" rtl="0" algn="ctr">
              <a:lnSpc>
                <a:spcPct val="90000"/>
              </a:lnSpc>
              <a:spcBef>
                <a:spcPts val="0"/>
              </a:spcBef>
              <a:spcAft>
                <a:spcPts val="0"/>
              </a:spcAft>
              <a:buSzPts val="5200"/>
              <a:buNone/>
              <a:defRPr sz="5200"/>
            </a:lvl5pPr>
            <a:lvl6pPr lvl="5" rtl="0" algn="ctr">
              <a:lnSpc>
                <a:spcPct val="90000"/>
              </a:lnSpc>
              <a:spcBef>
                <a:spcPts val="0"/>
              </a:spcBef>
              <a:spcAft>
                <a:spcPts val="0"/>
              </a:spcAft>
              <a:buSzPts val="5200"/>
              <a:buNone/>
              <a:defRPr sz="5200"/>
            </a:lvl6pPr>
            <a:lvl7pPr lvl="6" rtl="0" algn="ctr">
              <a:lnSpc>
                <a:spcPct val="90000"/>
              </a:lnSpc>
              <a:spcBef>
                <a:spcPts val="0"/>
              </a:spcBef>
              <a:spcAft>
                <a:spcPts val="0"/>
              </a:spcAft>
              <a:buSzPts val="5200"/>
              <a:buNone/>
              <a:defRPr sz="5200"/>
            </a:lvl7pPr>
            <a:lvl8pPr lvl="7" rtl="0" algn="ctr">
              <a:lnSpc>
                <a:spcPct val="90000"/>
              </a:lnSpc>
              <a:spcBef>
                <a:spcPts val="0"/>
              </a:spcBef>
              <a:spcAft>
                <a:spcPts val="0"/>
              </a:spcAft>
              <a:buSzPts val="5200"/>
              <a:buNone/>
              <a:defRPr sz="5200"/>
            </a:lvl8pPr>
            <a:lvl9pPr lvl="8" rtl="0" algn="ctr">
              <a:lnSpc>
                <a:spcPct val="90000"/>
              </a:lnSpc>
              <a:spcBef>
                <a:spcPts val="0"/>
              </a:spcBef>
              <a:spcAft>
                <a:spcPts val="0"/>
              </a:spcAft>
              <a:buSzPts val="5200"/>
              <a:buNone/>
              <a:defRPr sz="5200"/>
            </a:lvl9pPr>
          </a:lstStyle>
          <a:p/>
        </p:txBody>
      </p:sp>
      <p:sp>
        <p:nvSpPr>
          <p:cNvPr id="81" name="Google Shape;81;p11"/>
          <p:cNvSpPr txBox="1"/>
          <p:nvPr>
            <p:ph idx="1" type="subTitle"/>
          </p:nvPr>
        </p:nvSpPr>
        <p:spPr>
          <a:xfrm>
            <a:off x="1773500" y="2664426"/>
            <a:ext cx="5597100" cy="386400"/>
          </a:xfrm>
          <a:prstGeom prst="rect">
            <a:avLst/>
          </a:prstGeom>
          <a:noFill/>
          <a:ln>
            <a:noFill/>
          </a:ln>
        </p:spPr>
        <p:txBody>
          <a:bodyPr anchorCtr="0" anchor="t" bIns="0" lIns="0" spcFirstLastPara="1" rIns="0" wrap="square" tIns="0">
            <a:noAutofit/>
          </a:bodyPr>
          <a:lstStyle>
            <a:lvl1pPr lvl="0" rtl="0" algn="ctr">
              <a:lnSpc>
                <a:spcPct val="100000"/>
              </a:lnSpc>
              <a:spcBef>
                <a:spcPts val="0"/>
              </a:spcBef>
              <a:spcAft>
                <a:spcPts val="0"/>
              </a:spcAft>
              <a:buClr>
                <a:schemeClr val="accent2"/>
              </a:buClr>
              <a:buSzPts val="2200"/>
              <a:buNone/>
              <a:defRPr>
                <a:solidFill>
                  <a:schemeClr val="accent2"/>
                </a:solidFill>
              </a:defRPr>
            </a:lvl1pPr>
            <a:lvl2pPr lvl="1" rtl="0" algn="ctr">
              <a:lnSpc>
                <a:spcPct val="100000"/>
              </a:lnSpc>
              <a:spcBef>
                <a:spcPts val="1000"/>
              </a:spcBef>
              <a:spcAft>
                <a:spcPts val="0"/>
              </a:spcAft>
              <a:buClr>
                <a:schemeClr val="accent2"/>
              </a:buClr>
              <a:buSzPts val="3000"/>
              <a:buNone/>
              <a:defRPr sz="3000">
                <a:solidFill>
                  <a:schemeClr val="accent2"/>
                </a:solidFill>
              </a:defRPr>
            </a:lvl2pPr>
            <a:lvl3pPr lvl="2" rtl="0" algn="ctr">
              <a:lnSpc>
                <a:spcPct val="100000"/>
              </a:lnSpc>
              <a:spcBef>
                <a:spcPts val="1000"/>
              </a:spcBef>
              <a:spcAft>
                <a:spcPts val="0"/>
              </a:spcAft>
              <a:buClr>
                <a:schemeClr val="accent2"/>
              </a:buClr>
              <a:buSzPts val="3000"/>
              <a:buNone/>
              <a:defRPr sz="3000">
                <a:solidFill>
                  <a:schemeClr val="accent2"/>
                </a:solidFill>
              </a:defRPr>
            </a:lvl3pPr>
            <a:lvl4pPr lvl="3" rtl="0" algn="ctr">
              <a:lnSpc>
                <a:spcPct val="100000"/>
              </a:lnSpc>
              <a:spcBef>
                <a:spcPts val="1000"/>
              </a:spcBef>
              <a:spcAft>
                <a:spcPts val="0"/>
              </a:spcAft>
              <a:buClr>
                <a:schemeClr val="accent2"/>
              </a:buClr>
              <a:buSzPts val="3000"/>
              <a:buNone/>
              <a:defRPr sz="3000">
                <a:solidFill>
                  <a:schemeClr val="accent2"/>
                </a:solidFill>
              </a:defRPr>
            </a:lvl4pPr>
            <a:lvl5pPr lvl="4" rtl="0" algn="ctr">
              <a:lnSpc>
                <a:spcPct val="100000"/>
              </a:lnSpc>
              <a:spcBef>
                <a:spcPts val="1000"/>
              </a:spcBef>
              <a:spcAft>
                <a:spcPts val="0"/>
              </a:spcAft>
              <a:buClr>
                <a:schemeClr val="accent2"/>
              </a:buClr>
              <a:buSzPts val="3000"/>
              <a:buNone/>
              <a:defRPr sz="3000">
                <a:solidFill>
                  <a:schemeClr val="accent2"/>
                </a:solidFill>
              </a:defRPr>
            </a:lvl5pPr>
            <a:lvl6pPr lvl="5" rtl="0" algn="ctr">
              <a:lnSpc>
                <a:spcPct val="100000"/>
              </a:lnSpc>
              <a:spcBef>
                <a:spcPts val="1000"/>
              </a:spcBef>
              <a:spcAft>
                <a:spcPts val="0"/>
              </a:spcAft>
              <a:buClr>
                <a:schemeClr val="accent2"/>
              </a:buClr>
              <a:buSzPts val="3000"/>
              <a:buNone/>
              <a:defRPr sz="3000">
                <a:solidFill>
                  <a:schemeClr val="accent2"/>
                </a:solidFill>
              </a:defRPr>
            </a:lvl6pPr>
            <a:lvl7pPr lvl="6" rtl="0" algn="ctr">
              <a:lnSpc>
                <a:spcPct val="100000"/>
              </a:lnSpc>
              <a:spcBef>
                <a:spcPts val="1000"/>
              </a:spcBef>
              <a:spcAft>
                <a:spcPts val="0"/>
              </a:spcAft>
              <a:buClr>
                <a:schemeClr val="accent2"/>
              </a:buClr>
              <a:buSzPts val="3000"/>
              <a:buNone/>
              <a:defRPr sz="3000">
                <a:solidFill>
                  <a:schemeClr val="accent2"/>
                </a:solidFill>
              </a:defRPr>
            </a:lvl7pPr>
            <a:lvl8pPr lvl="7" rtl="0" algn="ctr">
              <a:lnSpc>
                <a:spcPct val="100000"/>
              </a:lnSpc>
              <a:spcBef>
                <a:spcPts val="1000"/>
              </a:spcBef>
              <a:spcAft>
                <a:spcPts val="0"/>
              </a:spcAft>
              <a:buClr>
                <a:schemeClr val="accent2"/>
              </a:buClr>
              <a:buSzPts val="3000"/>
              <a:buNone/>
              <a:defRPr sz="3000">
                <a:solidFill>
                  <a:schemeClr val="accent2"/>
                </a:solidFill>
              </a:defRPr>
            </a:lvl8pPr>
            <a:lvl9pPr lvl="8" rtl="0" algn="ctr">
              <a:lnSpc>
                <a:spcPct val="100000"/>
              </a:lnSpc>
              <a:spcBef>
                <a:spcPts val="1000"/>
              </a:spcBef>
              <a:spcAft>
                <a:spcPts val="1000"/>
              </a:spcAft>
              <a:buClr>
                <a:schemeClr val="accent2"/>
              </a:buClr>
              <a:buSzPts val="3000"/>
              <a:buNone/>
              <a:defRPr sz="3000">
                <a:solidFill>
                  <a:schemeClr val="accent2"/>
                </a:solidFill>
              </a:defRPr>
            </a:lvl9pPr>
          </a:lstStyle>
          <a:p/>
        </p:txBody>
      </p:sp>
      <p:sp>
        <p:nvSpPr>
          <p:cNvPr id="82" name="Google Shape;82;p11"/>
          <p:cNvSpPr/>
          <p:nvPr/>
        </p:nvSpPr>
        <p:spPr>
          <a:xfrm>
            <a:off x="794256" y="560052"/>
            <a:ext cx="7399177" cy="3910731"/>
          </a:xfrm>
          <a:custGeom>
            <a:rect b="b" l="l" r="r" t="t"/>
            <a:pathLst>
              <a:path extrusionOk="0" h="1853427" w="3506719">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3" name="Google Shape;83;p11"/>
          <p:cNvSpPr/>
          <p:nvPr/>
        </p:nvSpPr>
        <p:spPr>
          <a:xfrm rot="4673461">
            <a:off x="7546626" y="3625444"/>
            <a:ext cx="814039" cy="1022204"/>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4" name="Google Shape;84;p11"/>
          <p:cNvSpPr/>
          <p:nvPr/>
        </p:nvSpPr>
        <p:spPr>
          <a:xfrm rot="4673461">
            <a:off x="7996900" y="4294821"/>
            <a:ext cx="185670" cy="335731"/>
          </a:xfrm>
          <a:custGeom>
            <a:rect b="b" l="l" r="r" t="t"/>
            <a:pathLst>
              <a:path extrusionOk="0" h="159157" w="88019">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5" name="Google Shape;85;p11"/>
          <p:cNvSpPr/>
          <p:nvPr/>
        </p:nvSpPr>
        <p:spPr>
          <a:xfrm rot="-5167633">
            <a:off x="338201" y="3492220"/>
            <a:ext cx="831049" cy="96136"/>
          </a:xfrm>
          <a:custGeom>
            <a:rect b="b" l="l" r="r" t="t"/>
            <a:pathLst>
              <a:path extrusionOk="0" h="45566" w="393896">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6" name="Google Shape;86;p11"/>
          <p:cNvSpPr/>
          <p:nvPr/>
        </p:nvSpPr>
        <p:spPr>
          <a:xfrm rot="-5167633">
            <a:off x="614037" y="2873277"/>
            <a:ext cx="278340" cy="43095"/>
          </a:xfrm>
          <a:custGeom>
            <a:rect b="b" l="l" r="r" t="t"/>
            <a:pathLst>
              <a:path extrusionOk="0" h="20426" w="131926">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7" name="Google Shape;87;p11"/>
          <p:cNvSpPr/>
          <p:nvPr/>
        </p:nvSpPr>
        <p:spPr>
          <a:xfrm>
            <a:off x="5262249" y="462245"/>
            <a:ext cx="681049" cy="214332"/>
          </a:xfrm>
          <a:custGeom>
            <a:rect b="b" l="l" r="r" t="t"/>
            <a:pathLst>
              <a:path extrusionOk="0" h="101579" w="322772">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8" name="Google Shape;88;p11"/>
          <p:cNvSpPr/>
          <p:nvPr/>
        </p:nvSpPr>
        <p:spPr>
          <a:xfrm>
            <a:off x="2829661" y="4511611"/>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9" name="Google Shape;89;p11"/>
          <p:cNvSpPr/>
          <p:nvPr/>
        </p:nvSpPr>
        <p:spPr>
          <a:xfrm>
            <a:off x="4309554" y="4544979"/>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0" name="Google Shape;90;p11"/>
          <p:cNvSpPr/>
          <p:nvPr/>
        </p:nvSpPr>
        <p:spPr>
          <a:xfrm>
            <a:off x="7710737" y="66712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1" name="Google Shape;91;p11"/>
          <p:cNvSpPr/>
          <p:nvPr/>
        </p:nvSpPr>
        <p:spPr>
          <a:xfrm>
            <a:off x="7865454" y="61702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2" name="Google Shape;92;p11"/>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solidFill>
                  <a:schemeClr val="dk1"/>
                </a:solidFill>
                <a:latin typeface="Fira Sans"/>
                <a:ea typeface="Fira Sans"/>
                <a:cs typeface="Fira Sans"/>
                <a:sym typeface="Fira Sans"/>
              </a:defRPr>
            </a:lvl1pPr>
            <a:lvl2pPr lvl="1">
              <a:buNone/>
              <a:defRPr sz="1300">
                <a:solidFill>
                  <a:schemeClr val="dk1"/>
                </a:solidFill>
                <a:latin typeface="Fira Sans"/>
                <a:ea typeface="Fira Sans"/>
                <a:cs typeface="Fira Sans"/>
                <a:sym typeface="Fira Sans"/>
              </a:defRPr>
            </a:lvl2pPr>
            <a:lvl3pPr lvl="2">
              <a:buNone/>
              <a:defRPr sz="1300">
                <a:solidFill>
                  <a:schemeClr val="dk1"/>
                </a:solidFill>
                <a:latin typeface="Fira Sans"/>
                <a:ea typeface="Fira Sans"/>
                <a:cs typeface="Fira Sans"/>
                <a:sym typeface="Fira Sans"/>
              </a:defRPr>
            </a:lvl3pPr>
            <a:lvl4pPr lvl="3">
              <a:buNone/>
              <a:defRPr sz="1300">
                <a:solidFill>
                  <a:schemeClr val="dk1"/>
                </a:solidFill>
                <a:latin typeface="Fira Sans"/>
                <a:ea typeface="Fira Sans"/>
                <a:cs typeface="Fira Sans"/>
                <a:sym typeface="Fira Sans"/>
              </a:defRPr>
            </a:lvl4pPr>
            <a:lvl5pPr lvl="4">
              <a:buNone/>
              <a:defRPr sz="1300">
                <a:solidFill>
                  <a:schemeClr val="dk1"/>
                </a:solidFill>
                <a:latin typeface="Fira Sans"/>
                <a:ea typeface="Fira Sans"/>
                <a:cs typeface="Fira Sans"/>
                <a:sym typeface="Fira Sans"/>
              </a:defRPr>
            </a:lvl5pPr>
            <a:lvl6pPr lvl="5">
              <a:buNone/>
              <a:defRPr sz="1300">
                <a:solidFill>
                  <a:schemeClr val="dk1"/>
                </a:solidFill>
                <a:latin typeface="Fira Sans"/>
                <a:ea typeface="Fira Sans"/>
                <a:cs typeface="Fira Sans"/>
                <a:sym typeface="Fira Sans"/>
              </a:defRPr>
            </a:lvl6pPr>
            <a:lvl7pPr lvl="6">
              <a:buNone/>
              <a:defRPr sz="1300">
                <a:solidFill>
                  <a:schemeClr val="dk1"/>
                </a:solidFill>
                <a:latin typeface="Fira Sans"/>
                <a:ea typeface="Fira Sans"/>
                <a:cs typeface="Fira Sans"/>
                <a:sym typeface="Fira Sans"/>
              </a:defRPr>
            </a:lvl7pPr>
            <a:lvl8pPr lvl="7">
              <a:buNone/>
              <a:defRPr sz="1300">
                <a:solidFill>
                  <a:schemeClr val="dk1"/>
                </a:solidFill>
                <a:latin typeface="Fira Sans"/>
                <a:ea typeface="Fira Sans"/>
                <a:cs typeface="Fira Sans"/>
                <a:sym typeface="Fira Sans"/>
              </a:defRPr>
            </a:lvl8pPr>
            <a:lvl9pPr lvl="8">
              <a:buNone/>
              <a:defRPr sz="1300">
                <a:solidFill>
                  <a:schemeClr val="dk1"/>
                </a:solidFill>
                <a:latin typeface="Fira Sans"/>
                <a:ea typeface="Fira Sans"/>
                <a:cs typeface="Fira Sans"/>
                <a:sym typeface="Fira San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93" name="Shape 93"/>
        <p:cNvGrpSpPr/>
        <p:nvPr/>
      </p:nvGrpSpPr>
      <p:grpSpPr>
        <a:xfrm>
          <a:off x="0" y="0"/>
          <a:ext cx="0" cy="0"/>
          <a:chOff x="0" y="0"/>
          <a:chExt cx="0" cy="0"/>
        </a:xfrm>
      </p:grpSpPr>
      <p:sp>
        <p:nvSpPr>
          <p:cNvPr id="94" name="Google Shape;94;p12"/>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5" name="Google Shape;95;p12"/>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 name="Google Shape;96;p12"/>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Clr>
                <a:schemeClr val="lt1"/>
              </a:buClr>
              <a:buSzPts val="3400"/>
              <a:buNone/>
              <a:defRPr>
                <a:solidFill>
                  <a:schemeClr val="lt1"/>
                </a:solidFill>
              </a:defRPr>
            </a:lvl1pPr>
            <a:lvl2pPr lvl="1" rtl="0" algn="l">
              <a:lnSpc>
                <a:spcPct val="90000"/>
              </a:lnSpc>
              <a:spcBef>
                <a:spcPts val="0"/>
              </a:spcBef>
              <a:spcAft>
                <a:spcPts val="0"/>
              </a:spcAft>
              <a:buSzPts val="3400"/>
              <a:buNone/>
              <a:defRPr/>
            </a:lvl2pPr>
            <a:lvl3pPr lvl="2" rtl="0" algn="l">
              <a:lnSpc>
                <a:spcPct val="90000"/>
              </a:lnSpc>
              <a:spcBef>
                <a:spcPts val="0"/>
              </a:spcBef>
              <a:spcAft>
                <a:spcPts val="0"/>
              </a:spcAft>
              <a:buSzPts val="3400"/>
              <a:buNone/>
              <a:defRPr/>
            </a:lvl3pPr>
            <a:lvl4pPr lvl="3" rtl="0" algn="l">
              <a:lnSpc>
                <a:spcPct val="90000"/>
              </a:lnSpc>
              <a:spcBef>
                <a:spcPts val="0"/>
              </a:spcBef>
              <a:spcAft>
                <a:spcPts val="0"/>
              </a:spcAft>
              <a:buSzPts val="3400"/>
              <a:buNone/>
              <a:defRPr/>
            </a:lvl4pPr>
            <a:lvl5pPr lvl="4" rtl="0" algn="l">
              <a:lnSpc>
                <a:spcPct val="90000"/>
              </a:lnSpc>
              <a:spcBef>
                <a:spcPts val="0"/>
              </a:spcBef>
              <a:spcAft>
                <a:spcPts val="0"/>
              </a:spcAft>
              <a:buSzPts val="3400"/>
              <a:buNone/>
              <a:defRPr/>
            </a:lvl5pPr>
            <a:lvl6pPr lvl="5" rtl="0" algn="l">
              <a:lnSpc>
                <a:spcPct val="90000"/>
              </a:lnSpc>
              <a:spcBef>
                <a:spcPts val="0"/>
              </a:spcBef>
              <a:spcAft>
                <a:spcPts val="0"/>
              </a:spcAft>
              <a:buSzPts val="3400"/>
              <a:buNone/>
              <a:defRPr/>
            </a:lvl6pPr>
            <a:lvl7pPr lvl="6" rtl="0" algn="l">
              <a:lnSpc>
                <a:spcPct val="90000"/>
              </a:lnSpc>
              <a:spcBef>
                <a:spcPts val="0"/>
              </a:spcBef>
              <a:spcAft>
                <a:spcPts val="0"/>
              </a:spcAft>
              <a:buSzPts val="3400"/>
              <a:buNone/>
              <a:defRPr/>
            </a:lvl7pPr>
            <a:lvl8pPr lvl="7" rtl="0" algn="l">
              <a:lnSpc>
                <a:spcPct val="90000"/>
              </a:lnSpc>
              <a:spcBef>
                <a:spcPts val="0"/>
              </a:spcBef>
              <a:spcAft>
                <a:spcPts val="0"/>
              </a:spcAft>
              <a:buSzPts val="3400"/>
              <a:buNone/>
              <a:defRPr/>
            </a:lvl8pPr>
            <a:lvl9pPr lvl="8" rtl="0" algn="l">
              <a:lnSpc>
                <a:spcPct val="90000"/>
              </a:lnSpc>
              <a:spcBef>
                <a:spcPts val="0"/>
              </a:spcBef>
              <a:spcAft>
                <a:spcPts val="0"/>
              </a:spcAft>
              <a:buSzPts val="3400"/>
              <a:buNone/>
              <a:defRPr/>
            </a:lvl9pPr>
          </a:lstStyle>
          <a:p/>
        </p:txBody>
      </p:sp>
      <p:sp>
        <p:nvSpPr>
          <p:cNvPr id="97" name="Google Shape;97;p12"/>
          <p:cNvSpPr txBox="1"/>
          <p:nvPr>
            <p:ph idx="1" type="body"/>
          </p:nvPr>
        </p:nvSpPr>
        <p:spPr>
          <a:xfrm>
            <a:off x="1188175" y="1506350"/>
            <a:ext cx="3002700" cy="2762100"/>
          </a:xfrm>
          <a:prstGeom prst="rect">
            <a:avLst/>
          </a:prstGeom>
          <a:noFill/>
          <a:ln>
            <a:noFill/>
          </a:ln>
        </p:spPr>
        <p:txBody>
          <a:bodyPr anchorCtr="0" anchor="t" bIns="0" lIns="0" spcFirstLastPara="1" rIns="0" wrap="square" tIns="0">
            <a:noAutofit/>
          </a:bodyPr>
          <a:lstStyle>
            <a:lvl1pPr indent="-355600" lvl="0" marL="457200" rtl="0" algn="l">
              <a:lnSpc>
                <a:spcPct val="100000"/>
              </a:lnSpc>
              <a:spcBef>
                <a:spcPts val="0"/>
              </a:spcBef>
              <a:spcAft>
                <a:spcPts val="0"/>
              </a:spcAft>
              <a:buSzPts val="2000"/>
              <a:buChar char="✗"/>
              <a:defRPr sz="2000"/>
            </a:lvl1pPr>
            <a:lvl2pPr indent="-355600" lvl="1" marL="914400" rtl="0" algn="l">
              <a:lnSpc>
                <a:spcPct val="100000"/>
              </a:lnSpc>
              <a:spcBef>
                <a:spcPts val="1000"/>
              </a:spcBef>
              <a:spcAft>
                <a:spcPts val="0"/>
              </a:spcAft>
              <a:buSzPts val="2000"/>
              <a:buChar char="✗"/>
              <a:defRPr sz="2000"/>
            </a:lvl2pPr>
            <a:lvl3pPr indent="-355600" lvl="2" marL="1371600" rtl="0" algn="l">
              <a:lnSpc>
                <a:spcPct val="100000"/>
              </a:lnSpc>
              <a:spcBef>
                <a:spcPts val="1000"/>
              </a:spcBef>
              <a:spcAft>
                <a:spcPts val="0"/>
              </a:spcAft>
              <a:buSzPts val="2000"/>
              <a:buChar char="■"/>
              <a:defRPr sz="2000"/>
            </a:lvl3pPr>
            <a:lvl4pPr indent="-355600" lvl="3" marL="1828800" rtl="0" algn="l">
              <a:lnSpc>
                <a:spcPct val="100000"/>
              </a:lnSpc>
              <a:spcBef>
                <a:spcPts val="1000"/>
              </a:spcBef>
              <a:spcAft>
                <a:spcPts val="0"/>
              </a:spcAft>
              <a:buSzPts val="2000"/>
              <a:buChar char="●"/>
              <a:defRPr sz="2000"/>
            </a:lvl4pPr>
            <a:lvl5pPr indent="-355600" lvl="4" marL="2286000" rtl="0" algn="l">
              <a:lnSpc>
                <a:spcPct val="100000"/>
              </a:lnSpc>
              <a:spcBef>
                <a:spcPts val="1000"/>
              </a:spcBef>
              <a:spcAft>
                <a:spcPts val="0"/>
              </a:spcAft>
              <a:buSzPts val="2000"/>
              <a:buChar char="○"/>
              <a:defRPr sz="2000"/>
            </a:lvl5pPr>
            <a:lvl6pPr indent="-355600" lvl="5" marL="2743200" rtl="0" algn="l">
              <a:lnSpc>
                <a:spcPct val="100000"/>
              </a:lnSpc>
              <a:spcBef>
                <a:spcPts val="1000"/>
              </a:spcBef>
              <a:spcAft>
                <a:spcPts val="0"/>
              </a:spcAft>
              <a:buSzPts val="2000"/>
              <a:buChar char="■"/>
              <a:defRPr sz="2000"/>
            </a:lvl6pPr>
            <a:lvl7pPr indent="-355600" lvl="6" marL="3200400" rtl="0" algn="l">
              <a:lnSpc>
                <a:spcPct val="100000"/>
              </a:lnSpc>
              <a:spcBef>
                <a:spcPts val="1000"/>
              </a:spcBef>
              <a:spcAft>
                <a:spcPts val="0"/>
              </a:spcAft>
              <a:buSzPts val="2000"/>
              <a:buChar char="●"/>
              <a:defRPr sz="2000"/>
            </a:lvl7pPr>
            <a:lvl8pPr indent="-355600" lvl="7" marL="3657600" rtl="0" algn="l">
              <a:lnSpc>
                <a:spcPct val="100000"/>
              </a:lnSpc>
              <a:spcBef>
                <a:spcPts val="1000"/>
              </a:spcBef>
              <a:spcAft>
                <a:spcPts val="0"/>
              </a:spcAft>
              <a:buSzPts val="2000"/>
              <a:buChar char="○"/>
              <a:defRPr sz="2000"/>
            </a:lvl8pPr>
            <a:lvl9pPr indent="-355600" lvl="8" marL="4114800" rtl="0" algn="l">
              <a:lnSpc>
                <a:spcPct val="100000"/>
              </a:lnSpc>
              <a:spcBef>
                <a:spcPts val="1000"/>
              </a:spcBef>
              <a:spcAft>
                <a:spcPts val="1000"/>
              </a:spcAft>
              <a:buSzPts val="2000"/>
              <a:buChar char="■"/>
              <a:defRPr sz="2000"/>
            </a:lvl9pPr>
          </a:lstStyle>
          <a:p/>
        </p:txBody>
      </p:sp>
      <p:sp>
        <p:nvSpPr>
          <p:cNvPr id="98" name="Google Shape;98;p12"/>
          <p:cNvSpPr txBox="1"/>
          <p:nvPr>
            <p:ph idx="2" type="body"/>
          </p:nvPr>
        </p:nvSpPr>
        <p:spPr>
          <a:xfrm>
            <a:off x="4611864" y="1506350"/>
            <a:ext cx="3002700" cy="2762100"/>
          </a:xfrm>
          <a:prstGeom prst="rect">
            <a:avLst/>
          </a:prstGeom>
          <a:noFill/>
          <a:ln>
            <a:noFill/>
          </a:ln>
        </p:spPr>
        <p:txBody>
          <a:bodyPr anchorCtr="0" anchor="t" bIns="0" lIns="0" spcFirstLastPara="1" rIns="0" wrap="square" tIns="0">
            <a:noAutofit/>
          </a:bodyPr>
          <a:lstStyle>
            <a:lvl1pPr indent="-355600" lvl="0" marL="457200" rtl="0" algn="l">
              <a:lnSpc>
                <a:spcPct val="100000"/>
              </a:lnSpc>
              <a:spcBef>
                <a:spcPts val="0"/>
              </a:spcBef>
              <a:spcAft>
                <a:spcPts val="0"/>
              </a:spcAft>
              <a:buSzPts val="2000"/>
              <a:buChar char="✗"/>
              <a:defRPr sz="2000"/>
            </a:lvl1pPr>
            <a:lvl2pPr indent="-355600" lvl="1" marL="914400" rtl="0" algn="l">
              <a:lnSpc>
                <a:spcPct val="100000"/>
              </a:lnSpc>
              <a:spcBef>
                <a:spcPts val="1000"/>
              </a:spcBef>
              <a:spcAft>
                <a:spcPts val="0"/>
              </a:spcAft>
              <a:buSzPts val="2000"/>
              <a:buChar char="✗"/>
              <a:defRPr sz="2000"/>
            </a:lvl2pPr>
            <a:lvl3pPr indent="-355600" lvl="2" marL="1371600" rtl="0" algn="l">
              <a:lnSpc>
                <a:spcPct val="100000"/>
              </a:lnSpc>
              <a:spcBef>
                <a:spcPts val="1000"/>
              </a:spcBef>
              <a:spcAft>
                <a:spcPts val="0"/>
              </a:spcAft>
              <a:buSzPts val="2000"/>
              <a:buChar char="■"/>
              <a:defRPr sz="2000"/>
            </a:lvl3pPr>
            <a:lvl4pPr indent="-355600" lvl="3" marL="1828800" rtl="0" algn="l">
              <a:lnSpc>
                <a:spcPct val="100000"/>
              </a:lnSpc>
              <a:spcBef>
                <a:spcPts val="1000"/>
              </a:spcBef>
              <a:spcAft>
                <a:spcPts val="0"/>
              </a:spcAft>
              <a:buSzPts val="2000"/>
              <a:buChar char="●"/>
              <a:defRPr sz="2000"/>
            </a:lvl4pPr>
            <a:lvl5pPr indent="-355600" lvl="4" marL="2286000" rtl="0" algn="l">
              <a:lnSpc>
                <a:spcPct val="100000"/>
              </a:lnSpc>
              <a:spcBef>
                <a:spcPts val="1000"/>
              </a:spcBef>
              <a:spcAft>
                <a:spcPts val="0"/>
              </a:spcAft>
              <a:buSzPts val="2000"/>
              <a:buChar char="○"/>
              <a:defRPr sz="2000"/>
            </a:lvl5pPr>
            <a:lvl6pPr indent="-355600" lvl="5" marL="2743200" rtl="0" algn="l">
              <a:lnSpc>
                <a:spcPct val="100000"/>
              </a:lnSpc>
              <a:spcBef>
                <a:spcPts val="1000"/>
              </a:spcBef>
              <a:spcAft>
                <a:spcPts val="0"/>
              </a:spcAft>
              <a:buSzPts val="2000"/>
              <a:buChar char="■"/>
              <a:defRPr sz="2000"/>
            </a:lvl6pPr>
            <a:lvl7pPr indent="-355600" lvl="6" marL="3200400" rtl="0" algn="l">
              <a:lnSpc>
                <a:spcPct val="100000"/>
              </a:lnSpc>
              <a:spcBef>
                <a:spcPts val="1000"/>
              </a:spcBef>
              <a:spcAft>
                <a:spcPts val="0"/>
              </a:spcAft>
              <a:buSzPts val="2000"/>
              <a:buChar char="●"/>
              <a:defRPr sz="2000"/>
            </a:lvl7pPr>
            <a:lvl8pPr indent="-355600" lvl="7" marL="3657600" rtl="0" algn="l">
              <a:lnSpc>
                <a:spcPct val="100000"/>
              </a:lnSpc>
              <a:spcBef>
                <a:spcPts val="1000"/>
              </a:spcBef>
              <a:spcAft>
                <a:spcPts val="0"/>
              </a:spcAft>
              <a:buSzPts val="2000"/>
              <a:buChar char="○"/>
              <a:defRPr sz="2000"/>
            </a:lvl8pPr>
            <a:lvl9pPr indent="-355600" lvl="8" marL="4114800" rtl="0" algn="l">
              <a:lnSpc>
                <a:spcPct val="100000"/>
              </a:lnSpc>
              <a:spcBef>
                <a:spcPts val="1000"/>
              </a:spcBef>
              <a:spcAft>
                <a:spcPts val="1000"/>
              </a:spcAft>
              <a:buSzPts val="2000"/>
              <a:buChar char="■"/>
              <a:defRPr sz="2000"/>
            </a:lvl9pPr>
          </a:lstStyle>
          <a:p/>
        </p:txBody>
      </p:sp>
      <p:sp>
        <p:nvSpPr>
          <p:cNvPr id="99" name="Google Shape;99;p12"/>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1pPr>
            <a:lvl2pPr indent="0" lvl="1"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2pPr>
            <a:lvl3pPr indent="0" lvl="2"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3pPr>
            <a:lvl4pPr indent="0" lvl="3"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4pPr>
            <a:lvl5pPr indent="0" lvl="4"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5pPr>
            <a:lvl6pPr indent="0" lvl="5"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6pPr>
            <a:lvl7pPr indent="0" lvl="6"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7pPr>
            <a:lvl8pPr indent="0" lvl="7"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8pPr>
            <a:lvl9pPr indent="0" lvl="8"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sp>
        <p:nvSpPr>
          <p:cNvPr id="100" name="Google Shape;100;p12"/>
          <p:cNvSpPr/>
          <p:nvPr/>
        </p:nvSpPr>
        <p:spPr>
          <a:xfrm>
            <a:off x="8138824" y="237026"/>
            <a:ext cx="739006" cy="927984"/>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 name="Google Shape;101;p12"/>
          <p:cNvSpPr/>
          <p:nvPr/>
        </p:nvSpPr>
        <p:spPr>
          <a:xfrm>
            <a:off x="8547668" y="2847045"/>
            <a:ext cx="262123" cy="231108"/>
          </a:xfrm>
          <a:custGeom>
            <a:rect b="b" l="l" r="r" t="t"/>
            <a:pathLst>
              <a:path extrusionOk="0" h="109530" w="124229">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2" name="Google Shape;102;p12"/>
          <p:cNvSpPr/>
          <p:nvPr/>
        </p:nvSpPr>
        <p:spPr>
          <a:xfrm>
            <a:off x="4426766" y="4724706"/>
            <a:ext cx="888148" cy="61490"/>
          </a:xfrm>
          <a:custGeom>
            <a:rect b="b" l="l" r="r" t="t"/>
            <a:pathLst>
              <a:path extrusionOk="0" h="29142" w="420923">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 name="Google Shape;103;p12"/>
          <p:cNvSpPr/>
          <p:nvPr/>
        </p:nvSpPr>
        <p:spPr>
          <a:xfrm>
            <a:off x="5368771" y="4755508"/>
            <a:ext cx="86890" cy="31179"/>
          </a:xfrm>
          <a:custGeom>
            <a:rect b="b" l="l" r="r" t="t"/>
            <a:pathLst>
              <a:path extrusionOk="0" h="14777" w="4118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4" name="Google Shape;104;p12"/>
          <p:cNvSpPr/>
          <p:nvPr/>
        </p:nvSpPr>
        <p:spPr>
          <a:xfrm>
            <a:off x="5538652" y="4755173"/>
            <a:ext cx="299728" cy="40681"/>
          </a:xfrm>
          <a:custGeom>
            <a:rect b="b" l="l" r="r" t="t"/>
            <a:pathLst>
              <a:path extrusionOk="0" h="19280" w="142051">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 name="Google Shape;105;p12"/>
          <p:cNvSpPr/>
          <p:nvPr/>
        </p:nvSpPr>
        <p:spPr>
          <a:xfrm>
            <a:off x="325536" y="1027644"/>
            <a:ext cx="113330" cy="954049"/>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 name="Google Shape;106;p12"/>
          <p:cNvSpPr/>
          <p:nvPr/>
        </p:nvSpPr>
        <p:spPr>
          <a:xfrm>
            <a:off x="257001" y="1121076"/>
            <a:ext cx="80437" cy="399039"/>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107" name="Google Shape;107;p12"/>
          <p:cNvPicPr preferRelativeResize="0"/>
          <p:nvPr/>
        </p:nvPicPr>
        <p:blipFill>
          <a:blip r:embed="rId2">
            <a:alphaModFix/>
          </a:blip>
          <a:stretch>
            <a:fillRect/>
          </a:stretch>
        </p:blipFill>
        <p:spPr>
          <a:xfrm rot="-466540">
            <a:off x="7752781" y="3377050"/>
            <a:ext cx="972273" cy="131874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p:cSld name="TITLE_AND_BODY_2">
    <p:spTree>
      <p:nvGrpSpPr>
        <p:cNvPr id="108" name="Shape 108"/>
        <p:cNvGrpSpPr/>
        <p:nvPr/>
      </p:nvGrpSpPr>
      <p:grpSpPr>
        <a:xfrm>
          <a:off x="0" y="0"/>
          <a:ext cx="0" cy="0"/>
          <a:chOff x="0" y="0"/>
          <a:chExt cx="0" cy="0"/>
        </a:xfrm>
      </p:grpSpPr>
      <p:sp>
        <p:nvSpPr>
          <p:cNvPr id="109" name="Google Shape;109;p13"/>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 name="Google Shape;110;p13"/>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 name="Google Shape;111;p13"/>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2" name="Google Shape;112;p13"/>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SzPts val="3400"/>
              <a:buNone/>
              <a:defRPr/>
            </a:lvl1pPr>
            <a:lvl2pPr lvl="1" rtl="0" algn="l">
              <a:lnSpc>
                <a:spcPct val="90000"/>
              </a:lnSpc>
              <a:spcBef>
                <a:spcPts val="0"/>
              </a:spcBef>
              <a:spcAft>
                <a:spcPts val="0"/>
              </a:spcAft>
              <a:buSzPts val="3400"/>
              <a:buNone/>
              <a:defRPr/>
            </a:lvl2pPr>
            <a:lvl3pPr lvl="2" rtl="0" algn="l">
              <a:lnSpc>
                <a:spcPct val="90000"/>
              </a:lnSpc>
              <a:spcBef>
                <a:spcPts val="0"/>
              </a:spcBef>
              <a:spcAft>
                <a:spcPts val="0"/>
              </a:spcAft>
              <a:buSzPts val="3400"/>
              <a:buNone/>
              <a:defRPr/>
            </a:lvl3pPr>
            <a:lvl4pPr lvl="3" rtl="0" algn="l">
              <a:lnSpc>
                <a:spcPct val="90000"/>
              </a:lnSpc>
              <a:spcBef>
                <a:spcPts val="0"/>
              </a:spcBef>
              <a:spcAft>
                <a:spcPts val="0"/>
              </a:spcAft>
              <a:buSzPts val="3400"/>
              <a:buNone/>
              <a:defRPr/>
            </a:lvl4pPr>
            <a:lvl5pPr lvl="4" rtl="0" algn="l">
              <a:lnSpc>
                <a:spcPct val="90000"/>
              </a:lnSpc>
              <a:spcBef>
                <a:spcPts val="0"/>
              </a:spcBef>
              <a:spcAft>
                <a:spcPts val="0"/>
              </a:spcAft>
              <a:buSzPts val="3400"/>
              <a:buNone/>
              <a:defRPr/>
            </a:lvl5pPr>
            <a:lvl6pPr lvl="5" rtl="0" algn="l">
              <a:lnSpc>
                <a:spcPct val="90000"/>
              </a:lnSpc>
              <a:spcBef>
                <a:spcPts val="0"/>
              </a:spcBef>
              <a:spcAft>
                <a:spcPts val="0"/>
              </a:spcAft>
              <a:buSzPts val="3400"/>
              <a:buNone/>
              <a:defRPr/>
            </a:lvl6pPr>
            <a:lvl7pPr lvl="6" rtl="0" algn="l">
              <a:lnSpc>
                <a:spcPct val="90000"/>
              </a:lnSpc>
              <a:spcBef>
                <a:spcPts val="0"/>
              </a:spcBef>
              <a:spcAft>
                <a:spcPts val="0"/>
              </a:spcAft>
              <a:buSzPts val="3400"/>
              <a:buNone/>
              <a:defRPr/>
            </a:lvl7pPr>
            <a:lvl8pPr lvl="7" rtl="0" algn="l">
              <a:lnSpc>
                <a:spcPct val="90000"/>
              </a:lnSpc>
              <a:spcBef>
                <a:spcPts val="0"/>
              </a:spcBef>
              <a:spcAft>
                <a:spcPts val="0"/>
              </a:spcAft>
              <a:buSzPts val="3400"/>
              <a:buNone/>
              <a:defRPr/>
            </a:lvl8pPr>
            <a:lvl9pPr lvl="8" rtl="0" algn="l">
              <a:lnSpc>
                <a:spcPct val="90000"/>
              </a:lnSpc>
              <a:spcBef>
                <a:spcPts val="0"/>
              </a:spcBef>
              <a:spcAft>
                <a:spcPts val="0"/>
              </a:spcAft>
              <a:buSzPts val="3400"/>
              <a:buNone/>
              <a:defRPr/>
            </a:lvl9pPr>
          </a:lstStyle>
          <a:p/>
        </p:txBody>
      </p:sp>
      <p:sp>
        <p:nvSpPr>
          <p:cNvPr id="113" name="Google Shape;113;p13"/>
          <p:cNvSpPr txBox="1"/>
          <p:nvPr>
            <p:ph idx="1" type="body"/>
          </p:nvPr>
        </p:nvSpPr>
        <p:spPr>
          <a:xfrm>
            <a:off x="1188175" y="1506350"/>
            <a:ext cx="6426300" cy="2840400"/>
          </a:xfrm>
          <a:prstGeom prst="rect">
            <a:avLst/>
          </a:prstGeom>
          <a:noFill/>
          <a:ln>
            <a:noFill/>
          </a:ln>
        </p:spPr>
        <p:txBody>
          <a:bodyPr anchorCtr="0" anchor="t" bIns="0" lIns="0" spcFirstLastPara="1" rIns="0" wrap="square" tIns="0">
            <a:noAutofit/>
          </a:bodyPr>
          <a:lstStyle>
            <a:lvl1pPr indent="-368300" lvl="0" marL="457200" rtl="0" algn="l">
              <a:lnSpc>
                <a:spcPct val="100000"/>
              </a:lnSpc>
              <a:spcBef>
                <a:spcPts val="0"/>
              </a:spcBef>
              <a:spcAft>
                <a:spcPts val="0"/>
              </a:spcAft>
              <a:buSzPts val="2200"/>
              <a:buChar char="✗"/>
              <a:defRPr/>
            </a:lvl1pPr>
            <a:lvl2pPr indent="-368300" lvl="1" marL="914400" rtl="0" algn="l">
              <a:lnSpc>
                <a:spcPct val="100000"/>
              </a:lnSpc>
              <a:spcBef>
                <a:spcPts val="1000"/>
              </a:spcBef>
              <a:spcAft>
                <a:spcPts val="0"/>
              </a:spcAft>
              <a:buSzPts val="2200"/>
              <a:buChar char="✗"/>
              <a:defRPr/>
            </a:lvl2pPr>
            <a:lvl3pPr indent="-368300" lvl="2" marL="1371600" rtl="0" algn="l">
              <a:lnSpc>
                <a:spcPct val="100000"/>
              </a:lnSpc>
              <a:spcBef>
                <a:spcPts val="1000"/>
              </a:spcBef>
              <a:spcAft>
                <a:spcPts val="0"/>
              </a:spcAft>
              <a:buSzPts val="2200"/>
              <a:buChar char="■"/>
              <a:defRPr/>
            </a:lvl3pPr>
            <a:lvl4pPr indent="-368300" lvl="3" marL="1828800" rtl="0" algn="l">
              <a:lnSpc>
                <a:spcPct val="100000"/>
              </a:lnSpc>
              <a:spcBef>
                <a:spcPts val="1000"/>
              </a:spcBef>
              <a:spcAft>
                <a:spcPts val="0"/>
              </a:spcAft>
              <a:buSzPts val="2200"/>
              <a:buChar char="●"/>
              <a:defRPr/>
            </a:lvl4pPr>
            <a:lvl5pPr indent="-368300" lvl="4" marL="2286000" rtl="0" algn="l">
              <a:lnSpc>
                <a:spcPct val="100000"/>
              </a:lnSpc>
              <a:spcBef>
                <a:spcPts val="1000"/>
              </a:spcBef>
              <a:spcAft>
                <a:spcPts val="0"/>
              </a:spcAft>
              <a:buSzPts val="2200"/>
              <a:buChar char="○"/>
              <a:defRPr/>
            </a:lvl5pPr>
            <a:lvl6pPr indent="-368300" lvl="5" marL="2743200" rtl="0" algn="l">
              <a:lnSpc>
                <a:spcPct val="100000"/>
              </a:lnSpc>
              <a:spcBef>
                <a:spcPts val="1000"/>
              </a:spcBef>
              <a:spcAft>
                <a:spcPts val="0"/>
              </a:spcAft>
              <a:buSzPts val="2200"/>
              <a:buChar char="■"/>
              <a:defRPr/>
            </a:lvl6pPr>
            <a:lvl7pPr indent="-368300" lvl="6" marL="3200400" rtl="0" algn="l">
              <a:lnSpc>
                <a:spcPct val="100000"/>
              </a:lnSpc>
              <a:spcBef>
                <a:spcPts val="1000"/>
              </a:spcBef>
              <a:spcAft>
                <a:spcPts val="0"/>
              </a:spcAft>
              <a:buSzPts val="2200"/>
              <a:buChar char="●"/>
              <a:defRPr/>
            </a:lvl7pPr>
            <a:lvl8pPr indent="-368300" lvl="7" marL="3657600" rtl="0" algn="l">
              <a:lnSpc>
                <a:spcPct val="100000"/>
              </a:lnSpc>
              <a:spcBef>
                <a:spcPts val="1000"/>
              </a:spcBef>
              <a:spcAft>
                <a:spcPts val="0"/>
              </a:spcAft>
              <a:buSzPts val="2200"/>
              <a:buChar char="○"/>
              <a:defRPr/>
            </a:lvl8pPr>
            <a:lvl9pPr indent="-368300" lvl="8" marL="4114800" rtl="0" algn="l">
              <a:lnSpc>
                <a:spcPct val="100000"/>
              </a:lnSpc>
              <a:spcBef>
                <a:spcPts val="1000"/>
              </a:spcBef>
              <a:spcAft>
                <a:spcPts val="1000"/>
              </a:spcAft>
              <a:buSzPts val="2200"/>
              <a:buChar char="■"/>
              <a:defRPr/>
            </a:lvl9pPr>
          </a:lstStyle>
          <a:p/>
        </p:txBody>
      </p:sp>
      <p:sp>
        <p:nvSpPr>
          <p:cNvPr id="114" name="Google Shape;114;p13"/>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1pPr>
            <a:lvl2pPr indent="0" lvl="1"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2pPr>
            <a:lvl3pPr indent="0" lvl="2"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3pPr>
            <a:lvl4pPr indent="0" lvl="3"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4pPr>
            <a:lvl5pPr indent="0" lvl="4"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5pPr>
            <a:lvl6pPr indent="0" lvl="5"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6pPr>
            <a:lvl7pPr indent="0" lvl="6"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7pPr>
            <a:lvl8pPr indent="0" lvl="7"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8pPr>
            <a:lvl9pPr indent="0" lvl="8"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fr-CA"/>
              <a:t>‹#›</a:t>
            </a:fld>
            <a:endParaRPr/>
          </a:p>
        </p:txBody>
      </p:sp>
      <p:sp>
        <p:nvSpPr>
          <p:cNvPr id="115" name="Google Shape;115;p13"/>
          <p:cNvSpPr/>
          <p:nvPr/>
        </p:nvSpPr>
        <p:spPr>
          <a:xfrm>
            <a:off x="3215361" y="371192"/>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 name="Google Shape;116;p13"/>
          <p:cNvSpPr/>
          <p:nvPr/>
        </p:nvSpPr>
        <p:spPr>
          <a:xfrm>
            <a:off x="4695254" y="404559"/>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7" name="Google Shape;117;p13"/>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8" name="Google Shape;118;p13"/>
          <p:cNvSpPr/>
          <p:nvPr/>
        </p:nvSpPr>
        <p:spPr>
          <a:xfrm>
            <a:off x="244743" y="409436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9" name="Google Shape;119;p13"/>
          <p:cNvSpPr/>
          <p:nvPr/>
        </p:nvSpPr>
        <p:spPr>
          <a:xfrm>
            <a:off x="8578274" y="2957429"/>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0" name="Google Shape;120;p13"/>
          <p:cNvSpPr/>
          <p:nvPr/>
        </p:nvSpPr>
        <p:spPr>
          <a:xfrm>
            <a:off x="4853896" y="4607301"/>
            <a:ext cx="851649" cy="155161"/>
          </a:xfrm>
          <a:custGeom>
            <a:rect b="b" l="l" r="r" t="t"/>
            <a:pathLst>
              <a:path extrusionOk="0" h="73536" w="403625">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1" name="Google Shape;121;p13"/>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2" name="Shape 122"/>
        <p:cNvGrpSpPr/>
        <p:nvPr/>
      </p:nvGrpSpPr>
      <p:grpSpPr>
        <a:xfrm>
          <a:off x="0" y="0"/>
          <a:ext cx="0" cy="0"/>
          <a:chOff x="0" y="0"/>
          <a:chExt cx="0" cy="0"/>
        </a:xfrm>
      </p:grpSpPr>
      <p:sp>
        <p:nvSpPr>
          <p:cNvPr id="123" name="Google Shape;123;p14"/>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4" name="Google Shape;124;p14"/>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5" name="Google Shape;125;p14"/>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6" name="Google Shape;126;p14"/>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lvl1pPr lvl="0" rtl="0" algn="l">
              <a:lnSpc>
                <a:spcPct val="90000"/>
              </a:lnSpc>
              <a:spcBef>
                <a:spcPts val="0"/>
              </a:spcBef>
              <a:spcAft>
                <a:spcPts val="0"/>
              </a:spcAft>
              <a:buSzPts val="3400"/>
              <a:buNone/>
              <a:defRPr/>
            </a:lvl1pPr>
            <a:lvl2pPr lvl="1" rtl="0" algn="l">
              <a:lnSpc>
                <a:spcPct val="90000"/>
              </a:lnSpc>
              <a:spcBef>
                <a:spcPts val="0"/>
              </a:spcBef>
              <a:spcAft>
                <a:spcPts val="0"/>
              </a:spcAft>
              <a:buSzPts val="3400"/>
              <a:buNone/>
              <a:defRPr/>
            </a:lvl2pPr>
            <a:lvl3pPr lvl="2" rtl="0" algn="l">
              <a:lnSpc>
                <a:spcPct val="90000"/>
              </a:lnSpc>
              <a:spcBef>
                <a:spcPts val="0"/>
              </a:spcBef>
              <a:spcAft>
                <a:spcPts val="0"/>
              </a:spcAft>
              <a:buSzPts val="3400"/>
              <a:buNone/>
              <a:defRPr/>
            </a:lvl3pPr>
            <a:lvl4pPr lvl="3" rtl="0" algn="l">
              <a:lnSpc>
                <a:spcPct val="90000"/>
              </a:lnSpc>
              <a:spcBef>
                <a:spcPts val="0"/>
              </a:spcBef>
              <a:spcAft>
                <a:spcPts val="0"/>
              </a:spcAft>
              <a:buSzPts val="3400"/>
              <a:buNone/>
              <a:defRPr/>
            </a:lvl4pPr>
            <a:lvl5pPr lvl="4" rtl="0" algn="l">
              <a:lnSpc>
                <a:spcPct val="90000"/>
              </a:lnSpc>
              <a:spcBef>
                <a:spcPts val="0"/>
              </a:spcBef>
              <a:spcAft>
                <a:spcPts val="0"/>
              </a:spcAft>
              <a:buSzPts val="3400"/>
              <a:buNone/>
              <a:defRPr/>
            </a:lvl5pPr>
            <a:lvl6pPr lvl="5" rtl="0" algn="l">
              <a:lnSpc>
                <a:spcPct val="90000"/>
              </a:lnSpc>
              <a:spcBef>
                <a:spcPts val="0"/>
              </a:spcBef>
              <a:spcAft>
                <a:spcPts val="0"/>
              </a:spcAft>
              <a:buSzPts val="3400"/>
              <a:buNone/>
              <a:defRPr/>
            </a:lvl6pPr>
            <a:lvl7pPr lvl="6" rtl="0" algn="l">
              <a:lnSpc>
                <a:spcPct val="90000"/>
              </a:lnSpc>
              <a:spcBef>
                <a:spcPts val="0"/>
              </a:spcBef>
              <a:spcAft>
                <a:spcPts val="0"/>
              </a:spcAft>
              <a:buSzPts val="3400"/>
              <a:buNone/>
              <a:defRPr/>
            </a:lvl7pPr>
            <a:lvl8pPr lvl="7" rtl="0" algn="l">
              <a:lnSpc>
                <a:spcPct val="90000"/>
              </a:lnSpc>
              <a:spcBef>
                <a:spcPts val="0"/>
              </a:spcBef>
              <a:spcAft>
                <a:spcPts val="0"/>
              </a:spcAft>
              <a:buSzPts val="3400"/>
              <a:buNone/>
              <a:defRPr/>
            </a:lvl8pPr>
            <a:lvl9pPr lvl="8" rtl="0" algn="l">
              <a:lnSpc>
                <a:spcPct val="90000"/>
              </a:lnSpc>
              <a:spcBef>
                <a:spcPts val="0"/>
              </a:spcBef>
              <a:spcAft>
                <a:spcPts val="0"/>
              </a:spcAft>
              <a:buSzPts val="3400"/>
              <a:buNone/>
              <a:defRPr/>
            </a:lvl9pPr>
          </a:lstStyle>
          <a:p/>
        </p:txBody>
      </p:sp>
      <p:sp>
        <p:nvSpPr>
          <p:cNvPr id="127" name="Google Shape;127;p14"/>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1pPr>
            <a:lvl2pPr indent="0" lvl="1"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2pPr>
            <a:lvl3pPr indent="0" lvl="2"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3pPr>
            <a:lvl4pPr indent="0" lvl="3"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4pPr>
            <a:lvl5pPr indent="0" lvl="4"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5pPr>
            <a:lvl6pPr indent="0" lvl="5"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6pPr>
            <a:lvl7pPr indent="0" lvl="6"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7pPr>
            <a:lvl8pPr indent="0" lvl="7"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8pPr>
            <a:lvl9pPr indent="0" lvl="8" marL="0" marR="0" rtl="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fr-CA"/>
              <a:t>‹#›</a:t>
            </a:fld>
            <a:endParaRPr/>
          </a:p>
        </p:txBody>
      </p:sp>
      <p:sp>
        <p:nvSpPr>
          <p:cNvPr id="128" name="Google Shape;128;p14"/>
          <p:cNvSpPr/>
          <p:nvPr/>
        </p:nvSpPr>
        <p:spPr>
          <a:xfrm>
            <a:off x="325536" y="1027644"/>
            <a:ext cx="113330" cy="954049"/>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9" name="Google Shape;129;p14"/>
          <p:cNvSpPr/>
          <p:nvPr/>
        </p:nvSpPr>
        <p:spPr>
          <a:xfrm>
            <a:off x="257001" y="1121076"/>
            <a:ext cx="80437" cy="399039"/>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0" name="Google Shape;130;p14"/>
          <p:cNvSpPr/>
          <p:nvPr/>
        </p:nvSpPr>
        <p:spPr>
          <a:xfrm>
            <a:off x="2910561" y="377935"/>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 name="Google Shape;131;p14"/>
          <p:cNvSpPr/>
          <p:nvPr/>
        </p:nvSpPr>
        <p:spPr>
          <a:xfrm>
            <a:off x="4390454" y="411302"/>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2" name="Google Shape;132;p14"/>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3" name="Google Shape;133;p14"/>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4" name="Google Shape;134;p14"/>
          <p:cNvSpPr/>
          <p:nvPr/>
        </p:nvSpPr>
        <p:spPr>
          <a:xfrm>
            <a:off x="244743" y="409436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5" name="Google Shape;135;p14"/>
          <p:cNvSpPr/>
          <p:nvPr/>
        </p:nvSpPr>
        <p:spPr>
          <a:xfrm>
            <a:off x="8624662" y="1757104"/>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6" name="Google Shape;136;p14"/>
          <p:cNvSpPr/>
          <p:nvPr/>
        </p:nvSpPr>
        <p:spPr>
          <a:xfrm>
            <a:off x="4654424" y="4555495"/>
            <a:ext cx="681049" cy="214332"/>
          </a:xfrm>
          <a:custGeom>
            <a:rect b="b" l="l" r="r" t="t"/>
            <a:pathLst>
              <a:path extrusionOk="0" h="101579" w="322772">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1" type="secHead">
  <p:cSld name="SECTION_HEADER">
    <p:spTree>
      <p:nvGrpSpPr>
        <p:cNvPr id="22" name="Shape 22"/>
        <p:cNvGrpSpPr/>
        <p:nvPr/>
      </p:nvGrpSpPr>
      <p:grpSpPr>
        <a:xfrm>
          <a:off x="0" y="0"/>
          <a:ext cx="0" cy="0"/>
          <a:chOff x="0" y="0"/>
          <a:chExt cx="0" cy="0"/>
        </a:xfrm>
      </p:grpSpPr>
      <p:sp>
        <p:nvSpPr>
          <p:cNvPr id="23" name="Google Shape;23;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b="1" sz="1600">
                <a:latin typeface="Fira Mono"/>
                <a:ea typeface="Fira Mono"/>
                <a:cs typeface="Fira Mono"/>
                <a:sym typeface="Fira Mono"/>
              </a:defRPr>
            </a:lvl1pPr>
            <a:lvl2pPr lvl="1" rtl="0">
              <a:buNone/>
              <a:defRPr b="1" sz="1600">
                <a:latin typeface="Fira Mono"/>
                <a:ea typeface="Fira Mono"/>
                <a:cs typeface="Fira Mono"/>
                <a:sym typeface="Fira Mono"/>
              </a:defRPr>
            </a:lvl2pPr>
            <a:lvl3pPr lvl="2" rtl="0">
              <a:buNone/>
              <a:defRPr b="1" sz="1600">
                <a:latin typeface="Fira Mono"/>
                <a:ea typeface="Fira Mono"/>
                <a:cs typeface="Fira Mono"/>
                <a:sym typeface="Fira Mono"/>
              </a:defRPr>
            </a:lvl3pPr>
            <a:lvl4pPr lvl="3" rtl="0">
              <a:buNone/>
              <a:defRPr b="1" sz="1600">
                <a:latin typeface="Fira Mono"/>
                <a:ea typeface="Fira Mono"/>
                <a:cs typeface="Fira Mono"/>
                <a:sym typeface="Fira Mono"/>
              </a:defRPr>
            </a:lvl4pPr>
            <a:lvl5pPr lvl="4" rtl="0">
              <a:buNone/>
              <a:defRPr b="1" sz="1600">
                <a:latin typeface="Fira Mono"/>
                <a:ea typeface="Fira Mono"/>
                <a:cs typeface="Fira Mono"/>
                <a:sym typeface="Fira Mono"/>
              </a:defRPr>
            </a:lvl5pPr>
            <a:lvl6pPr lvl="5" rtl="0">
              <a:buNone/>
              <a:defRPr b="1" sz="1600">
                <a:latin typeface="Fira Mono"/>
                <a:ea typeface="Fira Mono"/>
                <a:cs typeface="Fira Mono"/>
                <a:sym typeface="Fira Mono"/>
              </a:defRPr>
            </a:lvl6pPr>
            <a:lvl7pPr lvl="6" rtl="0">
              <a:buNone/>
              <a:defRPr b="1" sz="1600">
                <a:latin typeface="Fira Mono"/>
                <a:ea typeface="Fira Mono"/>
                <a:cs typeface="Fira Mono"/>
                <a:sym typeface="Fira Mono"/>
              </a:defRPr>
            </a:lvl7pPr>
            <a:lvl8pPr lvl="7" rtl="0">
              <a:buNone/>
              <a:defRPr b="1" sz="1600">
                <a:latin typeface="Fira Mono"/>
                <a:ea typeface="Fira Mono"/>
                <a:cs typeface="Fira Mono"/>
                <a:sym typeface="Fira Mono"/>
              </a:defRPr>
            </a:lvl8pPr>
            <a:lvl9pPr lvl="8" rtl="0">
              <a:buNone/>
              <a:defRPr b="1" sz="1600">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cxnSp>
        <p:nvCxnSpPr>
          <p:cNvPr id="24" name="Google Shape;24;p3"/>
          <p:cNvCxnSpPr/>
          <p:nvPr/>
        </p:nvCxnSpPr>
        <p:spPr>
          <a:xfrm>
            <a:off x="161886" y="188197"/>
            <a:ext cx="8801400" cy="0"/>
          </a:xfrm>
          <a:prstGeom prst="straightConnector1">
            <a:avLst/>
          </a:prstGeom>
          <a:noFill/>
          <a:ln cap="flat" cmpd="sng" w="19050">
            <a:solidFill>
              <a:schemeClr val="dk1"/>
            </a:solidFill>
            <a:prstDash val="solid"/>
            <a:round/>
            <a:headEnd len="med" w="med" type="none"/>
            <a:tailEnd len="med" w="med" type="none"/>
          </a:ln>
        </p:spPr>
      </p:cxnSp>
      <p:sp>
        <p:nvSpPr>
          <p:cNvPr id="25" name="Google Shape;25;p3"/>
          <p:cNvSpPr txBox="1"/>
          <p:nvPr>
            <p:ph type="title"/>
          </p:nvPr>
        </p:nvSpPr>
        <p:spPr>
          <a:xfrm>
            <a:off x="171300" y="323350"/>
            <a:ext cx="8801400" cy="8445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p:cSld name="SECTION_HEADER_2">
    <p:spTree>
      <p:nvGrpSpPr>
        <p:cNvPr id="26" name="Shape 26"/>
        <p:cNvGrpSpPr/>
        <p:nvPr/>
      </p:nvGrpSpPr>
      <p:grpSpPr>
        <a:xfrm>
          <a:off x="0" y="0"/>
          <a:ext cx="0" cy="0"/>
          <a:chOff x="0" y="0"/>
          <a:chExt cx="0" cy="0"/>
        </a:xfrm>
      </p:grpSpPr>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b="1" sz="1600">
                <a:latin typeface="Fira Mono"/>
                <a:ea typeface="Fira Mono"/>
                <a:cs typeface="Fira Mono"/>
                <a:sym typeface="Fira Mono"/>
              </a:defRPr>
            </a:lvl1pPr>
            <a:lvl2pPr lvl="1" rtl="0">
              <a:buNone/>
              <a:defRPr b="1" sz="1600">
                <a:latin typeface="Fira Mono"/>
                <a:ea typeface="Fira Mono"/>
                <a:cs typeface="Fira Mono"/>
                <a:sym typeface="Fira Mono"/>
              </a:defRPr>
            </a:lvl2pPr>
            <a:lvl3pPr lvl="2" rtl="0">
              <a:buNone/>
              <a:defRPr b="1" sz="1600">
                <a:latin typeface="Fira Mono"/>
                <a:ea typeface="Fira Mono"/>
                <a:cs typeface="Fira Mono"/>
                <a:sym typeface="Fira Mono"/>
              </a:defRPr>
            </a:lvl3pPr>
            <a:lvl4pPr lvl="3" rtl="0">
              <a:buNone/>
              <a:defRPr b="1" sz="1600">
                <a:latin typeface="Fira Mono"/>
                <a:ea typeface="Fira Mono"/>
                <a:cs typeface="Fira Mono"/>
                <a:sym typeface="Fira Mono"/>
              </a:defRPr>
            </a:lvl4pPr>
            <a:lvl5pPr lvl="4" rtl="0">
              <a:buNone/>
              <a:defRPr b="1" sz="1600">
                <a:latin typeface="Fira Mono"/>
                <a:ea typeface="Fira Mono"/>
                <a:cs typeface="Fira Mono"/>
                <a:sym typeface="Fira Mono"/>
              </a:defRPr>
            </a:lvl5pPr>
            <a:lvl6pPr lvl="5" rtl="0">
              <a:buNone/>
              <a:defRPr b="1" sz="1600">
                <a:latin typeface="Fira Mono"/>
                <a:ea typeface="Fira Mono"/>
                <a:cs typeface="Fira Mono"/>
                <a:sym typeface="Fira Mono"/>
              </a:defRPr>
            </a:lvl6pPr>
            <a:lvl7pPr lvl="6" rtl="0">
              <a:buNone/>
              <a:defRPr b="1" sz="1600">
                <a:latin typeface="Fira Mono"/>
                <a:ea typeface="Fira Mono"/>
                <a:cs typeface="Fira Mono"/>
                <a:sym typeface="Fira Mono"/>
              </a:defRPr>
            </a:lvl7pPr>
            <a:lvl8pPr lvl="7" rtl="0">
              <a:buNone/>
              <a:defRPr b="1" sz="1600">
                <a:latin typeface="Fira Mono"/>
                <a:ea typeface="Fira Mono"/>
                <a:cs typeface="Fira Mono"/>
                <a:sym typeface="Fira Mono"/>
              </a:defRPr>
            </a:lvl8pPr>
            <a:lvl9pPr lvl="8" rtl="0">
              <a:buNone/>
              <a:defRPr b="1" sz="1600">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2">
  <p:cSld name="SECTION_HEADER_1">
    <p:spTree>
      <p:nvGrpSpPr>
        <p:cNvPr id="28" name="Shape 28"/>
        <p:cNvGrpSpPr/>
        <p:nvPr/>
      </p:nvGrpSpPr>
      <p:grpSpPr>
        <a:xfrm>
          <a:off x="0" y="0"/>
          <a:ext cx="0" cy="0"/>
          <a:chOff x="0" y="0"/>
          <a:chExt cx="0" cy="0"/>
        </a:xfrm>
      </p:grpSpPr>
      <p:cxnSp>
        <p:nvCxnSpPr>
          <p:cNvPr id="29" name="Google Shape;29;p5"/>
          <p:cNvCxnSpPr/>
          <p:nvPr/>
        </p:nvCxnSpPr>
        <p:spPr>
          <a:xfrm>
            <a:off x="161886" y="188197"/>
            <a:ext cx="8801400" cy="0"/>
          </a:xfrm>
          <a:prstGeom prst="straightConnector1">
            <a:avLst/>
          </a:prstGeom>
          <a:noFill/>
          <a:ln cap="flat" cmpd="sng" w="19050">
            <a:solidFill>
              <a:schemeClr val="dk1"/>
            </a:solidFill>
            <a:prstDash val="solid"/>
            <a:round/>
            <a:headEnd len="med" w="med" type="none"/>
            <a:tailEnd len="med" w="med" type="none"/>
          </a:ln>
        </p:spPr>
      </p:cxnSp>
      <p:sp>
        <p:nvSpPr>
          <p:cNvPr id="30" name="Google Shape;30;p5"/>
          <p:cNvSpPr txBox="1"/>
          <p:nvPr>
            <p:ph type="title"/>
          </p:nvPr>
        </p:nvSpPr>
        <p:spPr>
          <a:xfrm>
            <a:off x="171313" y="249775"/>
            <a:ext cx="8801400" cy="6627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 name="Google Shape;31;p5"/>
          <p:cNvSpPr/>
          <p:nvPr/>
        </p:nvSpPr>
        <p:spPr>
          <a:xfrm rot="10800000">
            <a:off x="-9429" y="4643126"/>
            <a:ext cx="9170604" cy="533574"/>
          </a:xfrm>
          <a:prstGeom prst="flowChartDocumen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5"/>
          <p:cNvSpPr txBox="1"/>
          <p:nvPr>
            <p:ph idx="12" type="sldNum"/>
          </p:nvPr>
        </p:nvSpPr>
        <p:spPr>
          <a:xfrm>
            <a:off x="8531333" y="4714717"/>
            <a:ext cx="548700" cy="393600"/>
          </a:xfrm>
          <a:prstGeom prst="rect">
            <a:avLst/>
          </a:prstGeom>
        </p:spPr>
        <p:txBody>
          <a:bodyPr anchorCtr="0" anchor="b" bIns="91425" lIns="91425" spcFirstLastPara="1" rIns="91425" wrap="square" tIns="91425">
            <a:noAutofit/>
          </a:bodyPr>
          <a:lstStyle>
            <a:lvl1pPr lvl="0" rtl="0">
              <a:buNone/>
              <a:defRPr b="1" sz="1600">
                <a:solidFill>
                  <a:schemeClr val="lt1"/>
                </a:solidFill>
                <a:latin typeface="Fira Mono"/>
                <a:ea typeface="Fira Mono"/>
                <a:cs typeface="Fira Mono"/>
                <a:sym typeface="Fira Mono"/>
              </a:defRPr>
            </a:lvl1pPr>
            <a:lvl2pPr lvl="1" rtl="0">
              <a:buNone/>
              <a:defRPr b="1" sz="1600">
                <a:solidFill>
                  <a:schemeClr val="lt1"/>
                </a:solidFill>
                <a:latin typeface="Fira Mono"/>
                <a:ea typeface="Fira Mono"/>
                <a:cs typeface="Fira Mono"/>
                <a:sym typeface="Fira Mono"/>
              </a:defRPr>
            </a:lvl2pPr>
            <a:lvl3pPr lvl="2" rtl="0">
              <a:buNone/>
              <a:defRPr b="1" sz="1600">
                <a:solidFill>
                  <a:schemeClr val="lt1"/>
                </a:solidFill>
                <a:latin typeface="Fira Mono"/>
                <a:ea typeface="Fira Mono"/>
                <a:cs typeface="Fira Mono"/>
                <a:sym typeface="Fira Mono"/>
              </a:defRPr>
            </a:lvl3pPr>
            <a:lvl4pPr lvl="3" rtl="0">
              <a:buNone/>
              <a:defRPr b="1" sz="1600">
                <a:solidFill>
                  <a:schemeClr val="lt1"/>
                </a:solidFill>
                <a:latin typeface="Fira Mono"/>
                <a:ea typeface="Fira Mono"/>
                <a:cs typeface="Fira Mono"/>
                <a:sym typeface="Fira Mono"/>
              </a:defRPr>
            </a:lvl4pPr>
            <a:lvl5pPr lvl="4" rtl="0">
              <a:buNone/>
              <a:defRPr b="1" sz="1600">
                <a:solidFill>
                  <a:schemeClr val="lt1"/>
                </a:solidFill>
                <a:latin typeface="Fira Mono"/>
                <a:ea typeface="Fira Mono"/>
                <a:cs typeface="Fira Mono"/>
                <a:sym typeface="Fira Mono"/>
              </a:defRPr>
            </a:lvl5pPr>
            <a:lvl6pPr lvl="5" rtl="0">
              <a:buNone/>
              <a:defRPr b="1" sz="1600">
                <a:solidFill>
                  <a:schemeClr val="lt1"/>
                </a:solidFill>
                <a:latin typeface="Fira Mono"/>
                <a:ea typeface="Fira Mono"/>
                <a:cs typeface="Fira Mono"/>
                <a:sym typeface="Fira Mono"/>
              </a:defRPr>
            </a:lvl6pPr>
            <a:lvl7pPr lvl="6" rtl="0">
              <a:buNone/>
              <a:defRPr b="1" sz="1600">
                <a:solidFill>
                  <a:schemeClr val="lt1"/>
                </a:solidFill>
                <a:latin typeface="Fira Mono"/>
                <a:ea typeface="Fira Mono"/>
                <a:cs typeface="Fira Mono"/>
                <a:sym typeface="Fira Mono"/>
              </a:defRPr>
            </a:lvl7pPr>
            <a:lvl8pPr lvl="7" rtl="0">
              <a:buNone/>
              <a:defRPr b="1" sz="1600">
                <a:solidFill>
                  <a:schemeClr val="lt1"/>
                </a:solidFill>
                <a:latin typeface="Fira Mono"/>
                <a:ea typeface="Fira Mono"/>
                <a:cs typeface="Fira Mono"/>
                <a:sym typeface="Fira Mono"/>
              </a:defRPr>
            </a:lvl8pPr>
            <a:lvl9pPr lvl="8" rtl="0">
              <a:buNone/>
              <a:defRPr b="1" sz="1600">
                <a:solidFill>
                  <a:schemeClr val="lt1"/>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3">
  <p:cSld name="SECTION_HEADER_1_1">
    <p:spTree>
      <p:nvGrpSpPr>
        <p:cNvPr id="33" name="Shape 33"/>
        <p:cNvGrpSpPr/>
        <p:nvPr/>
      </p:nvGrpSpPr>
      <p:grpSpPr>
        <a:xfrm>
          <a:off x="0" y="0"/>
          <a:ext cx="0" cy="0"/>
          <a:chOff x="0" y="0"/>
          <a:chExt cx="0" cy="0"/>
        </a:xfrm>
      </p:grpSpPr>
      <p:cxnSp>
        <p:nvCxnSpPr>
          <p:cNvPr id="34" name="Google Shape;34;p6"/>
          <p:cNvCxnSpPr/>
          <p:nvPr/>
        </p:nvCxnSpPr>
        <p:spPr>
          <a:xfrm>
            <a:off x="149325" y="164725"/>
            <a:ext cx="3154500" cy="0"/>
          </a:xfrm>
          <a:prstGeom prst="straightConnector1">
            <a:avLst/>
          </a:prstGeom>
          <a:noFill/>
          <a:ln cap="flat" cmpd="sng" w="19050">
            <a:solidFill>
              <a:schemeClr val="dk1"/>
            </a:solidFill>
            <a:prstDash val="solid"/>
            <a:round/>
            <a:headEnd len="med" w="med" type="none"/>
            <a:tailEnd len="med" w="med" type="none"/>
          </a:ln>
        </p:spPr>
      </p:cxnSp>
      <p:cxnSp>
        <p:nvCxnSpPr>
          <p:cNvPr id="35" name="Google Shape;35;p6"/>
          <p:cNvCxnSpPr/>
          <p:nvPr/>
        </p:nvCxnSpPr>
        <p:spPr>
          <a:xfrm>
            <a:off x="150321" y="783600"/>
            <a:ext cx="3153000" cy="0"/>
          </a:xfrm>
          <a:prstGeom prst="straightConnector1">
            <a:avLst/>
          </a:prstGeom>
          <a:noFill/>
          <a:ln cap="flat" cmpd="sng" w="19050">
            <a:solidFill>
              <a:schemeClr val="dk1"/>
            </a:solidFill>
            <a:prstDash val="solid"/>
            <a:round/>
            <a:headEnd len="med" w="med" type="none"/>
            <a:tailEnd len="med" w="med" type="none"/>
          </a:ln>
        </p:spPr>
      </p:cxnSp>
      <p:sp>
        <p:nvSpPr>
          <p:cNvPr id="36" name="Google Shape;36;p6"/>
          <p:cNvSpPr txBox="1"/>
          <p:nvPr>
            <p:ph type="title"/>
          </p:nvPr>
        </p:nvSpPr>
        <p:spPr>
          <a:xfrm>
            <a:off x="149725" y="257550"/>
            <a:ext cx="3154500" cy="411000"/>
          </a:xfrm>
          <a:prstGeom prst="rect">
            <a:avLst/>
          </a:prstGeom>
        </p:spPr>
        <p:txBody>
          <a:bodyPr anchorCtr="0" anchor="ctr" bIns="91425" lIns="91425" spcFirstLastPara="1" rIns="91425" wrap="square" tIns="91425">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7" name="Google Shape;37;p6"/>
          <p:cNvSpPr/>
          <p:nvPr/>
        </p:nvSpPr>
        <p:spPr>
          <a:xfrm rot="10800000">
            <a:off x="-9429" y="4654098"/>
            <a:ext cx="9170604" cy="489402"/>
          </a:xfrm>
          <a:prstGeom prst="flowChartDocumen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6"/>
          <p:cNvSpPr txBox="1"/>
          <p:nvPr>
            <p:ph idx="12" type="sldNum"/>
          </p:nvPr>
        </p:nvSpPr>
        <p:spPr>
          <a:xfrm>
            <a:off x="8531333" y="4749892"/>
            <a:ext cx="548700" cy="393600"/>
          </a:xfrm>
          <a:prstGeom prst="rect">
            <a:avLst/>
          </a:prstGeom>
        </p:spPr>
        <p:txBody>
          <a:bodyPr anchorCtr="0" anchor="b" bIns="91425" lIns="91425" spcFirstLastPara="1" rIns="91425" wrap="square" tIns="91425">
            <a:noAutofit/>
          </a:bodyPr>
          <a:lstStyle>
            <a:lvl1pPr lvl="0" rtl="0">
              <a:buNone/>
              <a:defRPr b="1" sz="1600">
                <a:solidFill>
                  <a:schemeClr val="lt1"/>
                </a:solidFill>
                <a:latin typeface="Fira Mono"/>
                <a:ea typeface="Fira Mono"/>
                <a:cs typeface="Fira Mono"/>
                <a:sym typeface="Fira Mono"/>
              </a:defRPr>
            </a:lvl1pPr>
            <a:lvl2pPr lvl="1" rtl="0">
              <a:buNone/>
              <a:defRPr b="1" sz="1600">
                <a:solidFill>
                  <a:schemeClr val="lt1"/>
                </a:solidFill>
                <a:latin typeface="Fira Mono"/>
                <a:ea typeface="Fira Mono"/>
                <a:cs typeface="Fira Mono"/>
                <a:sym typeface="Fira Mono"/>
              </a:defRPr>
            </a:lvl2pPr>
            <a:lvl3pPr lvl="2" rtl="0">
              <a:buNone/>
              <a:defRPr b="1" sz="1600">
                <a:solidFill>
                  <a:schemeClr val="lt1"/>
                </a:solidFill>
                <a:latin typeface="Fira Mono"/>
                <a:ea typeface="Fira Mono"/>
                <a:cs typeface="Fira Mono"/>
                <a:sym typeface="Fira Mono"/>
              </a:defRPr>
            </a:lvl3pPr>
            <a:lvl4pPr lvl="3" rtl="0">
              <a:buNone/>
              <a:defRPr b="1" sz="1600">
                <a:solidFill>
                  <a:schemeClr val="lt1"/>
                </a:solidFill>
                <a:latin typeface="Fira Mono"/>
                <a:ea typeface="Fira Mono"/>
                <a:cs typeface="Fira Mono"/>
                <a:sym typeface="Fira Mono"/>
              </a:defRPr>
            </a:lvl4pPr>
            <a:lvl5pPr lvl="4" rtl="0">
              <a:buNone/>
              <a:defRPr b="1" sz="1600">
                <a:solidFill>
                  <a:schemeClr val="lt1"/>
                </a:solidFill>
                <a:latin typeface="Fira Mono"/>
                <a:ea typeface="Fira Mono"/>
                <a:cs typeface="Fira Mono"/>
                <a:sym typeface="Fira Mono"/>
              </a:defRPr>
            </a:lvl5pPr>
            <a:lvl6pPr lvl="5" rtl="0">
              <a:buNone/>
              <a:defRPr b="1" sz="1600">
                <a:solidFill>
                  <a:schemeClr val="lt1"/>
                </a:solidFill>
                <a:latin typeface="Fira Mono"/>
                <a:ea typeface="Fira Mono"/>
                <a:cs typeface="Fira Mono"/>
                <a:sym typeface="Fira Mono"/>
              </a:defRPr>
            </a:lvl6pPr>
            <a:lvl7pPr lvl="6" rtl="0">
              <a:buNone/>
              <a:defRPr b="1" sz="1600">
                <a:solidFill>
                  <a:schemeClr val="lt1"/>
                </a:solidFill>
                <a:latin typeface="Fira Mono"/>
                <a:ea typeface="Fira Mono"/>
                <a:cs typeface="Fira Mono"/>
                <a:sym typeface="Fira Mono"/>
              </a:defRPr>
            </a:lvl7pPr>
            <a:lvl8pPr lvl="7" rtl="0">
              <a:buNone/>
              <a:defRPr b="1" sz="1600">
                <a:solidFill>
                  <a:schemeClr val="lt1"/>
                </a:solidFill>
                <a:latin typeface="Fira Mono"/>
                <a:ea typeface="Fira Mono"/>
                <a:cs typeface="Fira Mono"/>
                <a:sym typeface="Fira Mono"/>
              </a:defRPr>
            </a:lvl8pPr>
            <a:lvl9pPr lvl="8" rtl="0">
              <a:buNone/>
              <a:defRPr b="1" sz="1600">
                <a:solidFill>
                  <a:schemeClr val="lt1"/>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bas de page" type="tx">
  <p:cSld name="TITLE_AND_BODY">
    <p:spTree>
      <p:nvGrpSpPr>
        <p:cNvPr id="39" name="Shape 39"/>
        <p:cNvGrpSpPr/>
        <p:nvPr/>
      </p:nvGrpSpPr>
      <p:grpSpPr>
        <a:xfrm>
          <a:off x="0" y="0"/>
          <a:ext cx="0" cy="0"/>
          <a:chOff x="0" y="0"/>
          <a:chExt cx="0" cy="0"/>
        </a:xfrm>
      </p:grpSpPr>
      <p:sp>
        <p:nvSpPr>
          <p:cNvPr id="40" name="Google Shape;40;p7"/>
          <p:cNvSpPr/>
          <p:nvPr/>
        </p:nvSpPr>
        <p:spPr>
          <a:xfrm>
            <a:off x="-25" y="4604700"/>
            <a:ext cx="9144000" cy="538800"/>
          </a:xfrm>
          <a:prstGeom prst="rec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7"/>
          <p:cNvSpPr/>
          <p:nvPr/>
        </p:nvSpPr>
        <p:spPr>
          <a:xfrm>
            <a:off x="0" y="4604700"/>
            <a:ext cx="9144000" cy="538800"/>
          </a:xfrm>
          <a:prstGeom prst="rect">
            <a:avLst/>
          </a:prstGeom>
          <a:solidFill>
            <a:srgbClr val="000000">
              <a:alpha val="13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7"/>
          <p:cNvSpPr txBox="1"/>
          <p:nvPr>
            <p:ph idx="1" type="subTitle"/>
          </p:nvPr>
        </p:nvSpPr>
        <p:spPr>
          <a:xfrm>
            <a:off x="1331875" y="4677300"/>
            <a:ext cx="7689300" cy="3936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2100"/>
              <a:buNone/>
              <a:defRPr b="1" sz="21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3" name="Google Shape;43;p7"/>
          <p:cNvSpPr txBox="1"/>
          <p:nvPr>
            <p:ph idx="12" type="sldNum"/>
          </p:nvPr>
        </p:nvSpPr>
        <p:spPr>
          <a:xfrm>
            <a:off x="8531333" y="4677292"/>
            <a:ext cx="548700" cy="393600"/>
          </a:xfrm>
          <a:prstGeom prst="rect">
            <a:avLst/>
          </a:prstGeom>
        </p:spPr>
        <p:txBody>
          <a:bodyPr anchorCtr="0" anchor="b" bIns="91425" lIns="91425" spcFirstLastPara="1" rIns="91425" wrap="square" tIns="91425">
            <a:noAutofit/>
          </a:bodyPr>
          <a:lstStyle>
            <a:lvl1pPr lvl="0" rtl="0">
              <a:buNone/>
              <a:defRPr b="1" sz="1600">
                <a:solidFill>
                  <a:schemeClr val="lt1"/>
                </a:solidFill>
                <a:latin typeface="Fira Mono"/>
                <a:ea typeface="Fira Mono"/>
                <a:cs typeface="Fira Mono"/>
                <a:sym typeface="Fira Mono"/>
              </a:defRPr>
            </a:lvl1pPr>
            <a:lvl2pPr lvl="1" rtl="0">
              <a:buNone/>
              <a:defRPr b="1" sz="1600">
                <a:solidFill>
                  <a:schemeClr val="lt1"/>
                </a:solidFill>
                <a:latin typeface="Fira Mono"/>
                <a:ea typeface="Fira Mono"/>
                <a:cs typeface="Fira Mono"/>
                <a:sym typeface="Fira Mono"/>
              </a:defRPr>
            </a:lvl2pPr>
            <a:lvl3pPr lvl="2" rtl="0">
              <a:buNone/>
              <a:defRPr b="1" sz="1600">
                <a:solidFill>
                  <a:schemeClr val="lt1"/>
                </a:solidFill>
                <a:latin typeface="Fira Mono"/>
                <a:ea typeface="Fira Mono"/>
                <a:cs typeface="Fira Mono"/>
                <a:sym typeface="Fira Mono"/>
              </a:defRPr>
            </a:lvl3pPr>
            <a:lvl4pPr lvl="3" rtl="0">
              <a:buNone/>
              <a:defRPr b="1" sz="1600">
                <a:solidFill>
                  <a:schemeClr val="lt1"/>
                </a:solidFill>
                <a:latin typeface="Fira Mono"/>
                <a:ea typeface="Fira Mono"/>
                <a:cs typeface="Fira Mono"/>
                <a:sym typeface="Fira Mono"/>
              </a:defRPr>
            </a:lvl4pPr>
            <a:lvl5pPr lvl="4" rtl="0">
              <a:buNone/>
              <a:defRPr b="1" sz="1600">
                <a:solidFill>
                  <a:schemeClr val="lt1"/>
                </a:solidFill>
                <a:latin typeface="Fira Mono"/>
                <a:ea typeface="Fira Mono"/>
                <a:cs typeface="Fira Mono"/>
                <a:sym typeface="Fira Mono"/>
              </a:defRPr>
            </a:lvl5pPr>
            <a:lvl6pPr lvl="5" rtl="0">
              <a:buNone/>
              <a:defRPr b="1" sz="1600">
                <a:solidFill>
                  <a:schemeClr val="lt1"/>
                </a:solidFill>
                <a:latin typeface="Fira Mono"/>
                <a:ea typeface="Fira Mono"/>
                <a:cs typeface="Fira Mono"/>
                <a:sym typeface="Fira Mono"/>
              </a:defRPr>
            </a:lvl6pPr>
            <a:lvl7pPr lvl="6" rtl="0">
              <a:buNone/>
              <a:defRPr b="1" sz="1600">
                <a:solidFill>
                  <a:schemeClr val="lt1"/>
                </a:solidFill>
                <a:latin typeface="Fira Mono"/>
                <a:ea typeface="Fira Mono"/>
                <a:cs typeface="Fira Mono"/>
                <a:sym typeface="Fira Mono"/>
              </a:defRPr>
            </a:lvl7pPr>
            <a:lvl8pPr lvl="7" rtl="0">
              <a:buNone/>
              <a:defRPr b="1" sz="1600">
                <a:solidFill>
                  <a:schemeClr val="lt1"/>
                </a:solidFill>
                <a:latin typeface="Fira Mono"/>
                <a:ea typeface="Fira Mono"/>
                <a:cs typeface="Fira Mono"/>
                <a:sym typeface="Fira Mono"/>
              </a:defRPr>
            </a:lvl8pPr>
            <a:lvl9pPr lvl="8" rtl="0">
              <a:buNone/>
              <a:defRPr b="1" sz="1600">
                <a:solidFill>
                  <a:schemeClr val="lt1"/>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pic>
        <p:nvPicPr>
          <p:cNvPr id="44" name="Google Shape;44;p7"/>
          <p:cNvPicPr preferRelativeResize="0"/>
          <p:nvPr/>
        </p:nvPicPr>
        <p:blipFill>
          <a:blip r:embed="rId2">
            <a:alphaModFix/>
          </a:blip>
          <a:stretch>
            <a:fillRect/>
          </a:stretch>
        </p:blipFill>
        <p:spPr>
          <a:xfrm rot="965337">
            <a:off x="98179" y="3530850"/>
            <a:ext cx="1269777" cy="17222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3 question bas de page">
  <p:cSld name="TITLE_AND_BODY_1">
    <p:spTree>
      <p:nvGrpSpPr>
        <p:cNvPr id="45" name="Shape 45"/>
        <p:cNvGrpSpPr/>
        <p:nvPr/>
      </p:nvGrpSpPr>
      <p:grpSpPr>
        <a:xfrm>
          <a:off x="0" y="0"/>
          <a:ext cx="0" cy="0"/>
          <a:chOff x="0" y="0"/>
          <a:chExt cx="0" cy="0"/>
        </a:xfrm>
      </p:grpSpPr>
      <p:sp>
        <p:nvSpPr>
          <p:cNvPr id="46" name="Google Shape;46;p8"/>
          <p:cNvSpPr/>
          <p:nvPr/>
        </p:nvSpPr>
        <p:spPr>
          <a:xfrm>
            <a:off x="-25" y="4604700"/>
            <a:ext cx="9144000" cy="538800"/>
          </a:xfrm>
          <a:prstGeom prst="rec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8"/>
          <p:cNvSpPr/>
          <p:nvPr/>
        </p:nvSpPr>
        <p:spPr>
          <a:xfrm>
            <a:off x="0" y="4604700"/>
            <a:ext cx="9144000" cy="538800"/>
          </a:xfrm>
          <a:prstGeom prst="rect">
            <a:avLst/>
          </a:prstGeom>
          <a:solidFill>
            <a:srgbClr val="000000">
              <a:alpha val="139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 name="Google Shape;48;p8"/>
          <p:cNvPicPr preferRelativeResize="0"/>
          <p:nvPr/>
        </p:nvPicPr>
        <p:blipFill>
          <a:blip r:embed="rId2">
            <a:alphaModFix/>
          </a:blip>
          <a:stretch>
            <a:fillRect/>
          </a:stretch>
        </p:blipFill>
        <p:spPr>
          <a:xfrm rot="965337">
            <a:off x="98179" y="3530850"/>
            <a:ext cx="1269777" cy="1722250"/>
          </a:xfrm>
          <a:prstGeom prst="rect">
            <a:avLst/>
          </a:prstGeom>
          <a:noFill/>
          <a:ln>
            <a:noFill/>
          </a:ln>
        </p:spPr>
      </p:pic>
      <p:sp>
        <p:nvSpPr>
          <p:cNvPr id="49" name="Google Shape;49;p8"/>
          <p:cNvSpPr txBox="1"/>
          <p:nvPr>
            <p:ph idx="1" type="subTitle"/>
          </p:nvPr>
        </p:nvSpPr>
        <p:spPr>
          <a:xfrm>
            <a:off x="1331875" y="4677300"/>
            <a:ext cx="7689300" cy="3936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2100"/>
              <a:buNone/>
              <a:defRPr b="1" sz="21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cxnSp>
        <p:nvCxnSpPr>
          <p:cNvPr id="50" name="Google Shape;50;p8"/>
          <p:cNvCxnSpPr/>
          <p:nvPr/>
        </p:nvCxnSpPr>
        <p:spPr>
          <a:xfrm>
            <a:off x="149325" y="164725"/>
            <a:ext cx="3154500" cy="0"/>
          </a:xfrm>
          <a:prstGeom prst="straightConnector1">
            <a:avLst/>
          </a:prstGeom>
          <a:noFill/>
          <a:ln cap="flat" cmpd="sng" w="19050">
            <a:solidFill>
              <a:schemeClr val="dk1"/>
            </a:solidFill>
            <a:prstDash val="solid"/>
            <a:round/>
            <a:headEnd len="med" w="med" type="none"/>
            <a:tailEnd len="med" w="med" type="none"/>
          </a:ln>
        </p:spPr>
      </p:cxnSp>
      <p:cxnSp>
        <p:nvCxnSpPr>
          <p:cNvPr id="51" name="Google Shape;51;p8"/>
          <p:cNvCxnSpPr/>
          <p:nvPr/>
        </p:nvCxnSpPr>
        <p:spPr>
          <a:xfrm>
            <a:off x="150321" y="783600"/>
            <a:ext cx="3153000" cy="0"/>
          </a:xfrm>
          <a:prstGeom prst="straightConnector1">
            <a:avLst/>
          </a:prstGeom>
          <a:noFill/>
          <a:ln cap="flat" cmpd="sng" w="19050">
            <a:solidFill>
              <a:schemeClr val="dk1"/>
            </a:solidFill>
            <a:prstDash val="solid"/>
            <a:round/>
            <a:headEnd len="med" w="med" type="none"/>
            <a:tailEnd len="med" w="med" type="none"/>
          </a:ln>
        </p:spPr>
      </p:cxnSp>
      <p:sp>
        <p:nvSpPr>
          <p:cNvPr id="52" name="Google Shape;52;p8"/>
          <p:cNvSpPr txBox="1"/>
          <p:nvPr>
            <p:ph type="title"/>
          </p:nvPr>
        </p:nvSpPr>
        <p:spPr>
          <a:xfrm>
            <a:off x="149725" y="257550"/>
            <a:ext cx="3153000" cy="411000"/>
          </a:xfrm>
          <a:prstGeom prst="rect">
            <a:avLst/>
          </a:prstGeom>
        </p:spPr>
        <p:txBody>
          <a:bodyPr anchorCtr="0" anchor="ctr" bIns="91425" lIns="91425" spcFirstLastPara="1" rIns="91425" wrap="square" tIns="91425">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53" name="Google Shape;53;p8"/>
          <p:cNvSpPr txBox="1"/>
          <p:nvPr>
            <p:ph idx="12" type="sldNum"/>
          </p:nvPr>
        </p:nvSpPr>
        <p:spPr>
          <a:xfrm>
            <a:off x="8531333" y="4677292"/>
            <a:ext cx="548700" cy="393600"/>
          </a:xfrm>
          <a:prstGeom prst="rect">
            <a:avLst/>
          </a:prstGeom>
        </p:spPr>
        <p:txBody>
          <a:bodyPr anchorCtr="0" anchor="b" bIns="91425" lIns="91425" spcFirstLastPara="1" rIns="91425" wrap="square" tIns="91425">
            <a:noAutofit/>
          </a:bodyPr>
          <a:lstStyle>
            <a:lvl1pPr lvl="0" rtl="0">
              <a:buNone/>
              <a:defRPr b="1" sz="1600">
                <a:solidFill>
                  <a:schemeClr val="lt1"/>
                </a:solidFill>
                <a:latin typeface="Fira Mono"/>
                <a:ea typeface="Fira Mono"/>
                <a:cs typeface="Fira Mono"/>
                <a:sym typeface="Fira Mono"/>
              </a:defRPr>
            </a:lvl1pPr>
            <a:lvl2pPr lvl="1" rtl="0">
              <a:buNone/>
              <a:defRPr b="1" sz="1600">
                <a:solidFill>
                  <a:schemeClr val="lt1"/>
                </a:solidFill>
                <a:latin typeface="Fira Mono"/>
                <a:ea typeface="Fira Mono"/>
                <a:cs typeface="Fira Mono"/>
                <a:sym typeface="Fira Mono"/>
              </a:defRPr>
            </a:lvl2pPr>
            <a:lvl3pPr lvl="2" rtl="0">
              <a:buNone/>
              <a:defRPr b="1" sz="1600">
                <a:solidFill>
                  <a:schemeClr val="lt1"/>
                </a:solidFill>
                <a:latin typeface="Fira Mono"/>
                <a:ea typeface="Fira Mono"/>
                <a:cs typeface="Fira Mono"/>
                <a:sym typeface="Fira Mono"/>
              </a:defRPr>
            </a:lvl3pPr>
            <a:lvl4pPr lvl="3" rtl="0">
              <a:buNone/>
              <a:defRPr b="1" sz="1600">
                <a:solidFill>
                  <a:schemeClr val="lt1"/>
                </a:solidFill>
                <a:latin typeface="Fira Mono"/>
                <a:ea typeface="Fira Mono"/>
                <a:cs typeface="Fira Mono"/>
                <a:sym typeface="Fira Mono"/>
              </a:defRPr>
            </a:lvl4pPr>
            <a:lvl5pPr lvl="4" rtl="0">
              <a:buNone/>
              <a:defRPr b="1" sz="1600">
                <a:solidFill>
                  <a:schemeClr val="lt1"/>
                </a:solidFill>
                <a:latin typeface="Fira Mono"/>
                <a:ea typeface="Fira Mono"/>
                <a:cs typeface="Fira Mono"/>
                <a:sym typeface="Fira Mono"/>
              </a:defRPr>
            </a:lvl5pPr>
            <a:lvl6pPr lvl="5" rtl="0">
              <a:buNone/>
              <a:defRPr b="1" sz="1600">
                <a:solidFill>
                  <a:schemeClr val="lt1"/>
                </a:solidFill>
                <a:latin typeface="Fira Mono"/>
                <a:ea typeface="Fira Mono"/>
                <a:cs typeface="Fira Mono"/>
                <a:sym typeface="Fira Mono"/>
              </a:defRPr>
            </a:lvl6pPr>
            <a:lvl7pPr lvl="6" rtl="0">
              <a:buNone/>
              <a:defRPr b="1" sz="1600">
                <a:solidFill>
                  <a:schemeClr val="lt1"/>
                </a:solidFill>
                <a:latin typeface="Fira Mono"/>
                <a:ea typeface="Fira Mono"/>
                <a:cs typeface="Fira Mono"/>
                <a:sym typeface="Fira Mono"/>
              </a:defRPr>
            </a:lvl7pPr>
            <a:lvl8pPr lvl="7" rtl="0">
              <a:buNone/>
              <a:defRPr b="1" sz="1600">
                <a:solidFill>
                  <a:schemeClr val="lt1"/>
                </a:solidFill>
                <a:latin typeface="Fira Mono"/>
                <a:ea typeface="Fira Mono"/>
                <a:cs typeface="Fira Mono"/>
                <a:sym typeface="Fira Mono"/>
              </a:defRPr>
            </a:lvl8pPr>
            <a:lvl9pPr lvl="8" rtl="0">
              <a:buNone/>
              <a:defRPr b="1" sz="1600">
                <a:solidFill>
                  <a:schemeClr val="lt1"/>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type="blank">
  <p:cSld name="BLANK">
    <p:spTree>
      <p:nvGrpSpPr>
        <p:cNvPr id="54" name="Shape 54"/>
        <p:cNvGrpSpPr/>
        <p:nvPr/>
      </p:nvGrpSpPr>
      <p:grpSpPr>
        <a:xfrm>
          <a:off x="0" y="0"/>
          <a:ext cx="0" cy="0"/>
          <a:chOff x="0" y="0"/>
          <a:chExt cx="0" cy="0"/>
        </a:xfrm>
      </p:grpSpPr>
      <p:sp>
        <p:nvSpPr>
          <p:cNvPr id="55" name="Google Shape;55;p9"/>
          <p:cNvSpPr/>
          <p:nvPr/>
        </p:nvSpPr>
        <p:spPr>
          <a:xfrm rot="10800000">
            <a:off x="18" y="4453920"/>
            <a:ext cx="9143982" cy="689580"/>
          </a:xfrm>
          <a:prstGeom prst="flowChartDocumen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6" name="Google Shape;56;p9"/>
          <p:cNvCxnSpPr/>
          <p:nvPr/>
        </p:nvCxnSpPr>
        <p:spPr>
          <a:xfrm>
            <a:off x="967311" y="1440197"/>
            <a:ext cx="7209300" cy="0"/>
          </a:xfrm>
          <a:prstGeom prst="straightConnector1">
            <a:avLst/>
          </a:prstGeom>
          <a:noFill/>
          <a:ln cap="flat" cmpd="sng" w="19050">
            <a:solidFill>
              <a:schemeClr val="dk1"/>
            </a:solidFill>
            <a:prstDash val="solid"/>
            <a:round/>
            <a:headEnd len="med" w="med" type="none"/>
            <a:tailEnd len="med" w="med" type="none"/>
          </a:ln>
        </p:spPr>
      </p:cxnSp>
      <p:cxnSp>
        <p:nvCxnSpPr>
          <p:cNvPr id="57" name="Google Shape;57;p9"/>
          <p:cNvCxnSpPr/>
          <p:nvPr/>
        </p:nvCxnSpPr>
        <p:spPr>
          <a:xfrm>
            <a:off x="1057659" y="3223174"/>
            <a:ext cx="7209300" cy="0"/>
          </a:xfrm>
          <a:prstGeom prst="straightConnector1">
            <a:avLst/>
          </a:prstGeom>
          <a:noFill/>
          <a:ln cap="flat" cmpd="sng" w="19050">
            <a:solidFill>
              <a:schemeClr val="dk1"/>
            </a:solidFill>
            <a:prstDash val="solid"/>
            <a:round/>
            <a:headEnd len="med" w="med" type="none"/>
            <a:tailEnd len="med" w="med" type="none"/>
          </a:ln>
        </p:spPr>
      </p:cxnSp>
      <p:sp>
        <p:nvSpPr>
          <p:cNvPr id="58" name="Google Shape;58;p9"/>
          <p:cNvSpPr/>
          <p:nvPr/>
        </p:nvSpPr>
        <p:spPr>
          <a:xfrm>
            <a:off x="3573694" y="2929698"/>
            <a:ext cx="2177100" cy="587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chemeClr val="lt1"/>
              </a:solidFill>
            </a:endParaRPr>
          </a:p>
        </p:txBody>
      </p:sp>
      <p:sp>
        <p:nvSpPr>
          <p:cNvPr id="59" name="Google Shape;59;p9"/>
          <p:cNvSpPr txBox="1"/>
          <p:nvPr>
            <p:ph type="title"/>
          </p:nvPr>
        </p:nvSpPr>
        <p:spPr>
          <a:xfrm>
            <a:off x="1027300" y="1599688"/>
            <a:ext cx="7269900" cy="1464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5000"/>
              <a:buNone/>
              <a:defRPr sz="5000"/>
            </a:lvl1pPr>
            <a:lvl2pPr lvl="1" algn="ctr">
              <a:spcBef>
                <a:spcPts val="0"/>
              </a:spcBef>
              <a:spcAft>
                <a:spcPts val="0"/>
              </a:spcAft>
              <a:buSzPts val="4700"/>
              <a:buFont typeface="Fira Sans"/>
              <a:buNone/>
              <a:defRPr b="1" sz="4700">
                <a:latin typeface="Fira Sans"/>
                <a:ea typeface="Fira Sans"/>
                <a:cs typeface="Fira Sans"/>
                <a:sym typeface="Fira Sans"/>
              </a:defRPr>
            </a:lvl2pPr>
            <a:lvl3pPr lvl="2" algn="ctr">
              <a:spcBef>
                <a:spcPts val="0"/>
              </a:spcBef>
              <a:spcAft>
                <a:spcPts val="0"/>
              </a:spcAft>
              <a:buSzPts val="4700"/>
              <a:buFont typeface="Fira Sans"/>
              <a:buNone/>
              <a:defRPr b="1" sz="4700">
                <a:latin typeface="Fira Sans"/>
                <a:ea typeface="Fira Sans"/>
                <a:cs typeface="Fira Sans"/>
                <a:sym typeface="Fira Sans"/>
              </a:defRPr>
            </a:lvl3pPr>
            <a:lvl4pPr lvl="3" algn="ctr">
              <a:spcBef>
                <a:spcPts val="0"/>
              </a:spcBef>
              <a:spcAft>
                <a:spcPts val="0"/>
              </a:spcAft>
              <a:buSzPts val="4700"/>
              <a:buFont typeface="Fira Sans"/>
              <a:buNone/>
              <a:defRPr b="1" sz="4700">
                <a:latin typeface="Fira Sans"/>
                <a:ea typeface="Fira Sans"/>
                <a:cs typeface="Fira Sans"/>
                <a:sym typeface="Fira Sans"/>
              </a:defRPr>
            </a:lvl4pPr>
            <a:lvl5pPr lvl="4" algn="ctr">
              <a:spcBef>
                <a:spcPts val="0"/>
              </a:spcBef>
              <a:spcAft>
                <a:spcPts val="0"/>
              </a:spcAft>
              <a:buSzPts val="4700"/>
              <a:buFont typeface="Fira Sans"/>
              <a:buNone/>
              <a:defRPr b="1" sz="4700">
                <a:latin typeface="Fira Sans"/>
                <a:ea typeface="Fira Sans"/>
                <a:cs typeface="Fira Sans"/>
                <a:sym typeface="Fira Sans"/>
              </a:defRPr>
            </a:lvl5pPr>
            <a:lvl6pPr lvl="5" algn="ctr">
              <a:spcBef>
                <a:spcPts val="0"/>
              </a:spcBef>
              <a:spcAft>
                <a:spcPts val="0"/>
              </a:spcAft>
              <a:buSzPts val="4700"/>
              <a:buFont typeface="Fira Sans"/>
              <a:buNone/>
              <a:defRPr b="1" sz="4700">
                <a:latin typeface="Fira Sans"/>
                <a:ea typeface="Fira Sans"/>
                <a:cs typeface="Fira Sans"/>
                <a:sym typeface="Fira Sans"/>
              </a:defRPr>
            </a:lvl6pPr>
            <a:lvl7pPr lvl="6" algn="ctr">
              <a:spcBef>
                <a:spcPts val="0"/>
              </a:spcBef>
              <a:spcAft>
                <a:spcPts val="0"/>
              </a:spcAft>
              <a:buSzPts val="4700"/>
              <a:buFont typeface="Fira Sans"/>
              <a:buNone/>
              <a:defRPr b="1" sz="4700">
                <a:latin typeface="Fira Sans"/>
                <a:ea typeface="Fira Sans"/>
                <a:cs typeface="Fira Sans"/>
                <a:sym typeface="Fira Sans"/>
              </a:defRPr>
            </a:lvl7pPr>
            <a:lvl8pPr lvl="7" algn="ctr">
              <a:spcBef>
                <a:spcPts val="0"/>
              </a:spcBef>
              <a:spcAft>
                <a:spcPts val="0"/>
              </a:spcAft>
              <a:buSzPts val="4700"/>
              <a:buFont typeface="Fira Sans"/>
              <a:buNone/>
              <a:defRPr b="1" sz="4700">
                <a:latin typeface="Fira Sans"/>
                <a:ea typeface="Fira Sans"/>
                <a:cs typeface="Fira Sans"/>
                <a:sym typeface="Fira Sans"/>
              </a:defRPr>
            </a:lvl8pPr>
            <a:lvl9pPr lvl="8" algn="ctr">
              <a:spcBef>
                <a:spcPts val="0"/>
              </a:spcBef>
              <a:spcAft>
                <a:spcPts val="0"/>
              </a:spcAft>
              <a:buSzPts val="4700"/>
              <a:buFont typeface="Fira Sans"/>
              <a:buNone/>
              <a:defRPr b="1" sz="4700">
                <a:latin typeface="Fira Sans"/>
                <a:ea typeface="Fira Sans"/>
                <a:cs typeface="Fira Sans"/>
                <a:sym typeface="Fira Sans"/>
              </a:defRPr>
            </a:lvl9pPr>
          </a:lstStyle>
          <a:p/>
        </p:txBody>
      </p:sp>
      <p:pic>
        <p:nvPicPr>
          <p:cNvPr id="60" name="Google Shape;60;p9"/>
          <p:cNvPicPr preferRelativeResize="0"/>
          <p:nvPr/>
        </p:nvPicPr>
        <p:blipFill>
          <a:blip r:embed="rId2">
            <a:alphaModFix/>
          </a:blip>
          <a:stretch>
            <a:fillRect/>
          </a:stretch>
        </p:blipFill>
        <p:spPr>
          <a:xfrm>
            <a:off x="8266945" y="4612201"/>
            <a:ext cx="788383" cy="373024"/>
          </a:xfrm>
          <a:prstGeom prst="rect">
            <a:avLst/>
          </a:prstGeom>
          <a:noFill/>
          <a:ln>
            <a:noFill/>
          </a:ln>
        </p:spPr>
      </p:pic>
      <p:pic>
        <p:nvPicPr>
          <p:cNvPr id="61" name="Google Shape;61;p9"/>
          <p:cNvPicPr preferRelativeResize="0"/>
          <p:nvPr/>
        </p:nvPicPr>
        <p:blipFill>
          <a:blip r:embed="rId3">
            <a:alphaModFix/>
          </a:blip>
          <a:stretch>
            <a:fillRect/>
          </a:stretch>
        </p:blipFill>
        <p:spPr>
          <a:xfrm>
            <a:off x="111100" y="4710125"/>
            <a:ext cx="308050" cy="310676"/>
          </a:xfrm>
          <a:prstGeom prst="rect">
            <a:avLst/>
          </a:prstGeom>
          <a:noFill/>
          <a:ln>
            <a:noFill/>
          </a:ln>
        </p:spPr>
      </p:pic>
      <p:sp>
        <p:nvSpPr>
          <p:cNvPr id="62" name="Google Shape;62;p9"/>
          <p:cNvSpPr txBox="1"/>
          <p:nvPr>
            <p:ph idx="1" type="subTitle"/>
          </p:nvPr>
        </p:nvSpPr>
        <p:spPr>
          <a:xfrm>
            <a:off x="3709700" y="3027050"/>
            <a:ext cx="1904400" cy="3936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2200"/>
              <a:buNone/>
              <a:defRPr b="1" sz="2200">
                <a:solidFill>
                  <a:schemeClr val="lt1"/>
                </a:solidFill>
              </a:defRPr>
            </a:lvl1pPr>
            <a:lvl2pPr lvl="1" algn="ctr">
              <a:spcBef>
                <a:spcPts val="0"/>
              </a:spcBef>
              <a:spcAft>
                <a:spcPts val="0"/>
              </a:spcAft>
              <a:buClr>
                <a:schemeClr val="lt1"/>
              </a:buClr>
              <a:buSzPts val="1800"/>
              <a:buNone/>
              <a:defRPr b="1" sz="1800">
                <a:solidFill>
                  <a:schemeClr val="lt1"/>
                </a:solidFill>
              </a:defRPr>
            </a:lvl2pPr>
            <a:lvl3pPr lvl="2" algn="ctr">
              <a:spcBef>
                <a:spcPts val="0"/>
              </a:spcBef>
              <a:spcAft>
                <a:spcPts val="0"/>
              </a:spcAft>
              <a:buClr>
                <a:schemeClr val="lt1"/>
              </a:buClr>
              <a:buSzPts val="1800"/>
              <a:buNone/>
              <a:defRPr b="1" sz="1800">
                <a:solidFill>
                  <a:schemeClr val="lt1"/>
                </a:solidFill>
              </a:defRPr>
            </a:lvl3pPr>
            <a:lvl4pPr lvl="3" algn="ctr">
              <a:spcBef>
                <a:spcPts val="0"/>
              </a:spcBef>
              <a:spcAft>
                <a:spcPts val="0"/>
              </a:spcAft>
              <a:buClr>
                <a:schemeClr val="lt1"/>
              </a:buClr>
              <a:buSzPts val="1800"/>
              <a:buNone/>
              <a:defRPr b="1" sz="1800">
                <a:solidFill>
                  <a:schemeClr val="lt1"/>
                </a:solidFill>
              </a:defRPr>
            </a:lvl4pPr>
            <a:lvl5pPr lvl="4" algn="ctr">
              <a:spcBef>
                <a:spcPts val="0"/>
              </a:spcBef>
              <a:spcAft>
                <a:spcPts val="0"/>
              </a:spcAft>
              <a:buClr>
                <a:schemeClr val="lt1"/>
              </a:buClr>
              <a:buSzPts val="1800"/>
              <a:buNone/>
              <a:defRPr b="1" sz="1800">
                <a:solidFill>
                  <a:schemeClr val="lt1"/>
                </a:solidFill>
              </a:defRPr>
            </a:lvl5pPr>
            <a:lvl6pPr lvl="5" algn="ctr">
              <a:spcBef>
                <a:spcPts val="0"/>
              </a:spcBef>
              <a:spcAft>
                <a:spcPts val="0"/>
              </a:spcAft>
              <a:buClr>
                <a:schemeClr val="lt1"/>
              </a:buClr>
              <a:buSzPts val="1800"/>
              <a:buNone/>
              <a:defRPr b="1" sz="1800">
                <a:solidFill>
                  <a:schemeClr val="lt1"/>
                </a:solidFill>
              </a:defRPr>
            </a:lvl6pPr>
            <a:lvl7pPr lvl="6" algn="ctr">
              <a:spcBef>
                <a:spcPts val="0"/>
              </a:spcBef>
              <a:spcAft>
                <a:spcPts val="0"/>
              </a:spcAft>
              <a:buClr>
                <a:schemeClr val="lt1"/>
              </a:buClr>
              <a:buSzPts val="1800"/>
              <a:buNone/>
              <a:defRPr b="1" sz="1800">
                <a:solidFill>
                  <a:schemeClr val="lt1"/>
                </a:solidFill>
              </a:defRPr>
            </a:lvl7pPr>
            <a:lvl8pPr lvl="7" algn="ctr">
              <a:spcBef>
                <a:spcPts val="0"/>
              </a:spcBef>
              <a:spcAft>
                <a:spcPts val="0"/>
              </a:spcAft>
              <a:buClr>
                <a:schemeClr val="lt1"/>
              </a:buClr>
              <a:buSzPts val="1800"/>
              <a:buNone/>
              <a:defRPr b="1" sz="1800">
                <a:solidFill>
                  <a:schemeClr val="lt1"/>
                </a:solidFill>
              </a:defRPr>
            </a:lvl8pPr>
            <a:lvl9pPr lvl="8" algn="ctr">
              <a:spcBef>
                <a:spcPts val="0"/>
              </a:spcBef>
              <a:spcAft>
                <a:spcPts val="0"/>
              </a:spcAft>
              <a:buClr>
                <a:schemeClr val="lt1"/>
              </a:buClr>
              <a:buSzPts val="1800"/>
              <a:buNone/>
              <a:defRPr b="1" sz="1800">
                <a:solidFill>
                  <a:schemeClr val="lt1"/>
                </a:solidFill>
              </a:defRPr>
            </a:lvl9pPr>
          </a:lstStyle>
          <a:p/>
        </p:txBody>
      </p:sp>
      <p:sp>
        <p:nvSpPr>
          <p:cNvPr id="63" name="Google Shape;63;p9"/>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solidFill>
                  <a:schemeClr val="dk1"/>
                </a:solidFill>
                <a:latin typeface="Fira Sans"/>
                <a:ea typeface="Fira Sans"/>
                <a:cs typeface="Fira Sans"/>
                <a:sym typeface="Fira Sans"/>
              </a:defRPr>
            </a:lvl1pPr>
            <a:lvl2pPr lvl="1">
              <a:buNone/>
              <a:defRPr sz="1300">
                <a:solidFill>
                  <a:schemeClr val="dk1"/>
                </a:solidFill>
                <a:latin typeface="Fira Sans"/>
                <a:ea typeface="Fira Sans"/>
                <a:cs typeface="Fira Sans"/>
                <a:sym typeface="Fira Sans"/>
              </a:defRPr>
            </a:lvl2pPr>
            <a:lvl3pPr lvl="2">
              <a:buNone/>
              <a:defRPr sz="1300">
                <a:solidFill>
                  <a:schemeClr val="dk1"/>
                </a:solidFill>
                <a:latin typeface="Fira Sans"/>
                <a:ea typeface="Fira Sans"/>
                <a:cs typeface="Fira Sans"/>
                <a:sym typeface="Fira Sans"/>
              </a:defRPr>
            </a:lvl3pPr>
            <a:lvl4pPr lvl="3">
              <a:buNone/>
              <a:defRPr sz="1300">
                <a:solidFill>
                  <a:schemeClr val="dk1"/>
                </a:solidFill>
                <a:latin typeface="Fira Sans"/>
                <a:ea typeface="Fira Sans"/>
                <a:cs typeface="Fira Sans"/>
                <a:sym typeface="Fira Sans"/>
              </a:defRPr>
            </a:lvl4pPr>
            <a:lvl5pPr lvl="4">
              <a:buNone/>
              <a:defRPr sz="1300">
                <a:solidFill>
                  <a:schemeClr val="dk1"/>
                </a:solidFill>
                <a:latin typeface="Fira Sans"/>
                <a:ea typeface="Fira Sans"/>
                <a:cs typeface="Fira Sans"/>
                <a:sym typeface="Fira Sans"/>
              </a:defRPr>
            </a:lvl5pPr>
            <a:lvl6pPr lvl="5">
              <a:buNone/>
              <a:defRPr sz="1300">
                <a:solidFill>
                  <a:schemeClr val="dk1"/>
                </a:solidFill>
                <a:latin typeface="Fira Sans"/>
                <a:ea typeface="Fira Sans"/>
                <a:cs typeface="Fira Sans"/>
                <a:sym typeface="Fira Sans"/>
              </a:defRPr>
            </a:lvl6pPr>
            <a:lvl7pPr lvl="6">
              <a:buNone/>
              <a:defRPr sz="1300">
                <a:solidFill>
                  <a:schemeClr val="dk1"/>
                </a:solidFill>
                <a:latin typeface="Fira Sans"/>
                <a:ea typeface="Fira Sans"/>
                <a:cs typeface="Fira Sans"/>
                <a:sym typeface="Fira Sans"/>
              </a:defRPr>
            </a:lvl7pPr>
            <a:lvl8pPr lvl="7">
              <a:buNone/>
              <a:defRPr sz="1300">
                <a:solidFill>
                  <a:schemeClr val="dk1"/>
                </a:solidFill>
                <a:latin typeface="Fira Sans"/>
                <a:ea typeface="Fira Sans"/>
                <a:cs typeface="Fira Sans"/>
                <a:sym typeface="Fira Sans"/>
              </a:defRPr>
            </a:lvl8pPr>
            <a:lvl9pPr lvl="8">
              <a:buNone/>
              <a:defRPr sz="1300">
                <a:solidFill>
                  <a:schemeClr val="dk1"/>
                </a:solidFill>
                <a:latin typeface="Fira Sans"/>
                <a:ea typeface="Fira Sans"/>
                <a:cs typeface="Fira Sans"/>
                <a:sym typeface="Fira San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bg>
      <p:bgPr>
        <a:solidFill>
          <a:schemeClr val="accent1"/>
        </a:solidFill>
      </p:bgPr>
    </p:bg>
    <p:spTree>
      <p:nvGrpSpPr>
        <p:cNvPr id="64" name="Shape 64"/>
        <p:cNvGrpSpPr/>
        <p:nvPr/>
      </p:nvGrpSpPr>
      <p:grpSpPr>
        <a:xfrm>
          <a:off x="0" y="0"/>
          <a:ext cx="0" cy="0"/>
          <a:chOff x="0" y="0"/>
          <a:chExt cx="0" cy="0"/>
        </a:xfrm>
      </p:grpSpPr>
      <p:sp>
        <p:nvSpPr>
          <p:cNvPr id="65" name="Google Shape;65;p10"/>
          <p:cNvSpPr/>
          <p:nvPr/>
        </p:nvSpPr>
        <p:spPr>
          <a:xfrm>
            <a:off x="782225" y="778096"/>
            <a:ext cx="7579546" cy="3864638"/>
          </a:xfrm>
          <a:custGeom>
            <a:rect b="b" l="l" r="r" t="t"/>
            <a:pathLst>
              <a:path extrusionOk="0" h="1831582" w="3592202">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6" name="Google Shape;66;p10"/>
          <p:cNvSpPr/>
          <p:nvPr/>
        </p:nvSpPr>
        <p:spPr>
          <a:xfrm>
            <a:off x="794256" y="560052"/>
            <a:ext cx="7399177" cy="3910731"/>
          </a:xfrm>
          <a:custGeom>
            <a:rect b="b" l="l" r="r" t="t"/>
            <a:pathLst>
              <a:path extrusionOk="0" h="1853427" w="3506719">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7" name="Google Shape;67;p10"/>
          <p:cNvSpPr/>
          <p:nvPr/>
        </p:nvSpPr>
        <p:spPr>
          <a:xfrm>
            <a:off x="7460343" y="542436"/>
            <a:ext cx="814257" cy="1022479"/>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8" name="Google Shape;68;p10"/>
          <p:cNvSpPr/>
          <p:nvPr/>
        </p:nvSpPr>
        <p:spPr>
          <a:xfrm>
            <a:off x="8121968" y="821005"/>
            <a:ext cx="185720" cy="335821"/>
          </a:xfrm>
          <a:custGeom>
            <a:rect b="b" l="l" r="r" t="t"/>
            <a:pathLst>
              <a:path extrusionOk="0" h="159157" w="88019">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9" name="Google Shape;69;p10"/>
          <p:cNvSpPr/>
          <p:nvPr/>
        </p:nvSpPr>
        <p:spPr>
          <a:xfrm>
            <a:off x="2947917" y="505266"/>
            <a:ext cx="831121" cy="96144"/>
          </a:xfrm>
          <a:custGeom>
            <a:rect b="b" l="l" r="r" t="t"/>
            <a:pathLst>
              <a:path extrusionOk="0" h="45566" w="393896">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 name="Google Shape;70;p10"/>
          <p:cNvSpPr/>
          <p:nvPr/>
        </p:nvSpPr>
        <p:spPr>
          <a:xfrm>
            <a:off x="3868218" y="487291"/>
            <a:ext cx="278364" cy="43099"/>
          </a:xfrm>
          <a:custGeom>
            <a:rect b="b" l="l" r="r" t="t"/>
            <a:pathLst>
              <a:path extrusionOk="0" h="20426" w="131926">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1" name="Google Shape;71;p10"/>
          <p:cNvSpPr/>
          <p:nvPr/>
        </p:nvSpPr>
        <p:spPr>
          <a:xfrm>
            <a:off x="3549755" y="4514760"/>
            <a:ext cx="880619" cy="47277"/>
          </a:xfrm>
          <a:custGeom>
            <a:rect b="b" l="l" r="r" t="t"/>
            <a:pathLst>
              <a:path extrusionOk="0" h="22406" w="417355">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2" name="Google Shape;72;p10"/>
          <p:cNvSpPr/>
          <p:nvPr/>
        </p:nvSpPr>
        <p:spPr>
          <a:xfrm>
            <a:off x="3925109" y="4621068"/>
            <a:ext cx="285390" cy="35142"/>
          </a:xfrm>
          <a:custGeom>
            <a:rect b="b" l="l" r="r" t="t"/>
            <a:pathLst>
              <a:path extrusionOk="0" h="16655" w="135256">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3" name="Google Shape;73;p10"/>
          <p:cNvSpPr txBox="1"/>
          <p:nvPr>
            <p:ph type="ctrTitle"/>
          </p:nvPr>
        </p:nvSpPr>
        <p:spPr>
          <a:xfrm>
            <a:off x="1867900" y="1731475"/>
            <a:ext cx="5408100" cy="1680600"/>
          </a:xfrm>
          <a:prstGeom prst="rect">
            <a:avLst/>
          </a:prstGeom>
          <a:noFill/>
          <a:ln>
            <a:noFill/>
          </a:ln>
        </p:spPr>
        <p:txBody>
          <a:bodyPr anchorCtr="0" anchor="ctr" bIns="0" lIns="0" spcFirstLastPara="1" rIns="0" wrap="square" tIns="0">
            <a:noAutofit/>
          </a:bodyPr>
          <a:lstStyle>
            <a:lvl1pPr lvl="0" rtl="0" algn="ctr">
              <a:lnSpc>
                <a:spcPct val="90000"/>
              </a:lnSpc>
              <a:spcBef>
                <a:spcPts val="0"/>
              </a:spcBef>
              <a:spcAft>
                <a:spcPts val="0"/>
              </a:spcAft>
              <a:buSzPts val="6800"/>
              <a:buNone/>
              <a:defRPr sz="6800"/>
            </a:lvl1pPr>
            <a:lvl2pPr lvl="1" rtl="0" algn="ctr">
              <a:lnSpc>
                <a:spcPct val="90000"/>
              </a:lnSpc>
              <a:spcBef>
                <a:spcPts val="0"/>
              </a:spcBef>
              <a:spcAft>
                <a:spcPts val="0"/>
              </a:spcAft>
              <a:buSzPts val="6800"/>
              <a:buNone/>
              <a:defRPr sz="6800"/>
            </a:lvl2pPr>
            <a:lvl3pPr lvl="2" rtl="0" algn="ctr">
              <a:lnSpc>
                <a:spcPct val="90000"/>
              </a:lnSpc>
              <a:spcBef>
                <a:spcPts val="0"/>
              </a:spcBef>
              <a:spcAft>
                <a:spcPts val="0"/>
              </a:spcAft>
              <a:buSzPts val="6800"/>
              <a:buNone/>
              <a:defRPr sz="6800"/>
            </a:lvl3pPr>
            <a:lvl4pPr lvl="3" rtl="0" algn="ctr">
              <a:lnSpc>
                <a:spcPct val="90000"/>
              </a:lnSpc>
              <a:spcBef>
                <a:spcPts val="0"/>
              </a:spcBef>
              <a:spcAft>
                <a:spcPts val="0"/>
              </a:spcAft>
              <a:buSzPts val="6800"/>
              <a:buNone/>
              <a:defRPr sz="6800"/>
            </a:lvl4pPr>
            <a:lvl5pPr lvl="4" rtl="0" algn="ctr">
              <a:lnSpc>
                <a:spcPct val="90000"/>
              </a:lnSpc>
              <a:spcBef>
                <a:spcPts val="0"/>
              </a:spcBef>
              <a:spcAft>
                <a:spcPts val="0"/>
              </a:spcAft>
              <a:buSzPts val="6800"/>
              <a:buNone/>
              <a:defRPr sz="6800"/>
            </a:lvl5pPr>
            <a:lvl6pPr lvl="5" rtl="0" algn="ctr">
              <a:lnSpc>
                <a:spcPct val="90000"/>
              </a:lnSpc>
              <a:spcBef>
                <a:spcPts val="0"/>
              </a:spcBef>
              <a:spcAft>
                <a:spcPts val="0"/>
              </a:spcAft>
              <a:buSzPts val="6800"/>
              <a:buNone/>
              <a:defRPr sz="6800"/>
            </a:lvl6pPr>
            <a:lvl7pPr lvl="6" rtl="0" algn="ctr">
              <a:lnSpc>
                <a:spcPct val="90000"/>
              </a:lnSpc>
              <a:spcBef>
                <a:spcPts val="0"/>
              </a:spcBef>
              <a:spcAft>
                <a:spcPts val="0"/>
              </a:spcAft>
              <a:buSzPts val="6800"/>
              <a:buNone/>
              <a:defRPr sz="6800"/>
            </a:lvl7pPr>
            <a:lvl8pPr lvl="7" rtl="0" algn="ctr">
              <a:lnSpc>
                <a:spcPct val="90000"/>
              </a:lnSpc>
              <a:spcBef>
                <a:spcPts val="0"/>
              </a:spcBef>
              <a:spcAft>
                <a:spcPts val="0"/>
              </a:spcAft>
              <a:buSzPts val="6800"/>
              <a:buNone/>
              <a:defRPr sz="6800"/>
            </a:lvl8pPr>
            <a:lvl9pPr lvl="8" rtl="0" algn="ctr">
              <a:lnSpc>
                <a:spcPct val="90000"/>
              </a:lnSpc>
              <a:spcBef>
                <a:spcPts val="0"/>
              </a:spcBef>
              <a:spcAft>
                <a:spcPts val="0"/>
              </a:spcAft>
              <a:buSzPts val="6800"/>
              <a:buNone/>
              <a:defRPr sz="6800"/>
            </a:lvl9pPr>
          </a:lstStyle>
          <a:p/>
        </p:txBody>
      </p:sp>
      <p:sp>
        <p:nvSpPr>
          <p:cNvPr id="74" name="Google Shape;74;p10"/>
          <p:cNvSpPr/>
          <p:nvPr/>
        </p:nvSpPr>
        <p:spPr>
          <a:xfrm rot="-871776">
            <a:off x="594544" y="662599"/>
            <a:ext cx="1234918" cy="1390637"/>
          </a:xfrm>
          <a:custGeom>
            <a:rect b="b" l="l" r="r" t="t"/>
            <a:pathLst>
              <a:path extrusionOk="0" h="658270" w="584559">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5" name="Google Shape;75;p10"/>
          <p:cNvSpPr/>
          <p:nvPr/>
        </p:nvSpPr>
        <p:spPr>
          <a:xfrm rot="-5400000">
            <a:off x="546000" y="3237680"/>
            <a:ext cx="540251" cy="264299"/>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6" name="Google Shape;76;p10"/>
          <p:cNvSpPr/>
          <p:nvPr/>
        </p:nvSpPr>
        <p:spPr>
          <a:xfrm rot="1737742">
            <a:off x="7950210" y="3938411"/>
            <a:ext cx="211749" cy="268162"/>
          </a:xfrm>
          <a:custGeom>
            <a:rect b="b" l="l" r="r" t="t"/>
            <a:pathLst>
              <a:path extrusionOk="0" h="126996" w="10028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7" name="Google Shape;77;p10"/>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solidFill>
                  <a:schemeClr val="dk1"/>
                </a:solidFill>
                <a:latin typeface="Fira Sans"/>
                <a:ea typeface="Fira Sans"/>
                <a:cs typeface="Fira Sans"/>
                <a:sym typeface="Fira Sans"/>
              </a:defRPr>
            </a:lvl1pPr>
            <a:lvl2pPr lvl="1">
              <a:buNone/>
              <a:defRPr sz="1300">
                <a:solidFill>
                  <a:schemeClr val="dk1"/>
                </a:solidFill>
                <a:latin typeface="Fira Sans"/>
                <a:ea typeface="Fira Sans"/>
                <a:cs typeface="Fira Sans"/>
                <a:sym typeface="Fira Sans"/>
              </a:defRPr>
            </a:lvl2pPr>
            <a:lvl3pPr lvl="2">
              <a:buNone/>
              <a:defRPr sz="1300">
                <a:solidFill>
                  <a:schemeClr val="dk1"/>
                </a:solidFill>
                <a:latin typeface="Fira Sans"/>
                <a:ea typeface="Fira Sans"/>
                <a:cs typeface="Fira Sans"/>
                <a:sym typeface="Fira Sans"/>
              </a:defRPr>
            </a:lvl3pPr>
            <a:lvl4pPr lvl="3">
              <a:buNone/>
              <a:defRPr sz="1300">
                <a:solidFill>
                  <a:schemeClr val="dk1"/>
                </a:solidFill>
                <a:latin typeface="Fira Sans"/>
                <a:ea typeface="Fira Sans"/>
                <a:cs typeface="Fira Sans"/>
                <a:sym typeface="Fira Sans"/>
              </a:defRPr>
            </a:lvl4pPr>
            <a:lvl5pPr lvl="4">
              <a:buNone/>
              <a:defRPr sz="1300">
                <a:solidFill>
                  <a:schemeClr val="dk1"/>
                </a:solidFill>
                <a:latin typeface="Fira Sans"/>
                <a:ea typeface="Fira Sans"/>
                <a:cs typeface="Fira Sans"/>
                <a:sym typeface="Fira Sans"/>
              </a:defRPr>
            </a:lvl5pPr>
            <a:lvl6pPr lvl="5">
              <a:buNone/>
              <a:defRPr sz="1300">
                <a:solidFill>
                  <a:schemeClr val="dk1"/>
                </a:solidFill>
                <a:latin typeface="Fira Sans"/>
                <a:ea typeface="Fira Sans"/>
                <a:cs typeface="Fira Sans"/>
                <a:sym typeface="Fira Sans"/>
              </a:defRPr>
            </a:lvl6pPr>
            <a:lvl7pPr lvl="6">
              <a:buNone/>
              <a:defRPr sz="1300">
                <a:solidFill>
                  <a:schemeClr val="dk1"/>
                </a:solidFill>
                <a:latin typeface="Fira Sans"/>
                <a:ea typeface="Fira Sans"/>
                <a:cs typeface="Fira Sans"/>
                <a:sym typeface="Fira Sans"/>
              </a:defRPr>
            </a:lvl7pPr>
            <a:lvl8pPr lvl="7">
              <a:buNone/>
              <a:defRPr sz="1300">
                <a:solidFill>
                  <a:schemeClr val="dk1"/>
                </a:solidFill>
                <a:latin typeface="Fira Sans"/>
                <a:ea typeface="Fira Sans"/>
                <a:cs typeface="Fira Sans"/>
                <a:sym typeface="Fira Sans"/>
              </a:defRPr>
            </a:lvl8pPr>
            <a:lvl9pPr lvl="8">
              <a:buNone/>
              <a:defRPr sz="1300">
                <a:solidFill>
                  <a:schemeClr val="dk1"/>
                </a:solidFill>
                <a:latin typeface="Fira Sans"/>
                <a:ea typeface="Fira Sans"/>
                <a:cs typeface="Fira Sans"/>
                <a:sym typeface="Fira San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Font typeface="Fira Sans"/>
              <a:buNone/>
              <a:defRPr b="1" sz="2800">
                <a:solidFill>
                  <a:schemeClr val="dk1"/>
                </a:solidFill>
                <a:latin typeface="Fira Sans"/>
                <a:ea typeface="Fira Sans"/>
                <a:cs typeface="Fira Sans"/>
                <a:sym typeface="Fira Sans"/>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Fira Sans"/>
              <a:buChar char="●"/>
              <a:defRPr sz="1800">
                <a:solidFill>
                  <a:schemeClr val="dk1"/>
                </a:solidFill>
                <a:latin typeface="Fira Sans"/>
                <a:ea typeface="Fira Sans"/>
                <a:cs typeface="Fira Sans"/>
                <a:sym typeface="Fira Sans"/>
              </a:defRPr>
            </a:lvl1pPr>
            <a:lvl2pPr indent="-317500" lvl="1" marL="914400" rtl="0">
              <a:lnSpc>
                <a:spcPct val="115000"/>
              </a:lnSpc>
              <a:spcBef>
                <a:spcPts val="0"/>
              </a:spcBef>
              <a:spcAft>
                <a:spcPts val="0"/>
              </a:spcAft>
              <a:buClr>
                <a:schemeClr val="dk2"/>
              </a:buClr>
              <a:buSzPts val="1400"/>
              <a:buFont typeface="Fira Sans"/>
              <a:buChar char="○"/>
              <a:defRPr>
                <a:solidFill>
                  <a:schemeClr val="dk1"/>
                </a:solidFill>
                <a:latin typeface="Fira Sans"/>
                <a:ea typeface="Fira Sans"/>
                <a:cs typeface="Fira Sans"/>
                <a:sym typeface="Fira Sans"/>
              </a:defRPr>
            </a:lvl2pPr>
            <a:lvl3pPr indent="-317500" lvl="2" marL="1371600" rtl="0">
              <a:lnSpc>
                <a:spcPct val="115000"/>
              </a:lnSpc>
              <a:spcBef>
                <a:spcPts val="0"/>
              </a:spcBef>
              <a:spcAft>
                <a:spcPts val="0"/>
              </a:spcAft>
              <a:buClr>
                <a:schemeClr val="dk2"/>
              </a:buClr>
              <a:buSzPts val="1400"/>
              <a:buFont typeface="Fira Sans"/>
              <a:buChar char="■"/>
              <a:defRPr>
                <a:solidFill>
                  <a:schemeClr val="dk1"/>
                </a:solidFill>
                <a:latin typeface="Fira Sans"/>
                <a:ea typeface="Fira Sans"/>
                <a:cs typeface="Fira Sans"/>
                <a:sym typeface="Fira Sans"/>
              </a:defRPr>
            </a:lvl3pPr>
            <a:lvl4pPr indent="-317500" lvl="3" marL="1828800" rtl="0">
              <a:lnSpc>
                <a:spcPct val="115000"/>
              </a:lnSpc>
              <a:spcBef>
                <a:spcPts val="0"/>
              </a:spcBef>
              <a:spcAft>
                <a:spcPts val="0"/>
              </a:spcAft>
              <a:buClr>
                <a:schemeClr val="dk2"/>
              </a:buClr>
              <a:buSzPts val="1400"/>
              <a:buFont typeface="Fira Sans"/>
              <a:buChar char="●"/>
              <a:defRPr>
                <a:solidFill>
                  <a:schemeClr val="dk1"/>
                </a:solidFill>
                <a:latin typeface="Fira Sans"/>
                <a:ea typeface="Fira Sans"/>
                <a:cs typeface="Fira Sans"/>
                <a:sym typeface="Fira Sans"/>
              </a:defRPr>
            </a:lvl4pPr>
            <a:lvl5pPr indent="-317500" lvl="4" marL="2286000" rtl="0">
              <a:lnSpc>
                <a:spcPct val="115000"/>
              </a:lnSpc>
              <a:spcBef>
                <a:spcPts val="0"/>
              </a:spcBef>
              <a:spcAft>
                <a:spcPts val="0"/>
              </a:spcAft>
              <a:buClr>
                <a:schemeClr val="dk2"/>
              </a:buClr>
              <a:buSzPts val="1400"/>
              <a:buFont typeface="Fira Sans"/>
              <a:buChar char="○"/>
              <a:defRPr>
                <a:solidFill>
                  <a:schemeClr val="dk1"/>
                </a:solidFill>
                <a:latin typeface="Fira Sans"/>
                <a:ea typeface="Fira Sans"/>
                <a:cs typeface="Fira Sans"/>
                <a:sym typeface="Fira Sans"/>
              </a:defRPr>
            </a:lvl5pPr>
            <a:lvl6pPr indent="-317500" lvl="5" marL="2743200" rtl="0">
              <a:lnSpc>
                <a:spcPct val="115000"/>
              </a:lnSpc>
              <a:spcBef>
                <a:spcPts val="0"/>
              </a:spcBef>
              <a:spcAft>
                <a:spcPts val="0"/>
              </a:spcAft>
              <a:buClr>
                <a:schemeClr val="dk2"/>
              </a:buClr>
              <a:buSzPts val="1400"/>
              <a:buFont typeface="Fira Sans"/>
              <a:buChar char="■"/>
              <a:defRPr>
                <a:solidFill>
                  <a:schemeClr val="dk1"/>
                </a:solidFill>
                <a:latin typeface="Fira Sans"/>
                <a:ea typeface="Fira Sans"/>
                <a:cs typeface="Fira Sans"/>
                <a:sym typeface="Fira Sans"/>
              </a:defRPr>
            </a:lvl6pPr>
            <a:lvl7pPr indent="-317500" lvl="6" marL="3200400" rtl="0">
              <a:lnSpc>
                <a:spcPct val="115000"/>
              </a:lnSpc>
              <a:spcBef>
                <a:spcPts val="0"/>
              </a:spcBef>
              <a:spcAft>
                <a:spcPts val="0"/>
              </a:spcAft>
              <a:buClr>
                <a:schemeClr val="dk2"/>
              </a:buClr>
              <a:buSzPts val="1400"/>
              <a:buFont typeface="Fira Sans"/>
              <a:buChar char="●"/>
              <a:defRPr>
                <a:solidFill>
                  <a:schemeClr val="dk1"/>
                </a:solidFill>
                <a:latin typeface="Fira Sans"/>
                <a:ea typeface="Fira Sans"/>
                <a:cs typeface="Fira Sans"/>
                <a:sym typeface="Fira Sans"/>
              </a:defRPr>
            </a:lvl7pPr>
            <a:lvl8pPr indent="-317500" lvl="7" marL="3657600" rtl="0">
              <a:lnSpc>
                <a:spcPct val="115000"/>
              </a:lnSpc>
              <a:spcBef>
                <a:spcPts val="0"/>
              </a:spcBef>
              <a:spcAft>
                <a:spcPts val="0"/>
              </a:spcAft>
              <a:buClr>
                <a:schemeClr val="dk2"/>
              </a:buClr>
              <a:buSzPts val="1400"/>
              <a:buFont typeface="Fira Sans"/>
              <a:buChar char="○"/>
              <a:defRPr>
                <a:solidFill>
                  <a:schemeClr val="dk1"/>
                </a:solidFill>
                <a:latin typeface="Fira Sans"/>
                <a:ea typeface="Fira Sans"/>
                <a:cs typeface="Fira Sans"/>
                <a:sym typeface="Fira Sans"/>
              </a:defRPr>
            </a:lvl8pPr>
            <a:lvl9pPr indent="-317500" lvl="8" marL="4114800" rtl="0">
              <a:lnSpc>
                <a:spcPct val="115000"/>
              </a:lnSpc>
              <a:spcBef>
                <a:spcPts val="0"/>
              </a:spcBef>
              <a:spcAft>
                <a:spcPts val="0"/>
              </a:spcAft>
              <a:buClr>
                <a:schemeClr val="dk2"/>
              </a:buClr>
              <a:buSzPts val="1400"/>
              <a:buFont typeface="Fira Sans"/>
              <a:buChar char="■"/>
              <a:defRPr>
                <a:solidFill>
                  <a:schemeClr val="dk1"/>
                </a:solidFill>
                <a:latin typeface="Fira Sans"/>
                <a:ea typeface="Fira Sans"/>
                <a:cs typeface="Fira Sans"/>
                <a:sym typeface="Fira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fr-CA"/>
              <a:t>‹#›</a:t>
            </a:fld>
            <a:endParaRPr>
              <a:latin typeface="Fira Mono"/>
              <a:ea typeface="Fira Mono"/>
              <a:cs typeface="Fira Mono"/>
              <a:sym typeface="Fira Mono"/>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hyperlink" Target="http://www.youtube.com/watch?v=ishA6kry8nc" TargetMode="External"/><Relationship Id="rId4" Type="http://schemas.openxmlformats.org/officeDocument/2006/relationships/image" Target="../media/image17.jpg"/><Relationship Id="rId5" Type="http://schemas.openxmlformats.org/officeDocument/2006/relationships/hyperlink" Target="http://www.youtube.com/watch?v=TPG6E4nxtSw" TargetMode="External"/><Relationship Id="rId6" Type="http://schemas.openxmlformats.org/officeDocument/2006/relationships/image" Target="../media/image3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3.jp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28.png"/><Relationship Id="rId4" Type="http://schemas.openxmlformats.org/officeDocument/2006/relationships/image" Target="../media/image21.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youtu.be/7V8oFI4GYMY" TargetMode="External"/><Relationship Id="rId4" Type="http://schemas.openxmlformats.org/officeDocument/2006/relationships/image" Target="../media/image9.png"/><Relationship Id="rId5" Type="http://schemas.openxmlformats.org/officeDocument/2006/relationships/hyperlink" Target="http://www.youtube.com/watch?v=7V8oFI4GYMY" TargetMode="External"/><Relationship Id="rId6"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2.png"/><Relationship Id="rId4" Type="http://schemas.openxmlformats.org/officeDocument/2006/relationships/image" Target="../media/image34.png"/><Relationship Id="rId5" Type="http://schemas.openxmlformats.org/officeDocument/2006/relationships/image" Target="../media/image12.png"/><Relationship Id="rId6" Type="http://schemas.openxmlformats.org/officeDocument/2006/relationships/image" Target="../media/image15.png"/><Relationship Id="rId7"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hyperlink" Target="https://en.wikipedia.org/wiki/Sustainable_Development_Goals#/media/File:Sustainable_Development_Goals.sv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5"/>
          <p:cNvSpPr txBox="1"/>
          <p:nvPr>
            <p:ph type="title"/>
          </p:nvPr>
        </p:nvSpPr>
        <p:spPr>
          <a:xfrm>
            <a:off x="834800" y="1618925"/>
            <a:ext cx="7654200" cy="14640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6800"/>
              <a:buNone/>
            </a:pPr>
            <a:r>
              <a:rPr lang="fr-CA" sz="7300"/>
              <a:t>Scratch Challenge</a:t>
            </a:r>
            <a:endParaRPr sz="7300"/>
          </a:p>
        </p:txBody>
      </p:sp>
      <p:sp>
        <p:nvSpPr>
          <p:cNvPr id="142" name="Google Shape;142;p15"/>
          <p:cNvSpPr txBox="1"/>
          <p:nvPr/>
        </p:nvSpPr>
        <p:spPr>
          <a:xfrm rot="-5400000">
            <a:off x="8190053" y="2657519"/>
            <a:ext cx="160011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fr-CA" sz="1400" u="none" cap="none" strike="noStrike">
                <a:solidFill>
                  <a:schemeClr val="lt1"/>
                </a:solidFill>
                <a:latin typeface="Amatic SC"/>
                <a:ea typeface="Amatic SC"/>
                <a:cs typeface="Amatic SC"/>
                <a:sym typeface="Amatic SC"/>
              </a:rPr>
              <a:t>Template de Slides Carnival</a:t>
            </a:r>
            <a:endParaRPr/>
          </a:p>
        </p:txBody>
      </p:sp>
      <p:sp>
        <p:nvSpPr>
          <p:cNvPr id="143" name="Google Shape;143;p15"/>
          <p:cNvSpPr/>
          <p:nvPr/>
        </p:nvSpPr>
        <p:spPr>
          <a:xfrm>
            <a:off x="1980457" y="4370585"/>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44" name="Google Shape;144;p15"/>
          <p:cNvPicPr preferRelativeResize="0"/>
          <p:nvPr/>
        </p:nvPicPr>
        <p:blipFill rotWithShape="1">
          <a:blip r:embed="rId3">
            <a:alphaModFix/>
          </a:blip>
          <a:srcRect b="0" l="0" r="0" t="0"/>
          <a:stretch/>
        </p:blipFill>
        <p:spPr>
          <a:xfrm>
            <a:off x="7266811" y="4712223"/>
            <a:ext cx="619125" cy="196850"/>
          </a:xfrm>
          <a:prstGeom prst="rect">
            <a:avLst/>
          </a:prstGeom>
          <a:noFill/>
          <a:ln>
            <a:noFill/>
          </a:ln>
        </p:spPr>
      </p:pic>
      <p:sp>
        <p:nvSpPr>
          <p:cNvPr id="145" name="Google Shape;145;p15"/>
          <p:cNvSpPr txBox="1"/>
          <p:nvPr>
            <p:ph idx="1" type="subTitle"/>
          </p:nvPr>
        </p:nvSpPr>
        <p:spPr>
          <a:xfrm>
            <a:off x="3709700" y="3027050"/>
            <a:ext cx="19044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1200"/>
              </a:spcAft>
              <a:buSzPts val="688"/>
              <a:buNone/>
            </a:pPr>
            <a:r>
              <a:rPr lang="fr-CA" sz="2775"/>
              <a:t>Beginner</a:t>
            </a:r>
            <a:endParaRPr sz="2775"/>
          </a:p>
        </p:txBody>
      </p:sp>
      <p:pic>
        <p:nvPicPr>
          <p:cNvPr id="146" name="Google Shape;146;p15"/>
          <p:cNvPicPr preferRelativeResize="0"/>
          <p:nvPr/>
        </p:nvPicPr>
        <p:blipFill>
          <a:blip r:embed="rId4">
            <a:alphaModFix/>
          </a:blip>
          <a:stretch>
            <a:fillRect/>
          </a:stretch>
        </p:blipFill>
        <p:spPr>
          <a:xfrm rot="-520642">
            <a:off x="3675653" y="309795"/>
            <a:ext cx="1792571" cy="1499047"/>
          </a:xfrm>
          <a:prstGeom prst="rect">
            <a:avLst/>
          </a:prstGeom>
          <a:noFill/>
          <a:ln>
            <a:noFill/>
          </a:ln>
        </p:spPr>
      </p:pic>
      <p:sp>
        <p:nvSpPr>
          <p:cNvPr id="147" name="Google Shape;147;p15"/>
          <p:cNvSpPr txBox="1"/>
          <p:nvPr/>
        </p:nvSpPr>
        <p:spPr>
          <a:xfrm>
            <a:off x="670100" y="4712225"/>
            <a:ext cx="6596700" cy="295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Clr>
                <a:srgbClr val="000000"/>
              </a:buClr>
              <a:buSzPts val="1100"/>
              <a:buFont typeface="Arial"/>
              <a:buNone/>
            </a:pPr>
            <a:r>
              <a:rPr lang="fr-CA" sz="900">
                <a:solidFill>
                  <a:srgbClr val="000000"/>
                </a:solidFill>
                <a:latin typeface="Century Gothic"/>
                <a:ea typeface="Century Gothic"/>
                <a:cs typeface="Century Gothic"/>
                <a:sym typeface="Century Gothic"/>
              </a:rPr>
              <a:t>RÉCIT document made available, with exception, according to the terms of the </a:t>
            </a:r>
            <a:r>
              <a:rPr lang="fr-CA" sz="900" u="sng">
                <a:solidFill>
                  <a:srgbClr val="000000"/>
                </a:solidFill>
                <a:latin typeface="Century Gothic"/>
                <a:ea typeface="Century Gothic"/>
                <a:cs typeface="Century Gothic"/>
                <a:sym typeface="Century Gothic"/>
                <a:hlinkClick r:id="rId5">
                  <a:extLst>
                    <a:ext uri="{A12FA001-AC4F-418D-AE19-62706E023703}">
                      <ahyp:hlinkClr val="tx"/>
                    </a:ext>
                  </a:extLst>
                </a:hlinkClick>
              </a:rPr>
              <a:t>Creative Commons 4.0 License</a:t>
            </a:r>
            <a:r>
              <a:rPr lang="fr-CA" sz="900">
                <a:solidFill>
                  <a:srgbClr val="000000"/>
                </a:solidFill>
                <a:latin typeface="Century Gothic"/>
                <a:ea typeface="Century Gothic"/>
                <a:cs typeface="Century Gothic"/>
                <a:sym typeface="Century Gothic"/>
              </a:rPr>
              <a:t>.  </a:t>
            </a:r>
            <a:endParaRPr sz="1000">
              <a:solidFill>
                <a:srgbClr val="000000"/>
              </a:solidFill>
              <a:latin typeface="Ubuntu"/>
              <a:ea typeface="Ubuntu"/>
              <a:cs typeface="Ubuntu"/>
              <a:sym typeface="Ubuntu"/>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4"/>
          <p:cNvSpPr txBox="1"/>
          <p:nvPr>
            <p:ph type="ctrTitle"/>
          </p:nvPr>
        </p:nvSpPr>
        <p:spPr>
          <a:xfrm>
            <a:off x="2154450" y="1397320"/>
            <a:ext cx="5597100" cy="6711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5200"/>
              <a:buNone/>
            </a:pPr>
            <a:r>
              <a:rPr lang="fr-CA"/>
              <a:t>Scratch Challenge</a:t>
            </a:r>
            <a:endParaRPr/>
          </a:p>
        </p:txBody>
      </p:sp>
      <p:sp>
        <p:nvSpPr>
          <p:cNvPr id="228" name="Google Shape;228;p24"/>
          <p:cNvSpPr txBox="1"/>
          <p:nvPr>
            <p:ph idx="1" type="subTitle"/>
          </p:nvPr>
        </p:nvSpPr>
        <p:spPr>
          <a:xfrm>
            <a:off x="1773450" y="2238125"/>
            <a:ext cx="5872200" cy="1454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200"/>
              <a:buFont typeface="Arial"/>
              <a:buNone/>
            </a:pPr>
            <a:r>
              <a:rPr lang="fr-CA" sz="3000">
                <a:solidFill>
                  <a:schemeClr val="dk1"/>
                </a:solidFill>
              </a:rPr>
              <a:t>Present at least one concrete action you can take to achieve a sustainable development goal. </a:t>
            </a:r>
            <a:endParaRPr sz="2700">
              <a:solidFill>
                <a:schemeClr val="dk1"/>
              </a:solidFill>
              <a:latin typeface="Century Gothic"/>
              <a:ea typeface="Century Gothic"/>
              <a:cs typeface="Century Gothic"/>
              <a:sym typeface="Century Gothic"/>
            </a:endParaRPr>
          </a:p>
        </p:txBody>
      </p:sp>
      <p:pic>
        <p:nvPicPr>
          <p:cNvPr descr="Globe terrestre : Amériques avec un remplissage uni" id="229" name="Google Shape;229;p24"/>
          <p:cNvPicPr preferRelativeResize="0"/>
          <p:nvPr/>
        </p:nvPicPr>
        <p:blipFill rotWithShape="1">
          <a:blip r:embed="rId3">
            <a:alphaModFix/>
          </a:blip>
          <a:srcRect b="0" l="0" r="0" t="0"/>
          <a:stretch/>
        </p:blipFill>
        <p:spPr>
          <a:xfrm>
            <a:off x="778367" y="571167"/>
            <a:ext cx="1355232" cy="1355232"/>
          </a:xfrm>
          <a:prstGeom prst="rect">
            <a:avLst/>
          </a:prstGeom>
          <a:noFill/>
          <a:ln>
            <a:noFill/>
          </a:ln>
        </p:spPr>
      </p:pic>
      <p:sp>
        <p:nvSpPr>
          <p:cNvPr id="230" name="Google Shape;230;p24"/>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b="1" lang="fr-CA" sz="1600">
                <a:solidFill>
                  <a:schemeClr val="dk2"/>
                </a:solidFill>
              </a:rPr>
              <a:t>‹#›</a:t>
            </a:fld>
            <a:endParaRPr b="1" sz="16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5"/>
          <p:cNvSpPr txBox="1"/>
          <p:nvPr>
            <p:ph type="title"/>
          </p:nvPr>
        </p:nvSpPr>
        <p:spPr>
          <a:xfrm>
            <a:off x="883375" y="683600"/>
            <a:ext cx="75210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sz="3200"/>
              <a:t>Sustainable</a:t>
            </a:r>
            <a:r>
              <a:rPr lang="fr-CA" sz="3200"/>
              <a:t> Goal</a:t>
            </a:r>
            <a:r>
              <a:rPr lang="fr-CA" sz="3200">
                <a:solidFill>
                  <a:schemeClr val="lt1"/>
                </a:solidFill>
              </a:rPr>
              <a:t> </a:t>
            </a:r>
            <a:r>
              <a:rPr lang="fr-CA" sz="3200">
                <a:solidFill>
                  <a:schemeClr val="lt1"/>
                </a:solidFill>
                <a:latin typeface="Fira Mono"/>
                <a:ea typeface="Fira Mono"/>
                <a:cs typeface="Fira Mono"/>
                <a:sym typeface="Fira Mono"/>
              </a:rPr>
              <a:t>#12</a:t>
            </a:r>
            <a:r>
              <a:rPr lang="fr-CA" sz="3200">
                <a:solidFill>
                  <a:schemeClr val="lt1"/>
                </a:solidFill>
              </a:rPr>
              <a:t> : </a:t>
            </a:r>
            <a:endParaRPr sz="3200">
              <a:solidFill>
                <a:schemeClr val="lt1"/>
              </a:solidFill>
            </a:endParaRPr>
          </a:p>
        </p:txBody>
      </p:sp>
      <p:sp>
        <p:nvSpPr>
          <p:cNvPr id="236" name="Google Shape;236;p25"/>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fr-CA"/>
              <a:t>‹#›</a:t>
            </a:fld>
            <a:endParaRPr/>
          </a:p>
        </p:txBody>
      </p:sp>
      <p:sp>
        <p:nvSpPr>
          <p:cNvPr id="237" name="Google Shape;237;p25"/>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38" name="Google Shape;238;p25"/>
          <p:cNvPicPr preferRelativeResize="0"/>
          <p:nvPr/>
        </p:nvPicPr>
        <p:blipFill rotWithShape="1">
          <a:blip r:embed="rId3">
            <a:alphaModFix/>
          </a:blip>
          <a:srcRect b="0" l="219" r="209" t="0"/>
          <a:stretch/>
        </p:blipFill>
        <p:spPr>
          <a:xfrm>
            <a:off x="3374413" y="1461476"/>
            <a:ext cx="2867725" cy="2880100"/>
          </a:xfrm>
          <a:prstGeom prst="rect">
            <a:avLst/>
          </a:prstGeom>
          <a:noFill/>
          <a:ln cap="flat" cmpd="sng" w="28575">
            <a:solidFill>
              <a:schemeClr val="dk1"/>
            </a:solidFill>
            <a:prstDash val="solid"/>
            <a:round/>
            <a:headEnd len="sm" w="sm" type="none"/>
            <a:tailEnd len="sm" w="sm" type="none"/>
          </a:ln>
          <a:effectLst>
            <a:outerShdw rotWithShape="0" algn="bl" dir="8220000" dist="95250">
              <a:srgbClr val="FFD63E"/>
            </a:outerShdw>
          </a:effectLst>
        </p:spPr>
      </p:pic>
      <p:pic>
        <p:nvPicPr>
          <p:cNvPr id="239" name="Google Shape;239;p25"/>
          <p:cNvPicPr preferRelativeResize="0"/>
          <p:nvPr/>
        </p:nvPicPr>
        <p:blipFill>
          <a:blip r:embed="rId4">
            <a:alphaModFix/>
          </a:blip>
          <a:stretch>
            <a:fillRect/>
          </a:stretch>
        </p:blipFill>
        <p:spPr>
          <a:xfrm flipH="1" rot="-3033256">
            <a:off x="2445484" y="1445361"/>
            <a:ext cx="682498" cy="68255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6"/>
          <p:cNvSpPr txBox="1"/>
          <p:nvPr>
            <p:ph type="title"/>
          </p:nvPr>
        </p:nvSpPr>
        <p:spPr>
          <a:xfrm>
            <a:off x="171313" y="249775"/>
            <a:ext cx="8801400" cy="662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sz="3200"/>
              <a:t>Observe and discuss the LOGOS</a:t>
            </a:r>
            <a:endParaRPr sz="3200"/>
          </a:p>
        </p:txBody>
      </p:sp>
      <p:sp>
        <p:nvSpPr>
          <p:cNvPr id="245" name="Google Shape;245;p26"/>
          <p:cNvSpPr txBox="1"/>
          <p:nvPr>
            <p:ph idx="12" type="sldNum"/>
          </p:nvPr>
        </p:nvSpPr>
        <p:spPr>
          <a:xfrm>
            <a:off x="8531333" y="4714717"/>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CA" sz="1600">
                <a:solidFill>
                  <a:schemeClr val="lt1"/>
                </a:solidFill>
              </a:rPr>
              <a:t>‹#›</a:t>
            </a:fld>
            <a:endParaRPr sz="1600">
              <a:solidFill>
                <a:schemeClr val="lt1"/>
              </a:solidFill>
            </a:endParaRPr>
          </a:p>
        </p:txBody>
      </p:sp>
      <p:sp>
        <p:nvSpPr>
          <p:cNvPr id="246" name="Google Shape;246;p26"/>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 name="Google Shape;247;p26"/>
          <p:cNvSpPr txBox="1"/>
          <p:nvPr/>
        </p:nvSpPr>
        <p:spPr>
          <a:xfrm>
            <a:off x="1148250" y="1281300"/>
            <a:ext cx="1630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200">
                <a:latin typeface="Fira Sans"/>
                <a:ea typeface="Fira Sans"/>
                <a:cs typeface="Fira Sans"/>
                <a:sym typeface="Fira Sans"/>
              </a:rPr>
              <a:t>Reduce food waste by half</a:t>
            </a:r>
            <a:endParaRPr sz="1200"/>
          </a:p>
        </p:txBody>
      </p:sp>
      <p:sp>
        <p:nvSpPr>
          <p:cNvPr id="248" name="Google Shape;248;p26"/>
          <p:cNvSpPr txBox="1"/>
          <p:nvPr/>
        </p:nvSpPr>
        <p:spPr>
          <a:xfrm>
            <a:off x="3063888" y="1281301"/>
            <a:ext cx="24057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200">
                <a:latin typeface="Fira Sans"/>
                <a:ea typeface="Fira Sans"/>
                <a:cs typeface="Fira Sans"/>
                <a:sym typeface="Fira Sans"/>
              </a:rPr>
              <a:t>Reduce waste</a:t>
            </a:r>
            <a:r>
              <a:rPr b="1" lang="fr-CA" sz="1200">
                <a:solidFill>
                  <a:srgbClr val="000000"/>
                </a:solidFill>
                <a:latin typeface="Fira Sans"/>
                <a:ea typeface="Fira Sans"/>
                <a:cs typeface="Fira Sans"/>
                <a:sym typeface="Fira Sans"/>
              </a:rPr>
              <a:t> :</a:t>
            </a:r>
            <a:endParaRPr b="1" sz="1200">
              <a:solidFill>
                <a:srgbClr val="000000"/>
              </a:solidFill>
              <a:latin typeface="Fira Sans"/>
              <a:ea typeface="Fira Sans"/>
              <a:cs typeface="Fira Sans"/>
              <a:sym typeface="Fira Sans"/>
            </a:endParaRPr>
          </a:p>
          <a:p>
            <a:pPr indent="0" lvl="0" marL="0" rtl="0" algn="ctr">
              <a:spcBef>
                <a:spcPts val="0"/>
              </a:spcBef>
              <a:spcAft>
                <a:spcPts val="0"/>
              </a:spcAft>
              <a:buNone/>
            </a:pPr>
            <a:r>
              <a:rPr b="1" lang="fr-CA" sz="1200">
                <a:solidFill>
                  <a:srgbClr val="000000"/>
                </a:solidFill>
                <a:latin typeface="Fira Sans"/>
                <a:ea typeface="Fira Sans"/>
                <a:cs typeface="Fira Sans"/>
                <a:sym typeface="Fira Sans"/>
              </a:rPr>
              <a:t>r</a:t>
            </a:r>
            <a:r>
              <a:rPr b="1" lang="fr-CA" sz="1200">
                <a:latin typeface="Fira Sans"/>
                <a:ea typeface="Fira Sans"/>
                <a:cs typeface="Fira Sans"/>
                <a:sym typeface="Fira Sans"/>
              </a:rPr>
              <a:t>educe,</a:t>
            </a:r>
            <a:r>
              <a:rPr b="1" lang="fr-CA" sz="1200">
                <a:solidFill>
                  <a:srgbClr val="000000"/>
                </a:solidFill>
                <a:latin typeface="Fira Sans"/>
                <a:ea typeface="Fira Sans"/>
                <a:cs typeface="Fira Sans"/>
                <a:sym typeface="Fira Sans"/>
              </a:rPr>
              <a:t> recycl</a:t>
            </a:r>
            <a:r>
              <a:rPr b="1" lang="fr-CA" sz="1200">
                <a:latin typeface="Fira Sans"/>
                <a:ea typeface="Fira Sans"/>
                <a:cs typeface="Fira Sans"/>
                <a:sym typeface="Fira Sans"/>
              </a:rPr>
              <a:t>e and</a:t>
            </a:r>
            <a:r>
              <a:rPr b="1" lang="fr-CA" sz="1200">
                <a:solidFill>
                  <a:srgbClr val="000000"/>
                </a:solidFill>
                <a:latin typeface="Fira Sans"/>
                <a:ea typeface="Fira Sans"/>
                <a:cs typeface="Fira Sans"/>
                <a:sym typeface="Fira Sans"/>
              </a:rPr>
              <a:t> r</a:t>
            </a:r>
            <a:r>
              <a:rPr b="1" lang="fr-CA" sz="1200">
                <a:latin typeface="Fira Sans"/>
                <a:ea typeface="Fira Sans"/>
                <a:cs typeface="Fira Sans"/>
                <a:sym typeface="Fira Sans"/>
              </a:rPr>
              <a:t>euse</a:t>
            </a:r>
            <a:endParaRPr sz="1200">
              <a:latin typeface="Fira Sans"/>
              <a:ea typeface="Fira Sans"/>
              <a:cs typeface="Fira Sans"/>
              <a:sym typeface="Fira Sans"/>
            </a:endParaRPr>
          </a:p>
        </p:txBody>
      </p:sp>
      <p:sp>
        <p:nvSpPr>
          <p:cNvPr id="249" name="Google Shape;249;p26"/>
          <p:cNvSpPr txBox="1"/>
          <p:nvPr/>
        </p:nvSpPr>
        <p:spPr>
          <a:xfrm>
            <a:off x="5477938" y="1188900"/>
            <a:ext cx="2555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1200">
                <a:latin typeface="Fira Sans"/>
                <a:ea typeface="Fira Sans"/>
                <a:cs typeface="Fira Sans"/>
                <a:sym typeface="Fira Sans"/>
              </a:rPr>
              <a:t>Raise awareness of sustainable development goals and lifestyle in harmony with nature</a:t>
            </a:r>
            <a:endParaRPr sz="1200">
              <a:latin typeface="Fira Sans"/>
              <a:ea typeface="Fira Sans"/>
              <a:cs typeface="Fira Sans"/>
              <a:sym typeface="Fira Sans"/>
            </a:endParaRPr>
          </a:p>
        </p:txBody>
      </p:sp>
      <p:pic>
        <p:nvPicPr>
          <p:cNvPr id="250" name="Google Shape;250;p26"/>
          <p:cNvPicPr preferRelativeResize="0"/>
          <p:nvPr/>
        </p:nvPicPr>
        <p:blipFill>
          <a:blip r:embed="rId3">
            <a:alphaModFix/>
          </a:blip>
          <a:stretch>
            <a:fillRect/>
          </a:stretch>
        </p:blipFill>
        <p:spPr>
          <a:xfrm>
            <a:off x="1110663" y="1988529"/>
            <a:ext cx="1774225" cy="2112896"/>
          </a:xfrm>
          <a:prstGeom prst="rect">
            <a:avLst/>
          </a:prstGeom>
          <a:noFill/>
          <a:ln>
            <a:noFill/>
          </a:ln>
        </p:spPr>
      </p:pic>
      <p:pic>
        <p:nvPicPr>
          <p:cNvPr id="251" name="Google Shape;251;p26"/>
          <p:cNvPicPr preferRelativeResize="0"/>
          <p:nvPr/>
        </p:nvPicPr>
        <p:blipFill>
          <a:blip r:embed="rId4">
            <a:alphaModFix/>
          </a:blip>
          <a:stretch>
            <a:fillRect/>
          </a:stretch>
        </p:blipFill>
        <p:spPr>
          <a:xfrm>
            <a:off x="3406965" y="2004804"/>
            <a:ext cx="1719525" cy="2062883"/>
          </a:xfrm>
          <a:prstGeom prst="rect">
            <a:avLst/>
          </a:prstGeom>
          <a:noFill/>
          <a:ln>
            <a:noFill/>
          </a:ln>
        </p:spPr>
      </p:pic>
      <p:pic>
        <p:nvPicPr>
          <p:cNvPr id="252" name="Google Shape;252;p26"/>
          <p:cNvPicPr preferRelativeResize="0"/>
          <p:nvPr/>
        </p:nvPicPr>
        <p:blipFill>
          <a:blip r:embed="rId5">
            <a:alphaModFix/>
          </a:blip>
          <a:stretch>
            <a:fillRect/>
          </a:stretch>
        </p:blipFill>
        <p:spPr>
          <a:xfrm>
            <a:off x="5888563" y="1999188"/>
            <a:ext cx="1702284" cy="206288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7"/>
          <p:cNvSpPr txBox="1"/>
          <p:nvPr>
            <p:ph idx="4294967295" type="title"/>
          </p:nvPr>
        </p:nvSpPr>
        <p:spPr>
          <a:xfrm>
            <a:off x="506375" y="1270750"/>
            <a:ext cx="3649500" cy="3963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3400"/>
              <a:buNone/>
            </a:pPr>
            <a:r>
              <a:rPr lang="fr-CA" sz="3000"/>
              <a:t>Actions</a:t>
            </a:r>
            <a:r>
              <a:rPr lang="fr-CA" sz="3000"/>
              <a:t> to reduce waste</a:t>
            </a:r>
            <a:endParaRPr sz="3000"/>
          </a:p>
        </p:txBody>
      </p:sp>
      <p:sp>
        <p:nvSpPr>
          <p:cNvPr id="258" name="Google Shape;258;p27"/>
          <p:cNvSpPr txBox="1"/>
          <p:nvPr>
            <p:ph idx="4294967295" type="body"/>
          </p:nvPr>
        </p:nvSpPr>
        <p:spPr>
          <a:xfrm>
            <a:off x="254725" y="2583500"/>
            <a:ext cx="2677500" cy="1809900"/>
          </a:xfrm>
          <a:prstGeom prst="rect">
            <a:avLst/>
          </a:prstGeom>
          <a:noFill/>
          <a:ln>
            <a:noFill/>
          </a:ln>
        </p:spPr>
        <p:txBody>
          <a:bodyPr anchorCtr="0" anchor="t" bIns="0" lIns="0" spcFirstLastPara="1" rIns="0" wrap="square" tIns="0">
            <a:noAutofit/>
          </a:bodyPr>
          <a:lstStyle/>
          <a:p>
            <a:pPr indent="-349250" lvl="0" marL="457200" rtl="0" algn="l">
              <a:lnSpc>
                <a:spcPct val="100000"/>
              </a:lnSpc>
              <a:spcBef>
                <a:spcPts val="0"/>
              </a:spcBef>
              <a:spcAft>
                <a:spcPts val="0"/>
              </a:spcAft>
              <a:buSzPts val="1900"/>
              <a:buFont typeface="Fira Sans Medium"/>
              <a:buChar char="●"/>
            </a:pPr>
            <a:r>
              <a:rPr lang="fr-CA" sz="1900">
                <a:latin typeface="Fira Sans Medium"/>
                <a:ea typeface="Fira Sans Medium"/>
                <a:cs typeface="Fira Sans Medium"/>
                <a:sym typeface="Fira Sans Medium"/>
              </a:rPr>
              <a:t>What actions are you already taking?</a:t>
            </a:r>
            <a:endParaRPr sz="1900">
              <a:latin typeface="Fira Sans Medium"/>
              <a:ea typeface="Fira Sans Medium"/>
              <a:cs typeface="Fira Sans Medium"/>
              <a:sym typeface="Fira Sans Medium"/>
            </a:endParaRPr>
          </a:p>
          <a:p>
            <a:pPr indent="0" lvl="0" marL="88900" rtl="0" algn="l">
              <a:lnSpc>
                <a:spcPct val="100000"/>
              </a:lnSpc>
              <a:spcBef>
                <a:spcPts val="0"/>
              </a:spcBef>
              <a:spcAft>
                <a:spcPts val="0"/>
              </a:spcAft>
              <a:buSzPts val="2200"/>
              <a:buNone/>
            </a:pPr>
            <a:r>
              <a:t/>
            </a:r>
            <a:endParaRPr sz="1900">
              <a:latin typeface="Fira Sans Medium"/>
              <a:ea typeface="Fira Sans Medium"/>
              <a:cs typeface="Fira Sans Medium"/>
              <a:sym typeface="Fira Sans Medium"/>
            </a:endParaRPr>
          </a:p>
          <a:p>
            <a:pPr indent="-349250" lvl="0" marL="457200" rtl="0" algn="l">
              <a:lnSpc>
                <a:spcPct val="100000"/>
              </a:lnSpc>
              <a:spcBef>
                <a:spcPts val="0"/>
              </a:spcBef>
              <a:spcAft>
                <a:spcPts val="0"/>
              </a:spcAft>
              <a:buSzPts val="1900"/>
              <a:buFont typeface="Fira Sans Medium"/>
              <a:buChar char="●"/>
            </a:pPr>
            <a:r>
              <a:rPr lang="fr-CA" sz="1900">
                <a:latin typeface="Fira Sans Medium"/>
                <a:ea typeface="Fira Sans Medium"/>
                <a:cs typeface="Fira Sans Medium"/>
                <a:sym typeface="Fira Sans Medium"/>
              </a:rPr>
              <a:t>What actions can you take?</a:t>
            </a:r>
            <a:endParaRPr sz="1900">
              <a:latin typeface="Fira Sans Medium"/>
              <a:ea typeface="Fira Sans Medium"/>
              <a:cs typeface="Fira Sans Medium"/>
              <a:sym typeface="Fira Sans Medium"/>
            </a:endParaRPr>
          </a:p>
        </p:txBody>
      </p:sp>
      <p:sp>
        <p:nvSpPr>
          <p:cNvPr id="259" name="Google Shape;259;p27"/>
          <p:cNvSpPr txBox="1"/>
          <p:nvPr>
            <p:ph idx="12" type="sldNum"/>
          </p:nvPr>
        </p:nvSpPr>
        <p:spPr>
          <a:xfrm>
            <a:off x="8472458" y="4663217"/>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CA" sz="1600">
                <a:latin typeface="Fira Mono"/>
                <a:ea typeface="Fira Mono"/>
                <a:cs typeface="Fira Mono"/>
                <a:sym typeface="Fira Mono"/>
              </a:rPr>
              <a:t>‹#›</a:t>
            </a:fld>
            <a:endParaRPr sz="1600">
              <a:latin typeface="Fira Mono"/>
              <a:ea typeface="Fira Mono"/>
              <a:cs typeface="Fira Mono"/>
              <a:sym typeface="Fira Mono"/>
            </a:endParaRPr>
          </a:p>
        </p:txBody>
      </p:sp>
      <p:pic>
        <p:nvPicPr>
          <p:cNvPr id="260" name="Google Shape;260;p27"/>
          <p:cNvPicPr preferRelativeResize="0"/>
          <p:nvPr/>
        </p:nvPicPr>
        <p:blipFill>
          <a:blip r:embed="rId3">
            <a:alphaModFix/>
          </a:blip>
          <a:stretch>
            <a:fillRect/>
          </a:stretch>
        </p:blipFill>
        <p:spPr>
          <a:xfrm rot="-5400029">
            <a:off x="3909434" y="125236"/>
            <a:ext cx="682498" cy="682556"/>
          </a:xfrm>
          <a:prstGeom prst="rect">
            <a:avLst/>
          </a:prstGeom>
          <a:noFill/>
          <a:ln>
            <a:noFill/>
          </a:ln>
        </p:spPr>
      </p:pic>
      <p:cxnSp>
        <p:nvCxnSpPr>
          <p:cNvPr id="261" name="Google Shape;261;p27"/>
          <p:cNvCxnSpPr/>
          <p:nvPr/>
        </p:nvCxnSpPr>
        <p:spPr>
          <a:xfrm>
            <a:off x="508875" y="892475"/>
            <a:ext cx="3570000" cy="0"/>
          </a:xfrm>
          <a:prstGeom prst="straightConnector1">
            <a:avLst/>
          </a:prstGeom>
          <a:noFill/>
          <a:ln cap="flat" cmpd="sng" w="19050">
            <a:solidFill>
              <a:schemeClr val="lt2"/>
            </a:solidFill>
            <a:prstDash val="solid"/>
            <a:round/>
            <a:headEnd len="med" w="med" type="none"/>
            <a:tailEnd len="med" w="med" type="none"/>
          </a:ln>
        </p:spPr>
      </p:cxnSp>
      <p:cxnSp>
        <p:nvCxnSpPr>
          <p:cNvPr id="262" name="Google Shape;262;p27"/>
          <p:cNvCxnSpPr/>
          <p:nvPr/>
        </p:nvCxnSpPr>
        <p:spPr>
          <a:xfrm>
            <a:off x="508875" y="2090275"/>
            <a:ext cx="3570000" cy="0"/>
          </a:xfrm>
          <a:prstGeom prst="straightConnector1">
            <a:avLst/>
          </a:prstGeom>
          <a:noFill/>
          <a:ln cap="flat" cmpd="sng" w="19050">
            <a:solidFill>
              <a:schemeClr val="lt2"/>
            </a:solidFill>
            <a:prstDash val="solid"/>
            <a:round/>
            <a:headEnd len="med" w="med" type="none"/>
            <a:tailEnd len="med" w="med" type="none"/>
          </a:ln>
        </p:spPr>
      </p:cxnSp>
      <p:pic>
        <p:nvPicPr>
          <p:cNvPr id="263" name="Google Shape;263;p27"/>
          <p:cNvPicPr preferRelativeResize="0"/>
          <p:nvPr/>
        </p:nvPicPr>
        <p:blipFill>
          <a:blip r:embed="rId4">
            <a:alphaModFix/>
          </a:blip>
          <a:stretch>
            <a:fillRect/>
          </a:stretch>
        </p:blipFill>
        <p:spPr>
          <a:xfrm rot="498300">
            <a:off x="2772158" y="2469293"/>
            <a:ext cx="1955361" cy="2038311"/>
          </a:xfrm>
          <a:prstGeom prst="rect">
            <a:avLst/>
          </a:prstGeom>
          <a:noFill/>
          <a:ln>
            <a:noFill/>
          </a:ln>
        </p:spPr>
      </p:pic>
      <p:pic>
        <p:nvPicPr>
          <p:cNvPr id="264" name="Google Shape;264;p27"/>
          <p:cNvPicPr preferRelativeResize="0"/>
          <p:nvPr/>
        </p:nvPicPr>
        <p:blipFill>
          <a:blip r:embed="rId5">
            <a:alphaModFix/>
          </a:blip>
          <a:stretch>
            <a:fillRect/>
          </a:stretch>
        </p:blipFill>
        <p:spPr>
          <a:xfrm>
            <a:off x="5195901" y="23799"/>
            <a:ext cx="3980447" cy="5143500"/>
          </a:xfrm>
          <a:prstGeom prst="rect">
            <a:avLst/>
          </a:prstGeom>
          <a:noFill/>
          <a:ln>
            <a:noFill/>
          </a:ln>
        </p:spPr>
      </p:pic>
      <p:sp>
        <p:nvSpPr>
          <p:cNvPr id="265" name="Google Shape;265;p27"/>
          <p:cNvSpPr txBox="1"/>
          <p:nvPr>
            <p:ph idx="12" type="sldNum"/>
          </p:nvPr>
        </p:nvSpPr>
        <p:spPr>
          <a:xfrm>
            <a:off x="8472450" y="4709876"/>
            <a:ext cx="548700" cy="3003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fr-CA"/>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8"/>
          <p:cNvSpPr txBox="1"/>
          <p:nvPr>
            <p:ph type="title"/>
          </p:nvPr>
        </p:nvSpPr>
        <p:spPr>
          <a:xfrm>
            <a:off x="1041225" y="597475"/>
            <a:ext cx="61119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a:t>Other video suggestions</a:t>
            </a:r>
            <a:endParaRPr>
              <a:solidFill>
                <a:schemeClr val="lt1"/>
              </a:solidFill>
            </a:endParaRPr>
          </a:p>
        </p:txBody>
      </p:sp>
      <p:sp>
        <p:nvSpPr>
          <p:cNvPr id="271" name="Google Shape;271;p28"/>
          <p:cNvSpPr txBox="1"/>
          <p:nvPr/>
        </p:nvSpPr>
        <p:spPr>
          <a:xfrm>
            <a:off x="1041237" y="1158213"/>
            <a:ext cx="2988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solidFill>
                  <a:schemeClr val="dk1"/>
                </a:solidFill>
                <a:latin typeface="Fira Mono Medium"/>
                <a:ea typeface="Fira Mono Medium"/>
                <a:cs typeface="Fira Mono Medium"/>
                <a:sym typeface="Fira Mono Medium"/>
              </a:rPr>
              <a:t>What is </a:t>
            </a:r>
            <a:br>
              <a:rPr lang="fr-CA">
                <a:solidFill>
                  <a:schemeClr val="dk1"/>
                </a:solidFill>
                <a:latin typeface="Fira Mono Medium"/>
                <a:ea typeface="Fira Mono Medium"/>
                <a:cs typeface="Fira Mono Medium"/>
                <a:sym typeface="Fira Mono Medium"/>
              </a:rPr>
            </a:br>
            <a:r>
              <a:rPr lang="fr-CA">
                <a:solidFill>
                  <a:schemeClr val="lt1"/>
                </a:solidFill>
                <a:highlight>
                  <a:schemeClr val="dk1"/>
                </a:highlight>
                <a:latin typeface="Fira Mono Medium"/>
                <a:ea typeface="Fira Mono Medium"/>
                <a:cs typeface="Fira Mono Medium"/>
                <a:sym typeface="Fira Mono Medium"/>
              </a:rPr>
              <a:t> food waste </a:t>
            </a:r>
            <a:r>
              <a:rPr lang="fr-CA">
                <a:solidFill>
                  <a:schemeClr val="dk1"/>
                </a:solidFill>
                <a:latin typeface="Fira Mono Medium"/>
                <a:ea typeface="Fira Mono Medium"/>
                <a:cs typeface="Fira Mono Medium"/>
                <a:sym typeface="Fira Mono Medium"/>
              </a:rPr>
              <a:t>?</a:t>
            </a:r>
            <a:endParaRPr>
              <a:solidFill>
                <a:schemeClr val="dk1"/>
              </a:solidFill>
              <a:latin typeface="Fira Mono Medium"/>
              <a:ea typeface="Fira Mono Medium"/>
              <a:cs typeface="Fira Mono Medium"/>
              <a:sym typeface="Fira Mono Medium"/>
            </a:endParaRPr>
          </a:p>
        </p:txBody>
      </p:sp>
      <p:sp>
        <p:nvSpPr>
          <p:cNvPr id="272" name="Google Shape;272;p28"/>
          <p:cNvSpPr txBox="1"/>
          <p:nvPr/>
        </p:nvSpPr>
        <p:spPr>
          <a:xfrm>
            <a:off x="4539375" y="1158225"/>
            <a:ext cx="2988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fr-CA">
                <a:solidFill>
                  <a:schemeClr val="dk1"/>
                </a:solidFill>
                <a:latin typeface="Fira Mono Medium"/>
                <a:ea typeface="Fira Mono Medium"/>
                <a:cs typeface="Fira Mono Medium"/>
                <a:sym typeface="Fira Mono Medium"/>
              </a:rPr>
              <a:t>How to </a:t>
            </a:r>
            <a:br>
              <a:rPr lang="fr-CA">
                <a:solidFill>
                  <a:schemeClr val="dk1"/>
                </a:solidFill>
                <a:latin typeface="Fira Mono Medium"/>
                <a:ea typeface="Fira Mono Medium"/>
                <a:cs typeface="Fira Mono Medium"/>
                <a:sym typeface="Fira Mono Medium"/>
              </a:rPr>
            </a:br>
            <a:r>
              <a:rPr lang="fr-CA">
                <a:solidFill>
                  <a:schemeClr val="lt1"/>
                </a:solidFill>
                <a:highlight>
                  <a:schemeClr val="dk1"/>
                </a:highlight>
                <a:latin typeface="Fira Mono Medium"/>
                <a:ea typeface="Fira Mono Medium"/>
                <a:cs typeface="Fira Mono Medium"/>
                <a:sym typeface="Fira Mono Medium"/>
              </a:rPr>
              <a:t> reduce waste </a:t>
            </a:r>
            <a:r>
              <a:rPr lang="fr-CA">
                <a:solidFill>
                  <a:schemeClr val="dk1"/>
                </a:solidFill>
                <a:latin typeface="Fira Mono Medium"/>
                <a:ea typeface="Fira Mono Medium"/>
                <a:cs typeface="Fira Mono Medium"/>
                <a:sym typeface="Fira Mono Medium"/>
              </a:rPr>
              <a:t>?</a:t>
            </a:r>
            <a:endParaRPr>
              <a:solidFill>
                <a:schemeClr val="dk1"/>
              </a:solidFill>
              <a:latin typeface="Fira Mono Medium"/>
              <a:ea typeface="Fira Mono Medium"/>
              <a:cs typeface="Fira Mono Medium"/>
              <a:sym typeface="Fira Mono Medium"/>
            </a:endParaRPr>
          </a:p>
        </p:txBody>
      </p:sp>
      <p:sp>
        <p:nvSpPr>
          <p:cNvPr id="273" name="Google Shape;273;p28"/>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fr-CA"/>
              <a:t>‹#›</a:t>
            </a:fld>
            <a:endParaRPr/>
          </a:p>
        </p:txBody>
      </p:sp>
      <p:pic>
        <p:nvPicPr>
          <p:cNvPr descr="Worldwide, 30% of food is lost or wasted - that’s 1.6 BILLION tonnes of food every year! It is vital that people are aware of the impacts of food waste and what they can do to make a difference.&#10;&#10;Check out our chapter on food waste to learn more: https://climatescience.org/advanced-food-waste/ &#10;&#10;ClimateScience is a registered charity in the UK led by over 200 young enthusiastic volunteers. Our mission is to make real, long-term climate solutions actionable.&#10;&#10;&#10;DISCUSSIONS &amp; SOCIAL MEDIA&#10;▀▀▀▀▀▀▀▀▀▀▀▀▀▀▀▀▀▀▀▀▀▀▀▀▀▀&#10;Website:           https://climatescience.org/   &#10;Instagram:       https://www.instagram.com/climate_science/ &#10;Twitter:             https://twitter.com/Climate_Sci  &#10;Facebook:        https://www.facebook.com/ClimateScienceEducation/  &#10;Olympiad:         https://climatescience.org/olympiad/  &#10;&#10;&#10;OUR ANIMATION &#10;▀▀▀▀▀▀▀▀▀▀▀▀▀▀▀▀▀▀▀▀▀▀▀▀▀▀&#10;Original Animation produced by Bruna Hernandes using After Effects&#10;&#10;OUR SCRIPT&#10;▀▀▀▀▀▀▀▀▀▀▀▀▀▀▀▀▀▀▀▀▀▀▀▀▀▀&#10;Is created by ClimateScience’s science writing team (https://climate-science.com/about/)&#10;&#10;OUR VOICE&#10;▀▀▀▀▀▀▀▀▀▀▀▀▀▀▀▀▀▀▀▀▀▀▀▀▀▀&#10;The ClimateScience voice is JP Arellano using a Yeti BLUE microphone&#10;&#10;OUR MUSIC ♬♪&#10;▀▀▀▀▀▀▀▀▀▀▀▀▀▀▀▀▀▀▀▀▀▀▀▀▀▀&#10;Original soundtrack composed by Mackenzie Boys-Eddy using Logic ProX&#10;&#10;OUR SOURCES: &#10;▀▀▀▀▀▀▀▀▀▀▀▀▀▀▀▀▀▀▀▀▀▀▀▀▀▀&#10;https://bit.ly/3CogDwC" id="274" name="Google Shape;274;p28" title="Food Waste: The Hidden Cost of the Food We Throw Out I ClimateScience #9">
            <a:hlinkClick r:id="rId3"/>
          </p:cNvPr>
          <p:cNvPicPr preferRelativeResize="0"/>
          <p:nvPr/>
        </p:nvPicPr>
        <p:blipFill>
          <a:blip r:embed="rId4">
            <a:alphaModFix/>
          </a:blip>
          <a:stretch>
            <a:fillRect/>
          </a:stretch>
        </p:blipFill>
        <p:spPr>
          <a:xfrm>
            <a:off x="1188725" y="1906575"/>
            <a:ext cx="2840800" cy="2130593"/>
          </a:xfrm>
          <a:prstGeom prst="rect">
            <a:avLst/>
          </a:prstGeom>
          <a:noFill/>
          <a:ln>
            <a:noFill/>
          </a:ln>
          <a:effectLst>
            <a:outerShdw rotWithShape="0" algn="bl" dir="8760000" dist="133350">
              <a:srgbClr val="FFD63E"/>
            </a:outerShdw>
          </a:effectLst>
        </p:spPr>
      </p:pic>
      <p:pic>
        <p:nvPicPr>
          <p:cNvPr descr="Educational video for children to learn what responsible consumption is, based on the 3R Principle: reduce, reuse and recycle. Responsible consumption is about consuming products based on our real needs, and choosing options that are beneficial for the environment and the social equilibrium. Sometimes, we buy or consume too many products, more than what we actually need. Too many clothes, toys, electronic devices... Do you think we really need all these things? Could we try to make the best out of what we have, without buying new things? Ideal resource for elementary school. &#10;&#10;Thanks for visiting us! If you want your children to smile and learn, subscribe! :D&#10;&#10;We only upload our own content, designed by educators so that children smile and learn while watching a video. &#10;&#10;All of our content reinforces educational values, encouraging the use of multiple intelligences and language learning. &#10;&#10;If you like our videos, download Smile and Learn now. You’ll discover more than 5.000 activities for children aged 3 to 12 yeards, all designed by educators. We have 250 games and interactive stories and over 280 videos in five languages: English, Spanish, Portuguese, Italian and French. Try a month for free and start the adventure!" id="275" name="Google Shape;275;p28" title="Responsible Consumption for Kids - The 3R Principle: Reduce, Reuse and Recycle">
            <a:hlinkClick r:id="rId5"/>
          </p:cNvPr>
          <p:cNvPicPr preferRelativeResize="0"/>
          <p:nvPr/>
        </p:nvPicPr>
        <p:blipFill>
          <a:blip r:embed="rId6">
            <a:alphaModFix/>
          </a:blip>
          <a:stretch>
            <a:fillRect/>
          </a:stretch>
        </p:blipFill>
        <p:spPr>
          <a:xfrm>
            <a:off x="4601525" y="1926225"/>
            <a:ext cx="2840800" cy="2130575"/>
          </a:xfrm>
          <a:prstGeom prst="rect">
            <a:avLst/>
          </a:prstGeom>
          <a:noFill/>
          <a:ln>
            <a:noFill/>
          </a:ln>
          <a:effectLst>
            <a:outerShdw blurRad="28575" rotWithShape="0" algn="bl" dir="7860000" dist="133350">
              <a:srgbClr val="FFD63E">
                <a:alpha val="99000"/>
              </a:srgbClr>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4"/>
                                        </p:tgtEl>
                                        <p:attrNameLst>
                                          <p:attrName>style.visibility</p:attrName>
                                        </p:attrNameLst>
                                      </p:cBhvr>
                                      <p:to>
                                        <p:strVal val="visible"/>
                                      </p:to>
                                    </p:set>
                                    <p:animEffect filter="fade" transition="in">
                                      <p:cBhvr>
                                        <p:cTn dur="1000"/>
                                        <p:tgtEl>
                                          <p:spTgt spid="2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000"/>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9"/>
          <p:cNvSpPr txBox="1"/>
          <p:nvPr>
            <p:ph type="title"/>
          </p:nvPr>
        </p:nvSpPr>
        <p:spPr>
          <a:xfrm>
            <a:off x="961100" y="2006700"/>
            <a:ext cx="7357200" cy="1379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5200"/>
              <a:buNone/>
            </a:pPr>
            <a:r>
              <a:rPr lang="fr-CA" sz="6200"/>
              <a:t>Planning my work</a:t>
            </a:r>
            <a:r>
              <a:rPr lang="fr-CA" sz="6200"/>
              <a:t> !</a:t>
            </a:r>
            <a:endParaRPr/>
          </a:p>
        </p:txBody>
      </p:sp>
      <p:sp>
        <p:nvSpPr>
          <p:cNvPr id="281" name="Google Shape;281;p29"/>
          <p:cNvSpPr txBox="1"/>
          <p:nvPr>
            <p:ph idx="1" type="subTitle"/>
          </p:nvPr>
        </p:nvSpPr>
        <p:spPr>
          <a:xfrm>
            <a:off x="789575" y="1428000"/>
            <a:ext cx="620700" cy="3108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fr-CA"/>
              <a:t>03</a:t>
            </a:r>
            <a:endParaRPr/>
          </a:p>
        </p:txBody>
      </p:sp>
      <p:sp>
        <p:nvSpPr>
          <p:cNvPr id="282" name="Google Shape;282;p29"/>
          <p:cNvSpPr txBox="1"/>
          <p:nvPr>
            <p:ph idx="12" type="sldNum"/>
          </p:nvPr>
        </p:nvSpPr>
        <p:spPr>
          <a:xfrm>
            <a:off x="8460825" y="4312376"/>
            <a:ext cx="548700" cy="3003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b="1" lang="fr-CA" sz="1600">
                <a:solidFill>
                  <a:schemeClr val="lt1"/>
                </a:solidFill>
                <a:latin typeface="Fira Mono"/>
                <a:ea typeface="Fira Mono"/>
                <a:cs typeface="Fira Mono"/>
                <a:sym typeface="Fira Mono"/>
              </a:rPr>
              <a:t>‹#›</a:t>
            </a:fld>
            <a:endParaRPr b="1" sz="1600">
              <a:solidFill>
                <a:schemeClr val="lt1"/>
              </a:solidFill>
              <a:latin typeface="Fira Mono"/>
              <a:ea typeface="Fira Mono"/>
              <a:cs typeface="Fira Mono"/>
              <a:sym typeface="Fira Mon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0"/>
          <p:cNvSpPr txBox="1"/>
          <p:nvPr>
            <p:ph type="ctrTitle"/>
          </p:nvPr>
        </p:nvSpPr>
        <p:spPr>
          <a:xfrm>
            <a:off x="2154450" y="1397320"/>
            <a:ext cx="5597100" cy="6711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5200"/>
              <a:buNone/>
            </a:pPr>
            <a:r>
              <a:rPr lang="fr-CA"/>
              <a:t>Scratch Challenge</a:t>
            </a:r>
            <a:endParaRPr/>
          </a:p>
        </p:txBody>
      </p:sp>
      <p:sp>
        <p:nvSpPr>
          <p:cNvPr id="288" name="Google Shape;288;p30"/>
          <p:cNvSpPr txBox="1"/>
          <p:nvPr>
            <p:ph idx="1" type="subTitle"/>
          </p:nvPr>
        </p:nvSpPr>
        <p:spPr>
          <a:xfrm>
            <a:off x="1539450" y="2214650"/>
            <a:ext cx="6065100" cy="1454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Clr>
                <a:schemeClr val="dk1"/>
              </a:buClr>
              <a:buSzPts val="2200"/>
              <a:buFont typeface="Arial"/>
              <a:buNone/>
            </a:pPr>
            <a:r>
              <a:rPr lang="fr-CA" sz="3000">
                <a:solidFill>
                  <a:schemeClr val="dk1"/>
                </a:solidFill>
              </a:rPr>
              <a:t>Present at least one concrete action you can take to achieve a </a:t>
            </a:r>
            <a:r>
              <a:rPr b="1" lang="fr-CA" sz="3000">
                <a:solidFill>
                  <a:schemeClr val="dk1"/>
                </a:solidFill>
              </a:rPr>
              <a:t>sustainable development goal.</a:t>
            </a:r>
            <a:r>
              <a:rPr lang="fr-CA" sz="3000">
                <a:solidFill>
                  <a:schemeClr val="dk1"/>
                </a:solidFill>
              </a:rPr>
              <a:t> </a:t>
            </a:r>
            <a:endParaRPr sz="2700">
              <a:solidFill>
                <a:schemeClr val="dk1"/>
              </a:solidFill>
              <a:latin typeface="Century Gothic"/>
              <a:ea typeface="Century Gothic"/>
              <a:cs typeface="Century Gothic"/>
              <a:sym typeface="Century Gothic"/>
            </a:endParaRPr>
          </a:p>
          <a:p>
            <a:pPr indent="0" lvl="0" marL="0" rtl="0" algn="ctr">
              <a:lnSpc>
                <a:spcPct val="100000"/>
              </a:lnSpc>
              <a:spcBef>
                <a:spcPts val="0"/>
              </a:spcBef>
              <a:spcAft>
                <a:spcPts val="0"/>
              </a:spcAft>
              <a:buSzPts val="2200"/>
              <a:buNone/>
            </a:pPr>
            <a:r>
              <a:t/>
            </a:r>
            <a:endParaRPr sz="2900">
              <a:solidFill>
                <a:schemeClr val="dk1"/>
              </a:solidFill>
            </a:endParaRPr>
          </a:p>
        </p:txBody>
      </p:sp>
      <p:pic>
        <p:nvPicPr>
          <p:cNvPr descr="Globe terrestre : Amériques avec un remplissage uni" id="289" name="Google Shape;289;p30"/>
          <p:cNvPicPr preferRelativeResize="0"/>
          <p:nvPr/>
        </p:nvPicPr>
        <p:blipFill rotWithShape="1">
          <a:blip r:embed="rId3">
            <a:alphaModFix/>
          </a:blip>
          <a:srcRect b="0" l="0" r="0" t="0"/>
          <a:stretch/>
        </p:blipFill>
        <p:spPr>
          <a:xfrm>
            <a:off x="778367" y="571167"/>
            <a:ext cx="1355232" cy="1355232"/>
          </a:xfrm>
          <a:prstGeom prst="rect">
            <a:avLst/>
          </a:prstGeom>
          <a:noFill/>
          <a:ln>
            <a:noFill/>
          </a:ln>
        </p:spPr>
      </p:pic>
      <p:sp>
        <p:nvSpPr>
          <p:cNvPr id="290" name="Google Shape;290;p30"/>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b="1" lang="fr-CA" sz="1600">
                <a:solidFill>
                  <a:schemeClr val="dk2"/>
                </a:solidFill>
              </a:rPr>
              <a:t>‹#›</a:t>
            </a:fld>
            <a:endParaRPr b="1" sz="16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94" name="Shape 294"/>
        <p:cNvGrpSpPr/>
        <p:nvPr/>
      </p:nvGrpSpPr>
      <p:grpSpPr>
        <a:xfrm>
          <a:off x="0" y="0"/>
          <a:ext cx="0" cy="0"/>
          <a:chOff x="0" y="0"/>
          <a:chExt cx="0" cy="0"/>
        </a:xfrm>
      </p:grpSpPr>
      <p:pic>
        <p:nvPicPr>
          <p:cNvPr id="295" name="Google Shape;295;p31"/>
          <p:cNvPicPr preferRelativeResize="0"/>
          <p:nvPr/>
        </p:nvPicPr>
        <p:blipFill rotWithShape="1">
          <a:blip r:embed="rId3">
            <a:alphaModFix amt="52000"/>
          </a:blip>
          <a:srcRect b="31908" l="0" r="0" t="12782"/>
          <a:stretch/>
        </p:blipFill>
        <p:spPr>
          <a:xfrm>
            <a:off x="-311363" y="0"/>
            <a:ext cx="9298862" cy="5143501"/>
          </a:xfrm>
          <a:prstGeom prst="rect">
            <a:avLst/>
          </a:prstGeom>
          <a:noFill/>
          <a:ln>
            <a:noFill/>
          </a:ln>
        </p:spPr>
      </p:pic>
      <p:sp>
        <p:nvSpPr>
          <p:cNvPr id="296" name="Google Shape;296;p31"/>
          <p:cNvSpPr txBox="1"/>
          <p:nvPr>
            <p:ph idx="4294967295" type="title"/>
          </p:nvPr>
        </p:nvSpPr>
        <p:spPr>
          <a:xfrm>
            <a:off x="578700" y="519225"/>
            <a:ext cx="7986600" cy="3963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3400"/>
              <a:buNone/>
            </a:pPr>
            <a:r>
              <a:rPr lang="fr-CA">
                <a:solidFill>
                  <a:srgbClr val="FFD63E"/>
                </a:solidFill>
              </a:rPr>
              <a:t>My scenario:</a:t>
            </a:r>
            <a:r>
              <a:rPr lang="fr-CA">
                <a:solidFill>
                  <a:schemeClr val="dk2"/>
                </a:solidFill>
              </a:rPr>
              <a:t> </a:t>
            </a:r>
            <a:r>
              <a:rPr b="0" lang="fr-CA">
                <a:solidFill>
                  <a:schemeClr val="lt1"/>
                </a:solidFill>
              </a:rPr>
              <a:t>What subject will you address?</a:t>
            </a:r>
            <a:r>
              <a:rPr b="0" lang="fr-CA">
                <a:solidFill>
                  <a:schemeClr val="lt1"/>
                </a:solidFill>
              </a:rPr>
              <a:t> </a:t>
            </a:r>
            <a:endParaRPr b="0">
              <a:solidFill>
                <a:schemeClr val="lt1"/>
              </a:solidFill>
            </a:endParaRPr>
          </a:p>
        </p:txBody>
      </p:sp>
      <p:sp>
        <p:nvSpPr>
          <p:cNvPr id="297" name="Google Shape;297;p31"/>
          <p:cNvSpPr txBox="1"/>
          <p:nvPr>
            <p:ph idx="12" type="sldNum"/>
          </p:nvPr>
        </p:nvSpPr>
        <p:spPr>
          <a:xfrm>
            <a:off x="8472458" y="4663217"/>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CA" sz="1600">
                <a:latin typeface="Fira Mono"/>
                <a:ea typeface="Fira Mono"/>
                <a:cs typeface="Fira Mono"/>
                <a:sym typeface="Fira Mono"/>
              </a:rPr>
              <a:t>‹#›</a:t>
            </a:fld>
            <a:endParaRPr sz="1600">
              <a:latin typeface="Fira Mono"/>
              <a:ea typeface="Fira Mono"/>
              <a:cs typeface="Fira Mono"/>
              <a:sym typeface="Fira Mono"/>
            </a:endParaRPr>
          </a:p>
        </p:txBody>
      </p:sp>
      <p:sp>
        <p:nvSpPr>
          <p:cNvPr id="298" name="Google Shape;298;p31"/>
          <p:cNvSpPr/>
          <p:nvPr/>
        </p:nvSpPr>
        <p:spPr>
          <a:xfrm>
            <a:off x="1848300" y="1141550"/>
            <a:ext cx="5447400" cy="3310200"/>
          </a:xfrm>
          <a:prstGeom prst="roundRect">
            <a:avLst>
              <a:gd fmla="val 6712" name="adj"/>
            </a:avLst>
          </a:prstGeom>
          <a:solidFill>
            <a:schemeClr val="lt1"/>
          </a:solidFill>
          <a:ln cap="flat" cmpd="sng" w="28575">
            <a:solidFill>
              <a:schemeClr val="dk1"/>
            </a:solidFill>
            <a:prstDash val="solid"/>
            <a:round/>
            <a:headEnd len="sm" w="sm" type="none"/>
            <a:tailEnd len="sm" w="sm" type="none"/>
          </a:ln>
          <a:effectLst>
            <a:outerShdw rotWithShape="0" algn="bl" dir="8280000" dist="114300">
              <a:schemeClr val="dk2"/>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9" name="Google Shape;299;p31"/>
          <p:cNvCxnSpPr/>
          <p:nvPr/>
        </p:nvCxnSpPr>
        <p:spPr>
          <a:xfrm>
            <a:off x="1847252" y="1617559"/>
            <a:ext cx="5449500" cy="0"/>
          </a:xfrm>
          <a:prstGeom prst="straightConnector1">
            <a:avLst/>
          </a:prstGeom>
          <a:noFill/>
          <a:ln cap="flat" cmpd="sng" w="28575">
            <a:solidFill>
              <a:schemeClr val="dk1"/>
            </a:solidFill>
            <a:prstDash val="solid"/>
            <a:round/>
            <a:headEnd len="med" w="med" type="none"/>
            <a:tailEnd len="med" w="med" type="none"/>
          </a:ln>
        </p:spPr>
      </p:cxnSp>
      <p:sp>
        <p:nvSpPr>
          <p:cNvPr id="300" name="Google Shape;300;p31"/>
          <p:cNvSpPr/>
          <p:nvPr/>
        </p:nvSpPr>
        <p:spPr>
          <a:xfrm>
            <a:off x="6925450" y="1263875"/>
            <a:ext cx="203675" cy="216300"/>
          </a:xfrm>
          <a:prstGeom prst="rect">
            <a:avLst/>
          </a:prstGeom>
        </p:spPr>
        <p:txBody>
          <a:bodyPr>
            <a:prstTxWarp prst="textPlain"/>
          </a:bodyPr>
          <a:lstStyle/>
          <a:p>
            <a:pPr lvl="0" algn="ctr"/>
            <a:r>
              <a:rPr b="0" i="0">
                <a:ln>
                  <a:noFill/>
                </a:ln>
                <a:solidFill>
                  <a:schemeClr val="lt2"/>
                </a:solidFill>
                <a:latin typeface="Arial Rounded"/>
              </a:rPr>
              <a:t>X</a:t>
            </a:r>
          </a:p>
        </p:txBody>
      </p:sp>
      <p:sp>
        <p:nvSpPr>
          <p:cNvPr id="301" name="Google Shape;301;p31"/>
          <p:cNvSpPr/>
          <p:nvPr/>
        </p:nvSpPr>
        <p:spPr>
          <a:xfrm>
            <a:off x="6614450" y="1263875"/>
            <a:ext cx="203676" cy="216300"/>
          </a:xfrm>
          <a:prstGeom prst="rect">
            <a:avLst/>
          </a:prstGeom>
        </p:spPr>
        <p:txBody>
          <a:bodyPr>
            <a:prstTxWarp prst="textPlain"/>
          </a:bodyPr>
          <a:lstStyle/>
          <a:p>
            <a:pPr lvl="0" algn="ctr"/>
            <a:r>
              <a:rPr b="0" i="0">
                <a:ln>
                  <a:noFill/>
                </a:ln>
                <a:solidFill>
                  <a:schemeClr val="lt2"/>
                </a:solidFill>
                <a:latin typeface="Arial Rounded"/>
              </a:rPr>
              <a:t>O</a:t>
            </a:r>
          </a:p>
        </p:txBody>
      </p:sp>
      <p:sp>
        <p:nvSpPr>
          <p:cNvPr id="302" name="Google Shape;302;p31"/>
          <p:cNvSpPr/>
          <p:nvPr/>
        </p:nvSpPr>
        <p:spPr>
          <a:xfrm>
            <a:off x="6337300" y="1341713"/>
            <a:ext cx="169825" cy="60625"/>
          </a:xfrm>
          <a:prstGeom prst="rect">
            <a:avLst/>
          </a:prstGeom>
        </p:spPr>
        <p:txBody>
          <a:bodyPr>
            <a:prstTxWarp prst="textPlain"/>
          </a:bodyPr>
          <a:lstStyle/>
          <a:p>
            <a:pPr lvl="0" algn="ctr"/>
            <a:r>
              <a:rPr b="0" i="0">
                <a:ln>
                  <a:noFill/>
                </a:ln>
                <a:solidFill>
                  <a:schemeClr val="lt2"/>
                </a:solidFill>
                <a:latin typeface="Arial Rounded"/>
              </a:rPr>
              <a:t>-</a:t>
            </a:r>
          </a:p>
        </p:txBody>
      </p:sp>
      <p:sp>
        <p:nvSpPr>
          <p:cNvPr id="303" name="Google Shape;303;p31"/>
          <p:cNvSpPr txBox="1"/>
          <p:nvPr/>
        </p:nvSpPr>
        <p:spPr>
          <a:xfrm>
            <a:off x="2325350" y="1911100"/>
            <a:ext cx="2755200" cy="18024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Font typeface="Fira Sans"/>
              <a:buChar char="●"/>
            </a:pPr>
            <a:r>
              <a:rPr lang="fr-CA" sz="1800">
                <a:solidFill>
                  <a:schemeClr val="dk1"/>
                </a:solidFill>
                <a:latin typeface="Fira Sans"/>
                <a:ea typeface="Fira Sans"/>
                <a:cs typeface="Fira Sans"/>
                <a:sym typeface="Fira Sans"/>
              </a:rPr>
              <a:t>Reduce</a:t>
            </a:r>
            <a:endParaRPr sz="1800">
              <a:solidFill>
                <a:schemeClr val="dk1"/>
              </a:solidFill>
              <a:latin typeface="Fira Sans"/>
              <a:ea typeface="Fira Sans"/>
              <a:cs typeface="Fira Sans"/>
              <a:sym typeface="Fira Sans"/>
            </a:endParaRPr>
          </a:p>
          <a:p>
            <a:pPr indent="-342900" lvl="0" marL="457200" rtl="0" algn="l">
              <a:lnSpc>
                <a:spcPct val="115000"/>
              </a:lnSpc>
              <a:spcBef>
                <a:spcPts val="1000"/>
              </a:spcBef>
              <a:spcAft>
                <a:spcPts val="0"/>
              </a:spcAft>
              <a:buClr>
                <a:schemeClr val="dk1"/>
              </a:buClr>
              <a:buSzPts val="1800"/>
              <a:buFont typeface="Fira Sans"/>
              <a:buChar char="●"/>
            </a:pPr>
            <a:r>
              <a:rPr lang="fr-CA" sz="1800">
                <a:solidFill>
                  <a:schemeClr val="dk1"/>
                </a:solidFill>
                <a:latin typeface="Fira Sans"/>
                <a:ea typeface="Fira Sans"/>
                <a:cs typeface="Fira Sans"/>
                <a:sym typeface="Fira Sans"/>
              </a:rPr>
              <a:t>Refuse</a:t>
            </a:r>
            <a:endParaRPr sz="1800">
              <a:solidFill>
                <a:schemeClr val="dk1"/>
              </a:solidFill>
              <a:latin typeface="Fira Sans"/>
              <a:ea typeface="Fira Sans"/>
              <a:cs typeface="Fira Sans"/>
              <a:sym typeface="Fira Sans"/>
            </a:endParaRPr>
          </a:p>
          <a:p>
            <a:pPr indent="-342900" lvl="0" marL="457200" rtl="0" algn="l">
              <a:lnSpc>
                <a:spcPct val="115000"/>
              </a:lnSpc>
              <a:spcBef>
                <a:spcPts val="1000"/>
              </a:spcBef>
              <a:spcAft>
                <a:spcPts val="0"/>
              </a:spcAft>
              <a:buClr>
                <a:schemeClr val="dk1"/>
              </a:buClr>
              <a:buSzPts val="1800"/>
              <a:buFont typeface="Fira Sans"/>
              <a:buChar char="●"/>
            </a:pPr>
            <a:r>
              <a:rPr lang="fr-CA" sz="1800">
                <a:solidFill>
                  <a:schemeClr val="dk1"/>
                </a:solidFill>
                <a:latin typeface="Fira Sans"/>
                <a:ea typeface="Fira Sans"/>
                <a:cs typeface="Fira Sans"/>
                <a:sym typeface="Fira Sans"/>
              </a:rPr>
              <a:t>Recycle</a:t>
            </a:r>
            <a:endParaRPr sz="1800">
              <a:solidFill>
                <a:schemeClr val="dk1"/>
              </a:solidFill>
              <a:latin typeface="Fira Sans"/>
              <a:ea typeface="Fira Sans"/>
              <a:cs typeface="Fira Sans"/>
              <a:sym typeface="Fira Sans"/>
            </a:endParaRPr>
          </a:p>
          <a:p>
            <a:pPr indent="-342900" lvl="0" marL="457200" rtl="0" algn="l">
              <a:lnSpc>
                <a:spcPct val="115000"/>
              </a:lnSpc>
              <a:spcBef>
                <a:spcPts val="1000"/>
              </a:spcBef>
              <a:spcAft>
                <a:spcPts val="1000"/>
              </a:spcAft>
              <a:buClr>
                <a:schemeClr val="dk1"/>
              </a:buClr>
              <a:buSzPts val="1800"/>
              <a:buFont typeface="Fira Sans"/>
              <a:buChar char="●"/>
            </a:pPr>
            <a:r>
              <a:rPr lang="fr-CA" sz="1800">
                <a:solidFill>
                  <a:schemeClr val="dk1"/>
                </a:solidFill>
                <a:latin typeface="Fira Sans"/>
                <a:ea typeface="Fira Sans"/>
                <a:cs typeface="Fira Sans"/>
                <a:sym typeface="Fira Sans"/>
              </a:rPr>
              <a:t>Repurpose</a:t>
            </a:r>
            <a:endParaRPr sz="1800">
              <a:solidFill>
                <a:schemeClr val="dk1"/>
              </a:solidFill>
              <a:latin typeface="Fira Sans"/>
              <a:ea typeface="Fira Sans"/>
              <a:cs typeface="Fira Sans"/>
              <a:sym typeface="Fira Sans"/>
            </a:endParaRPr>
          </a:p>
        </p:txBody>
      </p:sp>
      <p:sp>
        <p:nvSpPr>
          <p:cNvPr id="304" name="Google Shape;304;p31"/>
          <p:cNvSpPr txBox="1"/>
          <p:nvPr/>
        </p:nvSpPr>
        <p:spPr>
          <a:xfrm>
            <a:off x="4373925" y="1894000"/>
            <a:ext cx="2484000" cy="13554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dk1"/>
              </a:buClr>
              <a:buSzPts val="1800"/>
              <a:buFont typeface="Fira Sans"/>
              <a:buChar char="●"/>
            </a:pPr>
            <a:r>
              <a:rPr lang="fr-CA" sz="1800">
                <a:solidFill>
                  <a:schemeClr val="dk1"/>
                </a:solidFill>
                <a:latin typeface="Fira Sans"/>
                <a:ea typeface="Fira Sans"/>
                <a:cs typeface="Fira Sans"/>
                <a:sym typeface="Fira Sans"/>
              </a:rPr>
              <a:t>Composting</a:t>
            </a:r>
            <a:endParaRPr sz="1800">
              <a:solidFill>
                <a:schemeClr val="dk1"/>
              </a:solidFill>
              <a:latin typeface="Fira Sans"/>
              <a:ea typeface="Fira Sans"/>
              <a:cs typeface="Fira Sans"/>
              <a:sym typeface="Fira Sans"/>
            </a:endParaRPr>
          </a:p>
          <a:p>
            <a:pPr indent="-342900" lvl="0" marL="457200" marR="0" rtl="0" algn="l">
              <a:lnSpc>
                <a:spcPct val="115000"/>
              </a:lnSpc>
              <a:spcBef>
                <a:spcPts val="1000"/>
              </a:spcBef>
              <a:spcAft>
                <a:spcPts val="0"/>
              </a:spcAft>
              <a:buClr>
                <a:schemeClr val="dk1"/>
              </a:buClr>
              <a:buSzPts val="1800"/>
              <a:buFont typeface="Fira Sans"/>
              <a:buChar char="●"/>
            </a:pPr>
            <a:r>
              <a:rPr lang="fr-CA" sz="1800">
                <a:solidFill>
                  <a:schemeClr val="dk1"/>
                </a:solidFill>
                <a:latin typeface="Fira Sans"/>
                <a:ea typeface="Fira Sans"/>
                <a:cs typeface="Fira Sans"/>
                <a:sym typeface="Fira Sans"/>
              </a:rPr>
              <a:t>Food waste</a:t>
            </a:r>
            <a:endParaRPr sz="1800">
              <a:solidFill>
                <a:schemeClr val="dk1"/>
              </a:solidFill>
              <a:latin typeface="Fira Sans"/>
              <a:ea typeface="Fira Sans"/>
              <a:cs typeface="Fira Sans"/>
              <a:sym typeface="Fira Sans"/>
            </a:endParaRPr>
          </a:p>
          <a:p>
            <a:pPr indent="-342900" lvl="0" marL="457200" marR="0" rtl="0" algn="l">
              <a:lnSpc>
                <a:spcPct val="115000"/>
              </a:lnSpc>
              <a:spcBef>
                <a:spcPts val="1000"/>
              </a:spcBef>
              <a:spcAft>
                <a:spcPts val="1000"/>
              </a:spcAft>
              <a:buClr>
                <a:schemeClr val="dk1"/>
              </a:buClr>
              <a:buSzPts val="1800"/>
              <a:buFont typeface="Fira Sans"/>
              <a:buChar char="●"/>
            </a:pPr>
            <a:r>
              <a:rPr lang="fr-CA" sz="1800">
                <a:solidFill>
                  <a:schemeClr val="dk1"/>
                </a:solidFill>
                <a:latin typeface="Fira Sans"/>
                <a:ea typeface="Fira Sans"/>
                <a:cs typeface="Fira Sans"/>
                <a:sym typeface="Fira Sans"/>
              </a:rPr>
              <a:t>Other?</a:t>
            </a:r>
            <a:endParaRPr sz="1800">
              <a:solidFill>
                <a:schemeClr val="dk1"/>
              </a:solidFill>
              <a:latin typeface="Century Gothic"/>
              <a:ea typeface="Century Gothic"/>
              <a:cs typeface="Century Gothic"/>
              <a:sym typeface="Century Gothic"/>
            </a:endParaRPr>
          </a:p>
        </p:txBody>
      </p:sp>
      <p:pic>
        <p:nvPicPr>
          <p:cNvPr id="305" name="Google Shape;305;p31"/>
          <p:cNvPicPr preferRelativeResize="0"/>
          <p:nvPr/>
        </p:nvPicPr>
        <p:blipFill>
          <a:blip r:embed="rId4">
            <a:alphaModFix/>
          </a:blip>
          <a:stretch>
            <a:fillRect/>
          </a:stretch>
        </p:blipFill>
        <p:spPr>
          <a:xfrm rot="498300">
            <a:off x="326983" y="2887993"/>
            <a:ext cx="1955361" cy="203831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2"/>
          <p:cNvSpPr txBox="1"/>
          <p:nvPr>
            <p:ph type="title"/>
          </p:nvPr>
        </p:nvSpPr>
        <p:spPr>
          <a:xfrm>
            <a:off x="857225" y="2006700"/>
            <a:ext cx="7569300" cy="1379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5200"/>
              <a:buNone/>
            </a:pPr>
            <a:r>
              <a:rPr lang="fr-CA" sz="6200"/>
              <a:t>Coding my animation</a:t>
            </a:r>
            <a:endParaRPr/>
          </a:p>
        </p:txBody>
      </p:sp>
      <p:sp>
        <p:nvSpPr>
          <p:cNvPr id="311" name="Google Shape;311;p32"/>
          <p:cNvSpPr txBox="1"/>
          <p:nvPr>
            <p:ph idx="1" type="subTitle"/>
          </p:nvPr>
        </p:nvSpPr>
        <p:spPr>
          <a:xfrm>
            <a:off x="789575" y="1428000"/>
            <a:ext cx="620700" cy="3108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fr-CA"/>
              <a:t>04</a:t>
            </a:r>
            <a:endParaRPr/>
          </a:p>
        </p:txBody>
      </p:sp>
      <p:sp>
        <p:nvSpPr>
          <p:cNvPr id="312" name="Google Shape;312;p32"/>
          <p:cNvSpPr txBox="1"/>
          <p:nvPr>
            <p:ph idx="12" type="sldNum"/>
          </p:nvPr>
        </p:nvSpPr>
        <p:spPr>
          <a:xfrm>
            <a:off x="8494858" y="4147742"/>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CA" sz="1600">
                <a:solidFill>
                  <a:schemeClr val="lt1"/>
                </a:solidFill>
                <a:latin typeface="Fira Mono"/>
                <a:ea typeface="Fira Mono"/>
                <a:cs typeface="Fira Mono"/>
                <a:sym typeface="Fira Mono"/>
              </a:rPr>
              <a:t>‹#›</a:t>
            </a:fld>
            <a:endParaRPr sz="1600">
              <a:solidFill>
                <a:schemeClr val="lt1"/>
              </a:solidFill>
              <a:latin typeface="Fira Mono"/>
              <a:ea typeface="Fira Mono"/>
              <a:cs typeface="Fira Mono"/>
              <a:sym typeface="Fira Mon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33"/>
          <p:cNvSpPr txBox="1"/>
          <p:nvPr>
            <p:ph type="title"/>
          </p:nvPr>
        </p:nvSpPr>
        <p:spPr>
          <a:xfrm>
            <a:off x="171313" y="173575"/>
            <a:ext cx="8801400" cy="662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a:t>Criteria</a:t>
            </a:r>
            <a:endParaRPr/>
          </a:p>
        </p:txBody>
      </p:sp>
      <p:sp>
        <p:nvSpPr>
          <p:cNvPr id="318" name="Google Shape;318;p33"/>
          <p:cNvSpPr txBox="1"/>
          <p:nvPr>
            <p:ph idx="12" type="sldNum"/>
          </p:nvPr>
        </p:nvSpPr>
        <p:spPr>
          <a:xfrm>
            <a:off x="8531333" y="4714717"/>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CA" sz="1600">
                <a:solidFill>
                  <a:schemeClr val="lt1"/>
                </a:solidFill>
                <a:latin typeface="Fira Mono"/>
                <a:ea typeface="Fira Mono"/>
                <a:cs typeface="Fira Mono"/>
                <a:sym typeface="Fira Mono"/>
              </a:rPr>
              <a:t>‹#›</a:t>
            </a:fld>
            <a:endParaRPr sz="1600">
              <a:solidFill>
                <a:schemeClr val="lt1"/>
              </a:solidFill>
              <a:latin typeface="Fira Mono"/>
              <a:ea typeface="Fira Mono"/>
              <a:cs typeface="Fira Mono"/>
              <a:sym typeface="Fira Mono"/>
            </a:endParaRPr>
          </a:p>
        </p:txBody>
      </p:sp>
      <p:sp>
        <p:nvSpPr>
          <p:cNvPr id="319" name="Google Shape;319;p33"/>
          <p:cNvSpPr/>
          <p:nvPr/>
        </p:nvSpPr>
        <p:spPr>
          <a:xfrm>
            <a:off x="8056124" y="3553211"/>
            <a:ext cx="916601" cy="810362"/>
          </a:xfrm>
          <a:custGeom>
            <a:rect b="b" l="l" r="r" t="t"/>
            <a:pathLst>
              <a:path extrusionOk="0" h="384058" w="434408">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0" name="Google Shape;320;p33"/>
          <p:cNvSpPr txBox="1"/>
          <p:nvPr/>
        </p:nvSpPr>
        <p:spPr>
          <a:xfrm>
            <a:off x="753200" y="836275"/>
            <a:ext cx="6172200" cy="283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fr-CA" sz="2100">
                <a:solidFill>
                  <a:schemeClr val="dk1"/>
                </a:solidFill>
                <a:latin typeface="Fira Sans"/>
                <a:ea typeface="Fira Sans"/>
                <a:cs typeface="Fira Sans"/>
                <a:sym typeface="Fira Sans"/>
              </a:rPr>
              <a:t>💡 </a:t>
            </a:r>
            <a:r>
              <a:rPr b="1" lang="fr-CA" sz="2100">
                <a:solidFill>
                  <a:schemeClr val="lt1"/>
                </a:solidFill>
                <a:highlight>
                  <a:schemeClr val="dk1"/>
                </a:highlight>
                <a:latin typeface="Fira Sans"/>
                <a:ea typeface="Fira Sans"/>
                <a:cs typeface="Fira Sans"/>
                <a:sym typeface="Fira Sans"/>
              </a:rPr>
              <a:t>Content of the animaton</a:t>
            </a:r>
            <a:endParaRPr b="1">
              <a:latin typeface="Fira Sans"/>
              <a:ea typeface="Fira Sans"/>
              <a:cs typeface="Fira Sans"/>
              <a:sym typeface="Fira Sans"/>
            </a:endParaRPr>
          </a:p>
          <a:p>
            <a:pPr indent="0" lvl="0" marL="0" rtl="0" algn="l">
              <a:lnSpc>
                <a:spcPct val="150000"/>
              </a:lnSpc>
              <a:spcBef>
                <a:spcPts val="1000"/>
              </a:spcBef>
              <a:spcAft>
                <a:spcPts val="0"/>
              </a:spcAft>
              <a:buNone/>
            </a:pPr>
            <a:r>
              <a:rPr lang="fr-CA" sz="2000">
                <a:latin typeface="Fira Sans"/>
                <a:ea typeface="Fira Sans"/>
                <a:cs typeface="Fira Sans"/>
                <a:sym typeface="Fira Sans"/>
              </a:rPr>
              <a:t>Your animation should include:</a:t>
            </a:r>
            <a:endParaRPr sz="2000">
              <a:latin typeface="Fira Sans"/>
              <a:ea typeface="Fira Sans"/>
              <a:cs typeface="Fira Sans"/>
              <a:sym typeface="Fira Sans"/>
            </a:endParaRPr>
          </a:p>
          <a:p>
            <a:pPr indent="-355600" lvl="0" marL="457200" rtl="0" algn="l">
              <a:lnSpc>
                <a:spcPct val="150000"/>
              </a:lnSpc>
              <a:spcBef>
                <a:spcPts val="0"/>
              </a:spcBef>
              <a:spcAft>
                <a:spcPts val="0"/>
              </a:spcAft>
              <a:buClr>
                <a:schemeClr val="dk2"/>
              </a:buClr>
              <a:buSzPts val="2000"/>
              <a:buFont typeface="Fira Sans"/>
              <a:buChar char="●"/>
            </a:pPr>
            <a:r>
              <a:rPr lang="fr-CA" sz="2000">
                <a:latin typeface="Fira Sans"/>
                <a:ea typeface="Fira Sans"/>
                <a:cs typeface="Fira Sans"/>
                <a:sym typeface="Fira Sans"/>
              </a:rPr>
              <a:t>at least one concrete action you can take;</a:t>
            </a:r>
            <a:endParaRPr sz="2000">
              <a:latin typeface="Fira Sans"/>
              <a:ea typeface="Fira Sans"/>
              <a:cs typeface="Fira Sans"/>
              <a:sym typeface="Fira Sans"/>
            </a:endParaRPr>
          </a:p>
          <a:p>
            <a:pPr indent="-355600" lvl="0" marL="457200" rtl="0" algn="l">
              <a:lnSpc>
                <a:spcPct val="150000"/>
              </a:lnSpc>
              <a:spcBef>
                <a:spcPts val="0"/>
              </a:spcBef>
              <a:spcAft>
                <a:spcPts val="0"/>
              </a:spcAft>
              <a:buClr>
                <a:schemeClr val="dk2"/>
              </a:buClr>
              <a:buSzPts val="2000"/>
              <a:buFont typeface="Fira Sans"/>
              <a:buChar char="●"/>
            </a:pPr>
            <a:r>
              <a:rPr lang="fr-CA" sz="2000">
                <a:latin typeface="Fira Sans"/>
                <a:ea typeface="Fira Sans"/>
                <a:cs typeface="Fira Sans"/>
                <a:sym typeface="Fira Sans"/>
              </a:rPr>
              <a:t>at least one backdrop;</a:t>
            </a:r>
            <a:endParaRPr sz="2000">
              <a:latin typeface="Fira Sans"/>
              <a:ea typeface="Fira Sans"/>
              <a:cs typeface="Fira Sans"/>
              <a:sym typeface="Fira Sans"/>
            </a:endParaRPr>
          </a:p>
          <a:p>
            <a:pPr indent="-355600" lvl="0" marL="457200" rtl="0" algn="l">
              <a:lnSpc>
                <a:spcPct val="150000"/>
              </a:lnSpc>
              <a:spcBef>
                <a:spcPts val="0"/>
              </a:spcBef>
              <a:spcAft>
                <a:spcPts val="0"/>
              </a:spcAft>
              <a:buClr>
                <a:schemeClr val="dk2"/>
              </a:buClr>
              <a:buSzPts val="2000"/>
              <a:buFont typeface="Fira Sans"/>
              <a:buChar char="●"/>
            </a:pPr>
            <a:r>
              <a:rPr lang="fr-CA" sz="2000">
                <a:latin typeface="Fira Sans"/>
                <a:ea typeface="Fira Sans"/>
                <a:cs typeface="Fira Sans"/>
                <a:sym typeface="Fira Sans"/>
              </a:rPr>
              <a:t>at least two sprites;</a:t>
            </a:r>
            <a:endParaRPr sz="2000">
              <a:latin typeface="Fira Sans"/>
              <a:ea typeface="Fira Sans"/>
              <a:cs typeface="Fira Sans"/>
              <a:sym typeface="Fira Sans"/>
            </a:endParaRPr>
          </a:p>
          <a:p>
            <a:pPr indent="-355600" lvl="0" marL="457200" rtl="0" algn="l">
              <a:lnSpc>
                <a:spcPct val="150000"/>
              </a:lnSpc>
              <a:spcBef>
                <a:spcPts val="0"/>
              </a:spcBef>
              <a:spcAft>
                <a:spcPts val="0"/>
              </a:spcAft>
              <a:buClr>
                <a:schemeClr val="dk2"/>
              </a:buClr>
              <a:buSzPts val="2000"/>
              <a:buFont typeface="Fira Sans"/>
              <a:buChar char="●"/>
            </a:pPr>
            <a:r>
              <a:rPr lang="fr-CA" sz="2000">
                <a:latin typeface="Fira Sans"/>
                <a:ea typeface="Fira Sans"/>
                <a:cs typeface="Fira Sans"/>
                <a:sym typeface="Fira Sans"/>
              </a:rPr>
              <a:t>at least one sound or one audio recording.</a:t>
            </a:r>
            <a:endParaRPr sz="2000">
              <a:latin typeface="Fira Sans"/>
              <a:ea typeface="Fira Sans"/>
              <a:cs typeface="Fira Sans"/>
              <a:sym typeface="Fir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6"/>
          <p:cNvSpPr txBox="1"/>
          <p:nvPr>
            <p:ph type="ctrTitle"/>
          </p:nvPr>
        </p:nvSpPr>
        <p:spPr>
          <a:xfrm>
            <a:off x="2154450" y="1397320"/>
            <a:ext cx="5597100" cy="6711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5200"/>
              <a:buNone/>
            </a:pPr>
            <a:r>
              <a:rPr lang="fr-CA"/>
              <a:t>Scratch Challenge</a:t>
            </a:r>
            <a:endParaRPr/>
          </a:p>
        </p:txBody>
      </p:sp>
      <p:sp>
        <p:nvSpPr>
          <p:cNvPr id="153" name="Google Shape;153;p16"/>
          <p:cNvSpPr txBox="1"/>
          <p:nvPr>
            <p:ph idx="1" type="subTitle"/>
          </p:nvPr>
        </p:nvSpPr>
        <p:spPr>
          <a:xfrm>
            <a:off x="1275150" y="2347725"/>
            <a:ext cx="6493800" cy="1454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2200"/>
              <a:buNone/>
            </a:pPr>
            <a:r>
              <a:rPr lang="fr-CA" sz="3000">
                <a:solidFill>
                  <a:schemeClr val="dk1"/>
                </a:solidFill>
              </a:rPr>
              <a:t>Present at least one concrete action you can take to reach a sustainable development goal.</a:t>
            </a:r>
            <a:endParaRPr sz="1200"/>
          </a:p>
        </p:txBody>
      </p:sp>
      <p:pic>
        <p:nvPicPr>
          <p:cNvPr descr="Globe terrestre : Amériques avec un remplissage uni" id="154" name="Google Shape;154;p16"/>
          <p:cNvPicPr preferRelativeResize="0"/>
          <p:nvPr/>
        </p:nvPicPr>
        <p:blipFill rotWithShape="1">
          <a:blip r:embed="rId3">
            <a:alphaModFix/>
          </a:blip>
          <a:srcRect b="0" l="0" r="0" t="0"/>
          <a:stretch/>
        </p:blipFill>
        <p:spPr>
          <a:xfrm>
            <a:off x="778367" y="571167"/>
            <a:ext cx="1355232" cy="1355232"/>
          </a:xfrm>
          <a:prstGeom prst="rect">
            <a:avLst/>
          </a:prstGeom>
          <a:noFill/>
          <a:ln>
            <a:noFill/>
          </a:ln>
        </p:spPr>
      </p:pic>
      <p:sp>
        <p:nvSpPr>
          <p:cNvPr id="155" name="Google Shape;155;p16"/>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4"/>
          <p:cNvSpPr txBox="1"/>
          <p:nvPr>
            <p:ph type="title"/>
          </p:nvPr>
        </p:nvSpPr>
        <p:spPr>
          <a:xfrm>
            <a:off x="171313" y="173575"/>
            <a:ext cx="8801400" cy="662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a:t>Criteria</a:t>
            </a:r>
            <a:endParaRPr/>
          </a:p>
        </p:txBody>
      </p:sp>
      <p:sp>
        <p:nvSpPr>
          <p:cNvPr id="326" name="Google Shape;326;p34"/>
          <p:cNvSpPr txBox="1"/>
          <p:nvPr>
            <p:ph idx="12" type="sldNum"/>
          </p:nvPr>
        </p:nvSpPr>
        <p:spPr>
          <a:xfrm>
            <a:off x="8531333" y="4714717"/>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CA" sz="1600">
                <a:solidFill>
                  <a:schemeClr val="lt1"/>
                </a:solidFill>
                <a:latin typeface="Fira Mono"/>
                <a:ea typeface="Fira Mono"/>
                <a:cs typeface="Fira Mono"/>
                <a:sym typeface="Fira Mono"/>
              </a:rPr>
              <a:t>‹#›</a:t>
            </a:fld>
            <a:endParaRPr sz="1600">
              <a:solidFill>
                <a:schemeClr val="lt1"/>
              </a:solidFill>
              <a:latin typeface="Fira Mono"/>
              <a:ea typeface="Fira Mono"/>
              <a:cs typeface="Fira Mono"/>
              <a:sym typeface="Fira Mono"/>
            </a:endParaRPr>
          </a:p>
        </p:txBody>
      </p:sp>
      <p:sp>
        <p:nvSpPr>
          <p:cNvPr id="327" name="Google Shape;327;p34"/>
          <p:cNvSpPr/>
          <p:nvPr/>
        </p:nvSpPr>
        <p:spPr>
          <a:xfrm>
            <a:off x="8056124" y="3553211"/>
            <a:ext cx="916601" cy="810362"/>
          </a:xfrm>
          <a:custGeom>
            <a:rect b="b" l="l" r="r" t="t"/>
            <a:pathLst>
              <a:path extrusionOk="0" h="384058" w="434408">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8" name="Google Shape;328;p34"/>
          <p:cNvSpPr txBox="1"/>
          <p:nvPr/>
        </p:nvSpPr>
        <p:spPr>
          <a:xfrm>
            <a:off x="749925" y="836275"/>
            <a:ext cx="6172200" cy="3285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fr-CA" sz="2100">
                <a:solidFill>
                  <a:schemeClr val="dk1"/>
                </a:solidFill>
                <a:latin typeface="Fira Sans"/>
                <a:ea typeface="Fira Sans"/>
                <a:cs typeface="Fira Sans"/>
                <a:sym typeface="Fira Sans"/>
              </a:rPr>
              <a:t>💡 </a:t>
            </a:r>
            <a:r>
              <a:rPr b="1" lang="fr-CA" sz="2100">
                <a:solidFill>
                  <a:schemeClr val="lt1"/>
                </a:solidFill>
                <a:highlight>
                  <a:schemeClr val="dk1"/>
                </a:highlight>
                <a:latin typeface="Fira Sans"/>
                <a:ea typeface="Fira Sans"/>
                <a:cs typeface="Fira Sans"/>
                <a:sym typeface="Fira Sans"/>
              </a:rPr>
              <a:t>Content of the Scratch program</a:t>
            </a:r>
            <a:endParaRPr b="1">
              <a:latin typeface="Fira Sans"/>
              <a:ea typeface="Fira Sans"/>
              <a:cs typeface="Fira Sans"/>
              <a:sym typeface="Fira Sans"/>
            </a:endParaRPr>
          </a:p>
          <a:p>
            <a:pPr indent="0" lvl="0" marL="0" rtl="0" algn="l">
              <a:lnSpc>
                <a:spcPct val="150000"/>
              </a:lnSpc>
              <a:spcBef>
                <a:spcPts val="1000"/>
              </a:spcBef>
              <a:spcAft>
                <a:spcPts val="0"/>
              </a:spcAft>
              <a:buNone/>
            </a:pPr>
            <a:r>
              <a:rPr lang="fr-CA" sz="2000">
                <a:latin typeface="Fira Sans"/>
                <a:ea typeface="Fira Sans"/>
                <a:cs typeface="Fira Sans"/>
                <a:sym typeface="Fira Sans"/>
              </a:rPr>
              <a:t>Your program should include</a:t>
            </a:r>
            <a:r>
              <a:rPr lang="fr-CA" sz="2000">
                <a:latin typeface="Fira Sans"/>
                <a:ea typeface="Fira Sans"/>
                <a:cs typeface="Fira Sans"/>
                <a:sym typeface="Fira Sans"/>
              </a:rPr>
              <a:t> :</a:t>
            </a:r>
            <a:endParaRPr sz="2000">
              <a:latin typeface="Fira Sans"/>
              <a:ea typeface="Fira Sans"/>
              <a:cs typeface="Fira Sans"/>
              <a:sym typeface="Fira Sans"/>
            </a:endParaRPr>
          </a:p>
          <a:p>
            <a:pPr indent="-355600" lvl="0" marL="457200" rtl="0" algn="l">
              <a:lnSpc>
                <a:spcPct val="150000"/>
              </a:lnSpc>
              <a:spcBef>
                <a:spcPts val="0"/>
              </a:spcBef>
              <a:spcAft>
                <a:spcPts val="0"/>
              </a:spcAft>
              <a:buClr>
                <a:schemeClr val="dk2"/>
              </a:buClr>
              <a:buSzPts val="2000"/>
              <a:buFont typeface="Fira Sans"/>
              <a:buChar char="●"/>
            </a:pPr>
            <a:r>
              <a:rPr lang="fr-CA" sz="2000">
                <a:latin typeface="Fira Sans"/>
                <a:ea typeface="Fira Sans"/>
                <a:cs typeface="Fira Sans"/>
                <a:sym typeface="Fira Sans"/>
              </a:rPr>
              <a:t>motion blocks to animate your sprites;</a:t>
            </a:r>
            <a:endParaRPr sz="2000">
              <a:latin typeface="Fira Sans"/>
              <a:ea typeface="Fira Sans"/>
              <a:cs typeface="Fira Sans"/>
              <a:sym typeface="Fira Sans"/>
            </a:endParaRPr>
          </a:p>
          <a:p>
            <a:pPr indent="-355600" lvl="0" marL="457200" rtl="0" algn="l">
              <a:lnSpc>
                <a:spcPct val="150000"/>
              </a:lnSpc>
              <a:spcBef>
                <a:spcPts val="0"/>
              </a:spcBef>
              <a:spcAft>
                <a:spcPts val="0"/>
              </a:spcAft>
              <a:buClr>
                <a:schemeClr val="dk2"/>
              </a:buClr>
              <a:buSzPts val="2000"/>
              <a:buFont typeface="Fira Sans"/>
              <a:buChar char="●"/>
            </a:pPr>
            <a:r>
              <a:rPr lang="fr-CA" sz="2000">
                <a:latin typeface="Fira Sans"/>
                <a:ea typeface="Fira Sans"/>
                <a:cs typeface="Fira Sans"/>
                <a:sym typeface="Fira Sans"/>
              </a:rPr>
              <a:t>at least three speech or thought blocks;</a:t>
            </a:r>
            <a:endParaRPr sz="2000">
              <a:latin typeface="Fira Sans"/>
              <a:ea typeface="Fira Sans"/>
              <a:cs typeface="Fira Sans"/>
              <a:sym typeface="Fira Sans"/>
            </a:endParaRPr>
          </a:p>
          <a:p>
            <a:pPr indent="-355600" lvl="0" marL="457200" rtl="0" algn="l">
              <a:lnSpc>
                <a:spcPct val="150000"/>
              </a:lnSpc>
              <a:spcBef>
                <a:spcPts val="0"/>
              </a:spcBef>
              <a:spcAft>
                <a:spcPts val="0"/>
              </a:spcAft>
              <a:buClr>
                <a:schemeClr val="dk2"/>
              </a:buClr>
              <a:buSzPts val="2000"/>
              <a:buFont typeface="Fira Sans"/>
              <a:buChar char="●"/>
            </a:pPr>
            <a:r>
              <a:rPr lang="fr-CA" sz="2000">
                <a:latin typeface="Fira Sans"/>
                <a:ea typeface="Fira Sans"/>
                <a:cs typeface="Fira Sans"/>
                <a:sym typeface="Fira Sans"/>
              </a:rPr>
              <a:t>at least one programming loop.</a:t>
            </a:r>
            <a:endParaRPr sz="2000">
              <a:latin typeface="Fira Sans"/>
              <a:ea typeface="Fira Sans"/>
              <a:cs typeface="Fira Sans"/>
              <a:sym typeface="Fira Sans"/>
            </a:endParaRPr>
          </a:p>
          <a:p>
            <a:pPr indent="-355600" lvl="0" marL="457200" rtl="0" algn="l">
              <a:lnSpc>
                <a:spcPct val="150000"/>
              </a:lnSpc>
              <a:spcBef>
                <a:spcPts val="0"/>
              </a:spcBef>
              <a:spcAft>
                <a:spcPts val="0"/>
              </a:spcAft>
              <a:buClr>
                <a:schemeClr val="dk2"/>
              </a:buClr>
              <a:buSzPts val="2000"/>
              <a:buFont typeface="Fira Sans"/>
              <a:buChar char="●"/>
            </a:pPr>
            <a:r>
              <a:rPr lang="fr-CA" sz="1900">
                <a:solidFill>
                  <a:schemeClr val="dk1"/>
                </a:solidFill>
                <a:latin typeface="Fira Sans"/>
                <a:ea typeface="Fira Sans"/>
                <a:cs typeface="Fira Sans"/>
                <a:sym typeface="Fira Sans"/>
              </a:rPr>
              <a:t>Your animation should not exceed a maximum of 4 minutes. </a:t>
            </a:r>
            <a:endParaRPr>
              <a:latin typeface="Fira Sans"/>
              <a:ea typeface="Fira Sans"/>
              <a:cs typeface="Fira Sans"/>
              <a:sym typeface="Fira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5"/>
          <p:cNvSpPr txBox="1"/>
          <p:nvPr>
            <p:ph type="title"/>
          </p:nvPr>
        </p:nvSpPr>
        <p:spPr>
          <a:xfrm>
            <a:off x="883375" y="683600"/>
            <a:ext cx="6426300" cy="39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fr-CA"/>
              <a:t>Blocks used in the program</a:t>
            </a:r>
            <a:endParaRPr/>
          </a:p>
        </p:txBody>
      </p:sp>
      <p:sp>
        <p:nvSpPr>
          <p:cNvPr id="334" name="Google Shape;334;p35"/>
          <p:cNvSpPr txBox="1"/>
          <p:nvPr>
            <p:ph idx="12" type="sldNum"/>
          </p:nvPr>
        </p:nvSpPr>
        <p:spPr>
          <a:xfrm>
            <a:off x="8404375" y="4693376"/>
            <a:ext cx="548700" cy="3003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SzPts val="1500"/>
              <a:buFont typeface="Arial"/>
              <a:buNone/>
            </a:pPr>
            <a:fld id="{00000000-1234-1234-1234-123412341234}" type="slidenum">
              <a:rPr lang="fr-CA" sz="1500">
                <a:solidFill>
                  <a:schemeClr val="dk2"/>
                </a:solidFill>
              </a:rPr>
              <a:t>‹#›</a:t>
            </a:fld>
            <a:endParaRPr sz="1500">
              <a:solidFill>
                <a:schemeClr val="dk2"/>
              </a:solidFill>
            </a:endParaRPr>
          </a:p>
        </p:txBody>
      </p:sp>
      <p:pic>
        <p:nvPicPr>
          <p:cNvPr id="335" name="Google Shape;335;p35"/>
          <p:cNvPicPr preferRelativeResize="0"/>
          <p:nvPr/>
        </p:nvPicPr>
        <p:blipFill>
          <a:blip r:embed="rId3">
            <a:alphaModFix/>
          </a:blip>
          <a:stretch>
            <a:fillRect/>
          </a:stretch>
        </p:blipFill>
        <p:spPr>
          <a:xfrm>
            <a:off x="1066675" y="1403188"/>
            <a:ext cx="1223975" cy="643105"/>
          </a:xfrm>
          <a:prstGeom prst="rect">
            <a:avLst/>
          </a:prstGeom>
          <a:noFill/>
          <a:ln>
            <a:noFill/>
          </a:ln>
        </p:spPr>
      </p:pic>
      <p:pic>
        <p:nvPicPr>
          <p:cNvPr id="336" name="Google Shape;336;p35"/>
          <p:cNvPicPr preferRelativeResize="0"/>
          <p:nvPr/>
        </p:nvPicPr>
        <p:blipFill>
          <a:blip r:embed="rId4">
            <a:alphaModFix/>
          </a:blip>
          <a:stretch>
            <a:fillRect/>
          </a:stretch>
        </p:blipFill>
        <p:spPr>
          <a:xfrm>
            <a:off x="6789925" y="1496650"/>
            <a:ext cx="1389300" cy="1357900"/>
          </a:xfrm>
          <a:prstGeom prst="rect">
            <a:avLst/>
          </a:prstGeom>
          <a:noFill/>
          <a:ln>
            <a:noFill/>
          </a:ln>
        </p:spPr>
      </p:pic>
      <p:pic>
        <p:nvPicPr>
          <p:cNvPr id="337" name="Google Shape;337;p35"/>
          <p:cNvPicPr preferRelativeResize="0"/>
          <p:nvPr/>
        </p:nvPicPr>
        <p:blipFill>
          <a:blip r:embed="rId5">
            <a:alphaModFix/>
          </a:blip>
          <a:stretch>
            <a:fillRect/>
          </a:stretch>
        </p:blipFill>
        <p:spPr>
          <a:xfrm>
            <a:off x="1368427" y="2147623"/>
            <a:ext cx="2203050" cy="1973775"/>
          </a:xfrm>
          <a:prstGeom prst="rect">
            <a:avLst/>
          </a:prstGeom>
          <a:noFill/>
          <a:ln>
            <a:noFill/>
          </a:ln>
        </p:spPr>
      </p:pic>
      <p:pic>
        <p:nvPicPr>
          <p:cNvPr id="338" name="Google Shape;338;p35"/>
          <p:cNvPicPr preferRelativeResize="0"/>
          <p:nvPr/>
        </p:nvPicPr>
        <p:blipFill>
          <a:blip r:embed="rId6">
            <a:alphaModFix/>
          </a:blip>
          <a:stretch>
            <a:fillRect/>
          </a:stretch>
        </p:blipFill>
        <p:spPr>
          <a:xfrm>
            <a:off x="4990719" y="3349400"/>
            <a:ext cx="2212606" cy="694975"/>
          </a:xfrm>
          <a:prstGeom prst="rect">
            <a:avLst/>
          </a:prstGeom>
          <a:noFill/>
          <a:ln>
            <a:noFill/>
          </a:ln>
        </p:spPr>
      </p:pic>
      <p:pic>
        <p:nvPicPr>
          <p:cNvPr id="339" name="Google Shape;339;p35"/>
          <p:cNvPicPr preferRelativeResize="0"/>
          <p:nvPr/>
        </p:nvPicPr>
        <p:blipFill>
          <a:blip r:embed="rId7">
            <a:alphaModFix/>
          </a:blip>
          <a:stretch>
            <a:fillRect/>
          </a:stretch>
        </p:blipFill>
        <p:spPr>
          <a:xfrm>
            <a:off x="3858288" y="1745850"/>
            <a:ext cx="2644825" cy="124834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36"/>
          <p:cNvSpPr txBox="1"/>
          <p:nvPr>
            <p:ph type="title"/>
          </p:nvPr>
        </p:nvSpPr>
        <p:spPr>
          <a:xfrm>
            <a:off x="654325" y="2006725"/>
            <a:ext cx="7953600" cy="1379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5200"/>
              <a:buNone/>
            </a:pPr>
            <a:r>
              <a:rPr lang="fr-CA" sz="5900"/>
              <a:t>Sharing my</a:t>
            </a:r>
            <a:r>
              <a:rPr lang="fr-CA" sz="5900"/>
              <a:t> animation</a:t>
            </a:r>
            <a:endParaRPr sz="5700"/>
          </a:p>
        </p:txBody>
      </p:sp>
      <p:sp>
        <p:nvSpPr>
          <p:cNvPr id="345" name="Google Shape;345;p36"/>
          <p:cNvSpPr txBox="1"/>
          <p:nvPr>
            <p:ph idx="1" type="subTitle"/>
          </p:nvPr>
        </p:nvSpPr>
        <p:spPr>
          <a:xfrm>
            <a:off x="789575" y="1428000"/>
            <a:ext cx="620700" cy="3108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fr-CA"/>
              <a:t>05</a:t>
            </a:r>
            <a:endParaRPr/>
          </a:p>
        </p:txBody>
      </p:sp>
      <p:sp>
        <p:nvSpPr>
          <p:cNvPr id="346" name="Google Shape;346;p36"/>
          <p:cNvSpPr txBox="1"/>
          <p:nvPr>
            <p:ph idx="12" type="sldNum"/>
          </p:nvPr>
        </p:nvSpPr>
        <p:spPr>
          <a:xfrm>
            <a:off x="8483658" y="4248592"/>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CA" sz="1600">
                <a:solidFill>
                  <a:schemeClr val="lt1"/>
                </a:solidFill>
                <a:latin typeface="Fira Mono"/>
                <a:ea typeface="Fira Mono"/>
                <a:cs typeface="Fira Mono"/>
                <a:sym typeface="Fira Mono"/>
              </a:rPr>
              <a:t>‹#›</a:t>
            </a:fld>
            <a:endParaRPr sz="1600">
              <a:solidFill>
                <a:schemeClr val="lt1"/>
              </a:solidFill>
              <a:latin typeface="Fira Mono"/>
              <a:ea typeface="Fira Mono"/>
              <a:cs typeface="Fira Mono"/>
              <a:sym typeface="Fira Mon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7"/>
          <p:cNvSpPr txBox="1"/>
          <p:nvPr>
            <p:ph type="title"/>
          </p:nvPr>
        </p:nvSpPr>
        <p:spPr>
          <a:xfrm>
            <a:off x="171313" y="249775"/>
            <a:ext cx="8801400" cy="662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a:t>Criteria (continued)</a:t>
            </a:r>
            <a:endParaRPr/>
          </a:p>
        </p:txBody>
      </p:sp>
      <p:sp>
        <p:nvSpPr>
          <p:cNvPr id="352" name="Google Shape;352;p37"/>
          <p:cNvSpPr txBox="1"/>
          <p:nvPr>
            <p:ph idx="12" type="sldNum"/>
          </p:nvPr>
        </p:nvSpPr>
        <p:spPr>
          <a:xfrm>
            <a:off x="8531333" y="4714717"/>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CA" sz="1600">
                <a:solidFill>
                  <a:schemeClr val="lt1"/>
                </a:solidFill>
                <a:latin typeface="Fira Mono"/>
                <a:ea typeface="Fira Mono"/>
                <a:cs typeface="Fira Mono"/>
                <a:sym typeface="Fira Mono"/>
              </a:rPr>
              <a:t>‹#›</a:t>
            </a:fld>
            <a:endParaRPr sz="1600">
              <a:solidFill>
                <a:schemeClr val="lt1"/>
              </a:solidFill>
              <a:latin typeface="Fira Mono"/>
              <a:ea typeface="Fira Mono"/>
              <a:cs typeface="Fira Mono"/>
              <a:sym typeface="Fira Mono"/>
            </a:endParaRPr>
          </a:p>
        </p:txBody>
      </p:sp>
      <p:sp>
        <p:nvSpPr>
          <p:cNvPr id="353" name="Google Shape;353;p37"/>
          <p:cNvSpPr/>
          <p:nvPr/>
        </p:nvSpPr>
        <p:spPr>
          <a:xfrm>
            <a:off x="7943796" y="3559039"/>
            <a:ext cx="916601" cy="810362"/>
          </a:xfrm>
          <a:custGeom>
            <a:rect b="b" l="l" r="r" t="t"/>
            <a:pathLst>
              <a:path extrusionOk="0" h="384058" w="434408">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54" name="Google Shape;354;p37"/>
          <p:cNvSpPr txBox="1"/>
          <p:nvPr/>
        </p:nvSpPr>
        <p:spPr>
          <a:xfrm>
            <a:off x="682650" y="828525"/>
            <a:ext cx="6939600" cy="385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fr-CA" sz="2100">
                <a:solidFill>
                  <a:schemeClr val="dk1"/>
                </a:solidFill>
                <a:latin typeface="Fira Sans"/>
                <a:ea typeface="Fira Sans"/>
                <a:cs typeface="Fira Sans"/>
                <a:sym typeface="Fira Sans"/>
              </a:rPr>
              <a:t>💡 </a:t>
            </a:r>
            <a:r>
              <a:rPr b="1" lang="fr-CA" sz="2100">
                <a:solidFill>
                  <a:schemeClr val="lt1"/>
                </a:solidFill>
                <a:highlight>
                  <a:schemeClr val="dk1"/>
                </a:highlight>
                <a:latin typeface="Fira Sans"/>
                <a:ea typeface="Fira Sans"/>
                <a:cs typeface="Fira Sans"/>
                <a:sym typeface="Fira Sans"/>
              </a:rPr>
              <a:t>Elements related to the publication</a:t>
            </a:r>
            <a:endParaRPr b="1">
              <a:latin typeface="Fira Sans"/>
              <a:ea typeface="Fira Sans"/>
              <a:cs typeface="Fira Sans"/>
              <a:sym typeface="Fira Sans"/>
            </a:endParaRPr>
          </a:p>
          <a:p>
            <a:pPr indent="0" lvl="0" marL="0" rtl="0" algn="l">
              <a:lnSpc>
                <a:spcPct val="150000"/>
              </a:lnSpc>
              <a:spcBef>
                <a:spcPts val="1000"/>
              </a:spcBef>
              <a:spcAft>
                <a:spcPts val="0"/>
              </a:spcAft>
              <a:buNone/>
            </a:pPr>
            <a:r>
              <a:rPr b="1" lang="fr-CA" sz="1600">
                <a:latin typeface="Fira Sans"/>
                <a:ea typeface="Fira Sans"/>
                <a:cs typeface="Fira Sans"/>
                <a:sym typeface="Fira Sans"/>
              </a:rPr>
              <a:t>To publish your project, you should :</a:t>
            </a:r>
            <a:endParaRPr b="1" sz="1600">
              <a:latin typeface="Fira Sans"/>
              <a:ea typeface="Fira Sans"/>
              <a:cs typeface="Fira Sans"/>
              <a:sym typeface="Fira Sans"/>
            </a:endParaRPr>
          </a:p>
          <a:p>
            <a:pPr indent="-317500" lvl="0" marL="457200" rtl="0" algn="l">
              <a:lnSpc>
                <a:spcPct val="150000"/>
              </a:lnSpc>
              <a:spcBef>
                <a:spcPts val="0"/>
              </a:spcBef>
              <a:spcAft>
                <a:spcPts val="0"/>
              </a:spcAft>
              <a:buClr>
                <a:schemeClr val="dk2"/>
              </a:buClr>
              <a:buSzPts val="1400"/>
              <a:buFont typeface="Century Gothic"/>
              <a:buChar char="❏"/>
            </a:pPr>
            <a:r>
              <a:rPr lang="fr-CA">
                <a:latin typeface="Fira Sans"/>
                <a:ea typeface="Fira Sans"/>
                <a:cs typeface="Fira Sans"/>
                <a:sym typeface="Fira Sans"/>
              </a:rPr>
              <a:t>have a meaningful title followed by </a:t>
            </a:r>
            <a:r>
              <a:rPr b="1" i="1" lang="fr-CA">
                <a:latin typeface="Fira Sans"/>
                <a:ea typeface="Fira Sans"/>
                <a:cs typeface="Fira Sans"/>
                <a:sym typeface="Fira Sans"/>
              </a:rPr>
              <a:t>Kreocode 20XX</a:t>
            </a:r>
            <a:br>
              <a:rPr lang="fr-CA">
                <a:latin typeface="Fira Sans"/>
                <a:ea typeface="Fira Sans"/>
                <a:cs typeface="Fira Sans"/>
                <a:sym typeface="Fira Sans"/>
              </a:rPr>
            </a:br>
            <a:r>
              <a:rPr lang="fr-CA">
                <a:latin typeface="Fira Sans"/>
                <a:ea typeface="Fira Sans"/>
                <a:cs typeface="Fira Sans"/>
                <a:sym typeface="Fira Sans"/>
              </a:rPr>
              <a:t>(e.g : I recycle - Kreocode 20XX);</a:t>
            </a:r>
            <a:endParaRPr>
              <a:latin typeface="Fira Sans"/>
              <a:ea typeface="Fira Sans"/>
              <a:cs typeface="Fira Sans"/>
              <a:sym typeface="Fira Sans"/>
            </a:endParaRPr>
          </a:p>
          <a:p>
            <a:pPr indent="-317500" lvl="0" marL="457200" rtl="0" algn="l">
              <a:lnSpc>
                <a:spcPct val="150000"/>
              </a:lnSpc>
              <a:spcBef>
                <a:spcPts val="0"/>
              </a:spcBef>
              <a:spcAft>
                <a:spcPts val="0"/>
              </a:spcAft>
              <a:buClr>
                <a:schemeClr val="dk2"/>
              </a:buClr>
              <a:buSzPts val="1400"/>
              <a:buFont typeface="Fira Sans"/>
              <a:buChar char="❏"/>
            </a:pPr>
            <a:r>
              <a:rPr lang="fr-CA">
                <a:latin typeface="Fira Sans"/>
                <a:ea typeface="Fira Sans"/>
                <a:cs typeface="Fira Sans"/>
                <a:sym typeface="Fira Sans"/>
              </a:rPr>
              <a:t>use images, photos or sounds that are copyright free; (no photo or personal information of students)</a:t>
            </a:r>
            <a:endParaRPr>
              <a:latin typeface="Fira Sans"/>
              <a:ea typeface="Fira Sans"/>
              <a:cs typeface="Fira Sans"/>
              <a:sym typeface="Fira Sans"/>
            </a:endParaRPr>
          </a:p>
          <a:p>
            <a:pPr indent="-317500" lvl="0" marL="457200" rtl="0" algn="l">
              <a:lnSpc>
                <a:spcPct val="150000"/>
              </a:lnSpc>
              <a:spcBef>
                <a:spcPts val="0"/>
              </a:spcBef>
              <a:spcAft>
                <a:spcPts val="0"/>
              </a:spcAft>
              <a:buClr>
                <a:schemeClr val="dk2"/>
              </a:buClr>
              <a:buSzPts val="1400"/>
              <a:buFont typeface="Fira Sans"/>
              <a:buChar char="❏"/>
            </a:pPr>
            <a:r>
              <a:rPr lang="fr-CA">
                <a:latin typeface="Fira Sans"/>
                <a:ea typeface="Fira Sans"/>
                <a:cs typeface="Fira Sans"/>
                <a:sym typeface="Fira Sans"/>
              </a:rPr>
              <a:t>cite any sources used in the space reserved for </a:t>
            </a:r>
            <a:r>
              <a:rPr i="1" lang="fr-CA">
                <a:latin typeface="Fira Sans"/>
                <a:ea typeface="Fira Sans"/>
                <a:cs typeface="Fira Sans"/>
                <a:sym typeface="Fira Sans"/>
              </a:rPr>
              <a:t>Notes and Credits;</a:t>
            </a:r>
            <a:endParaRPr>
              <a:latin typeface="Fira Sans"/>
              <a:ea typeface="Fira Sans"/>
              <a:cs typeface="Fira Sans"/>
              <a:sym typeface="Fira Sans"/>
            </a:endParaRPr>
          </a:p>
          <a:p>
            <a:pPr indent="-317500" lvl="0" marL="457200" rtl="0" algn="l">
              <a:lnSpc>
                <a:spcPct val="150000"/>
              </a:lnSpc>
              <a:spcBef>
                <a:spcPts val="0"/>
              </a:spcBef>
              <a:spcAft>
                <a:spcPts val="0"/>
              </a:spcAft>
              <a:buClr>
                <a:schemeClr val="dk2"/>
              </a:buClr>
              <a:buSzPts val="1400"/>
              <a:buFont typeface="Fira Sans"/>
              <a:buChar char="❏"/>
            </a:pPr>
            <a:r>
              <a:rPr lang="fr-CA">
                <a:latin typeface="Fira Sans"/>
                <a:ea typeface="Fira Sans"/>
                <a:cs typeface="Fira Sans"/>
                <a:sym typeface="Fira Sans"/>
              </a:rPr>
              <a:t>pay close attention to your use of language; </a:t>
            </a:r>
            <a:endParaRPr>
              <a:latin typeface="Fira Sans"/>
              <a:ea typeface="Fira Sans"/>
              <a:cs typeface="Fira Sans"/>
              <a:sym typeface="Fira Sans"/>
            </a:endParaRPr>
          </a:p>
          <a:p>
            <a:pPr indent="-317500" lvl="0" marL="457200" rtl="0" algn="l">
              <a:lnSpc>
                <a:spcPct val="150000"/>
              </a:lnSpc>
              <a:spcBef>
                <a:spcPts val="0"/>
              </a:spcBef>
              <a:spcAft>
                <a:spcPts val="0"/>
              </a:spcAft>
              <a:buClr>
                <a:schemeClr val="dk2"/>
              </a:buClr>
              <a:buSzPts val="1400"/>
              <a:buFont typeface="Fira Sans"/>
              <a:buChar char="❏"/>
            </a:pPr>
            <a:r>
              <a:rPr lang="fr-CA">
                <a:latin typeface="Fira Sans"/>
                <a:ea typeface="Fira Sans"/>
                <a:cs typeface="Fira Sans"/>
                <a:sym typeface="Fira Sans"/>
              </a:rPr>
              <a:t>indicate how to start your program in the </a:t>
            </a:r>
            <a:r>
              <a:rPr i="1" lang="fr-CA">
                <a:latin typeface="Fira Sans"/>
                <a:ea typeface="Fira Sans"/>
                <a:cs typeface="Fira Sans"/>
                <a:sym typeface="Fira Sans"/>
              </a:rPr>
              <a:t>Instructions </a:t>
            </a:r>
            <a:r>
              <a:rPr lang="fr-CA">
                <a:latin typeface="Fira Sans"/>
                <a:ea typeface="Fira Sans"/>
                <a:cs typeface="Fira Sans"/>
                <a:sym typeface="Fira Sans"/>
              </a:rPr>
              <a:t>section (if it does not start with the green flag); </a:t>
            </a:r>
            <a:endParaRPr>
              <a:latin typeface="Fira Sans"/>
              <a:ea typeface="Fira Sans"/>
              <a:cs typeface="Fira Sans"/>
              <a:sym typeface="Fira Sans"/>
            </a:endParaRPr>
          </a:p>
          <a:p>
            <a:pPr indent="-317500" lvl="0" marL="457200" rtl="0" algn="l">
              <a:lnSpc>
                <a:spcPct val="150000"/>
              </a:lnSpc>
              <a:spcBef>
                <a:spcPts val="0"/>
              </a:spcBef>
              <a:spcAft>
                <a:spcPts val="0"/>
              </a:spcAft>
              <a:buClr>
                <a:schemeClr val="dk2"/>
              </a:buClr>
              <a:buSzPts val="1400"/>
              <a:buFont typeface="Fira Sans"/>
              <a:buChar char="❏"/>
            </a:pPr>
            <a:r>
              <a:rPr lang="fr-CA">
                <a:latin typeface="Fira Sans"/>
                <a:ea typeface="Fira Sans"/>
                <a:cs typeface="Fira Sans"/>
                <a:sym typeface="Fira Sans"/>
              </a:rPr>
              <a:t>share the project when it is completed.</a:t>
            </a:r>
            <a:endParaRPr sz="1500">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7"/>
          <p:cNvSpPr txBox="1"/>
          <p:nvPr>
            <p:ph type="title"/>
          </p:nvPr>
        </p:nvSpPr>
        <p:spPr>
          <a:xfrm>
            <a:off x="961100" y="2006700"/>
            <a:ext cx="7357200" cy="1379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5200"/>
              <a:buNone/>
            </a:pPr>
            <a:r>
              <a:rPr lang="fr-CA" sz="7200"/>
              <a:t>Get informed</a:t>
            </a:r>
            <a:r>
              <a:rPr lang="fr-CA" sz="7200"/>
              <a:t> !</a:t>
            </a:r>
            <a:endParaRPr sz="7200"/>
          </a:p>
        </p:txBody>
      </p:sp>
      <p:sp>
        <p:nvSpPr>
          <p:cNvPr id="161" name="Google Shape;161;p17"/>
          <p:cNvSpPr txBox="1"/>
          <p:nvPr>
            <p:ph idx="1" type="subTitle"/>
          </p:nvPr>
        </p:nvSpPr>
        <p:spPr>
          <a:xfrm>
            <a:off x="789575" y="1428000"/>
            <a:ext cx="620700" cy="3108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fr-CA"/>
              <a:t>01</a:t>
            </a:r>
            <a:endParaRPr/>
          </a:p>
        </p:txBody>
      </p:sp>
      <p:sp>
        <p:nvSpPr>
          <p:cNvPr id="162" name="Google Shape;162;p17"/>
          <p:cNvSpPr txBox="1"/>
          <p:nvPr>
            <p:ph idx="12" type="sldNum"/>
          </p:nvPr>
        </p:nvSpPr>
        <p:spPr>
          <a:xfrm>
            <a:off x="8438433" y="4250817"/>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b="1" lang="fr-CA" sz="1600">
                <a:solidFill>
                  <a:schemeClr val="lt1"/>
                </a:solidFill>
                <a:latin typeface="Fira Mono"/>
                <a:ea typeface="Fira Mono"/>
                <a:cs typeface="Fira Mono"/>
                <a:sym typeface="Fira Mono"/>
              </a:rPr>
              <a:t>‹#›</a:t>
            </a:fld>
            <a:endParaRPr b="1" sz="1600">
              <a:solidFill>
                <a:schemeClr val="lt1"/>
              </a:solidFill>
              <a:latin typeface="Fira Mono"/>
              <a:ea typeface="Fira Mono"/>
              <a:cs typeface="Fira Mono"/>
              <a:sym typeface="Fira Mon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8"/>
          <p:cNvSpPr txBox="1"/>
          <p:nvPr>
            <p:ph type="title"/>
          </p:nvPr>
        </p:nvSpPr>
        <p:spPr>
          <a:xfrm rot="-438182">
            <a:off x="370627" y="1214688"/>
            <a:ext cx="3209638" cy="1815617"/>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SzPts val="3400"/>
              <a:buNone/>
            </a:pPr>
            <a:r>
              <a:rPr lang="fr-CA"/>
              <a:t>What is    </a:t>
            </a:r>
            <a:r>
              <a:rPr lang="fr-CA">
                <a:solidFill>
                  <a:schemeClr val="lt1"/>
                </a:solidFill>
                <a:highlight>
                  <a:schemeClr val="dk1"/>
                </a:highlight>
              </a:rPr>
              <a:t>sustainable</a:t>
            </a:r>
            <a:r>
              <a:rPr lang="fr-CA">
                <a:solidFill>
                  <a:schemeClr val="lt1"/>
                </a:solidFill>
                <a:highlight>
                  <a:schemeClr val="dk1"/>
                </a:highlight>
              </a:rPr>
              <a:t>    development? </a:t>
            </a:r>
            <a:endParaRPr>
              <a:solidFill>
                <a:schemeClr val="lt1"/>
              </a:solidFill>
              <a:highlight>
                <a:schemeClr val="dk1"/>
              </a:highlight>
            </a:endParaRPr>
          </a:p>
        </p:txBody>
      </p:sp>
      <p:sp>
        <p:nvSpPr>
          <p:cNvPr id="168" name="Google Shape;168;p18"/>
          <p:cNvSpPr txBox="1"/>
          <p:nvPr>
            <p:ph idx="12" type="sldNum"/>
          </p:nvPr>
        </p:nvSpPr>
        <p:spPr>
          <a:xfrm>
            <a:off x="8531333" y="4714717"/>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CA">
                <a:solidFill>
                  <a:schemeClr val="lt1"/>
                </a:solidFill>
              </a:rPr>
              <a:t>‹#›</a:t>
            </a:fld>
            <a:endParaRPr>
              <a:solidFill>
                <a:schemeClr val="lt1"/>
              </a:solidFill>
            </a:endParaRPr>
          </a:p>
        </p:txBody>
      </p:sp>
      <p:sp>
        <p:nvSpPr>
          <p:cNvPr id="169" name="Google Shape;169;p18"/>
          <p:cNvSpPr txBox="1"/>
          <p:nvPr/>
        </p:nvSpPr>
        <p:spPr>
          <a:xfrm>
            <a:off x="79750" y="4848450"/>
            <a:ext cx="6328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fr-CA" sz="1100" u="sng">
                <a:solidFill>
                  <a:schemeClr val="dk1"/>
                </a:solidFill>
                <a:latin typeface="Century Gothic"/>
                <a:ea typeface="Century Gothic"/>
                <a:cs typeface="Century Gothic"/>
                <a:sym typeface="Century Gothic"/>
                <a:hlinkClick r:id="rId3">
                  <a:extLst>
                    <a:ext uri="{A12FA001-AC4F-418D-AE19-62706E023703}">
                      <ahyp:hlinkClr val="tx"/>
                    </a:ext>
                  </a:extLst>
                </a:hlinkClick>
              </a:rPr>
              <a:t>What is sustainable development?</a:t>
            </a:r>
            <a:r>
              <a:rPr lang="fr-CA">
                <a:solidFill>
                  <a:schemeClr val="dk1"/>
                </a:solidFill>
                <a:latin typeface="Century Gothic"/>
                <a:ea typeface="Century Gothic"/>
                <a:cs typeface="Century Gothic"/>
                <a:sym typeface="Century Gothic"/>
              </a:rPr>
              <a:t> </a:t>
            </a:r>
            <a:r>
              <a:rPr lang="fr-CA" sz="1200">
                <a:solidFill>
                  <a:schemeClr val="dk1"/>
                </a:solidFill>
                <a:latin typeface="Century Gothic"/>
                <a:ea typeface="Century Gothic"/>
                <a:cs typeface="Century Gothic"/>
                <a:sym typeface="Century Gothic"/>
              </a:rPr>
              <a:t>- </a:t>
            </a:r>
            <a:r>
              <a:rPr lang="fr-CA" sz="1100">
                <a:solidFill>
                  <a:schemeClr val="dk1"/>
                </a:solidFill>
                <a:latin typeface="Century Gothic"/>
                <a:ea typeface="Century Gothic"/>
                <a:cs typeface="Century Gothic"/>
                <a:sym typeface="Century Gothic"/>
              </a:rPr>
              <a:t>(3 m. 40 s.)</a:t>
            </a:r>
            <a:endParaRPr b="0" i="0" sz="1100" u="none" cap="none" strike="noStrike">
              <a:solidFill>
                <a:schemeClr val="dk1"/>
              </a:solidFill>
              <a:latin typeface="Century Gothic"/>
              <a:ea typeface="Century Gothic"/>
              <a:cs typeface="Century Gothic"/>
              <a:sym typeface="Century Gothic"/>
            </a:endParaRPr>
          </a:p>
        </p:txBody>
      </p:sp>
      <p:pic>
        <p:nvPicPr>
          <p:cNvPr id="170" name="Google Shape;170;p18"/>
          <p:cNvPicPr preferRelativeResize="0"/>
          <p:nvPr/>
        </p:nvPicPr>
        <p:blipFill>
          <a:blip r:embed="rId4">
            <a:alphaModFix/>
          </a:blip>
          <a:stretch>
            <a:fillRect/>
          </a:stretch>
        </p:blipFill>
        <p:spPr>
          <a:xfrm flipH="1" rot="-5400004">
            <a:off x="3258273" y="2299549"/>
            <a:ext cx="544403" cy="544403"/>
          </a:xfrm>
          <a:prstGeom prst="rect">
            <a:avLst/>
          </a:prstGeom>
          <a:noFill/>
          <a:ln>
            <a:noFill/>
          </a:ln>
        </p:spPr>
      </p:pic>
      <p:pic>
        <p:nvPicPr>
          <p:cNvPr descr="A simple introduction to sustainable development and the Sustainable Development Goals (SDGs). The film is produced by Animaskin on behalf of UN Association of Norway and UNICEF Norway, as part of an interdisciplinary learning program for students on primary and secondary level.&#10;&#10;Read more about this topic at https://www.fn.no/Undervisning/Baerekraft and https://www.unicef.no/skole/barekraft" id="171" name="Google Shape;171;p18" title="What is sustainable development?">
            <a:hlinkClick r:id="rId5"/>
          </p:cNvPr>
          <p:cNvPicPr preferRelativeResize="0"/>
          <p:nvPr/>
        </p:nvPicPr>
        <p:blipFill>
          <a:blip r:embed="rId6">
            <a:alphaModFix/>
          </a:blip>
          <a:stretch>
            <a:fillRect/>
          </a:stretch>
        </p:blipFill>
        <p:spPr>
          <a:xfrm>
            <a:off x="4476025" y="846200"/>
            <a:ext cx="3976825" cy="2982625"/>
          </a:xfrm>
          <a:prstGeom prst="rect">
            <a:avLst/>
          </a:prstGeom>
          <a:noFill/>
          <a:ln>
            <a:noFill/>
          </a:ln>
          <a:effectLst>
            <a:outerShdw rotWithShape="0" algn="bl" dir="8220000" dist="104775">
              <a:schemeClr val="dk2"/>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9"/>
          <p:cNvSpPr txBox="1"/>
          <p:nvPr>
            <p:ph type="title"/>
          </p:nvPr>
        </p:nvSpPr>
        <p:spPr>
          <a:xfrm>
            <a:off x="171325" y="249775"/>
            <a:ext cx="8801400" cy="5556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3400"/>
              <a:buFont typeface="Arial"/>
              <a:buNone/>
            </a:pPr>
            <a:r>
              <a:rPr lang="fr-CA" sz="2600"/>
              <a:t>Respectful interactions between humans and the Earth</a:t>
            </a:r>
            <a:endParaRPr sz="2300"/>
          </a:p>
        </p:txBody>
      </p:sp>
      <p:sp>
        <p:nvSpPr>
          <p:cNvPr id="177" name="Google Shape;177;p19"/>
          <p:cNvSpPr txBox="1"/>
          <p:nvPr>
            <p:ph idx="4294967295" type="body"/>
          </p:nvPr>
        </p:nvSpPr>
        <p:spPr>
          <a:xfrm>
            <a:off x="3996400" y="1935800"/>
            <a:ext cx="4247400" cy="1473600"/>
          </a:xfrm>
          <a:prstGeom prst="rect">
            <a:avLst/>
          </a:prstGeom>
          <a:noFill/>
          <a:ln>
            <a:noFill/>
          </a:ln>
        </p:spPr>
        <p:txBody>
          <a:bodyPr anchorCtr="0" anchor="t" bIns="0" lIns="0" spcFirstLastPara="1" rIns="0" wrap="square" tIns="0">
            <a:noAutofit/>
          </a:bodyPr>
          <a:lstStyle/>
          <a:p>
            <a:pPr indent="-330200" lvl="0" marL="457200" rtl="0" algn="l">
              <a:lnSpc>
                <a:spcPct val="115000"/>
              </a:lnSpc>
              <a:spcBef>
                <a:spcPts val="600"/>
              </a:spcBef>
              <a:spcAft>
                <a:spcPts val="0"/>
              </a:spcAft>
              <a:buSzPts val="1600"/>
              <a:buChar char="●"/>
            </a:pPr>
            <a:r>
              <a:rPr lang="fr-CA" sz="2200"/>
              <a:t>What suggestions were presented in the video</a:t>
            </a:r>
            <a:r>
              <a:rPr lang="fr-CA" sz="2200"/>
              <a:t>?</a:t>
            </a:r>
            <a:endParaRPr sz="1600"/>
          </a:p>
          <a:p>
            <a:pPr indent="-330200" lvl="0" marL="457200" rtl="0" algn="l">
              <a:lnSpc>
                <a:spcPct val="115000"/>
              </a:lnSpc>
              <a:spcBef>
                <a:spcPts val="1200"/>
              </a:spcBef>
              <a:spcAft>
                <a:spcPts val="600"/>
              </a:spcAft>
              <a:buSzPts val="1600"/>
              <a:buChar char="●"/>
            </a:pPr>
            <a:r>
              <a:rPr lang="fr-CA" sz="2200"/>
              <a:t>Can you think of anymore?</a:t>
            </a:r>
            <a:endParaRPr sz="2500"/>
          </a:p>
        </p:txBody>
      </p:sp>
      <p:sp>
        <p:nvSpPr>
          <p:cNvPr id="178" name="Google Shape;178;p19"/>
          <p:cNvSpPr txBox="1"/>
          <p:nvPr>
            <p:ph idx="12" type="sldNum"/>
          </p:nvPr>
        </p:nvSpPr>
        <p:spPr>
          <a:xfrm>
            <a:off x="8531333" y="4714717"/>
            <a:ext cx="548700" cy="3936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179" name="Google Shape;179;p19"/>
          <p:cNvPicPr preferRelativeResize="0"/>
          <p:nvPr/>
        </p:nvPicPr>
        <p:blipFill rotWithShape="1">
          <a:blip r:embed="rId3">
            <a:alphaModFix/>
          </a:blip>
          <a:srcRect b="0" l="4069" r="8218" t="0"/>
          <a:stretch/>
        </p:blipFill>
        <p:spPr>
          <a:xfrm flipH="1">
            <a:off x="1268298" y="1333050"/>
            <a:ext cx="2544300" cy="2477400"/>
          </a:xfrm>
          <a:prstGeom prst="ellipse">
            <a:avLst/>
          </a:prstGeom>
          <a:noFill/>
          <a:ln cap="flat" cmpd="sng" w="28575">
            <a:solidFill>
              <a:schemeClr val="dk1"/>
            </a:solidFill>
            <a:prstDash val="solid"/>
            <a:round/>
            <a:headEnd len="sm" w="sm" type="none"/>
            <a:tailEnd len="sm" w="sm" type="none"/>
          </a:ln>
          <a:effectLst>
            <a:outerShdw rotWithShape="0" algn="bl" dir="8220000" dist="95250">
              <a:schemeClr val="dk2"/>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0"/>
          <p:cNvSpPr txBox="1"/>
          <p:nvPr>
            <p:ph type="title"/>
          </p:nvPr>
        </p:nvSpPr>
        <p:spPr>
          <a:xfrm>
            <a:off x="171313" y="249775"/>
            <a:ext cx="8801400" cy="662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a:t>What is sustainable development?</a:t>
            </a:r>
            <a:endParaRPr/>
          </a:p>
        </p:txBody>
      </p:sp>
      <p:sp>
        <p:nvSpPr>
          <p:cNvPr id="185" name="Google Shape;185;p20"/>
          <p:cNvSpPr txBox="1"/>
          <p:nvPr>
            <p:ph idx="4294967295" type="body"/>
          </p:nvPr>
        </p:nvSpPr>
        <p:spPr>
          <a:xfrm>
            <a:off x="3634975" y="1468075"/>
            <a:ext cx="5001300" cy="2424900"/>
          </a:xfrm>
          <a:prstGeom prst="rect">
            <a:avLst/>
          </a:prstGeom>
          <a:noFill/>
          <a:ln>
            <a:noFill/>
          </a:ln>
        </p:spPr>
        <p:txBody>
          <a:bodyPr anchorCtr="0" anchor="t" bIns="0" lIns="0" spcFirstLastPara="1" rIns="0" wrap="square" tIns="0">
            <a:noAutofit/>
          </a:bodyPr>
          <a:lstStyle/>
          <a:p>
            <a:pPr indent="-304800" lvl="0" marL="457200" rtl="0" algn="l">
              <a:lnSpc>
                <a:spcPct val="115000"/>
              </a:lnSpc>
              <a:spcBef>
                <a:spcPts val="600"/>
              </a:spcBef>
              <a:spcAft>
                <a:spcPts val="0"/>
              </a:spcAft>
              <a:buSzPts val="1200"/>
              <a:buChar char="●"/>
            </a:pPr>
            <a:r>
              <a:rPr lang="fr-CA"/>
              <a:t>Meet </a:t>
            </a:r>
            <a:r>
              <a:rPr lang="fr-CA"/>
              <a:t>current</a:t>
            </a:r>
            <a:r>
              <a:rPr lang="fr-CA"/>
              <a:t> needs without harming future generations. </a:t>
            </a:r>
            <a:endParaRPr sz="1200"/>
          </a:p>
          <a:p>
            <a:pPr indent="-304800" lvl="0" marL="457200" rtl="0" algn="l">
              <a:lnSpc>
                <a:spcPct val="115000"/>
              </a:lnSpc>
              <a:spcBef>
                <a:spcPts val="1200"/>
              </a:spcBef>
              <a:spcAft>
                <a:spcPts val="0"/>
              </a:spcAft>
              <a:buSzPts val="1200"/>
              <a:buChar char="●"/>
            </a:pPr>
            <a:r>
              <a:rPr lang="fr-CA"/>
              <a:t>Reflect on the consequences of all of our daily actions. </a:t>
            </a:r>
            <a:endParaRPr sz="1200"/>
          </a:p>
          <a:p>
            <a:pPr indent="-304800" lvl="0" marL="457200" rtl="0" algn="l">
              <a:lnSpc>
                <a:spcPct val="115000"/>
              </a:lnSpc>
              <a:spcBef>
                <a:spcPts val="1200"/>
              </a:spcBef>
              <a:spcAft>
                <a:spcPts val="600"/>
              </a:spcAft>
              <a:buSzPts val="1200"/>
              <a:buChar char="●"/>
            </a:pPr>
            <a:r>
              <a:rPr lang="fr-CA"/>
              <a:t>Make choices with great respect for humans and the Earth.</a:t>
            </a:r>
            <a:endParaRPr sz="1200"/>
          </a:p>
        </p:txBody>
      </p:sp>
      <p:sp>
        <p:nvSpPr>
          <p:cNvPr id="186" name="Google Shape;186;p20"/>
          <p:cNvSpPr txBox="1"/>
          <p:nvPr>
            <p:ph idx="12" type="sldNum"/>
          </p:nvPr>
        </p:nvSpPr>
        <p:spPr>
          <a:xfrm>
            <a:off x="8531333" y="4714717"/>
            <a:ext cx="548700" cy="3936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sp>
        <p:nvSpPr>
          <p:cNvPr id="187" name="Google Shape;187;p20"/>
          <p:cNvSpPr/>
          <p:nvPr/>
        </p:nvSpPr>
        <p:spPr>
          <a:xfrm>
            <a:off x="3463650" y="1468050"/>
            <a:ext cx="430500" cy="4305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900">
                <a:solidFill>
                  <a:srgbClr val="FFFFFF"/>
                </a:solidFill>
                <a:latin typeface="Fira Mono"/>
                <a:ea typeface="Fira Mono"/>
                <a:cs typeface="Fira Mono"/>
                <a:sym typeface="Fira Mono"/>
              </a:rPr>
              <a:t>1</a:t>
            </a:r>
            <a:endParaRPr b="1" sz="1900">
              <a:solidFill>
                <a:srgbClr val="FFFFFF"/>
              </a:solidFill>
              <a:latin typeface="Fira Mono"/>
              <a:ea typeface="Fira Mono"/>
              <a:cs typeface="Fira Mono"/>
              <a:sym typeface="Fira Mono"/>
            </a:endParaRPr>
          </a:p>
        </p:txBody>
      </p:sp>
      <p:sp>
        <p:nvSpPr>
          <p:cNvPr id="188" name="Google Shape;188;p20"/>
          <p:cNvSpPr/>
          <p:nvPr/>
        </p:nvSpPr>
        <p:spPr>
          <a:xfrm>
            <a:off x="3463650" y="2244863"/>
            <a:ext cx="430500" cy="4305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900">
                <a:solidFill>
                  <a:srgbClr val="FFFFFF"/>
                </a:solidFill>
                <a:latin typeface="Fira Mono"/>
                <a:ea typeface="Fira Mono"/>
                <a:cs typeface="Fira Mono"/>
                <a:sym typeface="Fira Mono"/>
              </a:rPr>
              <a:t>2</a:t>
            </a:r>
            <a:endParaRPr b="1" sz="1900">
              <a:solidFill>
                <a:srgbClr val="FFFFFF"/>
              </a:solidFill>
              <a:latin typeface="Fira Mono"/>
              <a:ea typeface="Fira Mono"/>
              <a:cs typeface="Fira Mono"/>
              <a:sym typeface="Fira Mono"/>
            </a:endParaRPr>
          </a:p>
        </p:txBody>
      </p:sp>
      <p:sp>
        <p:nvSpPr>
          <p:cNvPr id="189" name="Google Shape;189;p20"/>
          <p:cNvSpPr/>
          <p:nvPr/>
        </p:nvSpPr>
        <p:spPr>
          <a:xfrm>
            <a:off x="3463650" y="3021650"/>
            <a:ext cx="430500" cy="4305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fr-CA" sz="1900">
                <a:solidFill>
                  <a:srgbClr val="FFFFFF"/>
                </a:solidFill>
                <a:latin typeface="Fira Mono"/>
                <a:ea typeface="Fira Mono"/>
                <a:cs typeface="Fira Mono"/>
                <a:sym typeface="Fira Mono"/>
              </a:rPr>
              <a:t>3</a:t>
            </a:r>
            <a:endParaRPr b="1" sz="1900">
              <a:solidFill>
                <a:srgbClr val="FFFFFF"/>
              </a:solidFill>
              <a:latin typeface="Fira Mono"/>
              <a:ea typeface="Fira Mono"/>
              <a:cs typeface="Fira Mono"/>
              <a:sym typeface="Fira Mono"/>
            </a:endParaRPr>
          </a:p>
        </p:txBody>
      </p:sp>
      <p:pic>
        <p:nvPicPr>
          <p:cNvPr id="190" name="Google Shape;190;p20"/>
          <p:cNvPicPr preferRelativeResize="0"/>
          <p:nvPr/>
        </p:nvPicPr>
        <p:blipFill>
          <a:blip r:embed="rId3">
            <a:alphaModFix/>
          </a:blip>
          <a:stretch>
            <a:fillRect/>
          </a:stretch>
        </p:blipFill>
        <p:spPr>
          <a:xfrm rot="498303">
            <a:off x="469567" y="1431091"/>
            <a:ext cx="2550164" cy="26583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1"/>
          <p:cNvSpPr txBox="1"/>
          <p:nvPr>
            <p:ph idx="12" type="sldNum"/>
          </p:nvPr>
        </p:nvSpPr>
        <p:spPr>
          <a:xfrm>
            <a:off x="8531333" y="4714717"/>
            <a:ext cx="548700" cy="3936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sp>
        <p:nvSpPr>
          <p:cNvPr id="196" name="Google Shape;196;p21"/>
          <p:cNvSpPr/>
          <p:nvPr/>
        </p:nvSpPr>
        <p:spPr>
          <a:xfrm>
            <a:off x="2893275" y="999575"/>
            <a:ext cx="3160500" cy="1983000"/>
          </a:xfrm>
          <a:prstGeom prst="ellipse">
            <a:avLst/>
          </a:prstGeom>
          <a:solidFill>
            <a:srgbClr val="FFD63E">
              <a:alpha val="591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1"/>
          <p:cNvSpPr/>
          <p:nvPr/>
        </p:nvSpPr>
        <p:spPr>
          <a:xfrm>
            <a:off x="1657550" y="2246325"/>
            <a:ext cx="3160500" cy="1983000"/>
          </a:xfrm>
          <a:prstGeom prst="ellipse">
            <a:avLst/>
          </a:prstGeom>
          <a:solidFill>
            <a:srgbClr val="2A71FF">
              <a:alpha val="287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1"/>
          <p:cNvSpPr/>
          <p:nvPr/>
        </p:nvSpPr>
        <p:spPr>
          <a:xfrm>
            <a:off x="4313550" y="2246325"/>
            <a:ext cx="3160500" cy="1983000"/>
          </a:xfrm>
          <a:prstGeom prst="ellipse">
            <a:avLst/>
          </a:prstGeom>
          <a:solidFill>
            <a:srgbClr val="FFAB40">
              <a:alpha val="515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1"/>
          <p:cNvSpPr txBox="1"/>
          <p:nvPr/>
        </p:nvSpPr>
        <p:spPr>
          <a:xfrm>
            <a:off x="3382875" y="1451925"/>
            <a:ext cx="21813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2200">
                <a:latin typeface="Fira Sans"/>
                <a:ea typeface="Fira Sans"/>
                <a:cs typeface="Fira Sans"/>
                <a:sym typeface="Fira Sans"/>
              </a:rPr>
              <a:t>Environmental Protection</a:t>
            </a:r>
            <a:endParaRPr b="1" sz="2200">
              <a:latin typeface="Fira Sans"/>
              <a:ea typeface="Fira Sans"/>
              <a:cs typeface="Fira Sans"/>
              <a:sym typeface="Fira Sans"/>
            </a:endParaRPr>
          </a:p>
        </p:txBody>
      </p:sp>
      <p:sp>
        <p:nvSpPr>
          <p:cNvPr id="200" name="Google Shape;200;p21"/>
          <p:cNvSpPr txBox="1"/>
          <p:nvPr/>
        </p:nvSpPr>
        <p:spPr>
          <a:xfrm>
            <a:off x="1994350" y="2806875"/>
            <a:ext cx="21813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2200">
                <a:latin typeface="Fira Sans"/>
                <a:ea typeface="Fira Sans"/>
                <a:cs typeface="Fira Sans"/>
                <a:sym typeface="Fira Sans"/>
              </a:rPr>
              <a:t>Economic</a:t>
            </a:r>
            <a:endParaRPr b="1" sz="2200">
              <a:latin typeface="Fira Sans"/>
              <a:ea typeface="Fira Sans"/>
              <a:cs typeface="Fira Sans"/>
              <a:sym typeface="Fira Sans"/>
            </a:endParaRPr>
          </a:p>
          <a:p>
            <a:pPr indent="0" lvl="0" marL="0" rtl="0" algn="ctr">
              <a:spcBef>
                <a:spcPts val="0"/>
              </a:spcBef>
              <a:spcAft>
                <a:spcPts val="0"/>
              </a:spcAft>
              <a:buNone/>
            </a:pPr>
            <a:r>
              <a:rPr b="1" lang="fr-CA" sz="2200">
                <a:latin typeface="Fira Sans"/>
                <a:ea typeface="Fira Sans"/>
                <a:cs typeface="Fira Sans"/>
                <a:sym typeface="Fira Sans"/>
              </a:rPr>
              <a:t>Viability</a:t>
            </a:r>
            <a:endParaRPr b="1" sz="2200">
              <a:latin typeface="Fira Sans"/>
              <a:ea typeface="Fira Sans"/>
              <a:cs typeface="Fira Sans"/>
              <a:sym typeface="Fira Sans"/>
            </a:endParaRPr>
          </a:p>
        </p:txBody>
      </p:sp>
      <p:sp>
        <p:nvSpPr>
          <p:cNvPr id="201" name="Google Shape;201;p21"/>
          <p:cNvSpPr txBox="1"/>
          <p:nvPr/>
        </p:nvSpPr>
        <p:spPr>
          <a:xfrm>
            <a:off x="4879350" y="2823825"/>
            <a:ext cx="21813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2200">
                <a:latin typeface="Fira Sans"/>
                <a:ea typeface="Fira Sans"/>
                <a:cs typeface="Fira Sans"/>
                <a:sym typeface="Fira Sans"/>
              </a:rPr>
              <a:t>Social </a:t>
            </a:r>
            <a:endParaRPr b="1" sz="2200">
              <a:latin typeface="Fira Sans"/>
              <a:ea typeface="Fira Sans"/>
              <a:cs typeface="Fira Sans"/>
              <a:sym typeface="Fira Sans"/>
            </a:endParaRPr>
          </a:p>
          <a:p>
            <a:pPr indent="0" lvl="0" marL="0" rtl="0" algn="ctr">
              <a:spcBef>
                <a:spcPts val="0"/>
              </a:spcBef>
              <a:spcAft>
                <a:spcPts val="0"/>
              </a:spcAft>
              <a:buNone/>
            </a:pPr>
            <a:r>
              <a:rPr b="1" lang="fr-CA" sz="2200">
                <a:latin typeface="Fira Sans"/>
                <a:ea typeface="Fira Sans"/>
                <a:cs typeface="Fira Sans"/>
                <a:sym typeface="Fira Sans"/>
              </a:rPr>
              <a:t>Equity</a:t>
            </a:r>
            <a:endParaRPr b="1" sz="2200">
              <a:latin typeface="Fira Sans"/>
              <a:ea typeface="Fira Sans"/>
              <a:cs typeface="Fira Sans"/>
              <a:sym typeface="Fira Sans"/>
            </a:endParaRPr>
          </a:p>
        </p:txBody>
      </p:sp>
      <p:pic>
        <p:nvPicPr>
          <p:cNvPr id="202" name="Google Shape;202;p21"/>
          <p:cNvPicPr preferRelativeResize="0"/>
          <p:nvPr/>
        </p:nvPicPr>
        <p:blipFill>
          <a:blip r:embed="rId3">
            <a:alphaModFix amt="14000"/>
          </a:blip>
          <a:stretch>
            <a:fillRect/>
          </a:stretch>
        </p:blipFill>
        <p:spPr>
          <a:xfrm>
            <a:off x="2163726" y="2653925"/>
            <a:ext cx="548701" cy="645522"/>
          </a:xfrm>
          <a:prstGeom prst="rect">
            <a:avLst/>
          </a:prstGeom>
          <a:noFill/>
          <a:ln>
            <a:noFill/>
          </a:ln>
        </p:spPr>
      </p:pic>
      <p:pic>
        <p:nvPicPr>
          <p:cNvPr id="203" name="Google Shape;203;p21"/>
          <p:cNvPicPr preferRelativeResize="0"/>
          <p:nvPr/>
        </p:nvPicPr>
        <p:blipFill>
          <a:blip r:embed="rId4">
            <a:alphaModFix amt="18000"/>
          </a:blip>
          <a:stretch>
            <a:fillRect/>
          </a:stretch>
        </p:blipFill>
        <p:spPr>
          <a:xfrm>
            <a:off x="3860090" y="1227238"/>
            <a:ext cx="1226877" cy="1277373"/>
          </a:xfrm>
          <a:prstGeom prst="rect">
            <a:avLst/>
          </a:prstGeom>
          <a:noFill/>
          <a:ln>
            <a:noFill/>
          </a:ln>
        </p:spPr>
      </p:pic>
      <p:pic>
        <p:nvPicPr>
          <p:cNvPr id="204" name="Google Shape;204;p21"/>
          <p:cNvPicPr preferRelativeResize="0"/>
          <p:nvPr/>
        </p:nvPicPr>
        <p:blipFill>
          <a:blip r:embed="rId5">
            <a:alphaModFix amt="18000"/>
          </a:blip>
          <a:stretch>
            <a:fillRect/>
          </a:stretch>
        </p:blipFill>
        <p:spPr>
          <a:xfrm>
            <a:off x="6272163" y="3070125"/>
            <a:ext cx="955363" cy="752351"/>
          </a:xfrm>
          <a:prstGeom prst="rect">
            <a:avLst/>
          </a:prstGeom>
          <a:noFill/>
          <a:ln>
            <a:noFill/>
          </a:ln>
        </p:spPr>
      </p:pic>
      <p:pic>
        <p:nvPicPr>
          <p:cNvPr id="205" name="Google Shape;205;p21"/>
          <p:cNvPicPr preferRelativeResize="0"/>
          <p:nvPr/>
        </p:nvPicPr>
        <p:blipFill>
          <a:blip r:embed="rId6">
            <a:alphaModFix amt="15000"/>
          </a:blip>
          <a:stretch>
            <a:fillRect/>
          </a:stretch>
        </p:blipFill>
        <p:spPr>
          <a:xfrm>
            <a:off x="4968063" y="2696025"/>
            <a:ext cx="511683" cy="523200"/>
          </a:xfrm>
          <a:prstGeom prst="rect">
            <a:avLst/>
          </a:prstGeom>
          <a:noFill/>
          <a:ln>
            <a:noFill/>
          </a:ln>
        </p:spPr>
      </p:pic>
      <p:pic>
        <p:nvPicPr>
          <p:cNvPr id="206" name="Google Shape;206;p21"/>
          <p:cNvPicPr preferRelativeResize="0"/>
          <p:nvPr/>
        </p:nvPicPr>
        <p:blipFill>
          <a:blip r:embed="rId7">
            <a:alphaModFix amt="28000"/>
          </a:blip>
          <a:stretch>
            <a:fillRect/>
          </a:stretch>
        </p:blipFill>
        <p:spPr>
          <a:xfrm>
            <a:off x="3222763" y="3295425"/>
            <a:ext cx="919725" cy="752350"/>
          </a:xfrm>
          <a:prstGeom prst="rect">
            <a:avLst/>
          </a:prstGeom>
          <a:noFill/>
          <a:ln>
            <a:noFill/>
          </a:ln>
        </p:spPr>
      </p:pic>
      <p:sp>
        <p:nvSpPr>
          <p:cNvPr id="207" name="Google Shape;207;p21"/>
          <p:cNvSpPr txBox="1"/>
          <p:nvPr>
            <p:ph type="title"/>
          </p:nvPr>
        </p:nvSpPr>
        <p:spPr>
          <a:xfrm>
            <a:off x="171325" y="249775"/>
            <a:ext cx="8801400" cy="5556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3400"/>
              <a:buFont typeface="Arial"/>
              <a:buNone/>
            </a:pPr>
            <a:r>
              <a:rPr lang="fr-CA" sz="2600"/>
              <a:t>Sustainable Development</a:t>
            </a:r>
            <a:endParaRPr sz="2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2"/>
          <p:cNvSpPr txBox="1"/>
          <p:nvPr>
            <p:ph idx="12" type="sldNum"/>
          </p:nvPr>
        </p:nvSpPr>
        <p:spPr>
          <a:xfrm>
            <a:off x="8531333" y="4714717"/>
            <a:ext cx="548700" cy="3936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fld id="{00000000-1234-1234-1234-123412341234}" type="slidenum">
              <a:rPr lang="fr-CA"/>
              <a:t>‹#›</a:t>
            </a:fld>
            <a:endParaRPr/>
          </a:p>
        </p:txBody>
      </p:sp>
      <p:pic>
        <p:nvPicPr>
          <p:cNvPr id="213" name="Google Shape;213;p22"/>
          <p:cNvPicPr preferRelativeResize="0"/>
          <p:nvPr/>
        </p:nvPicPr>
        <p:blipFill rotWithShape="1">
          <a:blip r:embed="rId3">
            <a:alphaModFix/>
          </a:blip>
          <a:srcRect b="12473" l="0" r="0" t="27613"/>
          <a:stretch/>
        </p:blipFill>
        <p:spPr>
          <a:xfrm>
            <a:off x="1012138" y="1168728"/>
            <a:ext cx="7119726" cy="3295000"/>
          </a:xfrm>
          <a:prstGeom prst="rect">
            <a:avLst/>
          </a:prstGeom>
          <a:noFill/>
          <a:ln>
            <a:noFill/>
          </a:ln>
        </p:spPr>
      </p:pic>
      <p:sp>
        <p:nvSpPr>
          <p:cNvPr id="214" name="Google Shape;214;p22"/>
          <p:cNvSpPr/>
          <p:nvPr/>
        </p:nvSpPr>
        <p:spPr>
          <a:xfrm>
            <a:off x="296550" y="294155"/>
            <a:ext cx="5816284" cy="712277"/>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rgbClr val="2A71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sz="2500">
              <a:solidFill>
                <a:srgbClr val="FFFFFF"/>
              </a:solidFill>
              <a:latin typeface="Fira Sans"/>
              <a:ea typeface="Fira Sans"/>
              <a:cs typeface="Fira Sans"/>
              <a:sym typeface="Fira Sans"/>
            </a:endParaRPr>
          </a:p>
        </p:txBody>
      </p:sp>
      <p:sp>
        <p:nvSpPr>
          <p:cNvPr id="215" name="Google Shape;215;p22"/>
          <p:cNvSpPr txBox="1"/>
          <p:nvPr/>
        </p:nvSpPr>
        <p:spPr>
          <a:xfrm>
            <a:off x="369688" y="365593"/>
            <a:ext cx="56700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fr-CA" sz="2500">
                <a:solidFill>
                  <a:srgbClr val="FFFFFF"/>
                </a:solidFill>
                <a:uFill>
                  <a:noFill/>
                </a:uFill>
                <a:latin typeface="Fira Sans"/>
                <a:ea typeface="Fira Sans"/>
                <a:cs typeface="Fira Sans"/>
                <a:sym typeface="Fira Sans"/>
                <a:hlinkClick r:id="rId4">
                  <a:extLst>
                    <a:ext uri="{A12FA001-AC4F-418D-AE19-62706E023703}">
                      <ahyp:hlinkClr val="tx"/>
                    </a:ext>
                  </a:extLst>
                </a:hlinkClick>
              </a:rPr>
              <a:t>Sustainable Development Goals</a:t>
            </a:r>
            <a:endParaRPr b="1" sz="2500">
              <a:solidFill>
                <a:srgbClr val="FFFFFF"/>
              </a:solidFill>
              <a:latin typeface="Fira Sans"/>
              <a:ea typeface="Fira Sans"/>
              <a:cs typeface="Fira Sans"/>
              <a:sym typeface="Fir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3"/>
          <p:cNvSpPr txBox="1"/>
          <p:nvPr>
            <p:ph type="title"/>
          </p:nvPr>
        </p:nvSpPr>
        <p:spPr>
          <a:xfrm>
            <a:off x="961100" y="2006700"/>
            <a:ext cx="7357200" cy="1379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5200"/>
              <a:buNone/>
            </a:pPr>
            <a:r>
              <a:rPr lang="fr-CA" sz="7200"/>
              <a:t>Get inspired</a:t>
            </a:r>
            <a:r>
              <a:rPr lang="fr-CA" sz="7200"/>
              <a:t> !</a:t>
            </a:r>
            <a:endParaRPr sz="7200"/>
          </a:p>
        </p:txBody>
      </p:sp>
      <p:sp>
        <p:nvSpPr>
          <p:cNvPr id="221" name="Google Shape;221;p23"/>
          <p:cNvSpPr txBox="1"/>
          <p:nvPr>
            <p:ph idx="1" type="subTitle"/>
          </p:nvPr>
        </p:nvSpPr>
        <p:spPr>
          <a:xfrm>
            <a:off x="789575" y="1428000"/>
            <a:ext cx="620700" cy="310800"/>
          </a:xfrm>
          <a:prstGeom prst="rect">
            <a:avLst/>
          </a:prstGeom>
        </p:spPr>
        <p:txBody>
          <a:bodyPr anchorCtr="0" anchor="ctr" bIns="91425" lIns="91425" spcFirstLastPara="1" rIns="91425" wrap="square" tIns="91425">
            <a:noAutofit/>
          </a:bodyPr>
          <a:lstStyle/>
          <a:p>
            <a:pPr indent="0" lvl="0" marL="0" rtl="0" algn="l">
              <a:spcBef>
                <a:spcPts val="0"/>
              </a:spcBef>
              <a:spcAft>
                <a:spcPts val="1200"/>
              </a:spcAft>
              <a:buNone/>
            </a:pPr>
            <a:r>
              <a:rPr lang="fr-CA"/>
              <a:t>02</a:t>
            </a:r>
            <a:endParaRPr/>
          </a:p>
        </p:txBody>
      </p:sp>
      <p:sp>
        <p:nvSpPr>
          <p:cNvPr id="222" name="Google Shape;222;p23"/>
          <p:cNvSpPr txBox="1"/>
          <p:nvPr>
            <p:ph idx="12" type="sldNum"/>
          </p:nvPr>
        </p:nvSpPr>
        <p:spPr>
          <a:xfrm>
            <a:off x="8531333" y="4311317"/>
            <a:ext cx="548700" cy="3936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b="1" lang="fr-CA" sz="1600">
                <a:solidFill>
                  <a:schemeClr val="lt1"/>
                </a:solidFill>
                <a:latin typeface="Fira Mono"/>
                <a:ea typeface="Fira Mono"/>
                <a:cs typeface="Fira Mono"/>
                <a:sym typeface="Fira Mono"/>
              </a:rPr>
              <a:t>‹#›</a:t>
            </a:fld>
            <a:endParaRPr b="1" sz="1600">
              <a:solidFill>
                <a:schemeClr val="lt1"/>
              </a:solidFill>
              <a:latin typeface="Fira Mono"/>
              <a:ea typeface="Fira Mono"/>
              <a:cs typeface="Fira Mono"/>
              <a:sym typeface="Fira Mono"/>
            </a:endParaRPr>
          </a:p>
        </p:txBody>
      </p:sp>
    </p:spTree>
  </p:cSld>
  <p:clrMapOvr>
    <a:masterClrMapping/>
  </p:clrMapOvr>
</p:sld>
</file>

<file path=ppt/theme/theme1.xml><?xml version="1.0" encoding="utf-8"?>
<a:theme xmlns:a="http://schemas.openxmlformats.org/drawingml/2006/main" xmlns:r="http://schemas.openxmlformats.org/officeDocument/2006/relationships" name="Kreocode">
  <a:themeElements>
    <a:clrScheme name="Simple Light">
      <a:dk1>
        <a:srgbClr val="000000"/>
      </a:dk1>
      <a:lt1>
        <a:srgbClr val="FFFFFF"/>
      </a:lt1>
      <a:dk2>
        <a:srgbClr val="2A71FF"/>
      </a:dk2>
      <a:lt2>
        <a:srgbClr val="000000"/>
      </a:lt2>
      <a:accent1>
        <a:srgbClr val="4285F4"/>
      </a:accent1>
      <a:accent2>
        <a:srgbClr val="FFD63E"/>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