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3" name="Google Shape;8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" name="Google Shape;11;p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70" name="Google Shape;70;p1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12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3" name="Google Shape;73;p12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2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2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2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2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8" name="Google Shape;78;p12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9" name="Google Shape;79;p12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" name="Google Shape;21;p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" name="Google Shape;22;p3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4" name="Google Shape;24;p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oogle Shape;30;p5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31" name="Google Shape;31;p5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5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5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5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oogle Shape;41;p7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42" name="Google Shape;42;p7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7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" name="Google Shape;47;p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3" name="Google Shape;53;p8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61" name="Google Shape;61;p10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Google Shape;62;p10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Google Shape;63;p10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0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youtube.com/watch?v=xX-XphjMO2k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youtube.com/watch?v=Id0tdN0n11I" TargetMode="External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www.youtube.com/watch?v=LyQ8gXvQBH4" TargetMode="External"/><Relationship Id="rId4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LyQ8gXvQBH4" TargetMode="External"/><Relationship Id="rId4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youtube.com/watch?v=8obqKGb8yPM" TargetMode="External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youtube.com/watch?v=8obqKGb8yPM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665350" y="95159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Question Focus</a:t>
            </a:r>
            <a:endParaRPr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598100" y="2026811"/>
            <a:ext cx="8222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Rules:</a:t>
            </a:r>
            <a:endParaRPr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n"/>
              <a:t>Ask as many questions as you can</a:t>
            </a:r>
            <a:endParaRPr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n"/>
              <a:t>Do not stop to discuss, judge or answer questions</a:t>
            </a:r>
            <a:endParaRPr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n"/>
              <a:t>Write down every question </a:t>
            </a:r>
            <a:r>
              <a:rPr i="1" lang="en"/>
              <a:t>exactly</a:t>
            </a:r>
            <a:r>
              <a:rPr lang="en"/>
              <a:t> as it is stated</a:t>
            </a:r>
            <a:endParaRPr/>
          </a:p>
          <a:p>
            <a:pPr indent="-3619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AutoNum type="arabicPeriod"/>
            </a:pPr>
            <a:r>
              <a:rPr lang="en"/>
              <a:t>Change any statement into a question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t/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5210725" y="235325"/>
            <a:ext cx="2907900" cy="17916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you think this will be easy?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 will it be hard?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Presentations</a:t>
            </a:r>
            <a:endParaRPr/>
          </a:p>
        </p:txBody>
      </p:sp>
      <p:sp>
        <p:nvSpPr>
          <p:cNvPr id="148" name="Google Shape;148;p22"/>
          <p:cNvSpPr txBox="1"/>
          <p:nvPr/>
        </p:nvSpPr>
        <p:spPr>
          <a:xfrm>
            <a:off x="400825" y="124247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Explain your three most important questions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4740325" y="1017800"/>
            <a:ext cx="3849300" cy="26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Choose 3 questions that will help understand 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/>
          <p:nvPr>
            <p:ph type="title"/>
          </p:nvPr>
        </p:nvSpPr>
        <p:spPr>
          <a:xfrm>
            <a:off x="299100" y="1272750"/>
            <a:ext cx="4045200" cy="2598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How can you find the answers to your questions?</a:t>
            </a:r>
            <a:endParaRPr/>
          </a:p>
        </p:txBody>
      </p:sp>
      <p:sp>
        <p:nvSpPr>
          <p:cNvPr id="155" name="Google Shape;155;p23"/>
          <p:cNvSpPr txBox="1"/>
          <p:nvPr/>
        </p:nvSpPr>
        <p:spPr>
          <a:xfrm>
            <a:off x="5343900" y="641275"/>
            <a:ext cx="3409200" cy="3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List resources that you have found useful.</a:t>
            </a:r>
            <a:endParaRPr b="0" i="0" sz="3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How can we test them?</a:t>
            </a:r>
            <a:endParaRPr b="0" i="0" sz="3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Will we have to do a lab?</a:t>
            </a:r>
            <a:endParaRPr b="0" i="0" sz="3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Divide into groups</a:t>
            </a:r>
            <a:endParaRPr/>
          </a:p>
        </p:txBody>
      </p:sp>
      <p:sp>
        <p:nvSpPr>
          <p:cNvPr id="93" name="Google Shape;93;p14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Choose a recorder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265500" y="478750"/>
            <a:ext cx="4045200" cy="1564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You have 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8 minutes</a:t>
            </a:r>
            <a:endParaRPr/>
          </a:p>
        </p:txBody>
      </p:sp>
      <p:sp>
        <p:nvSpPr>
          <p:cNvPr id="99" name="Google Shape;99;p15"/>
          <p:cNvSpPr txBox="1"/>
          <p:nvPr>
            <p:ph idx="2" type="body"/>
          </p:nvPr>
        </p:nvSpPr>
        <p:spPr>
          <a:xfrm>
            <a:off x="4807325" y="724200"/>
            <a:ext cx="43368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rgbClr val="FFFFFF"/>
                </a:solidFill>
              </a:rPr>
              <a:t>Rules: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AutoNum type="arabicPeriod"/>
            </a:pPr>
            <a:r>
              <a:rPr lang="en">
                <a:solidFill>
                  <a:srgbClr val="FFFFFF"/>
                </a:solidFill>
              </a:rPr>
              <a:t>Ask as many questions as you can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AutoNum type="arabicPeriod"/>
            </a:pPr>
            <a:r>
              <a:rPr lang="en">
                <a:solidFill>
                  <a:srgbClr val="FFFFFF"/>
                </a:solidFill>
              </a:rPr>
              <a:t>Do not stop to discuss, judge or answer questions</a:t>
            </a:r>
            <a:endParaRPr>
              <a:solidFill>
                <a:srgbClr val="FFFFFF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AutoNum type="arabicPeriod"/>
            </a:pPr>
            <a:r>
              <a:rPr lang="en">
                <a:solidFill>
                  <a:srgbClr val="FFFFFF"/>
                </a:solidFill>
              </a:rPr>
              <a:t>Write down every question </a:t>
            </a:r>
            <a:r>
              <a:rPr i="1" lang="en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exactly</a:t>
            </a:r>
            <a:r>
              <a:rPr lang="en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as it is stated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AutoNum type="arabicPeriod"/>
            </a:pPr>
            <a:r>
              <a:rPr lang="en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Change any statement into a question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>
              <a:solidFill>
                <a:srgbClr val="FFFFFF"/>
              </a:solidFill>
            </a:endParaRPr>
          </a:p>
        </p:txBody>
      </p:sp>
      <p:pic>
        <p:nvPicPr>
          <p:cNvPr descr="This timer silently counts down to 0:00, then has a gentle ringing bell to indicate that time is up." id="100" name="Google Shape;100;p15" title="8 Minute Timer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2195650"/>
            <a:ext cx="4158300" cy="279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3 minutes</a:t>
            </a:r>
            <a:endParaRPr/>
          </a:p>
        </p:txBody>
      </p:sp>
      <p:sp>
        <p:nvSpPr>
          <p:cNvPr id="106" name="Google Shape;106;p16"/>
          <p:cNvSpPr txBox="1"/>
          <p:nvPr/>
        </p:nvSpPr>
        <p:spPr>
          <a:xfrm>
            <a:off x="1361525" y="1378325"/>
            <a:ext cx="3563400" cy="23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Label your questions</a:t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Closed ended       C</a:t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Open response    O</a:t>
            </a:r>
            <a:endParaRPr b="0" i="0" sz="24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descr="A 3 minute Countdown timer that features lighted columns on a glossy surface. Each column represents 1 minute and they disappear one after another." id="107" name="Google Shape;107;p16" title="3 Minute Light Cylinder Timer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77325" y="1170200"/>
            <a:ext cx="3914275" cy="29357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631725" y="1496803"/>
            <a:ext cx="8222100" cy="189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/>
              <a:t>What are the advantages and disadvantages of asking each type of question?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8"/>
          <p:cNvSpPr txBox="1"/>
          <p:nvPr/>
        </p:nvSpPr>
        <p:spPr>
          <a:xfrm>
            <a:off x="672350" y="420225"/>
            <a:ext cx="7631100" cy="7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3 minute challenge</a:t>
            </a:r>
            <a:endParaRPr b="0" i="0" sz="30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descr="This countdown timer is silent until it reaches 0:00, then makes a gentle cricket sound." id="118" name="Google Shape;118;p18" title="3 Minute Timer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278525"/>
            <a:ext cx="4572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8"/>
          <p:cNvSpPr txBox="1"/>
          <p:nvPr/>
        </p:nvSpPr>
        <p:spPr>
          <a:xfrm>
            <a:off x="5294800" y="1395125"/>
            <a:ext cx="3227400" cy="258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Change at least one of each to the other.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Hint: </a:t>
            </a:r>
            <a:r>
              <a:rPr b="0" i="0" lang="en" sz="1800" u="none" cap="none" strike="noStrike">
                <a:solidFill>
                  <a:srgbClr val="000000"/>
                </a:solidFill>
                <a:latin typeface="Bubblegum Sans"/>
                <a:ea typeface="Bubblegum Sans"/>
                <a:cs typeface="Bubblegum Sans"/>
                <a:sym typeface="Bubblegum Sans"/>
              </a:rPr>
              <a:t>Open-ended questions start with Why and How</a:t>
            </a:r>
            <a:endParaRPr b="0" i="0" sz="1800" u="none" cap="none" strike="noStrike">
              <a:solidFill>
                <a:srgbClr val="000000"/>
              </a:solidFill>
              <a:latin typeface="Bubblegum Sans"/>
              <a:ea typeface="Bubblegum Sans"/>
              <a:cs typeface="Bubblegum Sans"/>
              <a:sym typeface="Bubblegum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Bubblegum Sans"/>
              <a:ea typeface="Bubblegum Sans"/>
              <a:cs typeface="Bubblegum Sans"/>
              <a:sym typeface="Bubblegum Sans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Bubblegum Sans"/>
                <a:ea typeface="Bubblegum Sans"/>
                <a:cs typeface="Bubblegum Sans"/>
                <a:sym typeface="Bubblegum Sans"/>
              </a:rPr>
              <a:t>Closed-ended start with Is, Do, Can, When</a:t>
            </a:r>
            <a:endParaRPr b="0" i="0" sz="1800" u="none" cap="none" strike="noStrike">
              <a:solidFill>
                <a:srgbClr val="000000"/>
              </a:solidFill>
              <a:latin typeface="Bubblegum Sans"/>
              <a:ea typeface="Bubblegum Sans"/>
              <a:cs typeface="Bubblegum Sans"/>
              <a:sym typeface="Bubblegum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/>
        </p:nvSpPr>
        <p:spPr>
          <a:xfrm>
            <a:off x="672350" y="420225"/>
            <a:ext cx="7631100" cy="7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Bree Serif"/>
                <a:ea typeface="Bree Serif"/>
                <a:cs typeface="Bree Serif"/>
                <a:sym typeface="Bree Serif"/>
              </a:rPr>
              <a:t>3 minute challenge</a:t>
            </a:r>
            <a:endParaRPr b="0" i="0" sz="3000" u="none" cap="none" strike="noStrike">
              <a:solidFill>
                <a:srgbClr val="00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pic>
        <p:nvPicPr>
          <p:cNvPr descr="This countdown timer is silent until it reaches 0:00, then makes a gentle cricket sound." id="125" name="Google Shape;125;p19" title="3 Minute Timer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278525"/>
            <a:ext cx="4572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9"/>
          <p:cNvSpPr txBox="1"/>
          <p:nvPr/>
        </p:nvSpPr>
        <p:spPr>
          <a:xfrm>
            <a:off x="5294800" y="1395125"/>
            <a:ext cx="3227400" cy="27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Are your questions testable?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Put a star next to your testable questions.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rgbClr val="000000"/>
              </a:solidFill>
              <a:latin typeface="Bubblegum Sans"/>
              <a:ea typeface="Bubblegum Sans"/>
              <a:cs typeface="Bubblegum Sans"/>
              <a:sym typeface="Bubblegum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0"/>
          <p:cNvSpPr txBox="1"/>
          <p:nvPr/>
        </p:nvSpPr>
        <p:spPr>
          <a:xfrm>
            <a:off x="806825" y="285750"/>
            <a:ext cx="7076400" cy="10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Prioritize your questions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0"/>
          <p:cNvSpPr txBox="1"/>
          <p:nvPr/>
        </p:nvSpPr>
        <p:spPr>
          <a:xfrm>
            <a:off x="403400" y="1092575"/>
            <a:ext cx="3849300" cy="9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Choose your three most important questions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5 minute timer (with 5 beeps at the end)" id="133" name="Google Shape;133;p20" title="5 minute timer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05100" y="1480350"/>
            <a:ext cx="4572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0"/>
          <p:cNvSpPr txBox="1"/>
          <p:nvPr/>
        </p:nvSpPr>
        <p:spPr>
          <a:xfrm>
            <a:off x="252125" y="3798800"/>
            <a:ext cx="3529800" cy="9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*Prepare to explain your reasoning to the class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1"/>
          <p:cNvSpPr txBox="1"/>
          <p:nvPr/>
        </p:nvSpPr>
        <p:spPr>
          <a:xfrm>
            <a:off x="806825" y="285750"/>
            <a:ext cx="7076400" cy="10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Prioritize your questions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403400" y="1092575"/>
            <a:ext cx="3849300" cy="265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Choose 3 questions that will help understand 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5 minute timer (with 5 beeps at the end)" id="141" name="Google Shape;141;p21" title="5 minute timer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05100" y="1480350"/>
            <a:ext cx="4572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1"/>
          <p:cNvSpPr txBox="1"/>
          <p:nvPr/>
        </p:nvSpPr>
        <p:spPr>
          <a:xfrm>
            <a:off x="302550" y="3867150"/>
            <a:ext cx="3000000" cy="104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*Prepare to explain your reasoning to the class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