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7" r:id="rId3"/>
    <p:sldId id="298" r:id="rId4"/>
    <p:sldId id="299" r:id="rId5"/>
    <p:sldId id="301" r:id="rId6"/>
    <p:sldId id="300" r:id="rId7"/>
    <p:sldId id="30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 bàn thờ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9177" y="592259"/>
            <a:ext cx="1146642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Trên bàn thờ ngào ngạt khói hương, con tụng ca danh Chúa tình thương. Cùng với tiếng ca hòa muôn thiên thần con chúc khen Thiên Chúa bao từ nhân.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060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11711-6036-F2C9-125E-06BD3368F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8F19F-4AC1-FD61-C8EA-C0EB14FD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BBEA27-7D31-8E15-8D05-6F58E419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41185A7-CA4D-CE8B-D059-74F2FA8F8741}"/>
              </a:ext>
            </a:extLst>
          </p:cNvPr>
          <p:cNvSpPr/>
          <p:nvPr/>
        </p:nvSpPr>
        <p:spPr>
          <a:xfrm>
            <a:off x="319177" y="592259"/>
            <a:ext cx="1146642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Cùng dâng tiến lên bàn thờ Chúa này bánh trắng với rượu thơm. Cùng dâng tiến tháng ngày đời con mong ước quê hương Nước Trời.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17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503C2-F09F-299B-7534-DF56FD4E8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C8F35-96CF-2742-E477-9F60F95CC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322AB2-5097-6DC1-5FDF-BB83E55A0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51125B3-E702-FDB4-31B3-7575DCE9B960}"/>
              </a:ext>
            </a:extLst>
          </p:cNvPr>
          <p:cNvSpPr/>
          <p:nvPr/>
        </p:nvSpPr>
        <p:spPr>
          <a:xfrm>
            <a:off x="319177" y="592259"/>
            <a:ext cx="1146642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Trên bàn thờ muôn câu hát khen, con hiệp dâng với trót tình mến. Cùng với tiếng ca hòa muôn thánh nhân con ước mong Ngài xuống muôn hồng ân.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553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9EF93-27E3-DA15-4F1E-0C2057C31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E4F9-1529-6BD7-6E19-463E0011E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30FD9D-D1B5-C5DD-E411-7B5D28E46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B006EE1-AB11-C467-EFED-09ED7C576C3E}"/>
              </a:ext>
            </a:extLst>
          </p:cNvPr>
          <p:cNvSpPr/>
          <p:nvPr/>
        </p:nvSpPr>
        <p:spPr>
          <a:xfrm>
            <a:off x="319177" y="592259"/>
            <a:ext cx="1146642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Cùng dâng tiến lên bàn thờ Chúa này bánh trắng với rượu thơm. Cùng dâng tiến tháng ngày đời con mong ước quê hương Nước Trời.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179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FF266-A7AC-081E-91B9-A4424E8F1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1BE01-1A1C-4481-D578-70FE771FF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14947B-DD03-3B8D-9081-17CF7DB9B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DE77F8-DC5C-60B9-A5AC-86D87201C177}"/>
              </a:ext>
            </a:extLst>
          </p:cNvPr>
          <p:cNvSpPr/>
          <p:nvPr/>
        </p:nvSpPr>
        <p:spPr>
          <a:xfrm>
            <a:off x="319177" y="592259"/>
            <a:ext cx="1146642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Trên bàn thờ đoàn con tiến dâng, đây của lễ dâng Chúa hằng sống. Cùng với tiếng ca hòa trong cộng đoàn con kính tôn Thiên Chúa trong hỷ hoan.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624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B8B53-568B-9A36-66B4-339D884AB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FD90E-83BB-F8D2-014A-253A168A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E599C0-71AF-53DA-8FE1-988FB10B31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A68B972-BFB8-F8AE-4798-F6D7949CD556}"/>
              </a:ext>
            </a:extLst>
          </p:cNvPr>
          <p:cNvSpPr/>
          <p:nvPr/>
        </p:nvSpPr>
        <p:spPr>
          <a:xfrm>
            <a:off x="319177" y="592259"/>
            <a:ext cx="1146642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Cùng dâng tiến lên bàn thờ Chúa này bánh trắng với rượu thơm. Cùng dâng tiến tháng ngày đời con mong ước quê hương Nước Trời.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422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88</TotalTime>
  <Words>198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Trên bàn thờ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55</cp:revision>
  <dcterms:created xsi:type="dcterms:W3CDTF">2024-12-09T09:39:37Z</dcterms:created>
  <dcterms:modified xsi:type="dcterms:W3CDTF">2025-11-06T10:08:52Z</dcterms:modified>
</cp:coreProperties>
</file>