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1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19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5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6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9" name="Google Shape;849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0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8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Google Shape;90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>
            <a:off x="8600999" y="3700625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entury Gothic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/>
          </a:p>
        </p:txBody>
      </p:sp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Relationship Id="rId4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27.jpg"/><Relationship Id="rId5" Type="http://schemas.openxmlformats.org/officeDocument/2006/relationships/image" Target="../media/image12.png"/><Relationship Id="rId6" Type="http://schemas.openxmlformats.org/officeDocument/2006/relationships/image" Target="../media/image1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2.jpg"/><Relationship Id="rId4" Type="http://schemas.openxmlformats.org/officeDocument/2006/relationships/image" Target="../media/image29.jpg"/><Relationship Id="rId5" Type="http://schemas.openxmlformats.org/officeDocument/2006/relationships/image" Target="../media/image11.jpg"/><Relationship Id="rId6" Type="http://schemas.openxmlformats.org/officeDocument/2006/relationships/image" Target="../media/image2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9.jpg"/><Relationship Id="rId4" Type="http://schemas.openxmlformats.org/officeDocument/2006/relationships/image" Target="../media/image17.png"/><Relationship Id="rId5" Type="http://schemas.openxmlformats.org/officeDocument/2006/relationships/image" Target="../media/image28.png"/><Relationship Id="rId6" Type="http://schemas.openxmlformats.org/officeDocument/2006/relationships/image" Target="../media/image18.png"/><Relationship Id="rId7" Type="http://schemas.openxmlformats.org/officeDocument/2006/relationships/image" Target="../media/image2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6.jpg"/><Relationship Id="rId4" Type="http://schemas.openxmlformats.org/officeDocument/2006/relationships/image" Target="../media/image25.png"/><Relationship Id="rId5" Type="http://schemas.openxmlformats.org/officeDocument/2006/relationships/image" Target="../media/image24.png"/><Relationship Id="rId6" Type="http://schemas.openxmlformats.org/officeDocument/2006/relationships/image" Target="../media/image21.png"/><Relationship Id="rId7" Type="http://schemas.openxmlformats.org/officeDocument/2006/relationships/image" Target="../media/image30.png"/><Relationship Id="rId8" Type="http://schemas.openxmlformats.org/officeDocument/2006/relationships/image" Target="../media/image4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jpg"/><Relationship Id="rId4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6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8.jpg"/><Relationship Id="rId4" Type="http://schemas.openxmlformats.org/officeDocument/2006/relationships/image" Target="../media/image4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4.jpg"/><Relationship Id="rId4" Type="http://schemas.openxmlformats.org/officeDocument/2006/relationships/image" Target="../media/image4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9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5.jpg"/><Relationship Id="rId4" Type="http://schemas.openxmlformats.org/officeDocument/2006/relationships/image" Target="../media/image3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Relationship Id="rId4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13"/>
          <p:cNvGrpSpPr/>
          <p:nvPr/>
        </p:nvGrpSpPr>
        <p:grpSpPr>
          <a:xfrm>
            <a:off x="1235227" y="641445"/>
            <a:ext cx="10036898" cy="5400000"/>
            <a:chOff x="1235227" y="641445"/>
            <a:chExt cx="10036898" cy="5400000"/>
          </a:xfrm>
        </p:grpSpPr>
        <p:sp>
          <p:nvSpPr>
            <p:cNvPr id="86" name="Google Shape;86;p13"/>
            <p:cNvSpPr/>
            <p:nvPr/>
          </p:nvSpPr>
          <p:spPr>
            <a:xfrm>
              <a:off x="1235227" y="641445"/>
              <a:ext cx="194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525365" y="641445"/>
              <a:ext cx="68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1690467" y="641445"/>
              <a:ext cx="252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1818935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2058909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2266650" y="641445"/>
              <a:ext cx="972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2473117" y="641445"/>
              <a:ext cx="54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2721034" y="641445"/>
              <a:ext cx="16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2956083" y="641445"/>
              <a:ext cx="54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3176194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535114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652722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3941130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141639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4412648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4555976" y="641445"/>
              <a:ext cx="936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4808754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5177488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5392987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5918518" y="641445"/>
              <a:ext cx="1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025018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6226433" y="641445"/>
              <a:ext cx="180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6555076" y="641445"/>
              <a:ext cx="1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6678544" y="641445"/>
              <a:ext cx="144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7138615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7046294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7557066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7875507" y="641445"/>
              <a:ext cx="1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8020324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8221413" y="641445"/>
              <a:ext cx="28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8620227" y="641445"/>
              <a:ext cx="504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5642634" y="641445"/>
              <a:ext cx="28800" cy="5148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5737383" y="641445"/>
              <a:ext cx="54000" cy="5148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9140455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9258063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9546471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9748603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10019612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10162940" y="641445"/>
              <a:ext cx="936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10415718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10784452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8770357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10974604" y="641445"/>
              <a:ext cx="68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11149725" y="641445"/>
              <a:ext cx="122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1999750" y="2219490"/>
            <a:ext cx="8974854" cy="1523910"/>
            <a:chOff x="1998332" y="2005867"/>
            <a:chExt cx="8974854" cy="1523910"/>
          </a:xfrm>
        </p:grpSpPr>
        <p:sp>
          <p:nvSpPr>
            <p:cNvPr id="131" name="Google Shape;131;p13"/>
            <p:cNvSpPr/>
            <p:nvPr/>
          </p:nvSpPr>
          <p:spPr>
            <a:xfrm>
              <a:off x="2007005" y="2293034"/>
              <a:ext cx="8623295" cy="823328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2007005" y="2007730"/>
              <a:ext cx="1593529" cy="815297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6155499" y="2409610"/>
              <a:ext cx="2031186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10155390" y="2022712"/>
              <a:ext cx="712493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6110344" y="2005867"/>
              <a:ext cx="913744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7442226" y="2022713"/>
              <a:ext cx="2199656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1998332" y="2409612"/>
              <a:ext cx="1448282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4091516" y="2007730"/>
              <a:ext cx="1462618" cy="815297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3797018" y="2409611"/>
              <a:ext cx="1770441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8742034" y="2409609"/>
              <a:ext cx="2231152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1" name="Google Shape;141;p13"/>
          <p:cNvGrpSpPr/>
          <p:nvPr/>
        </p:nvGrpSpPr>
        <p:grpSpPr>
          <a:xfrm>
            <a:off x="2071047" y="2301161"/>
            <a:ext cx="8739419" cy="1360567"/>
            <a:chOff x="2045033" y="2093622"/>
            <a:chExt cx="8739419" cy="1360567"/>
          </a:xfrm>
        </p:grpSpPr>
        <p:sp>
          <p:nvSpPr>
            <p:cNvPr id="142" name="Google Shape;142;p13"/>
            <p:cNvSpPr/>
            <p:nvPr/>
          </p:nvSpPr>
          <p:spPr>
            <a:xfrm>
              <a:off x="2130909" y="2093622"/>
              <a:ext cx="8653543" cy="1360567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2045033" y="2219908"/>
              <a:ext cx="8671393" cy="1107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6600" u="none" cap="none" strike="noStrik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BAR   CO  DE</a:t>
              </a:r>
              <a:endParaRPr b="1" i="0" sz="6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cxnSp>
        <p:nvCxnSpPr>
          <p:cNvPr id="144" name="Google Shape;144;p13"/>
          <p:cNvCxnSpPr/>
          <p:nvPr/>
        </p:nvCxnSpPr>
        <p:spPr>
          <a:xfrm>
            <a:off x="-1129378" y="4621901"/>
            <a:ext cx="1291742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13"/>
          <p:cNvSpPr/>
          <p:nvPr/>
        </p:nvSpPr>
        <p:spPr>
          <a:xfrm>
            <a:off x="3738151" y="1533378"/>
            <a:ext cx="172601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6" name="Google Shape;146;p13"/>
          <p:cNvSpPr/>
          <p:nvPr/>
        </p:nvSpPr>
        <p:spPr>
          <a:xfrm>
            <a:off x="3975180" y="1492542"/>
            <a:ext cx="1440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7" name="Google Shape;147;p13"/>
          <p:cNvSpPr/>
          <p:nvPr/>
        </p:nvSpPr>
        <p:spPr>
          <a:xfrm>
            <a:off x="5689775" y="1556488"/>
            <a:ext cx="360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8" name="Google Shape;148;p13"/>
          <p:cNvSpPr/>
          <p:nvPr/>
        </p:nvSpPr>
        <p:spPr>
          <a:xfrm>
            <a:off x="5814495" y="1568471"/>
            <a:ext cx="94305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9" name="Google Shape;149;p13"/>
          <p:cNvSpPr/>
          <p:nvPr/>
        </p:nvSpPr>
        <p:spPr>
          <a:xfrm>
            <a:off x="5952750" y="1568470"/>
            <a:ext cx="55042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0" name="Google Shape;150;p13"/>
          <p:cNvSpPr/>
          <p:nvPr/>
        </p:nvSpPr>
        <p:spPr>
          <a:xfrm>
            <a:off x="5687479" y="2835485"/>
            <a:ext cx="360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5812199" y="2847468"/>
            <a:ext cx="94305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2" name="Google Shape;152;p13"/>
          <p:cNvSpPr/>
          <p:nvPr/>
        </p:nvSpPr>
        <p:spPr>
          <a:xfrm>
            <a:off x="5950454" y="2847467"/>
            <a:ext cx="55042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3" name="Google Shape;153;p13"/>
          <p:cNvSpPr/>
          <p:nvPr/>
        </p:nvSpPr>
        <p:spPr>
          <a:xfrm>
            <a:off x="3637152" y="2879162"/>
            <a:ext cx="648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4" name="Google Shape;154;p13"/>
          <p:cNvSpPr/>
          <p:nvPr/>
        </p:nvSpPr>
        <p:spPr>
          <a:xfrm>
            <a:off x="7096274" y="1985775"/>
            <a:ext cx="25200" cy="360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5" name="Google Shape;155;p13"/>
          <p:cNvSpPr/>
          <p:nvPr/>
        </p:nvSpPr>
        <p:spPr>
          <a:xfrm>
            <a:off x="8530935" y="3429000"/>
            <a:ext cx="82800" cy="360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9893651" y="2019385"/>
            <a:ext cx="108000" cy="360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57" name="Google Shape;157;p13"/>
          <p:cNvGrpSpPr/>
          <p:nvPr/>
        </p:nvGrpSpPr>
        <p:grpSpPr>
          <a:xfrm>
            <a:off x="567073" y="5179069"/>
            <a:ext cx="10582651" cy="1210540"/>
            <a:chOff x="567073" y="5179069"/>
            <a:chExt cx="10582651" cy="1210540"/>
          </a:xfrm>
        </p:grpSpPr>
        <p:sp>
          <p:nvSpPr>
            <p:cNvPr id="158" name="Google Shape;158;p13"/>
            <p:cNvSpPr txBox="1"/>
            <p:nvPr/>
          </p:nvSpPr>
          <p:spPr>
            <a:xfrm>
              <a:off x="567073" y="5189280"/>
              <a:ext cx="61451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7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9" name="Google Shape;159;p13"/>
            <p:cNvSpPr txBox="1"/>
            <p:nvPr/>
          </p:nvSpPr>
          <p:spPr>
            <a:xfrm>
              <a:off x="1605442" y="5179070"/>
              <a:ext cx="4020960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2 0 1 9 1 </a:t>
              </a:r>
              <a:endParaRPr sz="7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0" name="Google Shape;160;p13"/>
            <p:cNvSpPr txBox="1"/>
            <p:nvPr/>
          </p:nvSpPr>
          <p:spPr>
            <a:xfrm>
              <a:off x="5824167" y="5179069"/>
              <a:ext cx="5325557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1 0 14 2 3 5 </a:t>
              </a:r>
              <a:endParaRPr sz="7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61" name="Google Shape;161;p13"/>
          <p:cNvSpPr txBox="1"/>
          <p:nvPr/>
        </p:nvSpPr>
        <p:spPr>
          <a:xfrm>
            <a:off x="1880350" y="6253647"/>
            <a:ext cx="86713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www.freepptbackgrounds.net</a:t>
            </a:r>
            <a:endParaRPr/>
          </a:p>
        </p:txBody>
      </p:sp>
      <p:sp>
        <p:nvSpPr>
          <p:cNvPr id="162" name="Google Shape;162;p13"/>
          <p:cNvSpPr txBox="1"/>
          <p:nvPr/>
        </p:nvSpPr>
        <p:spPr>
          <a:xfrm>
            <a:off x="1690467" y="-29974"/>
            <a:ext cx="867139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Presentation Template</a:t>
            </a:r>
            <a:endParaRPr sz="105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2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7" name="Google Shape;517;p22"/>
          <p:cNvGrpSpPr/>
          <p:nvPr/>
        </p:nvGrpSpPr>
        <p:grpSpPr>
          <a:xfrm>
            <a:off x="-1" y="0"/>
            <a:ext cx="12192001" cy="7531203"/>
            <a:chOff x="-1" y="0"/>
            <a:chExt cx="12192001" cy="7531203"/>
          </a:xfrm>
        </p:grpSpPr>
        <p:pic>
          <p:nvPicPr>
            <p:cNvPr id="518" name="Google Shape;518;p22"/>
            <p:cNvPicPr preferRelativeResize="0"/>
            <p:nvPr/>
          </p:nvPicPr>
          <p:blipFill rotWithShape="1">
            <a:blip r:embed="rId3">
              <a:alphaModFix/>
            </a:blip>
            <a:srcRect b="0" l="0" r="0" t="-1"/>
            <a:stretch/>
          </p:blipFill>
          <p:spPr>
            <a:xfrm>
              <a:off x="-1" y="0"/>
              <a:ext cx="7097401" cy="69317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9" name="Google Shape;519;p2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083109" y="3409950"/>
              <a:ext cx="5108891" cy="412125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20" name="Google Shape;520;p22"/>
          <p:cNvSpPr/>
          <p:nvPr/>
        </p:nvSpPr>
        <p:spPr>
          <a:xfrm>
            <a:off x="5786710" y="2511188"/>
            <a:ext cx="6564514" cy="2152785"/>
          </a:xfrm>
          <a:custGeom>
            <a:rect b="b" l="l" r="r" t="t"/>
            <a:pathLst>
              <a:path extrusionOk="0" h="1528549" w="5076967">
                <a:moveTo>
                  <a:pt x="0" y="1160060"/>
                </a:moveTo>
                <a:lnTo>
                  <a:pt x="1037230" y="1528549"/>
                </a:lnTo>
                <a:lnTo>
                  <a:pt x="1637731" y="1460310"/>
                </a:lnTo>
                <a:lnTo>
                  <a:pt x="2593074" y="1064525"/>
                </a:lnTo>
                <a:lnTo>
                  <a:pt x="3875964" y="941695"/>
                </a:lnTo>
                <a:lnTo>
                  <a:pt x="4681182" y="723331"/>
                </a:lnTo>
                <a:lnTo>
                  <a:pt x="5036024" y="764275"/>
                </a:lnTo>
                <a:lnTo>
                  <a:pt x="5076967" y="0"/>
                </a:lnTo>
                <a:lnTo>
                  <a:pt x="1310185" y="300251"/>
                </a:lnTo>
                <a:lnTo>
                  <a:pt x="0" y="1160060"/>
                </a:lnTo>
                <a:close/>
              </a:path>
            </a:pathLst>
          </a:cu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21" name="Google Shape;521;p22"/>
          <p:cNvSpPr txBox="1"/>
          <p:nvPr/>
        </p:nvSpPr>
        <p:spPr>
          <a:xfrm>
            <a:off x="7306842" y="1396570"/>
            <a:ext cx="267535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 b="1" sz="4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22" name="Google Shape;522;p22"/>
          <p:cNvSpPr txBox="1"/>
          <p:nvPr/>
        </p:nvSpPr>
        <p:spPr>
          <a:xfrm>
            <a:off x="4654234" y="2352884"/>
            <a:ext cx="485775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CONTENT</a:t>
            </a:r>
            <a:endParaRPr b="1" sz="6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23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528" name="Google Shape;528;p23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29" name="Google Shape;529;p23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30" name="Google Shape;530;p23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31" name="Google Shape;531;p23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532" name="Google Shape;532;p23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533" name="Google Shape;533;p23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4" name="Google Shape;534;p23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35" name="Google Shape;535;p23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36" name="Google Shape;536;p23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37" name="Google Shape;537;p23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538" name="Google Shape;538;p23"/>
          <p:cNvSpPr/>
          <p:nvPr/>
        </p:nvSpPr>
        <p:spPr>
          <a:xfrm rot="-550826">
            <a:off x="5167340" y="1966751"/>
            <a:ext cx="1628776" cy="820805"/>
          </a:xfrm>
          <a:prstGeom prst="parallelogram">
            <a:avLst>
              <a:gd fmla="val 62666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39" name="Google Shape;539;p23"/>
          <p:cNvSpPr/>
          <p:nvPr/>
        </p:nvSpPr>
        <p:spPr>
          <a:xfrm rot="-448113">
            <a:off x="7569908" y="1766314"/>
            <a:ext cx="2685970" cy="1163255"/>
          </a:xfrm>
          <a:prstGeom prst="parallelogram">
            <a:avLst>
              <a:gd fmla="val 62666" name="adj"/>
            </a:avLst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0" name="Google Shape;540;p23"/>
          <p:cNvSpPr/>
          <p:nvPr/>
        </p:nvSpPr>
        <p:spPr>
          <a:xfrm rot="487974">
            <a:off x="5300364" y="3575677"/>
            <a:ext cx="2197914" cy="1064880"/>
          </a:xfrm>
          <a:prstGeom prst="parallelogram">
            <a:avLst>
              <a:gd fmla="val 62666" name="adj"/>
            </a:avLst>
          </a:prstGeom>
          <a:solidFill>
            <a:srgbClr val="DDEAF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1" name="Google Shape;541;p23"/>
          <p:cNvSpPr/>
          <p:nvPr/>
        </p:nvSpPr>
        <p:spPr>
          <a:xfrm rot="482915">
            <a:off x="8160027" y="3785199"/>
            <a:ext cx="3350625" cy="1461084"/>
          </a:xfrm>
          <a:prstGeom prst="parallelogram">
            <a:avLst>
              <a:gd fmla="val 62666" name="adj"/>
            </a:avLst>
          </a:prstGeom>
          <a:solidFill>
            <a:srgbClr val="E1EF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2" name="Google Shape;542;p23"/>
          <p:cNvSpPr/>
          <p:nvPr/>
        </p:nvSpPr>
        <p:spPr>
          <a:xfrm rot="-753486">
            <a:off x="3814361" y="2461826"/>
            <a:ext cx="1062039" cy="502690"/>
          </a:xfrm>
          <a:prstGeom prst="parallelogram">
            <a:avLst>
              <a:gd fmla="val 62666" name="adj"/>
            </a:avLst>
          </a:prstGeom>
          <a:solidFill>
            <a:srgbClr val="E6D5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3" name="Google Shape;543;p23"/>
          <p:cNvSpPr/>
          <p:nvPr/>
        </p:nvSpPr>
        <p:spPr>
          <a:xfrm rot="-753486">
            <a:off x="3253070" y="3439589"/>
            <a:ext cx="540000" cy="180000"/>
          </a:xfrm>
          <a:prstGeom prst="parallelogram">
            <a:avLst>
              <a:gd fmla="val 62666" name="adj"/>
            </a:avLst>
          </a:prstGeom>
          <a:solidFill>
            <a:srgbClr val="EDEDE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4" name="Google Shape;544;p23"/>
          <p:cNvSpPr/>
          <p:nvPr/>
        </p:nvSpPr>
        <p:spPr>
          <a:xfrm rot="-753486">
            <a:off x="4374262" y="3215666"/>
            <a:ext cx="1088169" cy="457022"/>
          </a:xfrm>
          <a:prstGeom prst="parallelogram">
            <a:avLst>
              <a:gd fmla="val 62666" name="adj"/>
            </a:avLst>
          </a:prstGeom>
          <a:solidFill>
            <a:srgbClr val="DBDB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45" name="Google Shape;54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400030" y="2399095"/>
            <a:ext cx="4324369" cy="4458905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Google Shape;546;p23"/>
          <p:cNvSpPr txBox="1"/>
          <p:nvPr/>
        </p:nvSpPr>
        <p:spPr>
          <a:xfrm rot="-429579">
            <a:off x="8054976" y="1695934"/>
            <a:ext cx="17681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ahead and replace it with your own text.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7" name="Google Shape;547;p23"/>
          <p:cNvSpPr txBox="1"/>
          <p:nvPr/>
        </p:nvSpPr>
        <p:spPr>
          <a:xfrm rot="525932">
            <a:off x="8932248" y="3685683"/>
            <a:ext cx="2003438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8" name="Google Shape;548;p23"/>
          <p:cNvSpPr txBox="1"/>
          <p:nvPr/>
        </p:nvSpPr>
        <p:spPr>
          <a:xfrm rot="528851">
            <a:off x="5746552" y="3507953"/>
            <a:ext cx="151169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9" name="Google Shape;549;p23"/>
          <p:cNvSpPr txBox="1"/>
          <p:nvPr/>
        </p:nvSpPr>
        <p:spPr>
          <a:xfrm rot="-163249">
            <a:off x="5443030" y="2025668"/>
            <a:ext cx="125679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 here...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0" name="Google Shape;550;p23"/>
          <p:cNvSpPr/>
          <p:nvPr/>
        </p:nvSpPr>
        <p:spPr>
          <a:xfrm rot="482915">
            <a:off x="10794283" y="1469251"/>
            <a:ext cx="3716992" cy="1691015"/>
          </a:xfrm>
          <a:prstGeom prst="parallelogram">
            <a:avLst>
              <a:gd fmla="val 62666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1" name="Google Shape;551;p23"/>
          <p:cNvSpPr/>
          <p:nvPr/>
        </p:nvSpPr>
        <p:spPr>
          <a:xfrm rot="-1926118">
            <a:off x="3048543" y="2580762"/>
            <a:ext cx="726280" cy="372988"/>
          </a:xfrm>
          <a:prstGeom prst="parallelogram">
            <a:avLst>
              <a:gd fmla="val 62666" name="adj"/>
            </a:avLst>
          </a:prstGeom>
          <a:solidFill>
            <a:srgbClr val="FFF2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2" name="Google Shape;552;p23"/>
          <p:cNvSpPr/>
          <p:nvPr/>
        </p:nvSpPr>
        <p:spPr>
          <a:xfrm rot="-1544253">
            <a:off x="3843853" y="1694388"/>
            <a:ext cx="849011" cy="433823"/>
          </a:xfrm>
          <a:prstGeom prst="parallelogram">
            <a:avLst>
              <a:gd fmla="val 62666" name="adj"/>
            </a:avLst>
          </a:prstGeom>
          <a:solidFill>
            <a:srgbClr val="D5DBE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1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2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3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4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Google Shape;557;p24"/>
          <p:cNvGrpSpPr/>
          <p:nvPr/>
        </p:nvGrpSpPr>
        <p:grpSpPr>
          <a:xfrm>
            <a:off x="-22" y="5834150"/>
            <a:ext cx="12192021" cy="805384"/>
            <a:chOff x="8802357" y="1453266"/>
            <a:chExt cx="1420838" cy="364293"/>
          </a:xfrm>
        </p:grpSpPr>
        <p:sp>
          <p:nvSpPr>
            <p:cNvPr id="558" name="Google Shape;558;p24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59" name="Google Shape;559;p24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60" name="Google Shape;560;p24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61" name="Google Shape;561;p24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562" name="Google Shape;56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70627" y="309550"/>
            <a:ext cx="3999982" cy="40570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3" name="Google Shape;563;p24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564" name="Google Shape;564;p24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5" name="Google Shape;565;p24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66" name="Google Shape;566;p24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67" name="Google Shape;567;p24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68" name="Google Shape;568;p24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569" name="Google Shape;569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8144" y="1307140"/>
            <a:ext cx="3999982" cy="4057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p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08969" y="1174937"/>
            <a:ext cx="3999982" cy="4057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p2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289199" y="1911935"/>
            <a:ext cx="3999982" cy="4057034"/>
          </a:xfrm>
          <a:prstGeom prst="rect">
            <a:avLst/>
          </a:prstGeom>
          <a:noFill/>
          <a:ln>
            <a:noFill/>
          </a:ln>
        </p:spPr>
      </p:pic>
      <p:sp>
        <p:nvSpPr>
          <p:cNvPr id="572" name="Google Shape;572;p24"/>
          <p:cNvSpPr txBox="1"/>
          <p:nvPr/>
        </p:nvSpPr>
        <p:spPr>
          <a:xfrm>
            <a:off x="434419" y="2544468"/>
            <a:ext cx="2422421" cy="92333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F9EEE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ahead and replace it with your own text.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3" name="Google Shape;573;p24"/>
          <p:cNvSpPr txBox="1"/>
          <p:nvPr/>
        </p:nvSpPr>
        <p:spPr>
          <a:xfrm>
            <a:off x="3278885" y="3519996"/>
            <a:ext cx="2422421" cy="92333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BDD7E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ahead and replace it with your own text.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4" name="Google Shape;574;p24"/>
          <p:cNvSpPr txBox="1"/>
          <p:nvPr/>
        </p:nvSpPr>
        <p:spPr>
          <a:xfrm>
            <a:off x="6163345" y="3408479"/>
            <a:ext cx="2422421" cy="92333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DDCEB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ahead and replace it with your own text.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5" name="Google Shape;575;p24"/>
          <p:cNvSpPr txBox="1"/>
          <p:nvPr/>
        </p:nvSpPr>
        <p:spPr>
          <a:xfrm>
            <a:off x="9077979" y="4119564"/>
            <a:ext cx="2422421" cy="92333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C6C6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6" name="Google Shape;576;p24"/>
          <p:cNvSpPr txBox="1"/>
          <p:nvPr/>
        </p:nvSpPr>
        <p:spPr>
          <a:xfrm>
            <a:off x="922957" y="1546878"/>
            <a:ext cx="157567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7" name="Google Shape;577;p24"/>
          <p:cNvSpPr txBox="1"/>
          <p:nvPr/>
        </p:nvSpPr>
        <p:spPr>
          <a:xfrm>
            <a:off x="3662363" y="2555256"/>
            <a:ext cx="157567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8" name="Google Shape;578;p24"/>
          <p:cNvSpPr txBox="1"/>
          <p:nvPr/>
        </p:nvSpPr>
        <p:spPr>
          <a:xfrm>
            <a:off x="6594355" y="2438828"/>
            <a:ext cx="157567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9" name="Google Shape;579;p24"/>
          <p:cNvSpPr txBox="1"/>
          <p:nvPr/>
        </p:nvSpPr>
        <p:spPr>
          <a:xfrm>
            <a:off x="9528118" y="3244043"/>
            <a:ext cx="157567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5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585" name="Google Shape;585;p25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86" name="Google Shape;586;p25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87" name="Google Shape;587;p25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88" name="Google Shape;588;p25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589" name="Google Shape;589;p25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590" name="Google Shape;590;p25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91" name="Google Shape;591;p25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92" name="Google Shape;592;p25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93" name="Google Shape;593;p25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94" name="Google Shape;594;p25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595" name="Google Shape;595;p25"/>
          <p:cNvGrpSpPr/>
          <p:nvPr/>
        </p:nvGrpSpPr>
        <p:grpSpPr>
          <a:xfrm>
            <a:off x="3490408" y="1913247"/>
            <a:ext cx="2160000" cy="2209087"/>
            <a:chOff x="3490408" y="1913247"/>
            <a:chExt cx="2160000" cy="2209087"/>
          </a:xfrm>
        </p:grpSpPr>
        <p:sp>
          <p:nvSpPr>
            <p:cNvPr id="596" name="Google Shape;596;p25"/>
            <p:cNvSpPr/>
            <p:nvPr/>
          </p:nvSpPr>
          <p:spPr>
            <a:xfrm>
              <a:off x="3490408" y="1913247"/>
              <a:ext cx="2160000" cy="2160000"/>
            </a:xfrm>
            <a:prstGeom prst="ellipse">
              <a:avLst/>
            </a:prstGeom>
            <a:solidFill>
              <a:srgbClr val="FBE4D4"/>
            </a:solidFill>
            <a:ln cap="flat" cmpd="sng" w="127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597" name="Google Shape;597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501065" y="2048407"/>
              <a:ext cx="2149343" cy="207392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8" name="Google Shape;598;p25"/>
          <p:cNvGrpSpPr/>
          <p:nvPr/>
        </p:nvGrpSpPr>
        <p:grpSpPr>
          <a:xfrm>
            <a:off x="6181286" y="1789006"/>
            <a:ext cx="2201231" cy="2504920"/>
            <a:chOff x="6181286" y="1789006"/>
            <a:chExt cx="2201231" cy="2504920"/>
          </a:xfrm>
        </p:grpSpPr>
        <p:sp>
          <p:nvSpPr>
            <p:cNvPr id="599" name="Google Shape;599;p25"/>
            <p:cNvSpPr/>
            <p:nvPr/>
          </p:nvSpPr>
          <p:spPr>
            <a:xfrm>
              <a:off x="6181286" y="2031500"/>
              <a:ext cx="2160000" cy="2160000"/>
            </a:xfrm>
            <a:prstGeom prst="ellipse">
              <a:avLst/>
            </a:prstGeom>
            <a:solidFill>
              <a:srgbClr val="DDEAF6"/>
            </a:solidFill>
            <a:ln cap="flat" cmpd="sng" w="127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600" name="Google Shape;600;p2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230563" y="1789006"/>
              <a:ext cx="2151954" cy="250492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1" name="Google Shape;601;p25"/>
          <p:cNvGrpSpPr/>
          <p:nvPr/>
        </p:nvGrpSpPr>
        <p:grpSpPr>
          <a:xfrm>
            <a:off x="8878904" y="1961466"/>
            <a:ext cx="2160000" cy="2160000"/>
            <a:chOff x="8878904" y="1961466"/>
            <a:chExt cx="2160000" cy="2160000"/>
          </a:xfrm>
        </p:grpSpPr>
        <p:sp>
          <p:nvSpPr>
            <p:cNvPr id="602" name="Google Shape;602;p25"/>
            <p:cNvSpPr/>
            <p:nvPr/>
          </p:nvSpPr>
          <p:spPr>
            <a:xfrm>
              <a:off x="8878904" y="1961466"/>
              <a:ext cx="2160000" cy="2160000"/>
            </a:xfrm>
            <a:prstGeom prst="ellipse">
              <a:avLst/>
            </a:prstGeom>
            <a:solidFill>
              <a:srgbClr val="E1EFD8"/>
            </a:solidFill>
            <a:ln cap="flat" cmpd="sng" w="127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603" name="Google Shape;603;p2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071229" y="2048407"/>
              <a:ext cx="1775350" cy="161261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4" name="Google Shape;604;p25"/>
          <p:cNvGrpSpPr/>
          <p:nvPr/>
        </p:nvGrpSpPr>
        <p:grpSpPr>
          <a:xfrm>
            <a:off x="959769" y="1940514"/>
            <a:ext cx="2160000" cy="2160000"/>
            <a:chOff x="641387" y="2097674"/>
            <a:chExt cx="2160000" cy="2160000"/>
          </a:xfrm>
        </p:grpSpPr>
        <p:sp>
          <p:nvSpPr>
            <p:cNvPr id="605" name="Google Shape;605;p25"/>
            <p:cNvSpPr/>
            <p:nvPr/>
          </p:nvSpPr>
          <p:spPr>
            <a:xfrm>
              <a:off x="641387" y="2097674"/>
              <a:ext cx="2160000" cy="2160000"/>
            </a:xfrm>
            <a:prstGeom prst="ellipse">
              <a:avLst/>
            </a:prstGeom>
            <a:solidFill>
              <a:srgbClr val="F2F2F2"/>
            </a:solidFill>
            <a:ln cap="flat" cmpd="sng" w="127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606" name="Google Shape;606;p25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884206" y="2134907"/>
              <a:ext cx="1581150" cy="2095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7" name="Google Shape;607;p25"/>
          <p:cNvSpPr txBox="1"/>
          <p:nvPr/>
        </p:nvSpPr>
        <p:spPr>
          <a:xfrm>
            <a:off x="887996" y="3827725"/>
            <a:ext cx="2231773" cy="212365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8" name="Google Shape;608;p25"/>
          <p:cNvSpPr txBox="1"/>
          <p:nvPr/>
        </p:nvSpPr>
        <p:spPr>
          <a:xfrm>
            <a:off x="3454521" y="3827725"/>
            <a:ext cx="2231773" cy="212365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9" name="Google Shape;609;p25"/>
          <p:cNvSpPr txBox="1"/>
          <p:nvPr/>
        </p:nvSpPr>
        <p:spPr>
          <a:xfrm>
            <a:off x="6145399" y="3834497"/>
            <a:ext cx="2231773" cy="212365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0" name="Google Shape;610;p25"/>
          <p:cNvSpPr txBox="1"/>
          <p:nvPr/>
        </p:nvSpPr>
        <p:spPr>
          <a:xfrm>
            <a:off x="8843017" y="3834497"/>
            <a:ext cx="2231773" cy="212365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accent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Google Shape;615;p26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616" name="Google Shape;616;p26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17" name="Google Shape;617;p26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18" name="Google Shape;618;p26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19" name="Google Shape;619;p26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620" name="Google Shape;620;p26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621" name="Google Shape;621;p26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22" name="Google Shape;622;p26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23" name="Google Shape;623;p26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24" name="Google Shape;624;p26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25" name="Google Shape;625;p26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626" name="Google Shape;62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0812" y="1799508"/>
            <a:ext cx="3744157" cy="4259408"/>
          </a:xfrm>
          <a:prstGeom prst="rect">
            <a:avLst/>
          </a:prstGeom>
          <a:noFill/>
          <a:ln>
            <a:noFill/>
          </a:ln>
        </p:spPr>
      </p:pic>
      <p:sp>
        <p:nvSpPr>
          <p:cNvPr id="627" name="Google Shape;627;p26"/>
          <p:cNvSpPr/>
          <p:nvPr/>
        </p:nvSpPr>
        <p:spPr>
          <a:xfrm>
            <a:off x="5886817" y="571500"/>
            <a:ext cx="1069241" cy="5238750"/>
          </a:xfrm>
          <a:custGeom>
            <a:rect b="b" l="l" r="r" t="t"/>
            <a:pathLst>
              <a:path extrusionOk="0" h="5238750" w="1069241">
                <a:moveTo>
                  <a:pt x="494933" y="0"/>
                </a:moveTo>
                <a:cubicBezTo>
                  <a:pt x="209183" y="833437"/>
                  <a:pt x="-76567" y="1666875"/>
                  <a:pt x="18683" y="2324100"/>
                </a:cubicBezTo>
                <a:cubicBezTo>
                  <a:pt x="113933" y="2981325"/>
                  <a:pt x="1025158" y="3457575"/>
                  <a:pt x="1066433" y="3943350"/>
                </a:cubicBezTo>
                <a:cubicBezTo>
                  <a:pt x="1107708" y="4429125"/>
                  <a:pt x="687020" y="4833937"/>
                  <a:pt x="266333" y="5238750"/>
                </a:cubicBezTo>
              </a:path>
            </a:pathLst>
          </a:custGeom>
          <a:noFill/>
          <a:ln cap="flat" cmpd="sng" w="1270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28" name="Google Shape;628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28423">
            <a:off x="6132537" y="519657"/>
            <a:ext cx="804530" cy="804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Google Shape;629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 rot="-328423">
            <a:off x="5165430" y="1683646"/>
            <a:ext cx="804530" cy="804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Google Shape;630;p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328423">
            <a:off x="6457974" y="3111006"/>
            <a:ext cx="804530" cy="804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1" name="Google Shape;631;p2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flipH="1" rot="-328423">
            <a:off x="5905807" y="4562354"/>
            <a:ext cx="804530" cy="804530"/>
          </a:xfrm>
          <a:prstGeom prst="rect">
            <a:avLst/>
          </a:prstGeom>
          <a:noFill/>
          <a:ln>
            <a:noFill/>
          </a:ln>
        </p:spPr>
      </p:pic>
      <p:sp>
        <p:nvSpPr>
          <p:cNvPr id="632" name="Google Shape;632;p26"/>
          <p:cNvSpPr txBox="1"/>
          <p:nvPr/>
        </p:nvSpPr>
        <p:spPr>
          <a:xfrm>
            <a:off x="6643589" y="837057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3" name="Google Shape;633;p26"/>
          <p:cNvSpPr txBox="1"/>
          <p:nvPr/>
        </p:nvSpPr>
        <p:spPr>
          <a:xfrm>
            <a:off x="6643589" y="1117248"/>
            <a:ext cx="451971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4" name="Google Shape;634;p26"/>
          <p:cNvSpPr txBox="1"/>
          <p:nvPr/>
        </p:nvSpPr>
        <p:spPr>
          <a:xfrm>
            <a:off x="6070742" y="1941545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5" name="Google Shape;635;p26"/>
          <p:cNvSpPr txBox="1"/>
          <p:nvPr/>
        </p:nvSpPr>
        <p:spPr>
          <a:xfrm>
            <a:off x="6070742" y="2221736"/>
            <a:ext cx="451971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6" name="Google Shape;636;p26"/>
          <p:cNvSpPr txBox="1"/>
          <p:nvPr/>
        </p:nvSpPr>
        <p:spPr>
          <a:xfrm>
            <a:off x="7271494" y="3396937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7" name="Google Shape;637;p26"/>
          <p:cNvSpPr txBox="1"/>
          <p:nvPr/>
        </p:nvSpPr>
        <p:spPr>
          <a:xfrm>
            <a:off x="7271494" y="3677128"/>
            <a:ext cx="451971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8" name="Google Shape;638;p26"/>
          <p:cNvSpPr txBox="1"/>
          <p:nvPr/>
        </p:nvSpPr>
        <p:spPr>
          <a:xfrm>
            <a:off x="6973605" y="4720374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9" name="Google Shape;639;p26"/>
          <p:cNvSpPr txBox="1"/>
          <p:nvPr/>
        </p:nvSpPr>
        <p:spPr>
          <a:xfrm>
            <a:off x="6973605" y="5000565"/>
            <a:ext cx="451971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4" name="Google Shape;644;p27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645" name="Google Shape;645;p27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46" name="Google Shape;646;p27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47" name="Google Shape;647;p27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48" name="Google Shape;648;p27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649" name="Google Shape;64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8008" y="1351007"/>
            <a:ext cx="5227481" cy="4639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0" name="Google Shape;650;p27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651" name="Google Shape;651;p27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52" name="Google Shape;652;p27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53" name="Google Shape;653;p27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54" name="Google Shape;654;p27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55" name="Google Shape;655;p27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656" name="Google Shape;656;p27"/>
          <p:cNvGrpSpPr/>
          <p:nvPr/>
        </p:nvGrpSpPr>
        <p:grpSpPr>
          <a:xfrm>
            <a:off x="5932964" y="1890861"/>
            <a:ext cx="1692395" cy="4010176"/>
            <a:chOff x="5846325" y="1600376"/>
            <a:chExt cx="1847571" cy="4048115"/>
          </a:xfrm>
        </p:grpSpPr>
        <p:pic>
          <p:nvPicPr>
            <p:cNvPr id="657" name="Google Shape;657;p2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589910" y="1612460"/>
              <a:ext cx="1103986" cy="11289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8" name="Google Shape;658;p2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846325" y="1600376"/>
              <a:ext cx="689733" cy="11478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9" name="Google Shape;659;p2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879581" y="2759078"/>
              <a:ext cx="1814315" cy="107855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0" name="Google Shape;660;p2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6589910" y="3858396"/>
              <a:ext cx="977238" cy="17846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1" name="Google Shape;661;p2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5949283" y="3855333"/>
              <a:ext cx="615435" cy="179315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62" name="Google Shape;662;p27"/>
          <p:cNvSpPr txBox="1"/>
          <p:nvPr/>
        </p:nvSpPr>
        <p:spPr>
          <a:xfrm>
            <a:off x="6097474" y="2076285"/>
            <a:ext cx="37602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①</a:t>
            </a:r>
            <a:endParaRPr/>
          </a:p>
        </p:txBody>
      </p:sp>
      <p:sp>
        <p:nvSpPr>
          <p:cNvPr id="663" name="Google Shape;663;p27"/>
          <p:cNvSpPr/>
          <p:nvPr/>
        </p:nvSpPr>
        <p:spPr>
          <a:xfrm>
            <a:off x="6751132" y="2654169"/>
            <a:ext cx="4154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②</a:t>
            </a:r>
            <a:endParaRPr/>
          </a:p>
        </p:txBody>
      </p:sp>
      <p:sp>
        <p:nvSpPr>
          <p:cNvPr id="664" name="Google Shape;664;p27"/>
          <p:cNvSpPr/>
          <p:nvPr/>
        </p:nvSpPr>
        <p:spPr>
          <a:xfrm>
            <a:off x="6599548" y="3127131"/>
            <a:ext cx="4154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③</a:t>
            </a:r>
            <a:endParaRPr/>
          </a:p>
        </p:txBody>
      </p:sp>
      <p:sp>
        <p:nvSpPr>
          <p:cNvPr id="665" name="Google Shape;665;p27"/>
          <p:cNvSpPr/>
          <p:nvPr/>
        </p:nvSpPr>
        <p:spPr>
          <a:xfrm>
            <a:off x="6262070" y="5011696"/>
            <a:ext cx="4154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④</a:t>
            </a:r>
            <a:endParaRPr/>
          </a:p>
        </p:txBody>
      </p:sp>
      <p:sp>
        <p:nvSpPr>
          <p:cNvPr id="666" name="Google Shape;666;p27"/>
          <p:cNvSpPr/>
          <p:nvPr/>
        </p:nvSpPr>
        <p:spPr>
          <a:xfrm>
            <a:off x="6556903" y="5211565"/>
            <a:ext cx="4154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⑤</a:t>
            </a:r>
            <a:endParaRPr/>
          </a:p>
        </p:txBody>
      </p:sp>
      <p:grpSp>
        <p:nvGrpSpPr>
          <p:cNvPr id="667" name="Google Shape;667;p27"/>
          <p:cNvGrpSpPr/>
          <p:nvPr/>
        </p:nvGrpSpPr>
        <p:grpSpPr>
          <a:xfrm>
            <a:off x="7887297" y="2272541"/>
            <a:ext cx="2806800" cy="381628"/>
            <a:chOff x="7887297" y="2272541"/>
            <a:chExt cx="2806800" cy="381628"/>
          </a:xfrm>
        </p:grpSpPr>
        <p:sp>
          <p:nvSpPr>
            <p:cNvPr id="668" name="Google Shape;668;p27"/>
            <p:cNvSpPr txBox="1"/>
            <p:nvPr/>
          </p:nvSpPr>
          <p:spPr>
            <a:xfrm>
              <a:off x="8622965" y="2272541"/>
              <a:ext cx="151557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STEP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69" name="Google Shape;669;p27"/>
            <p:cNvSpPr/>
            <p:nvPr/>
          </p:nvSpPr>
          <p:spPr>
            <a:xfrm>
              <a:off x="7887297" y="2294169"/>
              <a:ext cx="360000" cy="360000"/>
            </a:xfrm>
            <a:prstGeom prst="ellipse">
              <a:avLst/>
            </a:prstGeom>
            <a:solidFill>
              <a:srgbClr val="2E6CA4"/>
            </a:solidFill>
            <a:ln cap="flat" cmpd="sng" w="12700">
              <a:solidFill>
                <a:srgbClr val="2E6CA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</a:t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670" name="Google Shape;670;p27"/>
            <p:cNvCxnSpPr>
              <a:stCxn id="669" idx="4"/>
            </p:cNvCxnSpPr>
            <p:nvPr/>
          </p:nvCxnSpPr>
          <p:spPr>
            <a:xfrm>
              <a:off x="8067297" y="2654169"/>
              <a:ext cx="2626800" cy="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671" name="Google Shape;671;p27"/>
          <p:cNvGrpSpPr/>
          <p:nvPr/>
        </p:nvGrpSpPr>
        <p:grpSpPr>
          <a:xfrm>
            <a:off x="7887297" y="2955364"/>
            <a:ext cx="2806800" cy="381628"/>
            <a:chOff x="7887297" y="2955364"/>
            <a:chExt cx="2806800" cy="381628"/>
          </a:xfrm>
        </p:grpSpPr>
        <p:sp>
          <p:nvSpPr>
            <p:cNvPr id="672" name="Google Shape;672;p27"/>
            <p:cNvSpPr txBox="1"/>
            <p:nvPr/>
          </p:nvSpPr>
          <p:spPr>
            <a:xfrm>
              <a:off x="8622965" y="2955364"/>
              <a:ext cx="151557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STEP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73" name="Google Shape;673;p27"/>
            <p:cNvSpPr/>
            <p:nvPr/>
          </p:nvSpPr>
          <p:spPr>
            <a:xfrm>
              <a:off x="7887297" y="2976992"/>
              <a:ext cx="360000" cy="360000"/>
            </a:xfrm>
            <a:prstGeom prst="ellipse">
              <a:avLst/>
            </a:prstGeom>
            <a:solidFill>
              <a:srgbClr val="CDCDCD"/>
            </a:solidFill>
            <a:ln cap="flat" cmpd="sng" w="12700">
              <a:solidFill>
                <a:srgbClr val="CDCDC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2</a:t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674" name="Google Shape;674;p27"/>
            <p:cNvCxnSpPr>
              <a:stCxn id="673" idx="4"/>
            </p:cNvCxnSpPr>
            <p:nvPr/>
          </p:nvCxnSpPr>
          <p:spPr>
            <a:xfrm>
              <a:off x="8067297" y="3336992"/>
              <a:ext cx="2626800" cy="0"/>
            </a:xfrm>
            <a:prstGeom prst="straightConnector1">
              <a:avLst/>
            </a:prstGeom>
            <a:noFill/>
            <a:ln cap="flat" cmpd="sng" w="9525">
              <a:solidFill>
                <a:srgbClr val="CDCDCD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675" name="Google Shape;675;p27"/>
          <p:cNvGrpSpPr/>
          <p:nvPr/>
        </p:nvGrpSpPr>
        <p:grpSpPr>
          <a:xfrm>
            <a:off x="7887297" y="3700766"/>
            <a:ext cx="2806800" cy="381628"/>
            <a:chOff x="7887297" y="3700766"/>
            <a:chExt cx="2806800" cy="381628"/>
          </a:xfrm>
        </p:grpSpPr>
        <p:sp>
          <p:nvSpPr>
            <p:cNvPr id="676" name="Google Shape;676;p27"/>
            <p:cNvSpPr txBox="1"/>
            <p:nvPr/>
          </p:nvSpPr>
          <p:spPr>
            <a:xfrm>
              <a:off x="8622965" y="3700766"/>
              <a:ext cx="151557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STEP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77" name="Google Shape;677;p27"/>
            <p:cNvSpPr/>
            <p:nvPr/>
          </p:nvSpPr>
          <p:spPr>
            <a:xfrm>
              <a:off x="7887297" y="3722394"/>
              <a:ext cx="360000" cy="360000"/>
            </a:xfrm>
            <a:prstGeom prst="ellipse">
              <a:avLst/>
            </a:prstGeom>
            <a:solidFill>
              <a:srgbClr val="D39809"/>
            </a:solidFill>
            <a:ln cap="flat" cmpd="sng" w="12700">
              <a:solidFill>
                <a:srgbClr val="D3980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3</a:t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678" name="Google Shape;678;p27"/>
            <p:cNvCxnSpPr>
              <a:stCxn id="677" idx="4"/>
            </p:cNvCxnSpPr>
            <p:nvPr/>
          </p:nvCxnSpPr>
          <p:spPr>
            <a:xfrm>
              <a:off x="8067297" y="4082394"/>
              <a:ext cx="2626800" cy="0"/>
            </a:xfrm>
            <a:prstGeom prst="straightConnector1">
              <a:avLst/>
            </a:prstGeom>
            <a:noFill/>
            <a:ln cap="flat" cmpd="sng" w="9525">
              <a:solidFill>
                <a:srgbClr val="D3980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679" name="Google Shape;679;p27"/>
          <p:cNvGrpSpPr/>
          <p:nvPr/>
        </p:nvGrpSpPr>
        <p:grpSpPr>
          <a:xfrm>
            <a:off x="7887297" y="4500454"/>
            <a:ext cx="2806800" cy="381628"/>
            <a:chOff x="7887297" y="4500454"/>
            <a:chExt cx="2806800" cy="381628"/>
          </a:xfrm>
        </p:grpSpPr>
        <p:sp>
          <p:nvSpPr>
            <p:cNvPr id="680" name="Google Shape;680;p27"/>
            <p:cNvSpPr txBox="1"/>
            <p:nvPr/>
          </p:nvSpPr>
          <p:spPr>
            <a:xfrm>
              <a:off x="8622965" y="4500454"/>
              <a:ext cx="151557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STEP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81" name="Google Shape;681;p27"/>
            <p:cNvSpPr/>
            <p:nvPr/>
          </p:nvSpPr>
          <p:spPr>
            <a:xfrm>
              <a:off x="7887297" y="4522082"/>
              <a:ext cx="360000" cy="360000"/>
            </a:xfrm>
            <a:prstGeom prst="ellipse">
              <a:avLst/>
            </a:prstGeom>
            <a:solidFill>
              <a:srgbClr val="4A8522"/>
            </a:solidFill>
            <a:ln cap="flat" cmpd="sng" w="12700">
              <a:solidFill>
                <a:srgbClr val="4A852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4</a:t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682" name="Google Shape;682;p27"/>
            <p:cNvCxnSpPr>
              <a:stCxn id="681" idx="4"/>
            </p:cNvCxnSpPr>
            <p:nvPr/>
          </p:nvCxnSpPr>
          <p:spPr>
            <a:xfrm>
              <a:off x="8067297" y="4882082"/>
              <a:ext cx="2626800" cy="0"/>
            </a:xfrm>
            <a:prstGeom prst="straightConnector1">
              <a:avLst/>
            </a:prstGeom>
            <a:noFill/>
            <a:ln cap="flat" cmpd="sng" w="9525">
              <a:solidFill>
                <a:srgbClr val="4A852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683" name="Google Shape;683;p27"/>
          <p:cNvGrpSpPr/>
          <p:nvPr/>
        </p:nvGrpSpPr>
        <p:grpSpPr>
          <a:xfrm>
            <a:off x="7887297" y="5226037"/>
            <a:ext cx="2806800" cy="381628"/>
            <a:chOff x="7887297" y="5226037"/>
            <a:chExt cx="2806800" cy="381628"/>
          </a:xfrm>
        </p:grpSpPr>
        <p:sp>
          <p:nvSpPr>
            <p:cNvPr id="684" name="Google Shape;684;p27"/>
            <p:cNvSpPr txBox="1"/>
            <p:nvPr/>
          </p:nvSpPr>
          <p:spPr>
            <a:xfrm>
              <a:off x="8622965" y="5226037"/>
              <a:ext cx="151557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STEP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85" name="Google Shape;685;p27"/>
            <p:cNvSpPr/>
            <p:nvPr/>
          </p:nvSpPr>
          <p:spPr>
            <a:xfrm>
              <a:off x="7887297" y="5247665"/>
              <a:ext cx="360000" cy="360000"/>
            </a:xfrm>
            <a:prstGeom prst="ellipse">
              <a:avLst/>
            </a:prstGeom>
            <a:solidFill>
              <a:srgbClr val="727272"/>
            </a:solidFill>
            <a:ln cap="flat" cmpd="sng" w="12700">
              <a:solidFill>
                <a:srgbClr val="7272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5</a:t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686" name="Google Shape;686;p27"/>
            <p:cNvCxnSpPr>
              <a:stCxn id="685" idx="4"/>
            </p:cNvCxnSpPr>
            <p:nvPr/>
          </p:nvCxnSpPr>
          <p:spPr>
            <a:xfrm>
              <a:off x="8067297" y="5607665"/>
              <a:ext cx="2626800" cy="0"/>
            </a:xfrm>
            <a:prstGeom prst="straightConnector1">
              <a:avLst/>
            </a:prstGeom>
            <a:noFill/>
            <a:ln cap="flat" cmpd="sng" w="9525">
              <a:solidFill>
                <a:srgbClr val="72727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1" name="Google Shape;691;p28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692" name="Google Shape;692;p28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93" name="Google Shape;693;p28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94" name="Google Shape;694;p28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95" name="Google Shape;695;p28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696" name="Google Shape;696;p28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697" name="Google Shape;697;p28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98" name="Google Shape;698;p28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99" name="Google Shape;699;p28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00" name="Google Shape;700;p28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01" name="Google Shape;701;p28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702" name="Google Shape;70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98527" y="3124820"/>
            <a:ext cx="4594946" cy="41507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03" name="Google Shape;703;p28"/>
          <p:cNvCxnSpPr/>
          <p:nvPr/>
        </p:nvCxnSpPr>
        <p:spPr>
          <a:xfrm>
            <a:off x="3439236" y="3521122"/>
            <a:ext cx="1869600" cy="559500"/>
          </a:xfrm>
          <a:prstGeom prst="bentConnector3">
            <a:avLst>
              <a:gd fmla="val 100373" name="adj1"/>
            </a:avLst>
          </a:prstGeom>
          <a:noFill/>
          <a:ln cap="flat" cmpd="sng" w="9525">
            <a:solidFill>
              <a:srgbClr val="72727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4" name="Google Shape;704;p28"/>
          <p:cNvCxnSpPr/>
          <p:nvPr/>
        </p:nvCxnSpPr>
        <p:spPr>
          <a:xfrm flipH="1" rot="-5400000">
            <a:off x="4796318" y="2680727"/>
            <a:ext cx="1440000" cy="800100"/>
          </a:xfrm>
          <a:prstGeom prst="bentConnector3">
            <a:avLst>
              <a:gd fmla="val 721" name="adj1"/>
            </a:avLst>
          </a:prstGeom>
          <a:noFill/>
          <a:ln cap="flat" cmpd="sng" w="9525">
            <a:solidFill>
              <a:srgbClr val="72727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5" name="Google Shape;705;p28"/>
          <p:cNvCxnSpPr/>
          <p:nvPr/>
        </p:nvCxnSpPr>
        <p:spPr>
          <a:xfrm rot="5400000">
            <a:off x="6191645" y="2518948"/>
            <a:ext cx="1516800" cy="861900"/>
          </a:xfrm>
          <a:prstGeom prst="bentConnector3">
            <a:avLst>
              <a:gd fmla="val 515" name="adj1"/>
            </a:avLst>
          </a:prstGeom>
          <a:noFill/>
          <a:ln cap="flat" cmpd="sng" w="9525">
            <a:solidFill>
              <a:srgbClr val="72727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6" name="Google Shape;706;p28"/>
          <p:cNvCxnSpPr/>
          <p:nvPr/>
        </p:nvCxnSpPr>
        <p:spPr>
          <a:xfrm flipH="1">
            <a:off x="6950173" y="3214074"/>
            <a:ext cx="1443300" cy="897600"/>
          </a:xfrm>
          <a:prstGeom prst="bentConnector3">
            <a:avLst>
              <a:gd fmla="val 100120" name="adj1"/>
            </a:avLst>
          </a:prstGeom>
          <a:noFill/>
          <a:ln cap="flat" cmpd="sng" w="9525">
            <a:solidFill>
              <a:srgbClr val="72727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07" name="Google Shape;707;p28"/>
          <p:cNvSpPr txBox="1"/>
          <p:nvPr/>
        </p:nvSpPr>
        <p:spPr>
          <a:xfrm>
            <a:off x="8414730" y="3059778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08" name="Google Shape;708;p28"/>
          <p:cNvSpPr txBox="1"/>
          <p:nvPr/>
        </p:nvSpPr>
        <p:spPr>
          <a:xfrm>
            <a:off x="7973654" y="3397058"/>
            <a:ext cx="31367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09" name="Google Shape;709;p28"/>
          <p:cNvSpPr txBox="1"/>
          <p:nvPr/>
        </p:nvSpPr>
        <p:spPr>
          <a:xfrm>
            <a:off x="7432191" y="2022221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10" name="Google Shape;710;p28"/>
          <p:cNvSpPr txBox="1"/>
          <p:nvPr/>
        </p:nvSpPr>
        <p:spPr>
          <a:xfrm>
            <a:off x="6950091" y="2319176"/>
            <a:ext cx="31367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11" name="Google Shape;711;p28"/>
          <p:cNvSpPr txBox="1"/>
          <p:nvPr/>
        </p:nvSpPr>
        <p:spPr>
          <a:xfrm>
            <a:off x="3506702" y="2214548"/>
            <a:ext cx="151267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12" name="Google Shape;712;p28"/>
          <p:cNvSpPr txBox="1"/>
          <p:nvPr/>
        </p:nvSpPr>
        <p:spPr>
          <a:xfrm>
            <a:off x="1822082" y="2553102"/>
            <a:ext cx="31367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13" name="Google Shape;713;p28"/>
          <p:cNvSpPr txBox="1"/>
          <p:nvPr/>
        </p:nvSpPr>
        <p:spPr>
          <a:xfrm>
            <a:off x="1941770" y="3360243"/>
            <a:ext cx="151267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14" name="Google Shape;714;p28"/>
          <p:cNvSpPr txBox="1"/>
          <p:nvPr/>
        </p:nvSpPr>
        <p:spPr>
          <a:xfrm>
            <a:off x="448255" y="3684569"/>
            <a:ext cx="31367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9" name="Google Shape;719;p29"/>
          <p:cNvGrpSpPr/>
          <p:nvPr/>
        </p:nvGrpSpPr>
        <p:grpSpPr>
          <a:xfrm>
            <a:off x="-1" y="0"/>
            <a:ext cx="12192001" cy="7531203"/>
            <a:chOff x="-1" y="0"/>
            <a:chExt cx="12192001" cy="7531203"/>
          </a:xfrm>
        </p:grpSpPr>
        <p:pic>
          <p:nvPicPr>
            <p:cNvPr id="720" name="Google Shape;720;p29"/>
            <p:cNvPicPr preferRelativeResize="0"/>
            <p:nvPr/>
          </p:nvPicPr>
          <p:blipFill rotWithShape="1">
            <a:blip r:embed="rId3">
              <a:alphaModFix/>
            </a:blip>
            <a:srcRect b="0" l="0" r="0" t="-1"/>
            <a:stretch/>
          </p:blipFill>
          <p:spPr>
            <a:xfrm>
              <a:off x="-1" y="0"/>
              <a:ext cx="7097401" cy="69317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1" name="Google Shape;721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083109" y="3409950"/>
              <a:ext cx="5108891" cy="412125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22" name="Google Shape;722;p29"/>
          <p:cNvSpPr/>
          <p:nvPr/>
        </p:nvSpPr>
        <p:spPr>
          <a:xfrm>
            <a:off x="5786710" y="2511188"/>
            <a:ext cx="6564514" cy="2152785"/>
          </a:xfrm>
          <a:custGeom>
            <a:rect b="b" l="l" r="r" t="t"/>
            <a:pathLst>
              <a:path extrusionOk="0" h="1528549" w="5076967">
                <a:moveTo>
                  <a:pt x="0" y="1160060"/>
                </a:moveTo>
                <a:lnTo>
                  <a:pt x="1037230" y="1528549"/>
                </a:lnTo>
                <a:lnTo>
                  <a:pt x="1637731" y="1460310"/>
                </a:lnTo>
                <a:lnTo>
                  <a:pt x="2593074" y="1064525"/>
                </a:lnTo>
                <a:lnTo>
                  <a:pt x="3875964" y="941695"/>
                </a:lnTo>
                <a:lnTo>
                  <a:pt x="4681182" y="723331"/>
                </a:lnTo>
                <a:lnTo>
                  <a:pt x="5036024" y="764275"/>
                </a:lnTo>
                <a:lnTo>
                  <a:pt x="5076967" y="0"/>
                </a:lnTo>
                <a:lnTo>
                  <a:pt x="1310185" y="300251"/>
                </a:lnTo>
                <a:lnTo>
                  <a:pt x="0" y="1160060"/>
                </a:lnTo>
                <a:close/>
              </a:path>
            </a:pathLst>
          </a:cu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23" name="Google Shape;723;p29"/>
          <p:cNvSpPr txBox="1"/>
          <p:nvPr/>
        </p:nvSpPr>
        <p:spPr>
          <a:xfrm>
            <a:off x="7306842" y="1396570"/>
            <a:ext cx="267535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 b="1" sz="4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24" name="Google Shape;724;p29"/>
          <p:cNvSpPr txBox="1"/>
          <p:nvPr/>
        </p:nvSpPr>
        <p:spPr>
          <a:xfrm>
            <a:off x="4654234" y="2352884"/>
            <a:ext cx="485775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DIRECTION</a:t>
            </a:r>
            <a:endParaRPr b="1" sz="6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8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oogle Shape;729;p30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730" name="Google Shape;730;p30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1" name="Google Shape;731;p30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2" name="Google Shape;732;p30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3" name="Google Shape;733;p30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734" name="Google Shape;734;p30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735" name="Google Shape;735;p30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36" name="Google Shape;736;p30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37" name="Google Shape;737;p30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8" name="Google Shape;738;p30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9" name="Google Shape;739;p30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740" name="Google Shape;740;p30"/>
          <p:cNvGrpSpPr/>
          <p:nvPr/>
        </p:nvGrpSpPr>
        <p:grpSpPr>
          <a:xfrm>
            <a:off x="1316867" y="2068095"/>
            <a:ext cx="5083933" cy="584371"/>
            <a:chOff x="1316867" y="2068095"/>
            <a:chExt cx="5083933" cy="584371"/>
          </a:xfrm>
        </p:grpSpPr>
        <p:sp>
          <p:nvSpPr>
            <p:cNvPr id="741" name="Google Shape;741;p30"/>
            <p:cNvSpPr/>
            <p:nvPr/>
          </p:nvSpPr>
          <p:spPr>
            <a:xfrm>
              <a:off x="1316867" y="2072158"/>
              <a:ext cx="5083933" cy="580308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742" name="Google Shape;742;p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01253" y="2068095"/>
              <a:ext cx="2388359" cy="5830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3" name="Google Shape;743;p30"/>
            <p:cNvSpPr/>
            <p:nvPr/>
          </p:nvSpPr>
          <p:spPr>
            <a:xfrm>
              <a:off x="2425432" y="2144522"/>
              <a:ext cx="540000" cy="471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</a:t>
              </a:r>
              <a:endParaRPr b="1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44" name="Google Shape;744;p30"/>
            <p:cNvSpPr txBox="1"/>
            <p:nvPr/>
          </p:nvSpPr>
          <p:spPr>
            <a:xfrm>
              <a:off x="4328423" y="2205982"/>
              <a:ext cx="162200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OPTION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745" name="Google Shape;745;p30"/>
          <p:cNvGrpSpPr/>
          <p:nvPr/>
        </p:nvGrpSpPr>
        <p:grpSpPr>
          <a:xfrm>
            <a:off x="1316867" y="2854569"/>
            <a:ext cx="5083933" cy="811714"/>
            <a:chOff x="1316867" y="2854569"/>
            <a:chExt cx="5083933" cy="811714"/>
          </a:xfrm>
        </p:grpSpPr>
        <p:sp>
          <p:nvSpPr>
            <p:cNvPr id="746" name="Google Shape;746;p30"/>
            <p:cNvSpPr/>
            <p:nvPr/>
          </p:nvSpPr>
          <p:spPr>
            <a:xfrm>
              <a:off x="1316867" y="2963146"/>
              <a:ext cx="5083933" cy="580308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747" name="Google Shape;747;p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01253" y="2959083"/>
              <a:ext cx="2388359" cy="5830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8" name="Google Shape;748;p30"/>
            <p:cNvSpPr/>
            <p:nvPr/>
          </p:nvSpPr>
          <p:spPr>
            <a:xfrm>
              <a:off x="2425432" y="2854569"/>
              <a:ext cx="540000" cy="81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2</a:t>
              </a:r>
              <a:endParaRPr b="1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49" name="Google Shape;749;p30"/>
            <p:cNvSpPr txBox="1"/>
            <p:nvPr/>
          </p:nvSpPr>
          <p:spPr>
            <a:xfrm>
              <a:off x="4328423" y="3096970"/>
              <a:ext cx="162200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OPTION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750" name="Google Shape;750;p30"/>
          <p:cNvGrpSpPr/>
          <p:nvPr/>
        </p:nvGrpSpPr>
        <p:grpSpPr>
          <a:xfrm>
            <a:off x="1316867" y="4544511"/>
            <a:ext cx="5083933" cy="811714"/>
            <a:chOff x="1316867" y="4544511"/>
            <a:chExt cx="5083933" cy="811714"/>
          </a:xfrm>
        </p:grpSpPr>
        <p:sp>
          <p:nvSpPr>
            <p:cNvPr id="751" name="Google Shape;751;p30"/>
            <p:cNvSpPr/>
            <p:nvPr/>
          </p:nvSpPr>
          <p:spPr>
            <a:xfrm>
              <a:off x="1316867" y="4653088"/>
              <a:ext cx="5083933" cy="580308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752" name="Google Shape;752;p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01253" y="4649025"/>
              <a:ext cx="2388359" cy="5830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3" name="Google Shape;753;p30"/>
            <p:cNvSpPr/>
            <p:nvPr/>
          </p:nvSpPr>
          <p:spPr>
            <a:xfrm>
              <a:off x="2425432" y="4544511"/>
              <a:ext cx="540000" cy="81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4</a:t>
              </a:r>
              <a:endParaRPr b="1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54" name="Google Shape;754;p30"/>
            <p:cNvSpPr txBox="1"/>
            <p:nvPr/>
          </p:nvSpPr>
          <p:spPr>
            <a:xfrm>
              <a:off x="4328423" y="4786912"/>
              <a:ext cx="162200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OPTION HERE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755" name="Google Shape;755;p30"/>
          <p:cNvSpPr txBox="1"/>
          <p:nvPr/>
        </p:nvSpPr>
        <p:spPr>
          <a:xfrm>
            <a:off x="7131097" y="2908304"/>
            <a:ext cx="455138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6" name="Google Shape;756;p30"/>
          <p:cNvSpPr txBox="1"/>
          <p:nvPr/>
        </p:nvSpPr>
        <p:spPr>
          <a:xfrm>
            <a:off x="7131096" y="4097574"/>
            <a:ext cx="455138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57" name="Google Shape;757;p30"/>
          <p:cNvCxnSpPr/>
          <p:nvPr/>
        </p:nvCxnSpPr>
        <p:spPr>
          <a:xfrm>
            <a:off x="7131096" y="2697817"/>
            <a:ext cx="4428558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758" name="Google Shape;758;p30"/>
          <p:cNvCxnSpPr/>
          <p:nvPr/>
        </p:nvCxnSpPr>
        <p:spPr>
          <a:xfrm>
            <a:off x="7131096" y="3967881"/>
            <a:ext cx="4428558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759" name="Google Shape;759;p30"/>
          <p:cNvCxnSpPr/>
          <p:nvPr/>
        </p:nvCxnSpPr>
        <p:spPr>
          <a:xfrm>
            <a:off x="7131096" y="5232052"/>
            <a:ext cx="4428558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760" name="Google Shape;760;p30"/>
          <p:cNvGrpSpPr/>
          <p:nvPr/>
        </p:nvGrpSpPr>
        <p:grpSpPr>
          <a:xfrm>
            <a:off x="1316867" y="3673371"/>
            <a:ext cx="5083933" cy="826917"/>
            <a:chOff x="1316867" y="3673371"/>
            <a:chExt cx="5083933" cy="826917"/>
          </a:xfrm>
        </p:grpSpPr>
        <p:sp>
          <p:nvSpPr>
            <p:cNvPr id="761" name="Google Shape;761;p30"/>
            <p:cNvSpPr/>
            <p:nvPr/>
          </p:nvSpPr>
          <p:spPr>
            <a:xfrm>
              <a:off x="2425432" y="3673371"/>
              <a:ext cx="540000" cy="81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3</a:t>
              </a:r>
              <a:endParaRPr b="1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grpSp>
          <p:nvGrpSpPr>
            <p:cNvPr id="762" name="Google Shape;762;p30"/>
            <p:cNvGrpSpPr/>
            <p:nvPr/>
          </p:nvGrpSpPr>
          <p:grpSpPr>
            <a:xfrm>
              <a:off x="1316867" y="3779229"/>
              <a:ext cx="5083933" cy="583027"/>
              <a:chOff x="1316867" y="3779229"/>
              <a:chExt cx="5083933" cy="583027"/>
            </a:xfrm>
          </p:grpSpPr>
          <p:sp>
            <p:nvSpPr>
              <p:cNvPr id="763" name="Google Shape;763;p30"/>
              <p:cNvSpPr/>
              <p:nvPr/>
            </p:nvSpPr>
            <p:spPr>
              <a:xfrm>
                <a:off x="1316867" y="3781948"/>
                <a:ext cx="5083933" cy="580308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12700">
                <a:solidFill>
                  <a:srgbClr val="7F7F7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pic>
            <p:nvPicPr>
              <p:cNvPr id="764" name="Google Shape;764;p30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1501253" y="3779229"/>
                <a:ext cx="2388359" cy="58302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65" name="Google Shape;765;p30"/>
              <p:cNvSpPr txBox="1"/>
              <p:nvPr/>
            </p:nvSpPr>
            <p:spPr>
              <a:xfrm>
                <a:off x="4328423" y="3915772"/>
                <a:ext cx="162200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OPTION HERE</a:t>
                </a:r>
                <a:endParaRPr b="1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766" name="Google Shape;766;p30"/>
            <p:cNvSpPr/>
            <p:nvPr/>
          </p:nvSpPr>
          <p:spPr>
            <a:xfrm>
              <a:off x="2461835" y="3688574"/>
              <a:ext cx="540000" cy="81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3</a:t>
              </a:r>
              <a:endParaRPr b="1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0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1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772" name="Google Shape;772;p31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3" name="Google Shape;773;p31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4" name="Google Shape;774;p31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5" name="Google Shape;775;p31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776" name="Google Shape;776;p31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777" name="Google Shape;777;p31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78" name="Google Shape;778;p31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79" name="Google Shape;779;p31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80" name="Google Shape;780;p31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81" name="Google Shape;781;p31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782" name="Google Shape;782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5982" y="2883852"/>
            <a:ext cx="3916907" cy="3531639"/>
          </a:xfrm>
          <a:prstGeom prst="rect">
            <a:avLst/>
          </a:prstGeom>
          <a:noFill/>
          <a:ln>
            <a:noFill/>
          </a:ln>
        </p:spPr>
      </p:pic>
      <p:sp>
        <p:nvSpPr>
          <p:cNvPr id="783" name="Google Shape;783;p31"/>
          <p:cNvSpPr/>
          <p:nvPr/>
        </p:nvSpPr>
        <p:spPr>
          <a:xfrm>
            <a:off x="4360441" y="1380396"/>
            <a:ext cx="1890234" cy="1890234"/>
          </a:xfrm>
          <a:prstGeom prst="ellipse">
            <a:avLst/>
          </a:prstGeom>
          <a:gradFill>
            <a:gsLst>
              <a:gs pos="0">
                <a:schemeClr val="lt1"/>
              </a:gs>
              <a:gs pos="47000">
                <a:schemeClr val="lt1"/>
              </a:gs>
              <a:gs pos="71000">
                <a:srgbClr val="DFEBFB"/>
              </a:gs>
              <a:gs pos="95000">
                <a:srgbClr val="BDD7EE"/>
              </a:gs>
              <a:gs pos="100000">
                <a:srgbClr val="BDD7E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4" name="Google Shape;784;p31"/>
          <p:cNvSpPr/>
          <p:nvPr/>
        </p:nvSpPr>
        <p:spPr>
          <a:xfrm>
            <a:off x="6987644" y="2235243"/>
            <a:ext cx="1251922" cy="1251922"/>
          </a:xfrm>
          <a:prstGeom prst="ellipse">
            <a:avLst/>
          </a:prstGeom>
          <a:gradFill>
            <a:gsLst>
              <a:gs pos="0">
                <a:schemeClr val="lt1"/>
              </a:gs>
              <a:gs pos="47000">
                <a:schemeClr val="lt1"/>
              </a:gs>
              <a:gs pos="71000">
                <a:srgbClr val="FBE4D4"/>
              </a:gs>
              <a:gs pos="95000">
                <a:srgbClr val="F7CAAC"/>
              </a:gs>
              <a:gs pos="100000">
                <a:srgbClr val="F7CAAC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5" name="Google Shape;785;p31"/>
          <p:cNvSpPr/>
          <p:nvPr/>
        </p:nvSpPr>
        <p:spPr>
          <a:xfrm>
            <a:off x="2081724" y="2211927"/>
            <a:ext cx="1457553" cy="1457553"/>
          </a:xfrm>
          <a:prstGeom prst="ellipse">
            <a:avLst/>
          </a:prstGeom>
          <a:gradFill>
            <a:gsLst>
              <a:gs pos="0">
                <a:schemeClr val="lt1"/>
              </a:gs>
              <a:gs pos="47000">
                <a:schemeClr val="lt1"/>
              </a:gs>
              <a:gs pos="71000">
                <a:srgbClr val="E1EFD8"/>
              </a:gs>
              <a:gs pos="95000">
                <a:srgbClr val="A8D08C"/>
              </a:gs>
              <a:gs pos="100000">
                <a:srgbClr val="A8D08C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6" name="Google Shape;786;p31"/>
          <p:cNvSpPr/>
          <p:nvPr/>
        </p:nvSpPr>
        <p:spPr>
          <a:xfrm>
            <a:off x="3179241" y="3425776"/>
            <a:ext cx="2503396" cy="2503396"/>
          </a:xfrm>
          <a:prstGeom prst="ellipse">
            <a:avLst/>
          </a:prstGeom>
          <a:gradFill>
            <a:gsLst>
              <a:gs pos="0">
                <a:schemeClr val="lt1"/>
              </a:gs>
              <a:gs pos="47000">
                <a:schemeClr val="lt1"/>
              </a:gs>
              <a:gs pos="71000">
                <a:srgbClr val="FFF2CC"/>
              </a:gs>
              <a:gs pos="95000">
                <a:srgbClr val="FEE599"/>
              </a:gs>
              <a:gs pos="100000">
                <a:srgbClr val="FEE599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7" name="Google Shape;787;p31"/>
          <p:cNvSpPr/>
          <p:nvPr/>
        </p:nvSpPr>
        <p:spPr>
          <a:xfrm>
            <a:off x="1483914" y="4333100"/>
            <a:ext cx="1151371" cy="1151371"/>
          </a:xfrm>
          <a:prstGeom prst="ellipse">
            <a:avLst/>
          </a:prstGeom>
          <a:gradFill>
            <a:gsLst>
              <a:gs pos="0">
                <a:schemeClr val="lt1"/>
              </a:gs>
              <a:gs pos="47000">
                <a:schemeClr val="lt1"/>
              </a:gs>
              <a:gs pos="71000">
                <a:srgbClr val="D8E2F3"/>
              </a:gs>
              <a:gs pos="95000">
                <a:srgbClr val="B3C6E7"/>
              </a:gs>
              <a:gs pos="100000">
                <a:srgbClr val="B3C6E7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8" name="Google Shape;788;p31"/>
          <p:cNvSpPr txBox="1"/>
          <p:nvPr/>
        </p:nvSpPr>
        <p:spPr>
          <a:xfrm>
            <a:off x="4603910" y="1651725"/>
            <a:ext cx="140329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9" name="Google Shape;789;p31"/>
          <p:cNvSpPr txBox="1"/>
          <p:nvPr/>
        </p:nvSpPr>
        <p:spPr>
          <a:xfrm>
            <a:off x="4447996" y="2020685"/>
            <a:ext cx="1715121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0" name="Google Shape;790;p31"/>
          <p:cNvSpPr txBox="1"/>
          <p:nvPr/>
        </p:nvSpPr>
        <p:spPr>
          <a:xfrm>
            <a:off x="3658793" y="3732523"/>
            <a:ext cx="140329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1" name="Google Shape;791;p31"/>
          <p:cNvSpPr txBox="1"/>
          <p:nvPr/>
        </p:nvSpPr>
        <p:spPr>
          <a:xfrm>
            <a:off x="3306489" y="4202889"/>
            <a:ext cx="228139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2" name="Google Shape;792;p31"/>
          <p:cNvSpPr txBox="1"/>
          <p:nvPr/>
        </p:nvSpPr>
        <p:spPr>
          <a:xfrm>
            <a:off x="2108852" y="2391245"/>
            <a:ext cx="140329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3" name="Google Shape;793;p31"/>
          <p:cNvSpPr txBox="1"/>
          <p:nvPr/>
        </p:nvSpPr>
        <p:spPr>
          <a:xfrm>
            <a:off x="2181334" y="2748500"/>
            <a:ext cx="1220147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ahead and replace it with your own text.</a:t>
            </a:r>
            <a:endParaRPr/>
          </a:p>
        </p:txBody>
      </p:sp>
      <p:sp>
        <p:nvSpPr>
          <p:cNvPr id="794" name="Google Shape;794;p31"/>
          <p:cNvSpPr txBox="1"/>
          <p:nvPr/>
        </p:nvSpPr>
        <p:spPr>
          <a:xfrm>
            <a:off x="6906766" y="2437972"/>
            <a:ext cx="140329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5" name="Google Shape;795;p31"/>
          <p:cNvSpPr txBox="1"/>
          <p:nvPr/>
        </p:nvSpPr>
        <p:spPr>
          <a:xfrm>
            <a:off x="6912810" y="2772823"/>
            <a:ext cx="1406651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ahead and replace it with your own text.</a:t>
            </a:r>
            <a:endParaRPr/>
          </a:p>
        </p:txBody>
      </p:sp>
      <p:sp>
        <p:nvSpPr>
          <p:cNvPr id="796" name="Google Shape;796;p31"/>
          <p:cNvSpPr/>
          <p:nvPr/>
        </p:nvSpPr>
        <p:spPr>
          <a:xfrm>
            <a:off x="992830" y="3461752"/>
            <a:ext cx="770074" cy="770074"/>
          </a:xfrm>
          <a:prstGeom prst="ellipse">
            <a:avLst/>
          </a:prstGeom>
          <a:gradFill>
            <a:gsLst>
              <a:gs pos="0">
                <a:schemeClr val="lt1"/>
              </a:gs>
              <a:gs pos="47000">
                <a:schemeClr val="lt1"/>
              </a:gs>
              <a:gs pos="71000">
                <a:srgbClr val="FBE4D4"/>
              </a:gs>
              <a:gs pos="95000">
                <a:srgbClr val="F7CAAC"/>
              </a:gs>
              <a:gs pos="100000">
                <a:srgbClr val="F7CAAC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7" name="Google Shape;797;p31"/>
          <p:cNvSpPr/>
          <p:nvPr/>
        </p:nvSpPr>
        <p:spPr>
          <a:xfrm>
            <a:off x="6124294" y="2940703"/>
            <a:ext cx="617165" cy="617165"/>
          </a:xfrm>
          <a:prstGeom prst="ellipse">
            <a:avLst/>
          </a:prstGeom>
          <a:gradFill>
            <a:gsLst>
              <a:gs pos="0">
                <a:schemeClr val="lt1"/>
              </a:gs>
              <a:gs pos="47000">
                <a:schemeClr val="lt1"/>
              </a:gs>
              <a:gs pos="71000">
                <a:srgbClr val="FBE4D4"/>
              </a:gs>
              <a:gs pos="95000">
                <a:srgbClr val="F7CAAC"/>
              </a:gs>
              <a:gs pos="100000">
                <a:srgbClr val="F7CAAC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oogle Shape;167;p14"/>
          <p:cNvGrpSpPr/>
          <p:nvPr/>
        </p:nvGrpSpPr>
        <p:grpSpPr>
          <a:xfrm>
            <a:off x="160152" y="-1"/>
            <a:ext cx="11943652" cy="2880000"/>
            <a:chOff x="230492" y="-1"/>
            <a:chExt cx="11943652" cy="2880000"/>
          </a:xfrm>
        </p:grpSpPr>
        <p:grpSp>
          <p:nvGrpSpPr>
            <p:cNvPr id="168" name="Google Shape;168;p14"/>
            <p:cNvGrpSpPr/>
            <p:nvPr/>
          </p:nvGrpSpPr>
          <p:grpSpPr>
            <a:xfrm>
              <a:off x="230492" y="-1"/>
              <a:ext cx="5087450" cy="2880000"/>
              <a:chOff x="1235227" y="641443"/>
              <a:chExt cx="10036898" cy="6189863"/>
            </a:xfrm>
          </p:grpSpPr>
          <p:sp>
            <p:nvSpPr>
              <p:cNvPr id="169" name="Google Shape;169;p14"/>
              <p:cNvSpPr/>
              <p:nvPr/>
            </p:nvSpPr>
            <p:spPr>
              <a:xfrm>
                <a:off x="1235227" y="641445"/>
                <a:ext cx="194400" cy="540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0" name="Google Shape;170;p14"/>
              <p:cNvSpPr/>
              <p:nvPr/>
            </p:nvSpPr>
            <p:spPr>
              <a:xfrm>
                <a:off x="1525365" y="641445"/>
                <a:ext cx="68400" cy="540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1" name="Google Shape;171;p14"/>
              <p:cNvSpPr/>
              <p:nvPr/>
            </p:nvSpPr>
            <p:spPr>
              <a:xfrm>
                <a:off x="1690467" y="641445"/>
                <a:ext cx="252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2" name="Google Shape;172;p14"/>
              <p:cNvSpPr/>
              <p:nvPr/>
            </p:nvSpPr>
            <p:spPr>
              <a:xfrm>
                <a:off x="1818935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3" name="Google Shape;173;p14"/>
              <p:cNvSpPr/>
              <p:nvPr/>
            </p:nvSpPr>
            <p:spPr>
              <a:xfrm>
                <a:off x="2058909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4" name="Google Shape;174;p14"/>
              <p:cNvSpPr/>
              <p:nvPr/>
            </p:nvSpPr>
            <p:spPr>
              <a:xfrm>
                <a:off x="2266650" y="641445"/>
                <a:ext cx="972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5" name="Google Shape;175;p14"/>
              <p:cNvSpPr/>
              <p:nvPr/>
            </p:nvSpPr>
            <p:spPr>
              <a:xfrm>
                <a:off x="2473117" y="641445"/>
                <a:ext cx="54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6" name="Google Shape;176;p14"/>
              <p:cNvSpPr/>
              <p:nvPr/>
            </p:nvSpPr>
            <p:spPr>
              <a:xfrm>
                <a:off x="2721034" y="641445"/>
                <a:ext cx="16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7" name="Google Shape;177;p14"/>
              <p:cNvSpPr/>
              <p:nvPr/>
            </p:nvSpPr>
            <p:spPr>
              <a:xfrm>
                <a:off x="2956083" y="641445"/>
                <a:ext cx="54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8" name="Google Shape;178;p14"/>
              <p:cNvSpPr/>
              <p:nvPr/>
            </p:nvSpPr>
            <p:spPr>
              <a:xfrm>
                <a:off x="3176194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79" name="Google Shape;179;p14"/>
              <p:cNvSpPr/>
              <p:nvPr/>
            </p:nvSpPr>
            <p:spPr>
              <a:xfrm>
                <a:off x="3535114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0" name="Google Shape;180;p14"/>
              <p:cNvSpPr/>
              <p:nvPr/>
            </p:nvSpPr>
            <p:spPr>
              <a:xfrm>
                <a:off x="3652722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1" name="Google Shape;181;p14"/>
              <p:cNvSpPr/>
              <p:nvPr/>
            </p:nvSpPr>
            <p:spPr>
              <a:xfrm>
                <a:off x="3941130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2" name="Google Shape;182;p14"/>
              <p:cNvSpPr/>
              <p:nvPr/>
            </p:nvSpPr>
            <p:spPr>
              <a:xfrm>
                <a:off x="4141639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3" name="Google Shape;183;p14"/>
              <p:cNvSpPr/>
              <p:nvPr/>
            </p:nvSpPr>
            <p:spPr>
              <a:xfrm>
                <a:off x="4412648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4" name="Google Shape;184;p14"/>
              <p:cNvSpPr/>
              <p:nvPr/>
            </p:nvSpPr>
            <p:spPr>
              <a:xfrm>
                <a:off x="4555976" y="641445"/>
                <a:ext cx="936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5" name="Google Shape;185;p14"/>
              <p:cNvSpPr/>
              <p:nvPr/>
            </p:nvSpPr>
            <p:spPr>
              <a:xfrm>
                <a:off x="4808754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6" name="Google Shape;186;p14"/>
              <p:cNvSpPr/>
              <p:nvPr/>
            </p:nvSpPr>
            <p:spPr>
              <a:xfrm>
                <a:off x="5177488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7" name="Google Shape;187;p14"/>
              <p:cNvSpPr/>
              <p:nvPr/>
            </p:nvSpPr>
            <p:spPr>
              <a:xfrm>
                <a:off x="5392987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8" name="Google Shape;188;p14"/>
              <p:cNvSpPr/>
              <p:nvPr/>
            </p:nvSpPr>
            <p:spPr>
              <a:xfrm>
                <a:off x="5918518" y="641445"/>
                <a:ext cx="1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89" name="Google Shape;189;p14"/>
              <p:cNvSpPr/>
              <p:nvPr/>
            </p:nvSpPr>
            <p:spPr>
              <a:xfrm>
                <a:off x="6025018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0" name="Google Shape;190;p14"/>
              <p:cNvSpPr/>
              <p:nvPr/>
            </p:nvSpPr>
            <p:spPr>
              <a:xfrm>
                <a:off x="6226433" y="641445"/>
                <a:ext cx="180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1" name="Google Shape;191;p14"/>
              <p:cNvSpPr/>
              <p:nvPr/>
            </p:nvSpPr>
            <p:spPr>
              <a:xfrm>
                <a:off x="6555076" y="641445"/>
                <a:ext cx="1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2" name="Google Shape;192;p14"/>
              <p:cNvSpPr/>
              <p:nvPr/>
            </p:nvSpPr>
            <p:spPr>
              <a:xfrm>
                <a:off x="6678544" y="641445"/>
                <a:ext cx="144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3" name="Google Shape;193;p14"/>
              <p:cNvSpPr/>
              <p:nvPr/>
            </p:nvSpPr>
            <p:spPr>
              <a:xfrm>
                <a:off x="7138615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4" name="Google Shape;194;p14"/>
              <p:cNvSpPr/>
              <p:nvPr/>
            </p:nvSpPr>
            <p:spPr>
              <a:xfrm>
                <a:off x="7046294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5" name="Google Shape;195;p14"/>
              <p:cNvSpPr/>
              <p:nvPr/>
            </p:nvSpPr>
            <p:spPr>
              <a:xfrm>
                <a:off x="7557066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6" name="Google Shape;196;p14"/>
              <p:cNvSpPr/>
              <p:nvPr/>
            </p:nvSpPr>
            <p:spPr>
              <a:xfrm>
                <a:off x="7875507" y="641445"/>
                <a:ext cx="1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7" name="Google Shape;197;p14"/>
              <p:cNvSpPr/>
              <p:nvPr/>
            </p:nvSpPr>
            <p:spPr>
              <a:xfrm>
                <a:off x="8020324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8" name="Google Shape;198;p14"/>
              <p:cNvSpPr/>
              <p:nvPr/>
            </p:nvSpPr>
            <p:spPr>
              <a:xfrm>
                <a:off x="8221413" y="641445"/>
                <a:ext cx="28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99" name="Google Shape;199;p14"/>
              <p:cNvSpPr/>
              <p:nvPr/>
            </p:nvSpPr>
            <p:spPr>
              <a:xfrm>
                <a:off x="8620227" y="641445"/>
                <a:ext cx="504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0" name="Google Shape;200;p14"/>
              <p:cNvSpPr/>
              <p:nvPr/>
            </p:nvSpPr>
            <p:spPr>
              <a:xfrm>
                <a:off x="5642634" y="641445"/>
                <a:ext cx="28800" cy="5148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1" name="Google Shape;201;p14"/>
              <p:cNvSpPr/>
              <p:nvPr/>
            </p:nvSpPr>
            <p:spPr>
              <a:xfrm>
                <a:off x="5737383" y="641445"/>
                <a:ext cx="54000" cy="5148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2" name="Google Shape;202;p14"/>
              <p:cNvSpPr/>
              <p:nvPr/>
            </p:nvSpPr>
            <p:spPr>
              <a:xfrm>
                <a:off x="9140455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3" name="Google Shape;203;p14"/>
              <p:cNvSpPr/>
              <p:nvPr/>
            </p:nvSpPr>
            <p:spPr>
              <a:xfrm>
                <a:off x="9258063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4" name="Google Shape;204;p14"/>
              <p:cNvSpPr/>
              <p:nvPr/>
            </p:nvSpPr>
            <p:spPr>
              <a:xfrm>
                <a:off x="9546471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5" name="Google Shape;205;p14"/>
              <p:cNvSpPr/>
              <p:nvPr/>
            </p:nvSpPr>
            <p:spPr>
              <a:xfrm>
                <a:off x="9748603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6" name="Google Shape;206;p14"/>
              <p:cNvSpPr/>
              <p:nvPr/>
            </p:nvSpPr>
            <p:spPr>
              <a:xfrm>
                <a:off x="10019612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7" name="Google Shape;207;p14"/>
              <p:cNvSpPr/>
              <p:nvPr/>
            </p:nvSpPr>
            <p:spPr>
              <a:xfrm>
                <a:off x="10162940" y="641445"/>
                <a:ext cx="936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8" name="Google Shape;208;p14"/>
              <p:cNvSpPr/>
              <p:nvPr/>
            </p:nvSpPr>
            <p:spPr>
              <a:xfrm>
                <a:off x="10415718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9" name="Google Shape;209;p14"/>
              <p:cNvSpPr/>
              <p:nvPr/>
            </p:nvSpPr>
            <p:spPr>
              <a:xfrm>
                <a:off x="10784452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0" name="Google Shape;210;p14"/>
              <p:cNvSpPr/>
              <p:nvPr/>
            </p:nvSpPr>
            <p:spPr>
              <a:xfrm>
                <a:off x="8770357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1" name="Google Shape;211;p14"/>
              <p:cNvSpPr/>
              <p:nvPr/>
            </p:nvSpPr>
            <p:spPr>
              <a:xfrm>
                <a:off x="10974604" y="641443"/>
                <a:ext cx="68400" cy="6189863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2" name="Google Shape;212;p14"/>
              <p:cNvSpPr/>
              <p:nvPr/>
            </p:nvSpPr>
            <p:spPr>
              <a:xfrm>
                <a:off x="11149726" y="641443"/>
                <a:ext cx="122399" cy="6189863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213" name="Google Shape;213;p14"/>
            <p:cNvGrpSpPr/>
            <p:nvPr/>
          </p:nvGrpSpPr>
          <p:grpSpPr>
            <a:xfrm>
              <a:off x="5376186" y="0"/>
              <a:ext cx="4627759" cy="2395245"/>
              <a:chOff x="1690467" y="641445"/>
              <a:chExt cx="9129985" cy="5148000"/>
            </a:xfrm>
          </p:grpSpPr>
          <p:sp>
            <p:nvSpPr>
              <p:cNvPr id="214" name="Google Shape;214;p14"/>
              <p:cNvSpPr/>
              <p:nvPr/>
            </p:nvSpPr>
            <p:spPr>
              <a:xfrm>
                <a:off x="1690467" y="641445"/>
                <a:ext cx="252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5" name="Google Shape;215;p14"/>
              <p:cNvSpPr/>
              <p:nvPr/>
            </p:nvSpPr>
            <p:spPr>
              <a:xfrm>
                <a:off x="1818935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6" name="Google Shape;216;p14"/>
              <p:cNvSpPr/>
              <p:nvPr/>
            </p:nvSpPr>
            <p:spPr>
              <a:xfrm>
                <a:off x="2058909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7" name="Google Shape;217;p14"/>
              <p:cNvSpPr/>
              <p:nvPr/>
            </p:nvSpPr>
            <p:spPr>
              <a:xfrm>
                <a:off x="2266650" y="641445"/>
                <a:ext cx="972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8" name="Google Shape;218;p14"/>
              <p:cNvSpPr/>
              <p:nvPr/>
            </p:nvSpPr>
            <p:spPr>
              <a:xfrm>
                <a:off x="2473117" y="641445"/>
                <a:ext cx="54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9" name="Google Shape;219;p14"/>
              <p:cNvSpPr/>
              <p:nvPr/>
            </p:nvSpPr>
            <p:spPr>
              <a:xfrm>
                <a:off x="2721034" y="641445"/>
                <a:ext cx="16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0" name="Google Shape;220;p14"/>
              <p:cNvSpPr/>
              <p:nvPr/>
            </p:nvSpPr>
            <p:spPr>
              <a:xfrm>
                <a:off x="2956083" y="641445"/>
                <a:ext cx="54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1" name="Google Shape;221;p14"/>
              <p:cNvSpPr/>
              <p:nvPr/>
            </p:nvSpPr>
            <p:spPr>
              <a:xfrm>
                <a:off x="3176194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2" name="Google Shape;222;p14"/>
              <p:cNvSpPr/>
              <p:nvPr/>
            </p:nvSpPr>
            <p:spPr>
              <a:xfrm>
                <a:off x="3535114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3" name="Google Shape;223;p14"/>
              <p:cNvSpPr/>
              <p:nvPr/>
            </p:nvSpPr>
            <p:spPr>
              <a:xfrm>
                <a:off x="3652722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4" name="Google Shape;224;p14"/>
              <p:cNvSpPr/>
              <p:nvPr/>
            </p:nvSpPr>
            <p:spPr>
              <a:xfrm>
                <a:off x="3941130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5" name="Google Shape;225;p14"/>
              <p:cNvSpPr/>
              <p:nvPr/>
            </p:nvSpPr>
            <p:spPr>
              <a:xfrm>
                <a:off x="4141639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6" name="Google Shape;226;p14"/>
              <p:cNvSpPr/>
              <p:nvPr/>
            </p:nvSpPr>
            <p:spPr>
              <a:xfrm>
                <a:off x="4412648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7" name="Google Shape;227;p14"/>
              <p:cNvSpPr/>
              <p:nvPr/>
            </p:nvSpPr>
            <p:spPr>
              <a:xfrm>
                <a:off x="4555976" y="641445"/>
                <a:ext cx="936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8" name="Google Shape;228;p14"/>
              <p:cNvSpPr/>
              <p:nvPr/>
            </p:nvSpPr>
            <p:spPr>
              <a:xfrm>
                <a:off x="4808754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9" name="Google Shape;229;p14"/>
              <p:cNvSpPr/>
              <p:nvPr/>
            </p:nvSpPr>
            <p:spPr>
              <a:xfrm>
                <a:off x="5177488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0" name="Google Shape;230;p14"/>
              <p:cNvSpPr/>
              <p:nvPr/>
            </p:nvSpPr>
            <p:spPr>
              <a:xfrm>
                <a:off x="5392987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1" name="Google Shape;231;p14"/>
              <p:cNvSpPr/>
              <p:nvPr/>
            </p:nvSpPr>
            <p:spPr>
              <a:xfrm>
                <a:off x="5918518" y="641445"/>
                <a:ext cx="1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2" name="Google Shape;232;p14"/>
              <p:cNvSpPr/>
              <p:nvPr/>
            </p:nvSpPr>
            <p:spPr>
              <a:xfrm>
                <a:off x="6025018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3" name="Google Shape;233;p14"/>
              <p:cNvSpPr/>
              <p:nvPr/>
            </p:nvSpPr>
            <p:spPr>
              <a:xfrm>
                <a:off x="6226433" y="641445"/>
                <a:ext cx="180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4" name="Google Shape;234;p14"/>
              <p:cNvSpPr/>
              <p:nvPr/>
            </p:nvSpPr>
            <p:spPr>
              <a:xfrm>
                <a:off x="6555076" y="641445"/>
                <a:ext cx="1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5" name="Google Shape;235;p14"/>
              <p:cNvSpPr/>
              <p:nvPr/>
            </p:nvSpPr>
            <p:spPr>
              <a:xfrm>
                <a:off x="6678544" y="641445"/>
                <a:ext cx="144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6" name="Google Shape;236;p14"/>
              <p:cNvSpPr/>
              <p:nvPr/>
            </p:nvSpPr>
            <p:spPr>
              <a:xfrm>
                <a:off x="7138615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7" name="Google Shape;237;p14"/>
              <p:cNvSpPr/>
              <p:nvPr/>
            </p:nvSpPr>
            <p:spPr>
              <a:xfrm>
                <a:off x="7046294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8" name="Google Shape;238;p14"/>
              <p:cNvSpPr/>
              <p:nvPr/>
            </p:nvSpPr>
            <p:spPr>
              <a:xfrm>
                <a:off x="7557066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39" name="Google Shape;239;p14"/>
              <p:cNvSpPr/>
              <p:nvPr/>
            </p:nvSpPr>
            <p:spPr>
              <a:xfrm>
                <a:off x="7875507" y="641445"/>
                <a:ext cx="1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0" name="Google Shape;240;p14"/>
              <p:cNvSpPr/>
              <p:nvPr/>
            </p:nvSpPr>
            <p:spPr>
              <a:xfrm>
                <a:off x="8020324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1" name="Google Shape;241;p14"/>
              <p:cNvSpPr/>
              <p:nvPr/>
            </p:nvSpPr>
            <p:spPr>
              <a:xfrm>
                <a:off x="8221413" y="641445"/>
                <a:ext cx="288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2" name="Google Shape;242;p14"/>
              <p:cNvSpPr/>
              <p:nvPr/>
            </p:nvSpPr>
            <p:spPr>
              <a:xfrm>
                <a:off x="8620227" y="641445"/>
                <a:ext cx="504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3" name="Google Shape;243;p14"/>
              <p:cNvSpPr/>
              <p:nvPr/>
            </p:nvSpPr>
            <p:spPr>
              <a:xfrm>
                <a:off x="5642634" y="641445"/>
                <a:ext cx="28800" cy="5148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4" name="Google Shape;244;p14"/>
              <p:cNvSpPr/>
              <p:nvPr/>
            </p:nvSpPr>
            <p:spPr>
              <a:xfrm>
                <a:off x="5737383" y="641445"/>
                <a:ext cx="54000" cy="5148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5" name="Google Shape;245;p14"/>
              <p:cNvSpPr/>
              <p:nvPr/>
            </p:nvSpPr>
            <p:spPr>
              <a:xfrm>
                <a:off x="9140455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9258063" y="641445"/>
                <a:ext cx="72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7" name="Google Shape;247;p14"/>
              <p:cNvSpPr/>
              <p:nvPr/>
            </p:nvSpPr>
            <p:spPr>
              <a:xfrm>
                <a:off x="9546471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8" name="Google Shape;248;p14"/>
              <p:cNvSpPr/>
              <p:nvPr/>
            </p:nvSpPr>
            <p:spPr>
              <a:xfrm>
                <a:off x="9748603" y="641445"/>
                <a:ext cx="12283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49" name="Google Shape;249;p14"/>
              <p:cNvSpPr/>
              <p:nvPr/>
            </p:nvSpPr>
            <p:spPr>
              <a:xfrm>
                <a:off x="10019612" y="641445"/>
                <a:ext cx="288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50" name="Google Shape;250;p14"/>
              <p:cNvSpPr/>
              <p:nvPr/>
            </p:nvSpPr>
            <p:spPr>
              <a:xfrm>
                <a:off x="10162940" y="641445"/>
                <a:ext cx="936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51" name="Google Shape;251;p14"/>
              <p:cNvSpPr/>
              <p:nvPr/>
            </p:nvSpPr>
            <p:spPr>
              <a:xfrm>
                <a:off x="10415718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52" name="Google Shape;252;p14"/>
              <p:cNvSpPr/>
              <p:nvPr/>
            </p:nvSpPr>
            <p:spPr>
              <a:xfrm>
                <a:off x="10784452" y="641445"/>
                <a:ext cx="3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53" name="Google Shape;253;p14"/>
              <p:cNvSpPr/>
              <p:nvPr/>
            </p:nvSpPr>
            <p:spPr>
              <a:xfrm>
                <a:off x="8770357" y="641445"/>
                <a:ext cx="216000" cy="4680000"/>
              </a:xfrm>
              <a:prstGeom prst="rect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54" name="Google Shape;254;p14"/>
            <p:cNvSpPr/>
            <p:nvPr/>
          </p:nvSpPr>
          <p:spPr>
            <a:xfrm>
              <a:off x="10123630" y="0"/>
              <a:ext cx="12773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10188747" y="0"/>
              <a:ext cx="62259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10310384" y="0"/>
              <a:ext cx="36495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10415683" y="0"/>
              <a:ext cx="49268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10520335" y="0"/>
              <a:ext cx="27371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10645998" y="0"/>
              <a:ext cx="82114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10765139" y="0"/>
              <a:ext cx="27371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10876707" y="0"/>
              <a:ext cx="109485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11058635" y="0"/>
              <a:ext cx="18247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11118247" y="0"/>
              <a:ext cx="36495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11264434" y="0"/>
              <a:ext cx="14598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11366067" y="0"/>
              <a:ext cx="62259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11503435" y="0"/>
              <a:ext cx="14598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11576084" y="0"/>
              <a:ext cx="47443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11704211" y="0"/>
              <a:ext cx="109485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11891113" y="0"/>
              <a:ext cx="18247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11972208" y="0"/>
              <a:ext cx="62259" cy="2177496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12098747" y="0"/>
              <a:ext cx="14598" cy="2395245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2" name="Google Shape;272;p14"/>
            <p:cNvSpPr/>
            <p:nvPr/>
          </p:nvSpPr>
          <p:spPr>
            <a:xfrm>
              <a:off x="12146773" y="0"/>
              <a:ext cx="27371" cy="2395245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73" name="Google Shape;273;p14"/>
          <p:cNvSpPr/>
          <p:nvPr/>
        </p:nvSpPr>
        <p:spPr>
          <a:xfrm>
            <a:off x="7289022" y="-1"/>
            <a:ext cx="34670" cy="2880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4" name="Google Shape;274;p14"/>
          <p:cNvSpPr/>
          <p:nvPr/>
        </p:nvSpPr>
        <p:spPr>
          <a:xfrm>
            <a:off x="7377787" y="-1"/>
            <a:ext cx="62041" cy="2880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5" name="Google Shape;275;p14"/>
          <p:cNvSpPr/>
          <p:nvPr/>
        </p:nvSpPr>
        <p:spPr>
          <a:xfrm>
            <a:off x="9902567" y="-1"/>
            <a:ext cx="34670" cy="2880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6" name="Google Shape;276;p14"/>
          <p:cNvSpPr/>
          <p:nvPr/>
        </p:nvSpPr>
        <p:spPr>
          <a:xfrm>
            <a:off x="9991332" y="-1"/>
            <a:ext cx="62041" cy="2880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7" name="Google Shape;277;p14"/>
          <p:cNvSpPr txBox="1"/>
          <p:nvPr/>
        </p:nvSpPr>
        <p:spPr>
          <a:xfrm rot="5400000">
            <a:off x="-8656" y="4417192"/>
            <a:ext cx="3429001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CONTENT</a:t>
            </a:r>
            <a:endParaRPr b="1" sz="4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8" name="Google Shape;278;p14"/>
          <p:cNvSpPr txBox="1"/>
          <p:nvPr/>
        </p:nvSpPr>
        <p:spPr>
          <a:xfrm rot="5400000">
            <a:off x="3389977" y="4116513"/>
            <a:ext cx="2581422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9" name="Google Shape;279;p14"/>
          <p:cNvSpPr txBox="1"/>
          <p:nvPr/>
        </p:nvSpPr>
        <p:spPr>
          <a:xfrm rot="5400000">
            <a:off x="5640766" y="4116513"/>
            <a:ext cx="2581422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0" name="Google Shape;280;p14"/>
          <p:cNvSpPr txBox="1"/>
          <p:nvPr/>
        </p:nvSpPr>
        <p:spPr>
          <a:xfrm rot="5400000">
            <a:off x="8280788" y="4116513"/>
            <a:ext cx="2581422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1" name="Google Shape;281;p14"/>
          <p:cNvSpPr txBox="1"/>
          <p:nvPr/>
        </p:nvSpPr>
        <p:spPr>
          <a:xfrm rot="5400000">
            <a:off x="4121359" y="4571071"/>
            <a:ext cx="2581422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Solution</a:t>
            </a:r>
            <a:endParaRPr b="1"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2" name="Google Shape;282;p14"/>
          <p:cNvSpPr txBox="1"/>
          <p:nvPr/>
        </p:nvSpPr>
        <p:spPr>
          <a:xfrm rot="5400000">
            <a:off x="6435035" y="4571071"/>
            <a:ext cx="2581422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Content</a:t>
            </a:r>
            <a:endParaRPr b="1"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3" name="Google Shape;283;p14"/>
          <p:cNvSpPr txBox="1"/>
          <p:nvPr/>
        </p:nvSpPr>
        <p:spPr>
          <a:xfrm rot="5400000">
            <a:off x="8942340" y="4571071"/>
            <a:ext cx="2581422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Direction</a:t>
            </a:r>
            <a:endParaRPr b="1"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2" name="Google Shape;802;p32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803" name="Google Shape;803;p32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4" name="Google Shape;804;p32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5" name="Google Shape;805;p32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6" name="Google Shape;806;p32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807" name="Google Shape;807;p32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808" name="Google Shape;808;p32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09" name="Google Shape;809;p32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810" name="Google Shape;810;p32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descr="https://timgsa.baidu.com/timg?image&amp;quality=80&amp;size=b9999_10000&amp;sec=1492098837162&amp;di=a530c97d6e3ed4a173162c9e4b45b24d&amp;imgtype=0&amp;src=http%3A%2F%2Fimg5.duitang.com%2Fuploads%2Fblog%2F201312%2F24%2F20131224085804_8knHK.thumb.700_0.jpeg" id="813" name="Google Shape;81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661" y="1638407"/>
            <a:ext cx="7231273" cy="4318103"/>
          </a:xfrm>
          <a:prstGeom prst="rect">
            <a:avLst/>
          </a:prstGeom>
          <a:noFill/>
          <a:ln>
            <a:noFill/>
          </a:ln>
        </p:spPr>
      </p:pic>
      <p:sp>
        <p:nvSpPr>
          <p:cNvPr id="814" name="Google Shape;814;p32"/>
          <p:cNvSpPr txBox="1"/>
          <p:nvPr/>
        </p:nvSpPr>
        <p:spPr>
          <a:xfrm>
            <a:off x="7758927" y="2562166"/>
            <a:ext cx="31367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815" name="Google Shape;815;p32"/>
          <p:cNvGrpSpPr/>
          <p:nvPr/>
        </p:nvGrpSpPr>
        <p:grpSpPr>
          <a:xfrm>
            <a:off x="3193576" y="3602896"/>
            <a:ext cx="3152633" cy="791570"/>
            <a:chOff x="3193576" y="3602896"/>
            <a:chExt cx="3152633" cy="791570"/>
          </a:xfrm>
        </p:grpSpPr>
        <p:sp>
          <p:nvSpPr>
            <p:cNvPr id="816" name="Google Shape;816;p32"/>
            <p:cNvSpPr/>
            <p:nvPr/>
          </p:nvSpPr>
          <p:spPr>
            <a:xfrm>
              <a:off x="3193576" y="3602896"/>
              <a:ext cx="3152633" cy="79157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7" name="Google Shape;817;p32"/>
            <p:cNvSpPr txBox="1"/>
            <p:nvPr/>
          </p:nvSpPr>
          <p:spPr>
            <a:xfrm>
              <a:off x="3533968" y="3797458"/>
              <a:ext cx="2562032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DESCRIPTION HERE</a:t>
              </a:r>
              <a:endParaRPr b="1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818" name="Google Shape;818;p32"/>
          <p:cNvSpPr txBox="1"/>
          <p:nvPr/>
        </p:nvSpPr>
        <p:spPr>
          <a:xfrm>
            <a:off x="7758927" y="3533676"/>
            <a:ext cx="31367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9" name="Google Shape;819;p32"/>
          <p:cNvSpPr txBox="1"/>
          <p:nvPr/>
        </p:nvSpPr>
        <p:spPr>
          <a:xfrm>
            <a:off x="7758927" y="4528162"/>
            <a:ext cx="313674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820" name="Google Shape;820;p32"/>
          <p:cNvGrpSpPr/>
          <p:nvPr/>
        </p:nvGrpSpPr>
        <p:grpSpPr>
          <a:xfrm>
            <a:off x="7578927" y="2320820"/>
            <a:ext cx="3345349" cy="3047522"/>
            <a:chOff x="7578927" y="2320820"/>
            <a:chExt cx="3345349" cy="3047522"/>
          </a:xfrm>
        </p:grpSpPr>
        <p:cxnSp>
          <p:nvCxnSpPr>
            <p:cNvPr id="821" name="Google Shape;821;p32"/>
            <p:cNvCxnSpPr/>
            <p:nvPr/>
          </p:nvCxnSpPr>
          <p:spPr>
            <a:xfrm>
              <a:off x="10564276" y="2320820"/>
              <a:ext cx="360000" cy="360000"/>
            </a:xfrm>
            <a:prstGeom prst="bentConnector3">
              <a:avLst>
                <a:gd fmla="val 102127" name="adj1"/>
              </a:avLst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22" name="Google Shape;822;p32"/>
            <p:cNvCxnSpPr/>
            <p:nvPr/>
          </p:nvCxnSpPr>
          <p:spPr>
            <a:xfrm>
              <a:off x="10564276" y="2392820"/>
              <a:ext cx="288000" cy="288000"/>
            </a:xfrm>
            <a:prstGeom prst="bentConnector3">
              <a:avLst>
                <a:gd fmla="val 102127" name="adj1"/>
              </a:avLst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823" name="Google Shape;823;p32"/>
            <p:cNvGrpSpPr/>
            <p:nvPr/>
          </p:nvGrpSpPr>
          <p:grpSpPr>
            <a:xfrm flipH="1" rot="-5400000">
              <a:off x="7578927" y="5008342"/>
              <a:ext cx="360000" cy="360000"/>
              <a:chOff x="10716676" y="2473220"/>
              <a:chExt cx="360000" cy="360000"/>
            </a:xfrm>
          </p:grpSpPr>
          <p:cxnSp>
            <p:nvCxnSpPr>
              <p:cNvPr id="824" name="Google Shape;824;p32"/>
              <p:cNvCxnSpPr/>
              <p:nvPr/>
            </p:nvCxnSpPr>
            <p:spPr>
              <a:xfrm>
                <a:off x="10716676" y="2473220"/>
                <a:ext cx="360000" cy="360000"/>
              </a:xfrm>
              <a:prstGeom prst="bentConnector3">
                <a:avLst>
                  <a:gd fmla="val -704201" name="adj1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25" name="Google Shape;825;p32"/>
              <p:cNvCxnSpPr/>
              <p:nvPr/>
            </p:nvCxnSpPr>
            <p:spPr>
              <a:xfrm>
                <a:off x="10716676" y="2545220"/>
                <a:ext cx="288000" cy="288000"/>
              </a:xfrm>
              <a:prstGeom prst="bentConnector3">
                <a:avLst>
                  <a:gd fmla="val -855251" name="adj1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9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0" name="Google Shape;830;p33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831" name="Google Shape;831;p33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2" name="Google Shape;832;p33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3" name="Google Shape;833;p33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4" name="Google Shape;834;p33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835" name="Google Shape;835;p33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836" name="Google Shape;836;p33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37" name="Google Shape;837;p33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838" name="Google Shape;838;p33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9" name="Google Shape;839;p33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40" name="Google Shape;840;p33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841" name="Google Shape;84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9162" y="2204295"/>
            <a:ext cx="4749842" cy="32206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42" name="Google Shape;842;p33"/>
          <p:cNvGrpSpPr/>
          <p:nvPr/>
        </p:nvGrpSpPr>
        <p:grpSpPr>
          <a:xfrm>
            <a:off x="1337480" y="158038"/>
            <a:ext cx="4217159" cy="1459787"/>
            <a:chOff x="1337480" y="158038"/>
            <a:chExt cx="4217159" cy="1459787"/>
          </a:xfrm>
        </p:grpSpPr>
        <p:pic>
          <p:nvPicPr>
            <p:cNvPr id="843" name="Google Shape;843;p3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337480" y="158038"/>
              <a:ext cx="4217159" cy="1459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4" name="Google Shape;844;p33"/>
            <p:cNvSpPr txBox="1"/>
            <p:nvPr/>
          </p:nvSpPr>
          <p:spPr>
            <a:xfrm>
              <a:off x="1778524" y="887931"/>
              <a:ext cx="3039135" cy="36933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NOTE HERE</a:t>
              </a:r>
              <a:endParaRPr b="1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845" name="Google Shape;845;p33"/>
          <p:cNvSpPr txBox="1"/>
          <p:nvPr/>
        </p:nvSpPr>
        <p:spPr>
          <a:xfrm>
            <a:off x="1573807" y="1680545"/>
            <a:ext cx="1146413" cy="364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hope that this template will 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return to you as a time, money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46" name="Google Shape;846;p33"/>
          <p:cNvSpPr txBox="1"/>
          <p:nvPr/>
        </p:nvSpPr>
        <p:spPr>
          <a:xfrm>
            <a:off x="3446059" y="1703740"/>
            <a:ext cx="2277019" cy="364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use well-known development methodologies to create a customized approach for 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each of the projects. 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allows us to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achieve high 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quality outcomes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and full 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transparency towards.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1" name="Google Shape;851;p34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852" name="Google Shape;852;p34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3" name="Google Shape;853;p34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4" name="Google Shape;854;p34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5" name="Google Shape;855;p34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856" name="Google Shape;856;p34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857" name="Google Shape;857;p34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58" name="Google Shape;858;p34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859" name="Google Shape;859;p34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0" name="Google Shape;860;p34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1" name="Google Shape;861;p34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862" name="Google Shape;862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1482" y="2038061"/>
            <a:ext cx="5588000" cy="33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3" name="Google Shape;863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0" y="161880"/>
            <a:ext cx="5505827" cy="5505827"/>
          </a:xfrm>
          <a:prstGeom prst="rect">
            <a:avLst/>
          </a:prstGeom>
          <a:noFill/>
          <a:ln>
            <a:noFill/>
          </a:ln>
        </p:spPr>
      </p:pic>
      <p:sp>
        <p:nvSpPr>
          <p:cNvPr id="864" name="Google Shape;864;p34"/>
          <p:cNvSpPr txBox="1"/>
          <p:nvPr/>
        </p:nvSpPr>
        <p:spPr>
          <a:xfrm>
            <a:off x="6643589" y="837057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5" name="Google Shape;865;p34"/>
          <p:cNvSpPr txBox="1"/>
          <p:nvPr/>
        </p:nvSpPr>
        <p:spPr>
          <a:xfrm>
            <a:off x="6643589" y="1117248"/>
            <a:ext cx="451971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66" name="Google Shape;866;p34"/>
          <p:cNvSpPr txBox="1"/>
          <p:nvPr/>
        </p:nvSpPr>
        <p:spPr>
          <a:xfrm>
            <a:off x="6643589" y="2458743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7" name="Google Shape;867;p34"/>
          <p:cNvSpPr txBox="1"/>
          <p:nvPr/>
        </p:nvSpPr>
        <p:spPr>
          <a:xfrm>
            <a:off x="6643589" y="2738934"/>
            <a:ext cx="451971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68" name="Google Shape;868;p34"/>
          <p:cNvSpPr txBox="1"/>
          <p:nvPr/>
        </p:nvSpPr>
        <p:spPr>
          <a:xfrm>
            <a:off x="6643589" y="4002228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9" name="Google Shape;869;p34"/>
          <p:cNvSpPr txBox="1"/>
          <p:nvPr/>
        </p:nvSpPr>
        <p:spPr>
          <a:xfrm>
            <a:off x="6643589" y="4282419"/>
            <a:ext cx="451971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4" name="Google Shape;874;p35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875" name="Google Shape;875;p35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6" name="Google Shape;876;p35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7" name="Google Shape;877;p35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8" name="Google Shape;878;p35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879" name="Google Shape;879;p35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880" name="Google Shape;880;p35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81" name="Google Shape;881;p35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882" name="Google Shape;882;p35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3" name="Google Shape;883;p35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4" name="Google Shape;884;p35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885" name="Google Shape;885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2333" y="2021049"/>
            <a:ext cx="3864970" cy="2600001"/>
          </a:xfrm>
          <a:prstGeom prst="rect">
            <a:avLst/>
          </a:prstGeom>
          <a:noFill/>
          <a:ln>
            <a:noFill/>
          </a:ln>
        </p:spPr>
      </p:pic>
      <p:sp>
        <p:nvSpPr>
          <p:cNvPr id="886" name="Google Shape;886;p35"/>
          <p:cNvSpPr txBox="1"/>
          <p:nvPr/>
        </p:nvSpPr>
        <p:spPr>
          <a:xfrm>
            <a:off x="2706627" y="2054856"/>
            <a:ext cx="149047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7" name="Google Shape;887;p35"/>
          <p:cNvSpPr txBox="1"/>
          <p:nvPr/>
        </p:nvSpPr>
        <p:spPr>
          <a:xfrm>
            <a:off x="1846818" y="2656200"/>
            <a:ext cx="235028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8" name="Google Shape;888;p35"/>
          <p:cNvSpPr txBox="1"/>
          <p:nvPr/>
        </p:nvSpPr>
        <p:spPr>
          <a:xfrm>
            <a:off x="7792532" y="2050089"/>
            <a:ext cx="25577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9" name="Google Shape;889;p35"/>
          <p:cNvSpPr txBox="1"/>
          <p:nvPr/>
        </p:nvSpPr>
        <p:spPr>
          <a:xfrm>
            <a:off x="7792532" y="2650093"/>
            <a:ext cx="235028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90" name="Google Shape;890;p35"/>
          <p:cNvSpPr/>
          <p:nvPr/>
        </p:nvSpPr>
        <p:spPr>
          <a:xfrm>
            <a:off x="2059580" y="2440017"/>
            <a:ext cx="2204531" cy="119601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91" name="Google Shape;891;p35"/>
          <p:cNvSpPr/>
          <p:nvPr/>
        </p:nvSpPr>
        <p:spPr>
          <a:xfrm>
            <a:off x="7725525" y="2441136"/>
            <a:ext cx="2204531" cy="119601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892" name="Google Shape;892;p35"/>
          <p:cNvGrpSpPr/>
          <p:nvPr/>
        </p:nvGrpSpPr>
        <p:grpSpPr>
          <a:xfrm>
            <a:off x="3585858" y="4708401"/>
            <a:ext cx="4907299" cy="957477"/>
            <a:chOff x="3585858" y="4708401"/>
            <a:chExt cx="4907299" cy="957477"/>
          </a:xfrm>
        </p:grpSpPr>
        <p:sp>
          <p:nvSpPr>
            <p:cNvPr id="893" name="Google Shape;893;p35"/>
            <p:cNvSpPr txBox="1"/>
            <p:nvPr/>
          </p:nvSpPr>
          <p:spPr>
            <a:xfrm>
              <a:off x="4100223" y="4817807"/>
              <a:ext cx="399155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894" name="Google Shape;894;p35"/>
            <p:cNvSpPr/>
            <p:nvPr/>
          </p:nvSpPr>
          <p:spPr>
            <a:xfrm>
              <a:off x="3585858" y="4708401"/>
              <a:ext cx="4907299" cy="957477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FEE599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8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9" name="Google Shape;899;p36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900" name="Google Shape;900;p36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1" name="Google Shape;901;p36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2" name="Google Shape;902;p36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3" name="Google Shape;903;p36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904" name="Google Shape;90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89863" y="1807333"/>
            <a:ext cx="7696965" cy="3448240"/>
          </a:xfrm>
          <a:prstGeom prst="rect">
            <a:avLst/>
          </a:prstGeom>
          <a:noFill/>
          <a:ln>
            <a:noFill/>
          </a:ln>
        </p:spPr>
      </p:pic>
      <p:sp>
        <p:nvSpPr>
          <p:cNvPr id="905" name="Google Shape;905;p36"/>
          <p:cNvSpPr txBox="1"/>
          <p:nvPr/>
        </p:nvSpPr>
        <p:spPr>
          <a:xfrm>
            <a:off x="1092602" y="2933463"/>
            <a:ext cx="149047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06" name="Google Shape;906;p36"/>
          <p:cNvSpPr txBox="1"/>
          <p:nvPr/>
        </p:nvSpPr>
        <p:spPr>
          <a:xfrm>
            <a:off x="1167217" y="3365265"/>
            <a:ext cx="302264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pic>
        <p:nvPicPr>
          <p:cNvPr id="907" name="Google Shape;907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4222" y="2836912"/>
            <a:ext cx="842995" cy="4833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2" name="Google Shape;912;p37"/>
          <p:cNvGrpSpPr/>
          <p:nvPr/>
        </p:nvGrpSpPr>
        <p:grpSpPr>
          <a:xfrm>
            <a:off x="1235227" y="641445"/>
            <a:ext cx="10036898" cy="5400000"/>
            <a:chOff x="1235227" y="641445"/>
            <a:chExt cx="10036898" cy="5400000"/>
          </a:xfrm>
        </p:grpSpPr>
        <p:sp>
          <p:nvSpPr>
            <p:cNvPr id="913" name="Google Shape;913;p37"/>
            <p:cNvSpPr/>
            <p:nvPr/>
          </p:nvSpPr>
          <p:spPr>
            <a:xfrm>
              <a:off x="1235227" y="641445"/>
              <a:ext cx="194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4" name="Google Shape;914;p37"/>
            <p:cNvSpPr/>
            <p:nvPr/>
          </p:nvSpPr>
          <p:spPr>
            <a:xfrm>
              <a:off x="1525365" y="641445"/>
              <a:ext cx="68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5" name="Google Shape;915;p37"/>
            <p:cNvSpPr/>
            <p:nvPr/>
          </p:nvSpPr>
          <p:spPr>
            <a:xfrm>
              <a:off x="1690467" y="641445"/>
              <a:ext cx="252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6" name="Google Shape;916;p37"/>
            <p:cNvSpPr/>
            <p:nvPr/>
          </p:nvSpPr>
          <p:spPr>
            <a:xfrm>
              <a:off x="1818935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7" name="Google Shape;917;p37"/>
            <p:cNvSpPr/>
            <p:nvPr/>
          </p:nvSpPr>
          <p:spPr>
            <a:xfrm>
              <a:off x="2058909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8" name="Google Shape;918;p37"/>
            <p:cNvSpPr/>
            <p:nvPr/>
          </p:nvSpPr>
          <p:spPr>
            <a:xfrm>
              <a:off x="2266650" y="641445"/>
              <a:ext cx="972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9" name="Google Shape;919;p37"/>
            <p:cNvSpPr/>
            <p:nvPr/>
          </p:nvSpPr>
          <p:spPr>
            <a:xfrm>
              <a:off x="2473117" y="641445"/>
              <a:ext cx="54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0" name="Google Shape;920;p37"/>
            <p:cNvSpPr/>
            <p:nvPr/>
          </p:nvSpPr>
          <p:spPr>
            <a:xfrm>
              <a:off x="2721034" y="641445"/>
              <a:ext cx="16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1" name="Google Shape;921;p37"/>
            <p:cNvSpPr/>
            <p:nvPr/>
          </p:nvSpPr>
          <p:spPr>
            <a:xfrm>
              <a:off x="2956083" y="641445"/>
              <a:ext cx="54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2" name="Google Shape;922;p37"/>
            <p:cNvSpPr/>
            <p:nvPr/>
          </p:nvSpPr>
          <p:spPr>
            <a:xfrm>
              <a:off x="3176194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3" name="Google Shape;923;p37"/>
            <p:cNvSpPr/>
            <p:nvPr/>
          </p:nvSpPr>
          <p:spPr>
            <a:xfrm>
              <a:off x="3535114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4" name="Google Shape;924;p37"/>
            <p:cNvSpPr/>
            <p:nvPr/>
          </p:nvSpPr>
          <p:spPr>
            <a:xfrm>
              <a:off x="3652722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5" name="Google Shape;925;p37"/>
            <p:cNvSpPr/>
            <p:nvPr/>
          </p:nvSpPr>
          <p:spPr>
            <a:xfrm>
              <a:off x="3941130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6" name="Google Shape;926;p37"/>
            <p:cNvSpPr/>
            <p:nvPr/>
          </p:nvSpPr>
          <p:spPr>
            <a:xfrm>
              <a:off x="4141639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7" name="Google Shape;927;p37"/>
            <p:cNvSpPr/>
            <p:nvPr/>
          </p:nvSpPr>
          <p:spPr>
            <a:xfrm>
              <a:off x="4412648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8" name="Google Shape;928;p37"/>
            <p:cNvSpPr/>
            <p:nvPr/>
          </p:nvSpPr>
          <p:spPr>
            <a:xfrm>
              <a:off x="4555976" y="641445"/>
              <a:ext cx="936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9" name="Google Shape;929;p37"/>
            <p:cNvSpPr/>
            <p:nvPr/>
          </p:nvSpPr>
          <p:spPr>
            <a:xfrm>
              <a:off x="4808754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0" name="Google Shape;930;p37"/>
            <p:cNvSpPr/>
            <p:nvPr/>
          </p:nvSpPr>
          <p:spPr>
            <a:xfrm>
              <a:off x="5177488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1" name="Google Shape;931;p37"/>
            <p:cNvSpPr/>
            <p:nvPr/>
          </p:nvSpPr>
          <p:spPr>
            <a:xfrm>
              <a:off x="5392987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2" name="Google Shape;932;p37"/>
            <p:cNvSpPr/>
            <p:nvPr/>
          </p:nvSpPr>
          <p:spPr>
            <a:xfrm>
              <a:off x="5918518" y="641445"/>
              <a:ext cx="1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3" name="Google Shape;933;p37"/>
            <p:cNvSpPr/>
            <p:nvPr/>
          </p:nvSpPr>
          <p:spPr>
            <a:xfrm>
              <a:off x="6025018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4" name="Google Shape;934;p37"/>
            <p:cNvSpPr/>
            <p:nvPr/>
          </p:nvSpPr>
          <p:spPr>
            <a:xfrm>
              <a:off x="6226433" y="641445"/>
              <a:ext cx="180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5" name="Google Shape;935;p37"/>
            <p:cNvSpPr/>
            <p:nvPr/>
          </p:nvSpPr>
          <p:spPr>
            <a:xfrm>
              <a:off x="6555076" y="641445"/>
              <a:ext cx="1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6" name="Google Shape;936;p37"/>
            <p:cNvSpPr/>
            <p:nvPr/>
          </p:nvSpPr>
          <p:spPr>
            <a:xfrm>
              <a:off x="6678544" y="641445"/>
              <a:ext cx="144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7" name="Google Shape;937;p37"/>
            <p:cNvSpPr/>
            <p:nvPr/>
          </p:nvSpPr>
          <p:spPr>
            <a:xfrm>
              <a:off x="7138615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8" name="Google Shape;938;p37"/>
            <p:cNvSpPr/>
            <p:nvPr/>
          </p:nvSpPr>
          <p:spPr>
            <a:xfrm>
              <a:off x="7046294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9" name="Google Shape;939;p37"/>
            <p:cNvSpPr/>
            <p:nvPr/>
          </p:nvSpPr>
          <p:spPr>
            <a:xfrm>
              <a:off x="7557066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0" name="Google Shape;940;p37"/>
            <p:cNvSpPr/>
            <p:nvPr/>
          </p:nvSpPr>
          <p:spPr>
            <a:xfrm>
              <a:off x="7875507" y="641445"/>
              <a:ext cx="1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1" name="Google Shape;941;p37"/>
            <p:cNvSpPr/>
            <p:nvPr/>
          </p:nvSpPr>
          <p:spPr>
            <a:xfrm>
              <a:off x="8020324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2" name="Google Shape;942;p37"/>
            <p:cNvSpPr/>
            <p:nvPr/>
          </p:nvSpPr>
          <p:spPr>
            <a:xfrm>
              <a:off x="8221413" y="641445"/>
              <a:ext cx="288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3" name="Google Shape;943;p37"/>
            <p:cNvSpPr/>
            <p:nvPr/>
          </p:nvSpPr>
          <p:spPr>
            <a:xfrm>
              <a:off x="8620227" y="641445"/>
              <a:ext cx="504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4" name="Google Shape;944;p37"/>
            <p:cNvSpPr/>
            <p:nvPr/>
          </p:nvSpPr>
          <p:spPr>
            <a:xfrm>
              <a:off x="5642634" y="641445"/>
              <a:ext cx="28800" cy="5148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5" name="Google Shape;945;p37"/>
            <p:cNvSpPr/>
            <p:nvPr/>
          </p:nvSpPr>
          <p:spPr>
            <a:xfrm>
              <a:off x="5737383" y="641445"/>
              <a:ext cx="54000" cy="5148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6" name="Google Shape;946;p37"/>
            <p:cNvSpPr/>
            <p:nvPr/>
          </p:nvSpPr>
          <p:spPr>
            <a:xfrm>
              <a:off x="9140455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7" name="Google Shape;947;p37"/>
            <p:cNvSpPr/>
            <p:nvPr/>
          </p:nvSpPr>
          <p:spPr>
            <a:xfrm>
              <a:off x="9258063" y="641445"/>
              <a:ext cx="72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8" name="Google Shape;948;p37"/>
            <p:cNvSpPr/>
            <p:nvPr/>
          </p:nvSpPr>
          <p:spPr>
            <a:xfrm>
              <a:off x="9546471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9" name="Google Shape;949;p37"/>
            <p:cNvSpPr/>
            <p:nvPr/>
          </p:nvSpPr>
          <p:spPr>
            <a:xfrm>
              <a:off x="9748603" y="641445"/>
              <a:ext cx="12283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0" name="Google Shape;950;p37"/>
            <p:cNvSpPr/>
            <p:nvPr/>
          </p:nvSpPr>
          <p:spPr>
            <a:xfrm>
              <a:off x="10019612" y="641445"/>
              <a:ext cx="288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1" name="Google Shape;951;p37"/>
            <p:cNvSpPr/>
            <p:nvPr/>
          </p:nvSpPr>
          <p:spPr>
            <a:xfrm>
              <a:off x="10162940" y="641445"/>
              <a:ext cx="936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2" name="Google Shape;952;p37"/>
            <p:cNvSpPr/>
            <p:nvPr/>
          </p:nvSpPr>
          <p:spPr>
            <a:xfrm>
              <a:off x="10415718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3" name="Google Shape;953;p37"/>
            <p:cNvSpPr/>
            <p:nvPr/>
          </p:nvSpPr>
          <p:spPr>
            <a:xfrm>
              <a:off x="10784452" y="641445"/>
              <a:ext cx="3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4" name="Google Shape;954;p37"/>
            <p:cNvSpPr/>
            <p:nvPr/>
          </p:nvSpPr>
          <p:spPr>
            <a:xfrm>
              <a:off x="8770357" y="641445"/>
              <a:ext cx="216000" cy="468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5" name="Google Shape;955;p37"/>
            <p:cNvSpPr/>
            <p:nvPr/>
          </p:nvSpPr>
          <p:spPr>
            <a:xfrm>
              <a:off x="10974604" y="641445"/>
              <a:ext cx="68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6" name="Google Shape;956;p37"/>
            <p:cNvSpPr/>
            <p:nvPr/>
          </p:nvSpPr>
          <p:spPr>
            <a:xfrm>
              <a:off x="11149725" y="641445"/>
              <a:ext cx="122400" cy="54000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57" name="Google Shape;957;p37"/>
          <p:cNvGrpSpPr/>
          <p:nvPr/>
        </p:nvGrpSpPr>
        <p:grpSpPr>
          <a:xfrm>
            <a:off x="1999750" y="2219490"/>
            <a:ext cx="8974854" cy="1523910"/>
            <a:chOff x="1998332" y="2005867"/>
            <a:chExt cx="8974854" cy="1523910"/>
          </a:xfrm>
        </p:grpSpPr>
        <p:sp>
          <p:nvSpPr>
            <p:cNvPr id="958" name="Google Shape;958;p37"/>
            <p:cNvSpPr/>
            <p:nvPr/>
          </p:nvSpPr>
          <p:spPr>
            <a:xfrm>
              <a:off x="2007005" y="2293034"/>
              <a:ext cx="8623295" cy="823328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9" name="Google Shape;959;p37"/>
            <p:cNvSpPr/>
            <p:nvPr/>
          </p:nvSpPr>
          <p:spPr>
            <a:xfrm>
              <a:off x="2007005" y="2007730"/>
              <a:ext cx="1593529" cy="815297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0" name="Google Shape;960;p37"/>
            <p:cNvSpPr/>
            <p:nvPr/>
          </p:nvSpPr>
          <p:spPr>
            <a:xfrm>
              <a:off x="6155499" y="2409610"/>
              <a:ext cx="2031186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1" name="Google Shape;961;p37"/>
            <p:cNvSpPr/>
            <p:nvPr/>
          </p:nvSpPr>
          <p:spPr>
            <a:xfrm>
              <a:off x="10155390" y="2022712"/>
              <a:ext cx="712493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2" name="Google Shape;962;p37"/>
            <p:cNvSpPr/>
            <p:nvPr/>
          </p:nvSpPr>
          <p:spPr>
            <a:xfrm>
              <a:off x="6110344" y="2005867"/>
              <a:ext cx="913744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3" name="Google Shape;963;p37"/>
            <p:cNvSpPr/>
            <p:nvPr/>
          </p:nvSpPr>
          <p:spPr>
            <a:xfrm>
              <a:off x="7442226" y="2022713"/>
              <a:ext cx="2199656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4" name="Google Shape;964;p37"/>
            <p:cNvSpPr/>
            <p:nvPr/>
          </p:nvSpPr>
          <p:spPr>
            <a:xfrm>
              <a:off x="1998332" y="2409612"/>
              <a:ext cx="1448282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5" name="Google Shape;965;p37"/>
            <p:cNvSpPr/>
            <p:nvPr/>
          </p:nvSpPr>
          <p:spPr>
            <a:xfrm>
              <a:off x="4091516" y="2007730"/>
              <a:ext cx="1462618" cy="815297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6" name="Google Shape;966;p37"/>
            <p:cNvSpPr/>
            <p:nvPr/>
          </p:nvSpPr>
          <p:spPr>
            <a:xfrm>
              <a:off x="3797018" y="2409611"/>
              <a:ext cx="1770441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7" name="Google Shape;967;p37"/>
            <p:cNvSpPr/>
            <p:nvPr/>
          </p:nvSpPr>
          <p:spPr>
            <a:xfrm>
              <a:off x="8742034" y="2409609"/>
              <a:ext cx="2231152" cy="1120165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68" name="Google Shape;968;p37"/>
          <p:cNvGrpSpPr/>
          <p:nvPr/>
        </p:nvGrpSpPr>
        <p:grpSpPr>
          <a:xfrm>
            <a:off x="1802529" y="2301161"/>
            <a:ext cx="9007937" cy="1360567"/>
            <a:chOff x="1776515" y="2093622"/>
            <a:chExt cx="9007937" cy="1360567"/>
          </a:xfrm>
        </p:grpSpPr>
        <p:sp>
          <p:nvSpPr>
            <p:cNvPr id="969" name="Google Shape;969;p37"/>
            <p:cNvSpPr/>
            <p:nvPr/>
          </p:nvSpPr>
          <p:spPr>
            <a:xfrm>
              <a:off x="2130909" y="2093622"/>
              <a:ext cx="8653543" cy="1360567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70" name="Google Shape;970;p37"/>
            <p:cNvSpPr txBox="1"/>
            <p:nvPr/>
          </p:nvSpPr>
          <p:spPr>
            <a:xfrm>
              <a:off x="1776515" y="2182001"/>
              <a:ext cx="8671393" cy="1107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6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THANK YOU</a:t>
              </a:r>
              <a:endParaRPr b="1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cxnSp>
        <p:nvCxnSpPr>
          <p:cNvPr id="971" name="Google Shape;971;p37"/>
          <p:cNvCxnSpPr/>
          <p:nvPr/>
        </p:nvCxnSpPr>
        <p:spPr>
          <a:xfrm>
            <a:off x="-1129378" y="4621901"/>
            <a:ext cx="1291742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72" name="Google Shape;972;p37"/>
          <p:cNvSpPr/>
          <p:nvPr/>
        </p:nvSpPr>
        <p:spPr>
          <a:xfrm>
            <a:off x="3738151" y="1533378"/>
            <a:ext cx="172601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3" name="Google Shape;973;p37"/>
          <p:cNvSpPr/>
          <p:nvPr/>
        </p:nvSpPr>
        <p:spPr>
          <a:xfrm>
            <a:off x="3975180" y="1492542"/>
            <a:ext cx="1440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4" name="Google Shape;974;p37"/>
          <p:cNvSpPr/>
          <p:nvPr/>
        </p:nvSpPr>
        <p:spPr>
          <a:xfrm>
            <a:off x="5689775" y="1556488"/>
            <a:ext cx="360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5" name="Google Shape;975;p37"/>
          <p:cNvSpPr/>
          <p:nvPr/>
        </p:nvSpPr>
        <p:spPr>
          <a:xfrm>
            <a:off x="5814495" y="1568471"/>
            <a:ext cx="94305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6" name="Google Shape;976;p37"/>
          <p:cNvSpPr/>
          <p:nvPr/>
        </p:nvSpPr>
        <p:spPr>
          <a:xfrm>
            <a:off x="5952750" y="1568470"/>
            <a:ext cx="55042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7" name="Google Shape;977;p37"/>
          <p:cNvSpPr/>
          <p:nvPr/>
        </p:nvSpPr>
        <p:spPr>
          <a:xfrm>
            <a:off x="5687479" y="2835485"/>
            <a:ext cx="360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8" name="Google Shape;978;p37"/>
          <p:cNvSpPr/>
          <p:nvPr/>
        </p:nvSpPr>
        <p:spPr>
          <a:xfrm>
            <a:off x="5812199" y="2847468"/>
            <a:ext cx="94305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9" name="Google Shape;979;p37"/>
          <p:cNvSpPr/>
          <p:nvPr/>
        </p:nvSpPr>
        <p:spPr>
          <a:xfrm>
            <a:off x="5950454" y="2847467"/>
            <a:ext cx="55042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80" name="Google Shape;980;p37"/>
          <p:cNvSpPr/>
          <p:nvPr/>
        </p:nvSpPr>
        <p:spPr>
          <a:xfrm>
            <a:off x="3637152" y="2879162"/>
            <a:ext cx="64800" cy="973279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81" name="Google Shape;981;p37"/>
          <p:cNvSpPr/>
          <p:nvPr/>
        </p:nvSpPr>
        <p:spPr>
          <a:xfrm>
            <a:off x="7096274" y="1985775"/>
            <a:ext cx="25200" cy="360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82" name="Google Shape;982;p37"/>
          <p:cNvSpPr/>
          <p:nvPr/>
        </p:nvSpPr>
        <p:spPr>
          <a:xfrm>
            <a:off x="8530935" y="3429000"/>
            <a:ext cx="82800" cy="360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83" name="Google Shape;983;p37"/>
          <p:cNvSpPr/>
          <p:nvPr/>
        </p:nvSpPr>
        <p:spPr>
          <a:xfrm>
            <a:off x="9893651" y="2019385"/>
            <a:ext cx="108000" cy="360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984" name="Google Shape;984;p37"/>
          <p:cNvGrpSpPr/>
          <p:nvPr/>
        </p:nvGrpSpPr>
        <p:grpSpPr>
          <a:xfrm>
            <a:off x="567073" y="5179069"/>
            <a:ext cx="10582651" cy="1210540"/>
            <a:chOff x="567073" y="5179069"/>
            <a:chExt cx="10582651" cy="1210540"/>
          </a:xfrm>
        </p:grpSpPr>
        <p:sp>
          <p:nvSpPr>
            <p:cNvPr id="985" name="Google Shape;985;p37"/>
            <p:cNvSpPr txBox="1"/>
            <p:nvPr/>
          </p:nvSpPr>
          <p:spPr>
            <a:xfrm>
              <a:off x="567073" y="5189280"/>
              <a:ext cx="61451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7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86" name="Google Shape;986;p37"/>
            <p:cNvSpPr txBox="1"/>
            <p:nvPr/>
          </p:nvSpPr>
          <p:spPr>
            <a:xfrm>
              <a:off x="1605442" y="5179070"/>
              <a:ext cx="4020960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2 0 1 9 1 </a:t>
              </a:r>
              <a:endParaRPr sz="7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87" name="Google Shape;987;p37"/>
            <p:cNvSpPr txBox="1"/>
            <p:nvPr/>
          </p:nvSpPr>
          <p:spPr>
            <a:xfrm>
              <a:off x="5824167" y="5179069"/>
              <a:ext cx="5325557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1 0 14 2 3 5 </a:t>
              </a:r>
              <a:endParaRPr sz="7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988" name="Google Shape;988;p37"/>
          <p:cNvSpPr txBox="1"/>
          <p:nvPr/>
        </p:nvSpPr>
        <p:spPr>
          <a:xfrm>
            <a:off x="1880350" y="6253647"/>
            <a:ext cx="86713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www.freepptbackgrounds.net</a:t>
            </a:r>
            <a:endParaRPr/>
          </a:p>
        </p:txBody>
      </p:sp>
      <p:sp>
        <p:nvSpPr>
          <p:cNvPr id="989" name="Google Shape;989;p37"/>
          <p:cNvSpPr txBox="1"/>
          <p:nvPr/>
        </p:nvSpPr>
        <p:spPr>
          <a:xfrm>
            <a:off x="1690467" y="-29974"/>
            <a:ext cx="867139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Barcode Powerpoint Slides</a:t>
            </a:r>
            <a:endParaRPr sz="105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2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oogle Shape;288;p15"/>
          <p:cNvGrpSpPr/>
          <p:nvPr/>
        </p:nvGrpSpPr>
        <p:grpSpPr>
          <a:xfrm>
            <a:off x="-1" y="0"/>
            <a:ext cx="12192001" cy="7531203"/>
            <a:chOff x="-1" y="0"/>
            <a:chExt cx="12192001" cy="7531203"/>
          </a:xfrm>
        </p:grpSpPr>
        <p:pic>
          <p:nvPicPr>
            <p:cNvPr id="289" name="Google Shape;289;p15"/>
            <p:cNvPicPr preferRelativeResize="0"/>
            <p:nvPr/>
          </p:nvPicPr>
          <p:blipFill rotWithShape="1">
            <a:blip r:embed="rId3">
              <a:alphaModFix/>
            </a:blip>
            <a:srcRect b="0" l="0" r="0" t="-1"/>
            <a:stretch/>
          </p:blipFill>
          <p:spPr>
            <a:xfrm>
              <a:off x="-1" y="0"/>
              <a:ext cx="7097401" cy="69317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0" name="Google Shape;290;p1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083109" y="3409950"/>
              <a:ext cx="5108891" cy="412125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1" name="Google Shape;291;p15"/>
          <p:cNvSpPr/>
          <p:nvPr/>
        </p:nvSpPr>
        <p:spPr>
          <a:xfrm>
            <a:off x="5786710" y="2511188"/>
            <a:ext cx="6564514" cy="2152785"/>
          </a:xfrm>
          <a:custGeom>
            <a:rect b="b" l="l" r="r" t="t"/>
            <a:pathLst>
              <a:path extrusionOk="0" h="1528549" w="5076967">
                <a:moveTo>
                  <a:pt x="0" y="1160060"/>
                </a:moveTo>
                <a:lnTo>
                  <a:pt x="1037230" y="1528549"/>
                </a:lnTo>
                <a:lnTo>
                  <a:pt x="1637731" y="1460310"/>
                </a:lnTo>
                <a:lnTo>
                  <a:pt x="2593074" y="1064525"/>
                </a:lnTo>
                <a:lnTo>
                  <a:pt x="3875964" y="941695"/>
                </a:lnTo>
                <a:lnTo>
                  <a:pt x="4681182" y="723331"/>
                </a:lnTo>
                <a:lnTo>
                  <a:pt x="5036024" y="764275"/>
                </a:lnTo>
                <a:lnTo>
                  <a:pt x="5076967" y="0"/>
                </a:lnTo>
                <a:lnTo>
                  <a:pt x="1310185" y="300251"/>
                </a:lnTo>
                <a:lnTo>
                  <a:pt x="0" y="1160060"/>
                </a:lnTo>
                <a:close/>
              </a:path>
            </a:pathLst>
          </a:cu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2" name="Google Shape;292;p15"/>
          <p:cNvSpPr txBox="1"/>
          <p:nvPr/>
        </p:nvSpPr>
        <p:spPr>
          <a:xfrm>
            <a:off x="7306842" y="1396570"/>
            <a:ext cx="267535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 b="1" sz="4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3" name="Google Shape;293;p15"/>
          <p:cNvSpPr txBox="1"/>
          <p:nvPr/>
        </p:nvSpPr>
        <p:spPr>
          <a:xfrm>
            <a:off x="4654234" y="2352884"/>
            <a:ext cx="485775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SOLUTION</a:t>
            </a:r>
            <a:endParaRPr b="1" sz="6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8469" y="1290832"/>
            <a:ext cx="4112589" cy="41125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9" name="Google Shape;299;p16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300" name="Google Shape;300;p16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1" name="Google Shape;301;p16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2" name="Google Shape;302;p16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3" name="Google Shape;303;p16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04" name="Google Shape;304;p16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305" name="Google Shape;305;p16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6" name="Google Shape;306;p16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07" name="Google Shape;307;p16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8" name="Google Shape;308;p16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9" name="Google Shape;309;p16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10" name="Google Shape;310;p16"/>
          <p:cNvSpPr txBox="1"/>
          <p:nvPr/>
        </p:nvSpPr>
        <p:spPr>
          <a:xfrm>
            <a:off x="5588616" y="2367369"/>
            <a:ext cx="275005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1" name="Google Shape;311;p16"/>
          <p:cNvSpPr txBox="1"/>
          <p:nvPr/>
        </p:nvSpPr>
        <p:spPr>
          <a:xfrm>
            <a:off x="5767719" y="2012178"/>
            <a:ext cx="30480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12" name="Google Shape;31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75280" y="1958336"/>
            <a:ext cx="468990" cy="468990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16"/>
          <p:cNvSpPr txBox="1"/>
          <p:nvPr/>
        </p:nvSpPr>
        <p:spPr>
          <a:xfrm>
            <a:off x="8652008" y="2330938"/>
            <a:ext cx="275005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4" name="Google Shape;314;p16"/>
          <p:cNvSpPr txBox="1"/>
          <p:nvPr/>
        </p:nvSpPr>
        <p:spPr>
          <a:xfrm>
            <a:off x="8831111" y="1975747"/>
            <a:ext cx="30480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15" name="Google Shape;31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38672" y="1921905"/>
            <a:ext cx="468990" cy="46899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16"/>
          <p:cNvSpPr txBox="1"/>
          <p:nvPr/>
        </p:nvSpPr>
        <p:spPr>
          <a:xfrm>
            <a:off x="5580559" y="4060418"/>
            <a:ext cx="275005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7" name="Google Shape;317;p16"/>
          <p:cNvSpPr txBox="1"/>
          <p:nvPr/>
        </p:nvSpPr>
        <p:spPr>
          <a:xfrm>
            <a:off x="5759662" y="3705227"/>
            <a:ext cx="30480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18" name="Google Shape;31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67223" y="3651385"/>
            <a:ext cx="468990" cy="46899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6"/>
          <p:cNvSpPr txBox="1"/>
          <p:nvPr/>
        </p:nvSpPr>
        <p:spPr>
          <a:xfrm>
            <a:off x="8652008" y="4043163"/>
            <a:ext cx="275005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0" name="Google Shape;320;p16"/>
          <p:cNvSpPr txBox="1"/>
          <p:nvPr/>
        </p:nvSpPr>
        <p:spPr>
          <a:xfrm>
            <a:off x="8831111" y="3687972"/>
            <a:ext cx="30480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21" name="Google Shape;32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38672" y="3634130"/>
            <a:ext cx="468990" cy="468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" name="Google Shape;326;p17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327" name="Google Shape;327;p17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8" name="Google Shape;328;p17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9" name="Google Shape;329;p17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0" name="Google Shape;330;p17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331" name="Google Shape;33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70" y="1702957"/>
            <a:ext cx="3802233" cy="33505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2" name="Google Shape;332;p17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333" name="Google Shape;333;p17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4" name="Google Shape;334;p17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35" name="Google Shape;335;p17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6" name="Google Shape;336;p17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7" name="Google Shape;337;p17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338" name="Google Shape;33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0353" y="1714822"/>
            <a:ext cx="2703594" cy="45429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9" name="Google Shape;339;p17"/>
          <p:cNvGrpSpPr/>
          <p:nvPr/>
        </p:nvGrpSpPr>
        <p:grpSpPr>
          <a:xfrm>
            <a:off x="8845797" y="1890140"/>
            <a:ext cx="3048000" cy="1086024"/>
            <a:chOff x="5974844" y="2103143"/>
            <a:chExt cx="3048000" cy="1086024"/>
          </a:xfrm>
        </p:grpSpPr>
        <p:sp>
          <p:nvSpPr>
            <p:cNvPr id="340" name="Google Shape;340;p17"/>
            <p:cNvSpPr txBox="1"/>
            <p:nvPr/>
          </p:nvSpPr>
          <p:spPr>
            <a:xfrm>
              <a:off x="5974844" y="2103143"/>
              <a:ext cx="30480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1" name="Google Shape;341;p17"/>
            <p:cNvSpPr txBox="1"/>
            <p:nvPr/>
          </p:nvSpPr>
          <p:spPr>
            <a:xfrm>
              <a:off x="5974844" y="2450503"/>
              <a:ext cx="2750056" cy="738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We hope that this template will return to you as a time, money and reputation.</a:t>
              </a:r>
              <a:endParaRPr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42" name="Google Shape;342;p17"/>
          <p:cNvGrpSpPr/>
          <p:nvPr/>
        </p:nvGrpSpPr>
        <p:grpSpPr>
          <a:xfrm>
            <a:off x="8845797" y="4252736"/>
            <a:ext cx="3048000" cy="1086024"/>
            <a:chOff x="5974844" y="2103143"/>
            <a:chExt cx="3048000" cy="1086024"/>
          </a:xfrm>
        </p:grpSpPr>
        <p:sp>
          <p:nvSpPr>
            <p:cNvPr id="343" name="Google Shape;343;p17"/>
            <p:cNvSpPr txBox="1"/>
            <p:nvPr/>
          </p:nvSpPr>
          <p:spPr>
            <a:xfrm>
              <a:off x="5974844" y="2103143"/>
              <a:ext cx="30480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4" name="Google Shape;344;p17"/>
            <p:cNvSpPr txBox="1"/>
            <p:nvPr/>
          </p:nvSpPr>
          <p:spPr>
            <a:xfrm>
              <a:off x="5974844" y="2450503"/>
              <a:ext cx="2750056" cy="738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We hope that this template will return to you as a time, money and reputation.</a:t>
              </a:r>
              <a:endParaRPr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45" name="Google Shape;345;p17"/>
          <p:cNvGrpSpPr/>
          <p:nvPr/>
        </p:nvGrpSpPr>
        <p:grpSpPr>
          <a:xfrm>
            <a:off x="3836452" y="3135374"/>
            <a:ext cx="2653901" cy="1307864"/>
            <a:chOff x="6070999" y="2096746"/>
            <a:chExt cx="2653901" cy="1307864"/>
          </a:xfrm>
        </p:grpSpPr>
        <p:sp>
          <p:nvSpPr>
            <p:cNvPr id="346" name="Google Shape;346;p17"/>
            <p:cNvSpPr txBox="1"/>
            <p:nvPr/>
          </p:nvSpPr>
          <p:spPr>
            <a:xfrm>
              <a:off x="6070999" y="2096746"/>
              <a:ext cx="2557745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7" name="Google Shape;347;p17"/>
            <p:cNvSpPr txBox="1"/>
            <p:nvPr/>
          </p:nvSpPr>
          <p:spPr>
            <a:xfrm>
              <a:off x="6419150" y="2450503"/>
              <a:ext cx="2305750" cy="9541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We hope that this template will return to you as a time, money and reputation.</a:t>
              </a:r>
              <a:endParaRPr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2" name="Google Shape;352;p18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353" name="Google Shape;353;p18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4" name="Google Shape;354;p18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5" name="Google Shape;355;p18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6" name="Google Shape;356;p18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57" name="Google Shape;357;p18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358" name="Google Shape;358;p18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59" name="Google Shape;359;p18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60" name="Google Shape;360;p18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STEP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1" name="Google Shape;361;p18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2" name="Google Shape;362;p18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63" name="Google Shape;363;p18"/>
          <p:cNvGrpSpPr/>
          <p:nvPr/>
        </p:nvGrpSpPr>
        <p:grpSpPr>
          <a:xfrm>
            <a:off x="6434544" y="954230"/>
            <a:ext cx="720000" cy="720000"/>
            <a:chOff x="6434544" y="954230"/>
            <a:chExt cx="720000" cy="720000"/>
          </a:xfrm>
        </p:grpSpPr>
        <p:sp>
          <p:nvSpPr>
            <p:cNvPr id="364" name="Google Shape;364;p18"/>
            <p:cNvSpPr/>
            <p:nvPr/>
          </p:nvSpPr>
          <p:spPr>
            <a:xfrm>
              <a:off x="6434544" y="954230"/>
              <a:ext cx="720000" cy="720000"/>
            </a:xfrm>
            <a:prstGeom prst="ellipse">
              <a:avLst/>
            </a:prstGeom>
            <a:solidFill>
              <a:srgbClr val="D8AD09"/>
            </a:solidFill>
            <a:ln cap="flat" cmpd="sng" w="12700">
              <a:solidFill>
                <a:srgbClr val="D8AD0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5" name="Google Shape;365;p18"/>
            <p:cNvSpPr txBox="1"/>
            <p:nvPr/>
          </p:nvSpPr>
          <p:spPr>
            <a:xfrm>
              <a:off x="6493042" y="1144953"/>
              <a:ext cx="60300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2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66" name="Google Shape;366;p18"/>
          <p:cNvGrpSpPr/>
          <p:nvPr/>
        </p:nvGrpSpPr>
        <p:grpSpPr>
          <a:xfrm>
            <a:off x="8380873" y="1509782"/>
            <a:ext cx="720000" cy="720000"/>
            <a:chOff x="8380873" y="1509782"/>
            <a:chExt cx="720000" cy="720000"/>
          </a:xfrm>
        </p:grpSpPr>
        <p:sp>
          <p:nvSpPr>
            <p:cNvPr id="367" name="Google Shape;367;p18"/>
            <p:cNvSpPr/>
            <p:nvPr/>
          </p:nvSpPr>
          <p:spPr>
            <a:xfrm>
              <a:off x="8380873" y="1509782"/>
              <a:ext cx="720000" cy="720000"/>
            </a:xfrm>
            <a:prstGeom prst="ellipse">
              <a:avLst/>
            </a:prstGeom>
            <a:solidFill>
              <a:srgbClr val="D8AD09"/>
            </a:solidFill>
            <a:ln cap="flat" cmpd="sng" w="12700">
              <a:solidFill>
                <a:srgbClr val="D8AD0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8" name="Google Shape;368;p18"/>
            <p:cNvSpPr txBox="1"/>
            <p:nvPr/>
          </p:nvSpPr>
          <p:spPr>
            <a:xfrm>
              <a:off x="8456954" y="1700505"/>
              <a:ext cx="60300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3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69" name="Google Shape;369;p18"/>
          <p:cNvGrpSpPr/>
          <p:nvPr/>
        </p:nvGrpSpPr>
        <p:grpSpPr>
          <a:xfrm>
            <a:off x="9076226" y="3640211"/>
            <a:ext cx="720000" cy="720000"/>
            <a:chOff x="9076226" y="3640211"/>
            <a:chExt cx="720000" cy="720000"/>
          </a:xfrm>
        </p:grpSpPr>
        <p:sp>
          <p:nvSpPr>
            <p:cNvPr id="370" name="Google Shape;370;p18"/>
            <p:cNvSpPr/>
            <p:nvPr/>
          </p:nvSpPr>
          <p:spPr>
            <a:xfrm>
              <a:off x="9076226" y="3640211"/>
              <a:ext cx="720000" cy="720000"/>
            </a:xfrm>
            <a:prstGeom prst="ellipse">
              <a:avLst/>
            </a:prstGeom>
            <a:solidFill>
              <a:srgbClr val="D8AD09"/>
            </a:solidFill>
            <a:ln cap="flat" cmpd="sng" w="12700">
              <a:solidFill>
                <a:srgbClr val="D8AD0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1" name="Google Shape;371;p18"/>
            <p:cNvSpPr txBox="1"/>
            <p:nvPr/>
          </p:nvSpPr>
          <p:spPr>
            <a:xfrm>
              <a:off x="9143339" y="3837476"/>
              <a:ext cx="60300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4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72" name="Google Shape;372;p18"/>
          <p:cNvGrpSpPr/>
          <p:nvPr/>
        </p:nvGrpSpPr>
        <p:grpSpPr>
          <a:xfrm>
            <a:off x="2607369" y="2773280"/>
            <a:ext cx="720000" cy="720000"/>
            <a:chOff x="2607369" y="2773280"/>
            <a:chExt cx="720000" cy="720000"/>
          </a:xfrm>
        </p:grpSpPr>
        <p:sp>
          <p:nvSpPr>
            <p:cNvPr id="373" name="Google Shape;373;p18"/>
            <p:cNvSpPr/>
            <p:nvPr/>
          </p:nvSpPr>
          <p:spPr>
            <a:xfrm>
              <a:off x="2607369" y="2773280"/>
              <a:ext cx="720000" cy="720000"/>
            </a:xfrm>
            <a:prstGeom prst="ellipse">
              <a:avLst/>
            </a:prstGeom>
            <a:solidFill>
              <a:srgbClr val="D8AD09"/>
            </a:solidFill>
            <a:ln cap="flat" cmpd="sng" w="12700">
              <a:solidFill>
                <a:srgbClr val="D8AD0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4" name="Google Shape;374;p18"/>
            <p:cNvSpPr txBox="1"/>
            <p:nvPr/>
          </p:nvSpPr>
          <p:spPr>
            <a:xfrm>
              <a:off x="2665867" y="2964003"/>
              <a:ext cx="60300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</a:t>
              </a:r>
              <a:endParaRPr b="1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75" name="Google Shape;375;p18"/>
          <p:cNvSpPr txBox="1"/>
          <p:nvPr/>
        </p:nvSpPr>
        <p:spPr>
          <a:xfrm>
            <a:off x="8359504" y="2036779"/>
            <a:ext cx="2750056" cy="738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AD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6" name="Google Shape;376;p18"/>
          <p:cNvSpPr txBox="1"/>
          <p:nvPr/>
        </p:nvSpPr>
        <p:spPr>
          <a:xfrm>
            <a:off x="728891" y="3361623"/>
            <a:ext cx="2750056" cy="738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AD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77" name="Google Shape;37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95540" y="1193807"/>
            <a:ext cx="7200919" cy="4936356"/>
          </a:xfrm>
          <a:prstGeom prst="rect">
            <a:avLst/>
          </a:prstGeom>
          <a:noFill/>
          <a:ln>
            <a:noFill/>
          </a:ln>
        </p:spPr>
      </p:pic>
      <p:sp>
        <p:nvSpPr>
          <p:cNvPr id="378" name="Google Shape;378;p18"/>
          <p:cNvSpPr txBox="1"/>
          <p:nvPr/>
        </p:nvSpPr>
        <p:spPr>
          <a:xfrm>
            <a:off x="4592774" y="1513913"/>
            <a:ext cx="2750056" cy="738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AD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9" name="Google Shape;379;p18"/>
          <p:cNvSpPr txBox="1"/>
          <p:nvPr/>
        </p:nvSpPr>
        <p:spPr>
          <a:xfrm>
            <a:off x="9064013" y="4176030"/>
            <a:ext cx="2750056" cy="738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AD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19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385" name="Google Shape;385;p19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6" name="Google Shape;386;p19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7" name="Google Shape;387;p19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8" name="Google Shape;388;p19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descr="https://timgsa.baidu.com/timg?image&amp;quality=80&amp;size=b9999_10000&amp;sec=1491813004719&amp;di=96d781b43b4dc2c1d83131b6a12d4fe9&amp;imgtype=0&amp;src=http%3A%2F%2Fimgsrc.baidu.com%2Fforum%2Fw%3D580%2Fsign%3Df50d5e008bb1cb133e693c1bed5556da%2Fc8220cfa513d2697984b3db253fbb2fb4116d897.jpg" id="389" name="Google Shape;38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5476" y="857817"/>
            <a:ext cx="8121011" cy="54186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90" name="Google Shape;390;p19"/>
          <p:cNvGrpSpPr/>
          <p:nvPr/>
        </p:nvGrpSpPr>
        <p:grpSpPr>
          <a:xfrm>
            <a:off x="930812" y="666074"/>
            <a:ext cx="4001114" cy="757249"/>
            <a:chOff x="7228449" y="476836"/>
            <a:chExt cx="4001114" cy="757249"/>
          </a:xfrm>
        </p:grpSpPr>
        <p:cxnSp>
          <p:nvCxnSpPr>
            <p:cNvPr id="391" name="Google Shape;391;p19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2" name="Google Shape;392;p19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93" name="Google Shape;393;p19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4" name="Google Shape;394;p19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5" name="Google Shape;395;p19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96" name="Google Shape;396;p19"/>
          <p:cNvSpPr txBox="1"/>
          <p:nvPr/>
        </p:nvSpPr>
        <p:spPr>
          <a:xfrm>
            <a:off x="7788004" y="1791431"/>
            <a:ext cx="3401147" cy="7386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7" name="Google Shape;397;p19"/>
          <p:cNvSpPr txBox="1"/>
          <p:nvPr/>
        </p:nvSpPr>
        <p:spPr>
          <a:xfrm>
            <a:off x="7788004" y="2877350"/>
            <a:ext cx="3401147" cy="7386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8" name="Google Shape;398;p19"/>
          <p:cNvSpPr txBox="1"/>
          <p:nvPr/>
        </p:nvSpPr>
        <p:spPr>
          <a:xfrm>
            <a:off x="1494779" y="2684848"/>
            <a:ext cx="3401147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99" name="Google Shape;39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4577180">
            <a:off x="865598" y="2408116"/>
            <a:ext cx="717296" cy="938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4099899">
            <a:off x="11099483" y="1476348"/>
            <a:ext cx="717296" cy="938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4099899">
            <a:off x="11099483" y="2595752"/>
            <a:ext cx="717296" cy="938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oogle Shape;406;p20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407" name="Google Shape;407;p20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8" name="Google Shape;408;p20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9" name="Google Shape;409;p20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0" name="Google Shape;410;p20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411" name="Google Shape;411;p20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412" name="Google Shape;412;p20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3" name="Google Shape;413;p20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14" name="Google Shape;414;p20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417" name="Google Shape;417;p20"/>
          <p:cNvGrpSpPr/>
          <p:nvPr/>
        </p:nvGrpSpPr>
        <p:grpSpPr>
          <a:xfrm rot="-7585609">
            <a:off x="2022996" y="2267615"/>
            <a:ext cx="565830" cy="1420836"/>
            <a:chOff x="334895" y="0"/>
            <a:chExt cx="1592694" cy="6668086"/>
          </a:xfrm>
        </p:grpSpPr>
        <p:sp>
          <p:nvSpPr>
            <p:cNvPr id="418" name="Google Shape;418;p20"/>
            <p:cNvSpPr/>
            <p:nvPr/>
          </p:nvSpPr>
          <p:spPr>
            <a:xfrm>
              <a:off x="334895" y="0"/>
              <a:ext cx="200886" cy="666808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634713" y="0"/>
              <a:ext cx="70682" cy="666808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805324" y="0"/>
              <a:ext cx="26041" cy="57790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938078" y="0"/>
              <a:ext cx="126928" cy="57790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1254918" y="0"/>
              <a:ext cx="197855" cy="666808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3" name="Google Shape;423;p20"/>
            <p:cNvSpPr/>
            <p:nvPr/>
          </p:nvSpPr>
          <p:spPr>
            <a:xfrm>
              <a:off x="1127188" y="0"/>
              <a:ext cx="29761" cy="635690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4" name="Google Shape;424;p20"/>
            <p:cNvSpPr/>
            <p:nvPr/>
          </p:nvSpPr>
          <p:spPr>
            <a:xfrm>
              <a:off x="1134614" y="0"/>
              <a:ext cx="55802" cy="63569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1586169" y="0"/>
              <a:ext cx="37201" cy="57790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1677154" y="0"/>
              <a:ext cx="70682" cy="666808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7" name="Google Shape;427;p20"/>
            <p:cNvSpPr/>
            <p:nvPr/>
          </p:nvSpPr>
          <p:spPr>
            <a:xfrm>
              <a:off x="1801105" y="0"/>
              <a:ext cx="126484" cy="666808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28" name="Google Shape;428;p20"/>
          <p:cNvSpPr txBox="1"/>
          <p:nvPr/>
        </p:nvSpPr>
        <p:spPr>
          <a:xfrm>
            <a:off x="2619066" y="2754553"/>
            <a:ext cx="1575677" cy="347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29" name="Google Shape;429;p20"/>
          <p:cNvSpPr txBox="1"/>
          <p:nvPr/>
        </p:nvSpPr>
        <p:spPr>
          <a:xfrm>
            <a:off x="2104206" y="3101913"/>
            <a:ext cx="27500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30" name="Google Shape;430;p20"/>
          <p:cNvGrpSpPr/>
          <p:nvPr/>
        </p:nvGrpSpPr>
        <p:grpSpPr>
          <a:xfrm rot="-7585609">
            <a:off x="2023398" y="4021852"/>
            <a:ext cx="565830" cy="1420836"/>
            <a:chOff x="334895" y="0"/>
            <a:chExt cx="1592694" cy="6668086"/>
          </a:xfrm>
        </p:grpSpPr>
        <p:sp>
          <p:nvSpPr>
            <p:cNvPr id="431" name="Google Shape;431;p20"/>
            <p:cNvSpPr/>
            <p:nvPr/>
          </p:nvSpPr>
          <p:spPr>
            <a:xfrm>
              <a:off x="334895" y="0"/>
              <a:ext cx="200886" cy="6668086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2" name="Google Shape;432;p20"/>
            <p:cNvSpPr/>
            <p:nvPr/>
          </p:nvSpPr>
          <p:spPr>
            <a:xfrm>
              <a:off x="634713" y="0"/>
              <a:ext cx="70682" cy="6668086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3" name="Google Shape;433;p20"/>
            <p:cNvSpPr/>
            <p:nvPr/>
          </p:nvSpPr>
          <p:spPr>
            <a:xfrm>
              <a:off x="805324" y="0"/>
              <a:ext cx="26041" cy="5779008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4" name="Google Shape;434;p20"/>
            <p:cNvSpPr/>
            <p:nvPr/>
          </p:nvSpPr>
          <p:spPr>
            <a:xfrm>
              <a:off x="938078" y="0"/>
              <a:ext cx="126928" cy="5779008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5" name="Google Shape;435;p20"/>
            <p:cNvSpPr/>
            <p:nvPr/>
          </p:nvSpPr>
          <p:spPr>
            <a:xfrm>
              <a:off x="1254918" y="0"/>
              <a:ext cx="197855" cy="6668086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6" name="Google Shape;436;p20"/>
            <p:cNvSpPr/>
            <p:nvPr/>
          </p:nvSpPr>
          <p:spPr>
            <a:xfrm>
              <a:off x="1127188" y="0"/>
              <a:ext cx="29761" cy="6356909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7" name="Google Shape;437;p20"/>
            <p:cNvSpPr/>
            <p:nvPr/>
          </p:nvSpPr>
          <p:spPr>
            <a:xfrm>
              <a:off x="1134614" y="0"/>
              <a:ext cx="55802" cy="6356907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8" name="Google Shape;438;p20"/>
            <p:cNvSpPr/>
            <p:nvPr/>
          </p:nvSpPr>
          <p:spPr>
            <a:xfrm>
              <a:off x="1586169" y="0"/>
              <a:ext cx="37201" cy="5779008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9" name="Google Shape;439;p20"/>
            <p:cNvSpPr/>
            <p:nvPr/>
          </p:nvSpPr>
          <p:spPr>
            <a:xfrm>
              <a:off x="1677154" y="0"/>
              <a:ext cx="70682" cy="6668086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0" name="Google Shape;440;p20"/>
            <p:cNvSpPr/>
            <p:nvPr/>
          </p:nvSpPr>
          <p:spPr>
            <a:xfrm>
              <a:off x="1801105" y="0"/>
              <a:ext cx="126484" cy="6668086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41" name="Google Shape;441;p20"/>
          <p:cNvSpPr txBox="1"/>
          <p:nvPr/>
        </p:nvSpPr>
        <p:spPr>
          <a:xfrm>
            <a:off x="2619468" y="4508790"/>
            <a:ext cx="1575677" cy="347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42" name="Google Shape;442;p20"/>
          <p:cNvSpPr txBox="1"/>
          <p:nvPr/>
        </p:nvSpPr>
        <p:spPr>
          <a:xfrm>
            <a:off x="2104608" y="4856150"/>
            <a:ext cx="27500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43" name="Google Shape;443;p20"/>
          <p:cNvGrpSpPr/>
          <p:nvPr/>
        </p:nvGrpSpPr>
        <p:grpSpPr>
          <a:xfrm rot="-7585609">
            <a:off x="6264725" y="1955565"/>
            <a:ext cx="565830" cy="1420836"/>
            <a:chOff x="334895" y="0"/>
            <a:chExt cx="1592694" cy="6668086"/>
          </a:xfrm>
        </p:grpSpPr>
        <p:sp>
          <p:nvSpPr>
            <p:cNvPr id="444" name="Google Shape;444;p20"/>
            <p:cNvSpPr/>
            <p:nvPr/>
          </p:nvSpPr>
          <p:spPr>
            <a:xfrm>
              <a:off x="334895" y="0"/>
              <a:ext cx="200886" cy="6668086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5" name="Google Shape;445;p20"/>
            <p:cNvSpPr/>
            <p:nvPr/>
          </p:nvSpPr>
          <p:spPr>
            <a:xfrm>
              <a:off x="634713" y="0"/>
              <a:ext cx="70682" cy="6668086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805324" y="0"/>
              <a:ext cx="26041" cy="5779008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938078" y="0"/>
              <a:ext cx="126928" cy="5779008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1254918" y="0"/>
              <a:ext cx="197855" cy="6668086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1127188" y="0"/>
              <a:ext cx="29761" cy="6356909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1134614" y="0"/>
              <a:ext cx="55802" cy="6356907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1" name="Google Shape;451;p20"/>
            <p:cNvSpPr/>
            <p:nvPr/>
          </p:nvSpPr>
          <p:spPr>
            <a:xfrm>
              <a:off x="1586169" y="0"/>
              <a:ext cx="37201" cy="5779008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1677154" y="0"/>
              <a:ext cx="70682" cy="6668086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3" name="Google Shape;453;p20"/>
            <p:cNvSpPr/>
            <p:nvPr/>
          </p:nvSpPr>
          <p:spPr>
            <a:xfrm>
              <a:off x="1801105" y="0"/>
              <a:ext cx="126484" cy="6668086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54" name="Google Shape;454;p20"/>
          <p:cNvSpPr txBox="1"/>
          <p:nvPr/>
        </p:nvSpPr>
        <p:spPr>
          <a:xfrm>
            <a:off x="6860795" y="2442503"/>
            <a:ext cx="1575677" cy="347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55" name="Google Shape;455;p20"/>
          <p:cNvSpPr txBox="1"/>
          <p:nvPr/>
        </p:nvSpPr>
        <p:spPr>
          <a:xfrm>
            <a:off x="6345935" y="2789863"/>
            <a:ext cx="275005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56" name="Google Shape;456;p20"/>
          <p:cNvGrpSpPr/>
          <p:nvPr/>
        </p:nvGrpSpPr>
        <p:grpSpPr>
          <a:xfrm rot="-7585609">
            <a:off x="6293915" y="3744149"/>
            <a:ext cx="565830" cy="1420836"/>
            <a:chOff x="334895" y="0"/>
            <a:chExt cx="1592694" cy="6668086"/>
          </a:xfrm>
        </p:grpSpPr>
        <p:sp>
          <p:nvSpPr>
            <p:cNvPr id="457" name="Google Shape;457;p20"/>
            <p:cNvSpPr/>
            <p:nvPr/>
          </p:nvSpPr>
          <p:spPr>
            <a:xfrm>
              <a:off x="334895" y="0"/>
              <a:ext cx="200886" cy="6668086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8" name="Google Shape;458;p20"/>
            <p:cNvSpPr/>
            <p:nvPr/>
          </p:nvSpPr>
          <p:spPr>
            <a:xfrm>
              <a:off x="634713" y="0"/>
              <a:ext cx="70682" cy="6668086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9" name="Google Shape;459;p20"/>
            <p:cNvSpPr/>
            <p:nvPr/>
          </p:nvSpPr>
          <p:spPr>
            <a:xfrm>
              <a:off x="805324" y="0"/>
              <a:ext cx="26041" cy="5779008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0" name="Google Shape;460;p20"/>
            <p:cNvSpPr/>
            <p:nvPr/>
          </p:nvSpPr>
          <p:spPr>
            <a:xfrm>
              <a:off x="938078" y="0"/>
              <a:ext cx="126928" cy="5779008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1" name="Google Shape;461;p20"/>
            <p:cNvSpPr/>
            <p:nvPr/>
          </p:nvSpPr>
          <p:spPr>
            <a:xfrm>
              <a:off x="1254918" y="0"/>
              <a:ext cx="197855" cy="6668086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2" name="Google Shape;462;p20"/>
            <p:cNvSpPr/>
            <p:nvPr/>
          </p:nvSpPr>
          <p:spPr>
            <a:xfrm>
              <a:off x="1127188" y="0"/>
              <a:ext cx="29761" cy="6356909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3" name="Google Shape;463;p20"/>
            <p:cNvSpPr/>
            <p:nvPr/>
          </p:nvSpPr>
          <p:spPr>
            <a:xfrm>
              <a:off x="1134614" y="0"/>
              <a:ext cx="55802" cy="6356907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4" name="Google Shape;464;p20"/>
            <p:cNvSpPr/>
            <p:nvPr/>
          </p:nvSpPr>
          <p:spPr>
            <a:xfrm>
              <a:off x="1586169" y="0"/>
              <a:ext cx="37201" cy="5779008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5" name="Google Shape;465;p20"/>
            <p:cNvSpPr/>
            <p:nvPr/>
          </p:nvSpPr>
          <p:spPr>
            <a:xfrm>
              <a:off x="1677154" y="0"/>
              <a:ext cx="70682" cy="6668086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6" name="Google Shape;466;p20"/>
            <p:cNvSpPr/>
            <p:nvPr/>
          </p:nvSpPr>
          <p:spPr>
            <a:xfrm>
              <a:off x="1801105" y="0"/>
              <a:ext cx="126484" cy="6668086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67" name="Google Shape;467;p20"/>
          <p:cNvSpPr txBox="1"/>
          <p:nvPr/>
        </p:nvSpPr>
        <p:spPr>
          <a:xfrm>
            <a:off x="6889985" y="4231087"/>
            <a:ext cx="1575677" cy="347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8" name="Google Shape;468;p20"/>
          <p:cNvSpPr txBox="1"/>
          <p:nvPr/>
        </p:nvSpPr>
        <p:spPr>
          <a:xfrm>
            <a:off x="6375125" y="4578447"/>
            <a:ext cx="275005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complex idea can be conveyed with just a single still image, namely making it possible to absorb large amounts of data quickly.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69" name="Google Shape;469;p20"/>
          <p:cNvGrpSpPr/>
          <p:nvPr/>
        </p:nvGrpSpPr>
        <p:grpSpPr>
          <a:xfrm rot="-7585609">
            <a:off x="1993806" y="402962"/>
            <a:ext cx="565830" cy="1420836"/>
            <a:chOff x="334895" y="0"/>
            <a:chExt cx="1592694" cy="6668086"/>
          </a:xfrm>
        </p:grpSpPr>
        <p:sp>
          <p:nvSpPr>
            <p:cNvPr id="470" name="Google Shape;470;p20"/>
            <p:cNvSpPr/>
            <p:nvPr/>
          </p:nvSpPr>
          <p:spPr>
            <a:xfrm>
              <a:off x="334895" y="0"/>
              <a:ext cx="200886" cy="6668086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1" name="Google Shape;471;p20"/>
            <p:cNvSpPr/>
            <p:nvPr/>
          </p:nvSpPr>
          <p:spPr>
            <a:xfrm>
              <a:off x="634713" y="0"/>
              <a:ext cx="70682" cy="6668086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2" name="Google Shape;472;p20"/>
            <p:cNvSpPr/>
            <p:nvPr/>
          </p:nvSpPr>
          <p:spPr>
            <a:xfrm>
              <a:off x="805324" y="0"/>
              <a:ext cx="26041" cy="5779008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3" name="Google Shape;473;p20"/>
            <p:cNvSpPr/>
            <p:nvPr/>
          </p:nvSpPr>
          <p:spPr>
            <a:xfrm>
              <a:off x="938078" y="0"/>
              <a:ext cx="126928" cy="5779008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4" name="Google Shape;474;p20"/>
            <p:cNvSpPr/>
            <p:nvPr/>
          </p:nvSpPr>
          <p:spPr>
            <a:xfrm>
              <a:off x="1254918" y="0"/>
              <a:ext cx="197855" cy="6668086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5" name="Google Shape;475;p20"/>
            <p:cNvSpPr/>
            <p:nvPr/>
          </p:nvSpPr>
          <p:spPr>
            <a:xfrm>
              <a:off x="1127188" y="0"/>
              <a:ext cx="29761" cy="635690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6" name="Google Shape;476;p20"/>
            <p:cNvSpPr/>
            <p:nvPr/>
          </p:nvSpPr>
          <p:spPr>
            <a:xfrm>
              <a:off x="1134614" y="0"/>
              <a:ext cx="55802" cy="6356907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7" name="Google Shape;477;p20"/>
            <p:cNvSpPr/>
            <p:nvPr/>
          </p:nvSpPr>
          <p:spPr>
            <a:xfrm>
              <a:off x="1586169" y="0"/>
              <a:ext cx="37201" cy="5779008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8" name="Google Shape;478;p20"/>
            <p:cNvSpPr/>
            <p:nvPr/>
          </p:nvSpPr>
          <p:spPr>
            <a:xfrm>
              <a:off x="1677154" y="0"/>
              <a:ext cx="70682" cy="6668086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9" name="Google Shape;479;p20"/>
            <p:cNvSpPr/>
            <p:nvPr/>
          </p:nvSpPr>
          <p:spPr>
            <a:xfrm>
              <a:off x="1801105" y="0"/>
              <a:ext cx="126484" cy="6668086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80" name="Google Shape;480;p20"/>
          <p:cNvSpPr txBox="1"/>
          <p:nvPr/>
        </p:nvSpPr>
        <p:spPr>
          <a:xfrm>
            <a:off x="2589876" y="889900"/>
            <a:ext cx="1575677" cy="347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HERE</a:t>
            </a:r>
            <a:endParaRPr b="1"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81" name="Google Shape;481;p20"/>
          <p:cNvSpPr txBox="1"/>
          <p:nvPr/>
        </p:nvSpPr>
        <p:spPr>
          <a:xfrm>
            <a:off x="2075016" y="1237260"/>
            <a:ext cx="27500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82" name="Google Shape;48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83092" y="3437321"/>
            <a:ext cx="2124772" cy="2561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7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27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27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27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7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54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54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454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7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68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18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18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7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408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08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908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7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13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7" name="Google Shape;487;p21"/>
          <p:cNvGrpSpPr/>
          <p:nvPr/>
        </p:nvGrpSpPr>
        <p:grpSpPr>
          <a:xfrm>
            <a:off x="-22" y="6005600"/>
            <a:ext cx="12192021" cy="805384"/>
            <a:chOff x="8802357" y="1453266"/>
            <a:chExt cx="1420838" cy="364293"/>
          </a:xfrm>
        </p:grpSpPr>
        <p:sp>
          <p:nvSpPr>
            <p:cNvPr id="488" name="Google Shape;488;p21"/>
            <p:cNvSpPr/>
            <p:nvPr/>
          </p:nvSpPr>
          <p:spPr>
            <a:xfrm rot="-5400000">
              <a:off x="9398791" y="944898"/>
              <a:ext cx="227971" cy="1420836"/>
            </a:xfrm>
            <a:prstGeom prst="rect">
              <a:avLst/>
            </a:prstGeom>
            <a:solidFill>
              <a:srgbClr val="171717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89" name="Google Shape;489;p21"/>
            <p:cNvSpPr/>
            <p:nvPr/>
          </p:nvSpPr>
          <p:spPr>
            <a:xfrm rot="-5400000">
              <a:off x="9499750" y="1094115"/>
              <a:ext cx="26054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90" name="Google Shape;490;p21"/>
            <p:cNvSpPr/>
            <p:nvPr/>
          </p:nvSpPr>
          <p:spPr>
            <a:xfrm rot="-5400000">
              <a:off x="9503005" y="798939"/>
              <a:ext cx="19540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91" name="Google Shape;491;p21"/>
            <p:cNvSpPr/>
            <p:nvPr/>
          </p:nvSpPr>
          <p:spPr>
            <a:xfrm rot="-5400000">
              <a:off x="9496492" y="759132"/>
              <a:ext cx="32567" cy="1420836"/>
            </a:xfrm>
            <a:prstGeom prst="rect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492" name="Google Shape;492;p21"/>
          <p:cNvGrpSpPr/>
          <p:nvPr/>
        </p:nvGrpSpPr>
        <p:grpSpPr>
          <a:xfrm>
            <a:off x="6779162" y="758465"/>
            <a:ext cx="4001114" cy="757249"/>
            <a:chOff x="7228449" y="476836"/>
            <a:chExt cx="4001114" cy="757249"/>
          </a:xfrm>
        </p:grpSpPr>
        <p:cxnSp>
          <p:nvCxnSpPr>
            <p:cNvPr id="493" name="Google Shape;493;p21"/>
            <p:cNvCxnSpPr/>
            <p:nvPr/>
          </p:nvCxnSpPr>
          <p:spPr>
            <a:xfrm>
              <a:off x="8623495" y="512836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94" name="Google Shape;494;p21"/>
            <p:cNvCxnSpPr/>
            <p:nvPr/>
          </p:nvCxnSpPr>
          <p:spPr>
            <a:xfrm>
              <a:off x="7256584" y="1205949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95" name="Google Shape;495;p21"/>
            <p:cNvSpPr txBox="1"/>
            <p:nvPr/>
          </p:nvSpPr>
          <p:spPr>
            <a:xfrm>
              <a:off x="7300449" y="606303"/>
              <a:ext cx="392911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TITLE HERE</a:t>
              </a:r>
              <a:endParaRPr b="1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96" name="Google Shape;496;p21"/>
            <p:cNvSpPr/>
            <p:nvPr/>
          </p:nvSpPr>
          <p:spPr>
            <a:xfrm>
              <a:off x="7228449" y="1162085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97" name="Google Shape;497;p21"/>
            <p:cNvSpPr/>
            <p:nvPr/>
          </p:nvSpPr>
          <p:spPr>
            <a:xfrm>
              <a:off x="11157563" y="476836"/>
              <a:ext cx="72000" cy="72000"/>
            </a:xfrm>
            <a:prstGeom prst="ellipse">
              <a:avLst/>
            </a:prstGeom>
            <a:solidFill>
              <a:srgbClr val="7F7F7F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498" name="Google Shape;498;p21"/>
          <p:cNvGrpSpPr/>
          <p:nvPr/>
        </p:nvGrpSpPr>
        <p:grpSpPr>
          <a:xfrm>
            <a:off x="939092" y="2306383"/>
            <a:ext cx="10180429" cy="3684013"/>
            <a:chOff x="939092" y="2306383"/>
            <a:chExt cx="10180429" cy="3684013"/>
          </a:xfrm>
        </p:grpSpPr>
        <p:pic>
          <p:nvPicPr>
            <p:cNvPr id="499" name="Google Shape;499;p21"/>
            <p:cNvPicPr preferRelativeResize="0"/>
            <p:nvPr/>
          </p:nvPicPr>
          <p:blipFill rotWithShape="1">
            <a:blip r:embed="rId3">
              <a:alphaModFix/>
            </a:blip>
            <a:srcRect b="13238" l="0" r="0" t="0"/>
            <a:stretch/>
          </p:blipFill>
          <p:spPr>
            <a:xfrm>
              <a:off x="939092" y="2483497"/>
              <a:ext cx="10047079" cy="35068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00" name="Google Shape;500;p21"/>
            <p:cNvSpPr/>
            <p:nvPr/>
          </p:nvSpPr>
          <p:spPr>
            <a:xfrm>
              <a:off x="1308771" y="2306383"/>
              <a:ext cx="9810750" cy="3199444"/>
            </a:xfrm>
            <a:custGeom>
              <a:rect b="b" l="l" r="r" t="t"/>
              <a:pathLst>
                <a:path extrusionOk="0" h="1485900" w="9810750">
                  <a:moveTo>
                    <a:pt x="400050" y="609600"/>
                  </a:moveTo>
                  <a:lnTo>
                    <a:pt x="400050" y="609600"/>
                  </a:lnTo>
                  <a:cubicBezTo>
                    <a:pt x="457200" y="615950"/>
                    <a:pt x="518111" y="607294"/>
                    <a:pt x="571500" y="628650"/>
                  </a:cubicBezTo>
                  <a:cubicBezTo>
                    <a:pt x="590144" y="636108"/>
                    <a:pt x="574210" y="674128"/>
                    <a:pt x="590550" y="685800"/>
                  </a:cubicBezTo>
                  <a:cubicBezTo>
                    <a:pt x="623230" y="709143"/>
                    <a:pt x="666750" y="711200"/>
                    <a:pt x="704850" y="723900"/>
                  </a:cubicBezTo>
                  <a:lnTo>
                    <a:pt x="933450" y="800100"/>
                  </a:lnTo>
                  <a:lnTo>
                    <a:pt x="990600" y="819150"/>
                  </a:lnTo>
                  <a:cubicBezTo>
                    <a:pt x="1009650" y="825500"/>
                    <a:pt x="1029789" y="829220"/>
                    <a:pt x="1047750" y="838200"/>
                  </a:cubicBezTo>
                  <a:cubicBezTo>
                    <a:pt x="1115483" y="872067"/>
                    <a:pt x="1115696" y="876663"/>
                    <a:pt x="1181100" y="895350"/>
                  </a:cubicBezTo>
                  <a:cubicBezTo>
                    <a:pt x="1301135" y="929646"/>
                    <a:pt x="1242723" y="905621"/>
                    <a:pt x="1409700" y="933450"/>
                  </a:cubicBezTo>
                  <a:cubicBezTo>
                    <a:pt x="1435525" y="937754"/>
                    <a:pt x="1460726" y="945307"/>
                    <a:pt x="1485900" y="952500"/>
                  </a:cubicBezTo>
                  <a:cubicBezTo>
                    <a:pt x="1505208" y="958017"/>
                    <a:pt x="1525089" y="962570"/>
                    <a:pt x="1543050" y="971550"/>
                  </a:cubicBezTo>
                  <a:cubicBezTo>
                    <a:pt x="1563528" y="981789"/>
                    <a:pt x="1578480" y="1002410"/>
                    <a:pt x="1600200" y="1009650"/>
                  </a:cubicBezTo>
                  <a:cubicBezTo>
                    <a:pt x="1636843" y="1021864"/>
                    <a:pt x="1676400" y="1022350"/>
                    <a:pt x="1714500" y="1028700"/>
                  </a:cubicBezTo>
                  <a:cubicBezTo>
                    <a:pt x="1739900" y="1041400"/>
                    <a:pt x="1766044" y="1052711"/>
                    <a:pt x="1790700" y="1066800"/>
                  </a:cubicBezTo>
                  <a:cubicBezTo>
                    <a:pt x="1810579" y="1078159"/>
                    <a:pt x="1826413" y="1096861"/>
                    <a:pt x="1847850" y="1104900"/>
                  </a:cubicBezTo>
                  <a:cubicBezTo>
                    <a:pt x="1878167" y="1116269"/>
                    <a:pt x="1911688" y="1116097"/>
                    <a:pt x="1943100" y="1123950"/>
                  </a:cubicBezTo>
                  <a:cubicBezTo>
                    <a:pt x="1962581" y="1128820"/>
                    <a:pt x="1980877" y="1137716"/>
                    <a:pt x="2000250" y="1143000"/>
                  </a:cubicBezTo>
                  <a:cubicBezTo>
                    <a:pt x="2050768" y="1156778"/>
                    <a:pt x="2101850" y="1168400"/>
                    <a:pt x="2152650" y="1181100"/>
                  </a:cubicBezTo>
                  <a:cubicBezTo>
                    <a:pt x="2178050" y="1187450"/>
                    <a:pt x="2204012" y="1191871"/>
                    <a:pt x="2228850" y="1200150"/>
                  </a:cubicBezTo>
                  <a:cubicBezTo>
                    <a:pt x="2266950" y="1212850"/>
                    <a:pt x="2303393" y="1232570"/>
                    <a:pt x="2343150" y="1238250"/>
                  </a:cubicBezTo>
                  <a:cubicBezTo>
                    <a:pt x="2387600" y="1244600"/>
                    <a:pt x="2431906" y="1252054"/>
                    <a:pt x="2476500" y="1257300"/>
                  </a:cubicBezTo>
                  <a:cubicBezTo>
                    <a:pt x="2539880" y="1264756"/>
                    <a:pt x="2603676" y="1268435"/>
                    <a:pt x="2667000" y="1276350"/>
                  </a:cubicBezTo>
                  <a:cubicBezTo>
                    <a:pt x="2705327" y="1281141"/>
                    <a:pt x="2743594" y="1287021"/>
                    <a:pt x="2781300" y="1295400"/>
                  </a:cubicBezTo>
                  <a:cubicBezTo>
                    <a:pt x="2800902" y="1299756"/>
                    <a:pt x="2818386" y="1313647"/>
                    <a:pt x="2838450" y="1314450"/>
                  </a:cubicBezTo>
                  <a:cubicBezTo>
                    <a:pt x="2978038" y="1320034"/>
                    <a:pt x="3117850" y="1314450"/>
                    <a:pt x="3257550" y="1314450"/>
                  </a:cubicBezTo>
                  <a:lnTo>
                    <a:pt x="4743450" y="1181100"/>
                  </a:lnTo>
                  <a:lnTo>
                    <a:pt x="5924550" y="971550"/>
                  </a:lnTo>
                  <a:lnTo>
                    <a:pt x="7219950" y="1333500"/>
                  </a:lnTo>
                  <a:lnTo>
                    <a:pt x="8991600" y="1485900"/>
                  </a:lnTo>
                  <a:lnTo>
                    <a:pt x="9791700" y="704850"/>
                  </a:lnTo>
                  <a:lnTo>
                    <a:pt x="9810750" y="342900"/>
                  </a:lnTo>
                  <a:lnTo>
                    <a:pt x="9810750" y="0"/>
                  </a:lnTo>
                  <a:lnTo>
                    <a:pt x="0" y="38100"/>
                  </a:lnTo>
                  <a:lnTo>
                    <a:pt x="400050" y="609600"/>
                  </a:ln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501" name="Google Shape;501;p21"/>
          <p:cNvSpPr/>
          <p:nvPr/>
        </p:nvSpPr>
        <p:spPr>
          <a:xfrm>
            <a:off x="2180363" y="1945040"/>
            <a:ext cx="57150" cy="2520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2" name="Google Shape;502;p21"/>
          <p:cNvSpPr txBox="1"/>
          <p:nvPr/>
        </p:nvSpPr>
        <p:spPr>
          <a:xfrm>
            <a:off x="2172950" y="1704205"/>
            <a:ext cx="1575677" cy="34736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3" name="Google Shape;503;p21"/>
          <p:cNvSpPr txBox="1"/>
          <p:nvPr/>
        </p:nvSpPr>
        <p:spPr>
          <a:xfrm>
            <a:off x="2237513" y="2131705"/>
            <a:ext cx="27500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4" name="Google Shape;504;p21"/>
          <p:cNvSpPr/>
          <p:nvPr/>
        </p:nvSpPr>
        <p:spPr>
          <a:xfrm>
            <a:off x="3496762" y="3041861"/>
            <a:ext cx="72000" cy="2880000"/>
          </a:xfrm>
          <a:prstGeom prst="rect">
            <a:avLst/>
          </a:prstGeom>
          <a:solidFill>
            <a:srgbClr val="7F7F7F"/>
          </a:solidFill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5" name="Google Shape;505;p21"/>
          <p:cNvSpPr txBox="1"/>
          <p:nvPr/>
        </p:nvSpPr>
        <p:spPr>
          <a:xfrm>
            <a:off x="3496762" y="2992772"/>
            <a:ext cx="1575677" cy="34736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6" name="Google Shape;506;p21"/>
          <p:cNvSpPr txBox="1"/>
          <p:nvPr/>
        </p:nvSpPr>
        <p:spPr>
          <a:xfrm>
            <a:off x="3612541" y="3420272"/>
            <a:ext cx="27500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rgbClr val="7F7F7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7" name="Google Shape;507;p21"/>
          <p:cNvSpPr/>
          <p:nvPr/>
        </p:nvSpPr>
        <p:spPr>
          <a:xfrm>
            <a:off x="6387778" y="2442656"/>
            <a:ext cx="122400" cy="2520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8" name="Google Shape;508;p21"/>
          <p:cNvSpPr txBox="1"/>
          <p:nvPr/>
        </p:nvSpPr>
        <p:spPr>
          <a:xfrm>
            <a:off x="6380367" y="2201821"/>
            <a:ext cx="1575677" cy="34736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9" name="Google Shape;509;p21"/>
          <p:cNvSpPr txBox="1"/>
          <p:nvPr/>
        </p:nvSpPr>
        <p:spPr>
          <a:xfrm>
            <a:off x="6581016" y="2671874"/>
            <a:ext cx="27500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10" name="Google Shape;510;p21"/>
          <p:cNvSpPr/>
          <p:nvPr/>
        </p:nvSpPr>
        <p:spPr>
          <a:xfrm>
            <a:off x="7884044" y="3796979"/>
            <a:ext cx="72000" cy="2160000"/>
          </a:xfrm>
          <a:prstGeom prst="rect">
            <a:avLst/>
          </a:prstGeom>
          <a:solidFill>
            <a:srgbClr val="7F7F7F"/>
          </a:solidFill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11" name="Google Shape;511;p21"/>
          <p:cNvSpPr txBox="1"/>
          <p:nvPr/>
        </p:nvSpPr>
        <p:spPr>
          <a:xfrm>
            <a:off x="7884044" y="3471667"/>
            <a:ext cx="1575677" cy="34736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HERE</a:t>
            </a:r>
            <a:endParaRPr b="1" sz="16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12" name="Google Shape;512;p21"/>
          <p:cNvSpPr txBox="1"/>
          <p:nvPr/>
        </p:nvSpPr>
        <p:spPr>
          <a:xfrm>
            <a:off x="8059180" y="3878487"/>
            <a:ext cx="27500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hope that this template will return to you as a time, money and reputation.</a:t>
            </a:r>
            <a:endParaRPr sz="1400">
              <a:solidFill>
                <a:srgbClr val="7F7F7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arcode Powerpoint Slides，Freepptbackgrounds.ne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