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Poppins"/>
      <p:regular r:id="rId32"/>
      <p:bold r:id="rId33"/>
      <p:italic r:id="rId34"/>
      <p:boldItalic r:id="rId35"/>
    </p:embeddedFont>
    <p:embeddedFont>
      <p:font typeface="Inter"/>
      <p:regular r:id="rId36"/>
      <p:bold r:id="rId37"/>
    </p:embeddedFont>
    <p:embeddedFont>
      <p:font typeface="Russo One"/>
      <p:regular r:id="rId38"/>
    </p:embeddedFont>
    <p:embeddedFont>
      <p:font typeface="Rajdhani"/>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UWYbUg5LGjtksub2BYbSuE6xf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jdhani-bold.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Poppins-bold.fntdata"/><Relationship Id="rId10" Type="http://schemas.openxmlformats.org/officeDocument/2006/relationships/slide" Target="slides/slide6.xml"/><Relationship Id="rId32" Type="http://schemas.openxmlformats.org/officeDocument/2006/relationships/font" Target="fonts/Poppins-regular.fntdata"/><Relationship Id="rId13" Type="http://schemas.openxmlformats.org/officeDocument/2006/relationships/slide" Target="slides/slide9.xml"/><Relationship Id="rId35" Type="http://schemas.openxmlformats.org/officeDocument/2006/relationships/font" Target="fonts/Poppins-boldItalic.fntdata"/><Relationship Id="rId12" Type="http://schemas.openxmlformats.org/officeDocument/2006/relationships/slide" Target="slides/slide8.xml"/><Relationship Id="rId34" Type="http://schemas.openxmlformats.org/officeDocument/2006/relationships/font" Target="fonts/Poppins-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Rajdhani-regular.fntdata"/><Relationship Id="rId16" Type="http://schemas.openxmlformats.org/officeDocument/2006/relationships/slide" Target="slides/slide12.xml"/><Relationship Id="rId38" Type="http://schemas.openxmlformats.org/officeDocument/2006/relationships/font" Target="fonts/RussoOne-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62.png"/><Relationship Id="rId6" Type="http://schemas.openxmlformats.org/officeDocument/2006/relationships/image" Target="../media/image58.png"/><Relationship Id="rId7" Type="http://schemas.openxmlformats.org/officeDocument/2006/relationships/image" Target="../media/image65.png"/><Relationship Id="rId8"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png"/><Relationship Id="rId10" Type="http://schemas.openxmlformats.org/officeDocument/2006/relationships/image" Target="../media/image75.png"/><Relationship Id="rId9"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63.png"/><Relationship Id="rId7" Type="http://schemas.openxmlformats.org/officeDocument/2006/relationships/image" Target="../media/image73.png"/><Relationship Id="rId8"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81.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102.png"/><Relationship Id="rId8"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2.png"/><Relationship Id="rId7" Type="http://schemas.openxmlformats.org/officeDocument/2006/relationships/image" Target="../media/image8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109.png"/><Relationship Id="rId22" Type="http://schemas.openxmlformats.org/officeDocument/2006/relationships/image" Target="../media/image107.png"/><Relationship Id="rId21" Type="http://schemas.openxmlformats.org/officeDocument/2006/relationships/image" Target="../media/image110.png"/><Relationship Id="rId24" Type="http://schemas.openxmlformats.org/officeDocument/2006/relationships/image" Target="../media/image117.png"/><Relationship Id="rId23" Type="http://schemas.openxmlformats.org/officeDocument/2006/relationships/image" Target="../media/image11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92.png"/><Relationship Id="rId26" Type="http://schemas.openxmlformats.org/officeDocument/2006/relationships/image" Target="../media/image111.png"/><Relationship Id="rId25" Type="http://schemas.openxmlformats.org/officeDocument/2006/relationships/image" Target="../media/image124.png"/><Relationship Id="rId28" Type="http://schemas.openxmlformats.org/officeDocument/2006/relationships/image" Target="../media/image114.png"/><Relationship Id="rId27" Type="http://schemas.openxmlformats.org/officeDocument/2006/relationships/image" Target="../media/image112.png"/><Relationship Id="rId5" Type="http://schemas.openxmlformats.org/officeDocument/2006/relationships/image" Target="../media/image28.png"/><Relationship Id="rId6" Type="http://schemas.openxmlformats.org/officeDocument/2006/relationships/image" Target="../media/image2.png"/><Relationship Id="rId29" Type="http://schemas.openxmlformats.org/officeDocument/2006/relationships/image" Target="../media/image120.png"/><Relationship Id="rId7" Type="http://schemas.openxmlformats.org/officeDocument/2006/relationships/image" Target="../media/image97.png"/><Relationship Id="rId8" Type="http://schemas.openxmlformats.org/officeDocument/2006/relationships/image" Target="../media/image95.png"/><Relationship Id="rId31" Type="http://schemas.openxmlformats.org/officeDocument/2006/relationships/image" Target="../media/image123.png"/><Relationship Id="rId30" Type="http://schemas.openxmlformats.org/officeDocument/2006/relationships/image" Target="../media/image113.png"/><Relationship Id="rId11" Type="http://schemas.openxmlformats.org/officeDocument/2006/relationships/image" Target="../media/image99.png"/><Relationship Id="rId10" Type="http://schemas.openxmlformats.org/officeDocument/2006/relationships/image" Target="../media/image91.png"/><Relationship Id="rId13" Type="http://schemas.openxmlformats.org/officeDocument/2006/relationships/image" Target="../media/image101.png"/><Relationship Id="rId12" Type="http://schemas.openxmlformats.org/officeDocument/2006/relationships/image" Target="../media/image94.png"/><Relationship Id="rId15" Type="http://schemas.openxmlformats.org/officeDocument/2006/relationships/image" Target="../media/image98.png"/><Relationship Id="rId14" Type="http://schemas.openxmlformats.org/officeDocument/2006/relationships/image" Target="../media/image105.png"/><Relationship Id="rId17" Type="http://schemas.openxmlformats.org/officeDocument/2006/relationships/image" Target="../media/image106.png"/><Relationship Id="rId16" Type="http://schemas.openxmlformats.org/officeDocument/2006/relationships/image" Target="../media/image103.png"/><Relationship Id="rId19" Type="http://schemas.openxmlformats.org/officeDocument/2006/relationships/image" Target="../media/image104.png"/><Relationship Id="rId18" Type="http://schemas.openxmlformats.org/officeDocument/2006/relationships/image" Target="../media/image10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126.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125.png"/><Relationship Id="rId8" Type="http://schemas.openxmlformats.org/officeDocument/2006/relationships/image" Target="../media/image1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45.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134.png"/><Relationship Id="rId8" Type="http://schemas.openxmlformats.org/officeDocument/2006/relationships/image" Target="../media/image1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9.png"/><Relationship Id="rId4" Type="http://schemas.openxmlformats.org/officeDocument/2006/relationships/image" Target="../media/image2.png"/><Relationship Id="rId5" Type="http://schemas.openxmlformats.org/officeDocument/2006/relationships/image" Target="../media/image1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130.png"/><Relationship Id="rId5" Type="http://schemas.openxmlformats.org/officeDocument/2006/relationships/image" Target="../media/image139.png"/><Relationship Id="rId6" Type="http://schemas.openxmlformats.org/officeDocument/2006/relationships/image" Target="../media/image138.png"/><Relationship Id="rId7" Type="http://schemas.openxmlformats.org/officeDocument/2006/relationships/image" Target="../media/image2.png"/><Relationship Id="rId8" Type="http://schemas.openxmlformats.org/officeDocument/2006/relationships/image" Target="../media/image1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51.png"/><Relationship Id="rId6" Type="http://schemas.openxmlformats.org/officeDocument/2006/relationships/image" Target="../media/image2.png"/><Relationship Id="rId7" Type="http://schemas.openxmlformats.org/officeDocument/2006/relationships/image" Target="../media/image163.png"/><Relationship Id="rId8" Type="http://schemas.openxmlformats.org/officeDocument/2006/relationships/image" Target="../media/image151.png"/></Relationships>
</file>

<file path=ppt/slides/_rels/slide21.xml.rels><?xml version="1.0" encoding="UTF-8" standalone="yes"?><Relationships xmlns="http://schemas.openxmlformats.org/package/2006/relationships"><Relationship Id="rId20" Type="http://schemas.openxmlformats.org/officeDocument/2006/relationships/image" Target="../media/image181.png"/><Relationship Id="rId22" Type="http://schemas.openxmlformats.org/officeDocument/2006/relationships/image" Target="../media/image183.png"/><Relationship Id="rId21" Type="http://schemas.openxmlformats.org/officeDocument/2006/relationships/image" Target="../media/image17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55.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152.png"/><Relationship Id="rId8" Type="http://schemas.openxmlformats.org/officeDocument/2006/relationships/image" Target="../media/image148.png"/><Relationship Id="rId11" Type="http://schemas.openxmlformats.org/officeDocument/2006/relationships/image" Target="../media/image159.png"/><Relationship Id="rId10" Type="http://schemas.openxmlformats.org/officeDocument/2006/relationships/image" Target="../media/image150.png"/><Relationship Id="rId13" Type="http://schemas.openxmlformats.org/officeDocument/2006/relationships/image" Target="../media/image175.png"/><Relationship Id="rId12" Type="http://schemas.openxmlformats.org/officeDocument/2006/relationships/image" Target="../media/image180.png"/><Relationship Id="rId15" Type="http://schemas.openxmlformats.org/officeDocument/2006/relationships/image" Target="../media/image169.png"/><Relationship Id="rId14" Type="http://schemas.openxmlformats.org/officeDocument/2006/relationships/image" Target="../media/image176.png"/><Relationship Id="rId17" Type="http://schemas.openxmlformats.org/officeDocument/2006/relationships/image" Target="../media/image185.png"/><Relationship Id="rId16" Type="http://schemas.openxmlformats.org/officeDocument/2006/relationships/image" Target="../media/image173.png"/><Relationship Id="rId19" Type="http://schemas.openxmlformats.org/officeDocument/2006/relationships/image" Target="../media/image174.png"/><Relationship Id="rId18" Type="http://schemas.openxmlformats.org/officeDocument/2006/relationships/image" Target="../media/image1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00.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193.png"/><Relationship Id="rId8" Type="http://schemas.openxmlformats.org/officeDocument/2006/relationships/image" Target="../media/image190.png"/><Relationship Id="rId10" Type="http://schemas.openxmlformats.org/officeDocument/2006/relationships/image" Target="../media/image1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94.png"/><Relationship Id="rId9" Type="http://schemas.openxmlformats.org/officeDocument/2006/relationships/image" Target="../media/image195.png"/><Relationship Id="rId5" Type="http://schemas.openxmlformats.org/officeDocument/2006/relationships/image" Target="../media/image198.png"/><Relationship Id="rId6" Type="http://schemas.openxmlformats.org/officeDocument/2006/relationships/image" Target="../media/image2.png"/><Relationship Id="rId7" Type="http://schemas.openxmlformats.org/officeDocument/2006/relationships/hyperlink" Target="https://unsplash.com/" TargetMode="External"/><Relationship Id="rId8" Type="http://schemas.openxmlformats.org/officeDocument/2006/relationships/image" Target="../media/image197.png"/><Relationship Id="rId11" Type="http://schemas.openxmlformats.org/officeDocument/2006/relationships/image" Target="../media/image201.png"/><Relationship Id="rId10" Type="http://schemas.openxmlformats.org/officeDocument/2006/relationships/image" Target="../media/image1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0.png"/><Relationship Id="rId11" Type="http://schemas.openxmlformats.org/officeDocument/2006/relationships/image" Target="../media/image31.png"/><Relationship Id="rId10" Type="http://schemas.openxmlformats.org/officeDocument/2006/relationships/image" Target="../media/image33.png"/><Relationship Id="rId9" Type="http://schemas.openxmlformats.org/officeDocument/2006/relationships/image" Target="../media/image2.png"/><Relationship Id="rId5" Type="http://schemas.openxmlformats.org/officeDocument/2006/relationships/image" Target="../media/image28.png"/><Relationship Id="rId6" Type="http://schemas.openxmlformats.org/officeDocument/2006/relationships/image" Target="../media/image35.png"/><Relationship Id="rId7" Type="http://schemas.openxmlformats.org/officeDocument/2006/relationships/image" Target="../media/image27.png"/><Relationship Id="rId8"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42.png"/><Relationship Id="rId8"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0.png"/><Relationship Id="rId5" Type="http://schemas.openxmlformats.org/officeDocument/2006/relationships/image" Target="../media/image49.png"/><Relationship Id="rId6" Type="http://schemas.openxmlformats.org/officeDocument/2006/relationships/image" Target="../media/image43.png"/><Relationship Id="rId7" Type="http://schemas.openxmlformats.org/officeDocument/2006/relationships/image" Target="../media/image48.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1.pn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59.png"/><Relationship Id="rId5" Type="http://schemas.openxmlformats.org/officeDocument/2006/relationships/image" Target="../media/image46.png"/><Relationship Id="rId6" Type="http://schemas.openxmlformats.org/officeDocument/2006/relationships/image" Target="../media/image2.png"/><Relationship Id="rId7" Type="http://schemas.openxmlformats.org/officeDocument/2006/relationships/image" Target="../media/image47.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25403" y="-5308600"/>
            <a:ext cx="24342468" cy="24339412"/>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9141292" y="9702800"/>
            <a:ext cx="4012601" cy="4010525"/>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384473" y="0"/>
            <a:ext cx="9525251" cy="8307837"/>
          </a:xfrm>
          <a:prstGeom prst="rect">
            <a:avLst/>
          </a:prstGeom>
          <a:noFill/>
          <a:ln>
            <a:noFill/>
          </a:ln>
        </p:spPr>
      </p:pic>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4483660" y="4940300"/>
            <a:ext cx="15419727" cy="3073400"/>
          </a:xfrm>
          <a:prstGeom prst="rect">
            <a:avLst/>
          </a:prstGeom>
          <a:noFill/>
          <a:ln>
            <a:noFill/>
          </a:ln>
        </p:spPr>
      </p:pic>
      <p:sp>
        <p:nvSpPr>
          <p:cNvPr id="22" name="Google Shape;22;p1"/>
          <p:cNvSpPr/>
          <p:nvPr/>
        </p:nvSpPr>
        <p:spPr>
          <a:xfrm>
            <a:off x="5245756" y="5499100"/>
            <a:ext cx="14437471"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Civil Engineering</a:t>
            </a:r>
            <a:endParaRPr b="0" i="0" sz="12800" u="none" cap="none" strike="noStrike">
              <a:solidFill>
                <a:schemeClr val="dk1"/>
              </a:solidFill>
              <a:latin typeface="Calibri"/>
              <a:ea typeface="Calibri"/>
              <a:cs typeface="Calibri"/>
              <a:sym typeface="Calibri"/>
            </a:endParaRPr>
          </a:p>
        </p:txBody>
      </p:sp>
      <p:pic>
        <p:nvPicPr>
          <p:cNvPr descr=" " id="23" name="Google Shape;23;p1"/>
          <p:cNvPicPr preferRelativeResize="0"/>
          <p:nvPr/>
        </p:nvPicPr>
        <p:blipFill rotWithShape="1">
          <a:blip r:embed="rId8">
            <a:alphaModFix/>
          </a:blip>
          <a:srcRect b="0" l="0" r="0" t="0"/>
          <a:stretch/>
        </p:blipFill>
        <p:spPr>
          <a:xfrm>
            <a:off x="3899387" y="7708900"/>
            <a:ext cx="16600975" cy="2021307"/>
          </a:xfrm>
          <a:prstGeom prst="rect">
            <a:avLst/>
          </a:prstGeom>
          <a:noFill/>
          <a:ln>
            <a:noFill/>
          </a:ln>
        </p:spPr>
      </p:pic>
      <p:sp>
        <p:nvSpPr>
          <p:cNvPr id="24" name="Google Shape;24;p1"/>
          <p:cNvSpPr/>
          <p:nvPr/>
        </p:nvSpPr>
        <p:spPr>
          <a:xfrm>
            <a:off x="5245756" y="8230591"/>
            <a:ext cx="14407834" cy="12488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usso One"/>
              <a:buNone/>
            </a:pPr>
            <a:r>
              <a:rPr b="0" i="0" lang="en-US" sz="6400" u="none" cap="none" strike="noStrike">
                <a:solidFill>
                  <a:srgbClr val="0E0E0E"/>
                </a:solidFill>
                <a:latin typeface="Russo One"/>
                <a:ea typeface="Russo One"/>
                <a:cs typeface="Russo One"/>
                <a:sym typeface="Russo One"/>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220" name="Shape 220"/>
        <p:cNvGrpSpPr/>
        <p:nvPr/>
      </p:nvGrpSpPr>
      <p:grpSpPr>
        <a:xfrm>
          <a:off x="0" y="0"/>
          <a:ext cx="0" cy="0"/>
          <a:chOff x="0" y="0"/>
          <a:chExt cx="0" cy="0"/>
        </a:xfrm>
      </p:grpSpPr>
      <p:pic>
        <p:nvPicPr>
          <p:cNvPr descr=" " id="221" name="Google Shape;221;p10"/>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sp>
        <p:nvSpPr>
          <p:cNvPr id="222" name="Google Shape;22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4" name="Google Shape;224;p10"/>
          <p:cNvPicPr preferRelativeResize="0"/>
          <p:nvPr/>
        </p:nvPicPr>
        <p:blipFill rotWithShape="1">
          <a:blip r:embed="rId5">
            <a:alphaModFix/>
          </a:blip>
          <a:srcRect b="0" l="0" r="0" t="0"/>
          <a:stretch/>
        </p:blipFill>
        <p:spPr>
          <a:xfrm>
            <a:off x="8294137" y="901700"/>
            <a:ext cx="7811476" cy="1828800"/>
          </a:xfrm>
          <a:prstGeom prst="rect">
            <a:avLst/>
          </a:prstGeom>
          <a:noFill/>
          <a:ln>
            <a:noFill/>
          </a:ln>
        </p:spPr>
      </p:pic>
      <p:sp>
        <p:nvSpPr>
          <p:cNvPr id="225" name="Google Shape;225;p10"/>
          <p:cNvSpPr/>
          <p:nvPr/>
        </p:nvSpPr>
        <p:spPr>
          <a:xfrm>
            <a:off x="9056232" y="1206500"/>
            <a:ext cx="6625995"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Pricing Plan</a:t>
            </a:r>
            <a:endParaRPr b="0" i="0" sz="8000" u="none" cap="none" strike="noStrike">
              <a:solidFill>
                <a:schemeClr val="dk1"/>
              </a:solidFill>
              <a:latin typeface="Calibri"/>
              <a:ea typeface="Calibri"/>
              <a:cs typeface="Calibri"/>
              <a:sym typeface="Calibri"/>
            </a:endParaRPr>
          </a:p>
        </p:txBody>
      </p:sp>
      <p:sp>
        <p:nvSpPr>
          <p:cNvPr id="226" name="Google Shape;226;p10"/>
          <p:cNvSpPr/>
          <p:nvPr/>
        </p:nvSpPr>
        <p:spPr>
          <a:xfrm>
            <a:off x="1778222" y="3632200"/>
            <a:ext cx="20843305" cy="845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p:nvPr/>
        </p:nvSpPr>
        <p:spPr>
          <a:xfrm>
            <a:off x="1778222" y="3632200"/>
            <a:ext cx="6439705" cy="84582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10"/>
          <p:cNvPicPr preferRelativeResize="0"/>
          <p:nvPr/>
        </p:nvPicPr>
        <p:blipFill rotWithShape="1">
          <a:blip r:embed="rId6">
            <a:alphaModFix/>
          </a:blip>
          <a:srcRect b="0" l="0" r="0" t="0"/>
          <a:stretch/>
        </p:blipFill>
        <p:spPr>
          <a:xfrm>
            <a:off x="4179080" y="4089400"/>
            <a:ext cx="1637987" cy="1625600"/>
          </a:xfrm>
          <a:prstGeom prst="rect">
            <a:avLst/>
          </a:prstGeom>
          <a:noFill/>
          <a:ln>
            <a:noFill/>
          </a:ln>
        </p:spPr>
      </p:pic>
      <p:sp>
        <p:nvSpPr>
          <p:cNvPr id="229" name="Google Shape;229;p10"/>
          <p:cNvSpPr/>
          <p:nvPr/>
        </p:nvSpPr>
        <p:spPr>
          <a:xfrm>
            <a:off x="4058157" y="6019800"/>
            <a:ext cx="1879835"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Russo One"/>
              <a:buNone/>
            </a:pPr>
            <a:r>
              <a:rPr b="0" i="0" lang="en-US" sz="4800" u="none" cap="none" strike="noStrike">
                <a:solidFill>
                  <a:srgbClr val="272727"/>
                </a:solidFill>
                <a:latin typeface="Russo One"/>
                <a:ea typeface="Russo One"/>
                <a:cs typeface="Russo One"/>
                <a:sym typeface="Russo One"/>
              </a:rPr>
              <a:t>Basic</a:t>
            </a:r>
            <a:endParaRPr b="0" i="0" sz="4800" u="none" cap="none" strike="noStrike">
              <a:solidFill>
                <a:schemeClr val="dk1"/>
              </a:solidFill>
              <a:latin typeface="Calibri"/>
              <a:ea typeface="Calibri"/>
              <a:cs typeface="Calibri"/>
              <a:sym typeface="Calibri"/>
            </a:endParaRPr>
          </a:p>
        </p:txBody>
      </p:sp>
      <p:sp>
        <p:nvSpPr>
          <p:cNvPr id="230" name="Google Shape;230;p10"/>
          <p:cNvSpPr/>
          <p:nvPr/>
        </p:nvSpPr>
        <p:spPr>
          <a:xfrm>
            <a:off x="2235479" y="70612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1" name="Google Shape;231;p10"/>
          <p:cNvSpPr/>
          <p:nvPr/>
        </p:nvSpPr>
        <p:spPr>
          <a:xfrm>
            <a:off x="3238905" y="10896600"/>
            <a:ext cx="351834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$10/month</a:t>
            </a:r>
            <a:endParaRPr b="0" i="0" sz="4800" u="none" cap="none" strike="noStrike">
              <a:solidFill>
                <a:schemeClr val="dk1"/>
              </a:solidFill>
              <a:latin typeface="Calibri"/>
              <a:ea typeface="Calibri"/>
              <a:cs typeface="Calibri"/>
              <a:sym typeface="Calibri"/>
            </a:endParaRPr>
          </a:p>
        </p:txBody>
      </p:sp>
      <p:sp>
        <p:nvSpPr>
          <p:cNvPr id="232" name="Google Shape;232;p10"/>
          <p:cNvSpPr/>
          <p:nvPr/>
        </p:nvSpPr>
        <p:spPr>
          <a:xfrm>
            <a:off x="8980022" y="3632200"/>
            <a:ext cx="6439705" cy="8458200"/>
          </a:xfrm>
          <a:prstGeom prst="rect">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p10"/>
          <p:cNvPicPr preferRelativeResize="0"/>
          <p:nvPr/>
        </p:nvPicPr>
        <p:blipFill rotWithShape="1">
          <a:blip r:embed="rId7">
            <a:alphaModFix/>
          </a:blip>
          <a:srcRect b="0" l="0" r="0" t="0"/>
          <a:stretch/>
        </p:blipFill>
        <p:spPr>
          <a:xfrm>
            <a:off x="11129720" y="4089400"/>
            <a:ext cx="2140314" cy="1625600"/>
          </a:xfrm>
          <a:prstGeom prst="rect">
            <a:avLst/>
          </a:prstGeom>
          <a:noFill/>
          <a:ln>
            <a:noFill/>
          </a:ln>
        </p:spPr>
      </p:pic>
      <p:sp>
        <p:nvSpPr>
          <p:cNvPr id="234" name="Google Shape;234;p10"/>
          <p:cNvSpPr/>
          <p:nvPr/>
        </p:nvSpPr>
        <p:spPr>
          <a:xfrm>
            <a:off x="11386973" y="6019800"/>
            <a:ext cx="1625803"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Russo One"/>
              <a:buNone/>
            </a:pPr>
            <a:r>
              <a:rPr b="0" i="0" lang="en-US" sz="4800" u="none" cap="none" strike="noStrike">
                <a:solidFill>
                  <a:srgbClr val="272727"/>
                </a:solidFill>
                <a:latin typeface="Russo One"/>
                <a:ea typeface="Russo One"/>
                <a:cs typeface="Russo One"/>
                <a:sym typeface="Russo One"/>
              </a:rPr>
              <a:t>Elite</a:t>
            </a:r>
            <a:endParaRPr b="0" i="0" sz="4800" u="none" cap="none" strike="noStrike">
              <a:solidFill>
                <a:schemeClr val="dk1"/>
              </a:solidFill>
              <a:latin typeface="Calibri"/>
              <a:ea typeface="Calibri"/>
              <a:cs typeface="Calibri"/>
              <a:sym typeface="Calibri"/>
            </a:endParaRPr>
          </a:p>
        </p:txBody>
      </p:sp>
      <p:sp>
        <p:nvSpPr>
          <p:cNvPr id="235" name="Google Shape;235;p10"/>
          <p:cNvSpPr/>
          <p:nvPr/>
        </p:nvSpPr>
        <p:spPr>
          <a:xfrm>
            <a:off x="9437280" y="70612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p10"/>
          <p:cNvSpPr/>
          <p:nvPr/>
        </p:nvSpPr>
        <p:spPr>
          <a:xfrm>
            <a:off x="10383548" y="10896600"/>
            <a:ext cx="3632654"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$50/month</a:t>
            </a:r>
            <a:endParaRPr b="0" i="0" sz="4800" u="none" cap="none" strike="noStrike">
              <a:solidFill>
                <a:schemeClr val="dk1"/>
              </a:solidFill>
              <a:latin typeface="Calibri"/>
              <a:ea typeface="Calibri"/>
              <a:cs typeface="Calibri"/>
              <a:sym typeface="Calibri"/>
            </a:endParaRPr>
          </a:p>
        </p:txBody>
      </p:sp>
      <p:sp>
        <p:nvSpPr>
          <p:cNvPr id="237" name="Google Shape;237;p10"/>
          <p:cNvSpPr/>
          <p:nvPr/>
        </p:nvSpPr>
        <p:spPr>
          <a:xfrm>
            <a:off x="16181822" y="3632200"/>
            <a:ext cx="6439705" cy="84582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p10"/>
          <p:cNvPicPr preferRelativeResize="0"/>
          <p:nvPr/>
        </p:nvPicPr>
        <p:blipFill rotWithShape="1">
          <a:blip r:embed="rId8">
            <a:alphaModFix/>
          </a:blip>
          <a:srcRect b="0" l="0" r="0" t="0"/>
          <a:stretch/>
        </p:blipFill>
        <p:spPr>
          <a:xfrm>
            <a:off x="18447961" y="4089400"/>
            <a:ext cx="1907424" cy="1625600"/>
          </a:xfrm>
          <a:prstGeom prst="rect">
            <a:avLst/>
          </a:prstGeom>
          <a:noFill/>
          <a:ln>
            <a:noFill/>
          </a:ln>
        </p:spPr>
      </p:pic>
      <p:sp>
        <p:nvSpPr>
          <p:cNvPr id="239" name="Google Shape;239;p10"/>
          <p:cNvSpPr/>
          <p:nvPr/>
        </p:nvSpPr>
        <p:spPr>
          <a:xfrm>
            <a:off x="17674259" y="6019800"/>
            <a:ext cx="3454832"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Russo One"/>
              <a:buNone/>
            </a:pPr>
            <a:r>
              <a:rPr b="0" i="0" lang="en-US" sz="4800" u="none" cap="none" strike="noStrike">
                <a:solidFill>
                  <a:srgbClr val="272727"/>
                </a:solidFill>
                <a:latin typeface="Russo One"/>
                <a:ea typeface="Russo One"/>
                <a:cs typeface="Russo One"/>
                <a:sym typeface="Russo One"/>
              </a:rPr>
              <a:t>Legendary</a:t>
            </a:r>
            <a:endParaRPr b="0" i="0" sz="4800" u="none" cap="none" strike="noStrike">
              <a:solidFill>
                <a:schemeClr val="dk1"/>
              </a:solidFill>
              <a:latin typeface="Calibri"/>
              <a:ea typeface="Calibri"/>
              <a:cs typeface="Calibri"/>
              <a:sym typeface="Calibri"/>
            </a:endParaRPr>
          </a:p>
        </p:txBody>
      </p:sp>
      <p:sp>
        <p:nvSpPr>
          <p:cNvPr id="240" name="Google Shape;240;p10"/>
          <p:cNvSpPr/>
          <p:nvPr/>
        </p:nvSpPr>
        <p:spPr>
          <a:xfrm>
            <a:off x="16639080" y="70612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41" name="Google Shape;241;p10"/>
          <p:cNvSpPr/>
          <p:nvPr/>
        </p:nvSpPr>
        <p:spPr>
          <a:xfrm>
            <a:off x="17439280" y="10896600"/>
            <a:ext cx="392479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246" name="Shape 246"/>
        <p:cNvGrpSpPr/>
        <p:nvPr/>
      </p:nvGrpSpPr>
      <p:grpSpPr>
        <a:xfrm>
          <a:off x="0" y="0"/>
          <a:ext cx="0" cy="0"/>
          <a:chOff x="0" y="0"/>
          <a:chExt cx="0" cy="0"/>
        </a:xfrm>
      </p:grpSpPr>
      <p:pic>
        <p:nvPicPr>
          <p:cNvPr descr=" " id="247" name="Google Shape;247;p11"/>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sp>
        <p:nvSpPr>
          <p:cNvPr id="248" name="Google Shape;248;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0" name="Google Shape;250;p11"/>
          <p:cNvPicPr preferRelativeResize="0"/>
          <p:nvPr/>
        </p:nvPicPr>
        <p:blipFill rotWithShape="1">
          <a:blip r:embed="rId5">
            <a:alphaModFix/>
          </a:blip>
          <a:srcRect b="0" l="0" r="0" t="0"/>
          <a:stretch/>
        </p:blipFill>
        <p:spPr>
          <a:xfrm>
            <a:off x="381048" y="2146300"/>
            <a:ext cx="23637654" cy="9436100"/>
          </a:xfrm>
          <a:prstGeom prst="rect">
            <a:avLst/>
          </a:prstGeom>
          <a:noFill/>
          <a:ln>
            <a:noFill/>
          </a:ln>
        </p:spPr>
      </p:pic>
      <p:sp>
        <p:nvSpPr>
          <p:cNvPr id="251" name="Google Shape;251;p11"/>
          <p:cNvSpPr/>
          <p:nvPr/>
        </p:nvSpPr>
        <p:spPr>
          <a:xfrm>
            <a:off x="381048" y="3530600"/>
            <a:ext cx="5347368" cy="7734300"/>
          </a:xfrm>
          <a:prstGeom prst="rect">
            <a:avLst/>
          </a:prstGeom>
          <a:solidFill>
            <a:srgbClr val="719EFB"/>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685886" y="4940300"/>
            <a:ext cx="4737692" cy="60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685886"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685886"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609676" y="49403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56" name="Google Shape;256;p11"/>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7" name="Google Shape;257;p11"/>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58" name="Google Shape;258;p11"/>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59" name="Google Shape;259;p11"/>
          <p:cNvSpPr/>
          <p:nvPr/>
        </p:nvSpPr>
        <p:spPr>
          <a:xfrm>
            <a:off x="685886"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685886"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609676"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62" name="Google Shape;262;p11"/>
          <p:cNvSpPr/>
          <p:nvPr/>
        </p:nvSpPr>
        <p:spPr>
          <a:xfrm>
            <a:off x="618144" y="99187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63" name="Google Shape;263;p11"/>
          <p:cNvSpPr/>
          <p:nvPr/>
        </p:nvSpPr>
        <p:spPr>
          <a:xfrm>
            <a:off x="6477810" y="3530600"/>
            <a:ext cx="5347368" cy="7734300"/>
          </a:xfrm>
          <a:prstGeom prst="rect">
            <a:avLst/>
          </a:prstGeom>
          <a:solidFill>
            <a:srgbClr val="719EFB"/>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6782648" y="4940300"/>
            <a:ext cx="4737692" cy="60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6782648"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6782648"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6706438" y="49403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68" name="Google Shape;268;p11"/>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9" name="Google Shape;269;p11"/>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70" name="Google Shape;270;p11"/>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71" name="Google Shape;271;p11"/>
          <p:cNvSpPr/>
          <p:nvPr/>
        </p:nvSpPr>
        <p:spPr>
          <a:xfrm>
            <a:off x="6782648"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6782648"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6706438"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74" name="Google Shape;274;p11"/>
          <p:cNvSpPr/>
          <p:nvPr/>
        </p:nvSpPr>
        <p:spPr>
          <a:xfrm>
            <a:off x="6714906" y="99187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75" name="Google Shape;275;p11"/>
          <p:cNvSpPr/>
          <p:nvPr/>
        </p:nvSpPr>
        <p:spPr>
          <a:xfrm>
            <a:off x="12574572" y="3530600"/>
            <a:ext cx="5347368" cy="7734300"/>
          </a:xfrm>
          <a:prstGeom prst="rect">
            <a:avLst/>
          </a:prstGeom>
          <a:solidFill>
            <a:srgbClr val="719EFB"/>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1"/>
          <p:cNvSpPr/>
          <p:nvPr/>
        </p:nvSpPr>
        <p:spPr>
          <a:xfrm>
            <a:off x="12879410" y="4940300"/>
            <a:ext cx="4737692" cy="60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2879410"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879410"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2803200" y="49403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1" name="Google Shape;281;p11"/>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82" name="Google Shape;282;p11"/>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83" name="Google Shape;283;p11"/>
          <p:cNvSpPr/>
          <p:nvPr/>
        </p:nvSpPr>
        <p:spPr>
          <a:xfrm>
            <a:off x="12879410"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2879410"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12803200"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86" name="Google Shape;286;p11"/>
          <p:cNvSpPr/>
          <p:nvPr/>
        </p:nvSpPr>
        <p:spPr>
          <a:xfrm>
            <a:off x="12811668" y="99187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87" name="Google Shape;287;p11"/>
          <p:cNvSpPr/>
          <p:nvPr/>
        </p:nvSpPr>
        <p:spPr>
          <a:xfrm>
            <a:off x="18671334" y="3530600"/>
            <a:ext cx="5347368" cy="7734300"/>
          </a:xfrm>
          <a:prstGeom prst="rect">
            <a:avLst/>
          </a:prstGeom>
          <a:solidFill>
            <a:srgbClr val="719EFB"/>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8976172" y="4940300"/>
            <a:ext cx="4737692" cy="60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8976172"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8976172" y="49403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18899962" y="49403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92" name="Google Shape;292;p11"/>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3" name="Google Shape;293;p11"/>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94" name="Google Shape;294;p11"/>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95" name="Google Shape;295;p11"/>
          <p:cNvSpPr/>
          <p:nvPr/>
        </p:nvSpPr>
        <p:spPr>
          <a:xfrm>
            <a:off x="18976172"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8976172" y="9169400"/>
            <a:ext cx="473769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18899962" y="9169400"/>
            <a:ext cx="4890111" cy="69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98" name="Google Shape;298;p11"/>
          <p:cNvSpPr/>
          <p:nvPr/>
        </p:nvSpPr>
        <p:spPr>
          <a:xfrm>
            <a:off x="18908430" y="99187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9" name="Google Shape;299;p11"/>
          <p:cNvSpPr/>
          <p:nvPr/>
        </p:nvSpPr>
        <p:spPr>
          <a:xfrm>
            <a:off x="1994149" y="2146300"/>
            <a:ext cx="2133867" cy="2133600"/>
          </a:xfrm>
          <a:prstGeom prst="roundRect">
            <a:avLst>
              <a:gd fmla="val 198429" name="adj"/>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2718140" y="2603500"/>
            <a:ext cx="1024595"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S</a:t>
            </a:r>
            <a:endParaRPr b="0" i="0" sz="8000" u="none" cap="none" strike="noStrike">
              <a:solidFill>
                <a:schemeClr val="dk1"/>
              </a:solidFill>
              <a:latin typeface="Calibri"/>
              <a:ea typeface="Calibri"/>
              <a:cs typeface="Calibri"/>
              <a:sym typeface="Calibri"/>
            </a:endParaRPr>
          </a:p>
        </p:txBody>
      </p:sp>
      <p:sp>
        <p:nvSpPr>
          <p:cNvPr id="301" name="Google Shape;301;p11"/>
          <p:cNvSpPr/>
          <p:nvPr/>
        </p:nvSpPr>
        <p:spPr>
          <a:xfrm>
            <a:off x="8090911" y="2146300"/>
            <a:ext cx="2133867" cy="2133600"/>
          </a:xfrm>
          <a:prstGeom prst="roundRect">
            <a:avLst>
              <a:gd fmla="val 198429" name="adj"/>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8656132" y="2603500"/>
            <a:ext cx="1342134"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W</a:t>
            </a:r>
            <a:endParaRPr b="0" i="0" sz="8000" u="none" cap="none" strike="noStrike">
              <a:solidFill>
                <a:schemeClr val="dk1"/>
              </a:solidFill>
              <a:latin typeface="Calibri"/>
              <a:ea typeface="Calibri"/>
              <a:cs typeface="Calibri"/>
              <a:sym typeface="Calibri"/>
            </a:endParaRPr>
          </a:p>
        </p:txBody>
      </p:sp>
      <p:sp>
        <p:nvSpPr>
          <p:cNvPr id="303" name="Google Shape;303;p11"/>
          <p:cNvSpPr/>
          <p:nvPr/>
        </p:nvSpPr>
        <p:spPr>
          <a:xfrm>
            <a:off x="14187673" y="2146300"/>
            <a:ext cx="2133867" cy="2133600"/>
          </a:xfrm>
          <a:prstGeom prst="roundRect">
            <a:avLst>
              <a:gd fmla="val 198429" name="adj"/>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4879910" y="2603500"/>
            <a:ext cx="10881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O</a:t>
            </a:r>
            <a:endParaRPr b="0" i="0" sz="8000" u="none" cap="none" strike="noStrike">
              <a:solidFill>
                <a:schemeClr val="dk1"/>
              </a:solidFill>
              <a:latin typeface="Calibri"/>
              <a:ea typeface="Calibri"/>
              <a:cs typeface="Calibri"/>
              <a:sym typeface="Calibri"/>
            </a:endParaRPr>
          </a:p>
        </p:txBody>
      </p:sp>
      <p:sp>
        <p:nvSpPr>
          <p:cNvPr id="305" name="Google Shape;305;p11"/>
          <p:cNvSpPr/>
          <p:nvPr/>
        </p:nvSpPr>
        <p:spPr>
          <a:xfrm>
            <a:off x="20284435" y="2146300"/>
            <a:ext cx="2133867" cy="2133600"/>
          </a:xfrm>
          <a:prstGeom prst="roundRect">
            <a:avLst>
              <a:gd fmla="val 198429" name="adj"/>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21033829" y="2603500"/>
            <a:ext cx="973788"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311" name="Shape 311"/>
        <p:cNvGrpSpPr/>
        <p:nvPr/>
      </p:nvGrpSpPr>
      <p:grpSpPr>
        <a:xfrm>
          <a:off x="0" y="0"/>
          <a:ext cx="0" cy="0"/>
          <a:chOff x="0" y="0"/>
          <a:chExt cx="0" cy="0"/>
        </a:xfrm>
      </p:grpSpPr>
      <p:pic>
        <p:nvPicPr>
          <p:cNvPr descr=" " id="312" name="Google Shape;312;p12"/>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pic>
        <p:nvPicPr>
          <p:cNvPr descr=" " id="313" name="Google Shape;313;p12"/>
          <p:cNvPicPr preferRelativeResize="0"/>
          <p:nvPr/>
        </p:nvPicPr>
        <p:blipFill rotWithShape="1">
          <a:blip r:embed="rId4">
            <a:alphaModFix/>
          </a:blip>
          <a:srcRect b="0" l="0" r="0" t="0"/>
          <a:stretch/>
        </p:blipFill>
        <p:spPr>
          <a:xfrm>
            <a:off x="-381048" y="-228600"/>
            <a:ext cx="3315114" cy="3314700"/>
          </a:xfrm>
          <a:prstGeom prst="rect">
            <a:avLst/>
          </a:prstGeom>
          <a:noFill/>
          <a:ln>
            <a:noFill/>
          </a:ln>
        </p:spPr>
      </p:pic>
      <p:pic>
        <p:nvPicPr>
          <p:cNvPr descr=" " id="314" name="Google Shape;314;p12"/>
          <p:cNvPicPr preferRelativeResize="0"/>
          <p:nvPr/>
        </p:nvPicPr>
        <p:blipFill rotWithShape="1">
          <a:blip r:embed="rId5">
            <a:alphaModFix/>
          </a:blip>
          <a:srcRect b="0" l="0" r="0" t="0"/>
          <a:stretch/>
        </p:blipFill>
        <p:spPr>
          <a:xfrm>
            <a:off x="21186248" y="8191500"/>
            <a:ext cx="3580096" cy="5523334"/>
          </a:xfrm>
          <a:prstGeom prst="rect">
            <a:avLst/>
          </a:prstGeom>
          <a:noFill/>
          <a:ln>
            <a:noFill/>
          </a:ln>
        </p:spPr>
      </p:pic>
      <p:sp>
        <p:nvSpPr>
          <p:cNvPr id="315" name="Google Shape;31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6" name="Google Shape;316;p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17" name="Google Shape;317;p12"/>
          <p:cNvPicPr preferRelativeResize="0"/>
          <p:nvPr/>
        </p:nvPicPr>
        <p:blipFill rotWithShape="1">
          <a:blip r:embed="rId7">
            <a:alphaModFix/>
          </a:blip>
          <a:srcRect b="0" l="0" r="0" t="0"/>
          <a:stretch/>
        </p:blipFill>
        <p:spPr>
          <a:xfrm>
            <a:off x="685886" y="787400"/>
            <a:ext cx="6084060" cy="12369800"/>
          </a:xfrm>
          <a:prstGeom prst="rect">
            <a:avLst/>
          </a:prstGeom>
          <a:noFill/>
          <a:ln>
            <a:noFill/>
          </a:ln>
        </p:spPr>
      </p:pic>
      <p:pic>
        <p:nvPicPr>
          <p:cNvPr descr=" " id="318" name="Google Shape;318;p12"/>
          <p:cNvPicPr preferRelativeResize="0"/>
          <p:nvPr/>
        </p:nvPicPr>
        <p:blipFill rotWithShape="1">
          <a:blip r:embed="rId8">
            <a:alphaModFix/>
          </a:blip>
          <a:srcRect b="0" l="0" r="0" t="0"/>
          <a:stretch/>
        </p:blipFill>
        <p:spPr>
          <a:xfrm>
            <a:off x="7519340" y="1930400"/>
            <a:ext cx="7074784" cy="1828800"/>
          </a:xfrm>
          <a:prstGeom prst="rect">
            <a:avLst/>
          </a:prstGeom>
          <a:noFill/>
          <a:ln>
            <a:noFill/>
          </a:ln>
        </p:spPr>
      </p:pic>
      <p:sp>
        <p:nvSpPr>
          <p:cNvPr id="319" name="Google Shape;319;p12"/>
          <p:cNvSpPr/>
          <p:nvPr/>
        </p:nvSpPr>
        <p:spPr>
          <a:xfrm>
            <a:off x="8281435" y="2235200"/>
            <a:ext cx="58893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usso One"/>
              <a:buNone/>
            </a:pPr>
            <a:r>
              <a:rPr b="0" i="0" lang="en-US" sz="8000" u="none" cap="none" strike="noStrike">
                <a:solidFill>
                  <a:srgbClr val="0E0E0E"/>
                </a:solidFill>
                <a:latin typeface="Russo One"/>
                <a:ea typeface="Russo One"/>
                <a:cs typeface="Russo One"/>
                <a:sym typeface="Russo One"/>
              </a:rPr>
              <a:t>Some Data</a:t>
            </a:r>
            <a:endParaRPr b="0" i="0" sz="8000" u="none" cap="none" strike="noStrike">
              <a:solidFill>
                <a:schemeClr val="dk1"/>
              </a:solidFill>
              <a:latin typeface="Calibri"/>
              <a:ea typeface="Calibri"/>
              <a:cs typeface="Calibri"/>
              <a:sym typeface="Calibri"/>
            </a:endParaRPr>
          </a:p>
        </p:txBody>
      </p:sp>
      <p:sp>
        <p:nvSpPr>
          <p:cNvPr id="320" name="Google Shape;320;p12"/>
          <p:cNvSpPr/>
          <p:nvPr/>
        </p:nvSpPr>
        <p:spPr>
          <a:xfrm>
            <a:off x="7519340" y="5029200"/>
            <a:ext cx="8573572" cy="711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7519340" y="5029200"/>
            <a:ext cx="857357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p:nvPr/>
        </p:nvSpPr>
        <p:spPr>
          <a:xfrm>
            <a:off x="7519340" y="5232400"/>
            <a:ext cx="3658057" cy="18288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8281435" y="5537200"/>
            <a:ext cx="2472576"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70%</a:t>
            </a:r>
            <a:endParaRPr b="0" i="0" sz="8000" u="none" cap="none" strike="noStrike">
              <a:solidFill>
                <a:schemeClr val="dk1"/>
              </a:solidFill>
              <a:latin typeface="Calibri"/>
              <a:ea typeface="Calibri"/>
              <a:cs typeface="Calibri"/>
              <a:sym typeface="Calibri"/>
            </a:endParaRPr>
          </a:p>
        </p:txBody>
      </p:sp>
      <p:sp>
        <p:nvSpPr>
          <p:cNvPr id="324" name="Google Shape;324;p12"/>
          <p:cNvSpPr/>
          <p:nvPr/>
        </p:nvSpPr>
        <p:spPr>
          <a:xfrm>
            <a:off x="11380622" y="5029200"/>
            <a:ext cx="4712289"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11380622" y="5029200"/>
            <a:ext cx="4864708" cy="124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Enchanted Creatures</a:t>
            </a:r>
            <a:endParaRPr b="0" i="0" sz="3600" u="none" cap="none" strike="noStrike">
              <a:solidFill>
                <a:schemeClr val="dk1"/>
              </a:solidFill>
              <a:latin typeface="Calibri"/>
              <a:ea typeface="Calibri"/>
              <a:cs typeface="Calibri"/>
              <a:sym typeface="Calibri"/>
            </a:endParaRPr>
          </a:p>
        </p:txBody>
      </p:sp>
      <p:sp>
        <p:nvSpPr>
          <p:cNvPr id="326" name="Google Shape;326;p12"/>
          <p:cNvSpPr/>
          <p:nvPr/>
        </p:nvSpPr>
        <p:spPr>
          <a:xfrm>
            <a:off x="11380622" y="6223000"/>
            <a:ext cx="4847773"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27" name="Google Shape;327;p12"/>
          <p:cNvSpPr/>
          <p:nvPr/>
        </p:nvSpPr>
        <p:spPr>
          <a:xfrm>
            <a:off x="7519340" y="7874000"/>
            <a:ext cx="857357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
          <p:cNvSpPr/>
          <p:nvPr/>
        </p:nvSpPr>
        <p:spPr>
          <a:xfrm>
            <a:off x="7519340" y="7874000"/>
            <a:ext cx="3721565" cy="1828800"/>
          </a:xfrm>
          <a:prstGeom prst="rect">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
          <p:cNvSpPr/>
          <p:nvPr/>
        </p:nvSpPr>
        <p:spPr>
          <a:xfrm>
            <a:off x="8281435" y="8178800"/>
            <a:ext cx="2536084"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60%</a:t>
            </a:r>
            <a:endParaRPr b="0" i="0" sz="8000" u="none" cap="none" strike="noStrike">
              <a:solidFill>
                <a:schemeClr val="dk1"/>
              </a:solidFill>
              <a:latin typeface="Calibri"/>
              <a:ea typeface="Calibri"/>
              <a:cs typeface="Calibri"/>
              <a:sym typeface="Calibri"/>
            </a:endParaRPr>
          </a:p>
        </p:txBody>
      </p:sp>
      <p:sp>
        <p:nvSpPr>
          <p:cNvPr id="330" name="Google Shape;330;p12"/>
          <p:cNvSpPr/>
          <p:nvPr/>
        </p:nvSpPr>
        <p:spPr>
          <a:xfrm>
            <a:off x="11444130" y="7931150"/>
            <a:ext cx="4648781"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11444130" y="7931150"/>
            <a:ext cx="4801200" cy="124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Magic-Wielding Individuals</a:t>
            </a:r>
            <a:endParaRPr b="0" i="0" sz="3600" u="none" cap="none" strike="noStrike">
              <a:solidFill>
                <a:schemeClr val="dk1"/>
              </a:solidFill>
              <a:latin typeface="Calibri"/>
              <a:ea typeface="Calibri"/>
              <a:cs typeface="Calibri"/>
              <a:sym typeface="Calibri"/>
            </a:endParaRPr>
          </a:p>
        </p:txBody>
      </p:sp>
      <p:sp>
        <p:nvSpPr>
          <p:cNvPr id="332" name="Google Shape;332;p12"/>
          <p:cNvSpPr/>
          <p:nvPr/>
        </p:nvSpPr>
        <p:spPr>
          <a:xfrm>
            <a:off x="11444130" y="9124950"/>
            <a:ext cx="478426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33" name="Google Shape;333;p12"/>
          <p:cNvSpPr/>
          <p:nvPr/>
        </p:nvSpPr>
        <p:spPr>
          <a:xfrm>
            <a:off x="7519340" y="10312400"/>
            <a:ext cx="857357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7519340" y="10312400"/>
            <a:ext cx="3721565" cy="18288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p:nvPr/>
        </p:nvSpPr>
        <p:spPr>
          <a:xfrm>
            <a:off x="8281435" y="10617200"/>
            <a:ext cx="2536084"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90%</a:t>
            </a:r>
            <a:endParaRPr b="0" i="0" sz="8000" u="none" cap="none" strike="noStrike">
              <a:solidFill>
                <a:schemeClr val="dk1"/>
              </a:solidFill>
              <a:latin typeface="Calibri"/>
              <a:ea typeface="Calibri"/>
              <a:cs typeface="Calibri"/>
              <a:sym typeface="Calibri"/>
            </a:endParaRPr>
          </a:p>
        </p:txBody>
      </p:sp>
      <p:sp>
        <p:nvSpPr>
          <p:cNvPr id="336" name="Google Shape;336;p12"/>
          <p:cNvSpPr/>
          <p:nvPr/>
        </p:nvSpPr>
        <p:spPr>
          <a:xfrm>
            <a:off x="11444130" y="10382250"/>
            <a:ext cx="4648781"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11444130" y="10382250"/>
            <a:ext cx="4801200"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Spells Cast</a:t>
            </a:r>
            <a:endParaRPr b="0" i="0" sz="3600" u="none" cap="none" strike="noStrike">
              <a:solidFill>
                <a:schemeClr val="dk1"/>
              </a:solidFill>
              <a:latin typeface="Calibri"/>
              <a:ea typeface="Calibri"/>
              <a:cs typeface="Calibri"/>
              <a:sym typeface="Calibri"/>
            </a:endParaRPr>
          </a:p>
        </p:txBody>
      </p:sp>
      <p:sp>
        <p:nvSpPr>
          <p:cNvPr id="338" name="Google Shape;338;p12"/>
          <p:cNvSpPr/>
          <p:nvPr/>
        </p:nvSpPr>
        <p:spPr>
          <a:xfrm>
            <a:off x="11444130" y="11029950"/>
            <a:ext cx="47842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39" name="Google Shape;339;p12"/>
          <p:cNvPicPr preferRelativeResize="0"/>
          <p:nvPr/>
        </p:nvPicPr>
        <p:blipFill rotWithShape="1">
          <a:blip r:embed="rId9">
            <a:alphaModFix/>
          </a:blip>
          <a:srcRect b="0" l="0" r="0" t="0"/>
          <a:stretch/>
        </p:blipFill>
        <p:spPr>
          <a:xfrm>
            <a:off x="15343518" y="3175000"/>
            <a:ext cx="8256032" cy="8458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344" name="Shape 344"/>
        <p:cNvGrpSpPr/>
        <p:nvPr/>
      </p:nvGrpSpPr>
      <p:grpSpPr>
        <a:xfrm>
          <a:off x="0" y="0"/>
          <a:ext cx="0" cy="0"/>
          <a:chOff x="0" y="0"/>
          <a:chExt cx="0" cy="0"/>
        </a:xfrm>
      </p:grpSpPr>
      <p:pic>
        <p:nvPicPr>
          <p:cNvPr descr=" " id="345" name="Google Shape;345;p13"/>
          <p:cNvPicPr preferRelativeResize="0"/>
          <p:nvPr/>
        </p:nvPicPr>
        <p:blipFill rotWithShape="1">
          <a:blip r:embed="rId3">
            <a:alphaModFix/>
          </a:blip>
          <a:srcRect b="0" l="0" r="0" t="0"/>
          <a:stretch/>
        </p:blipFill>
        <p:spPr>
          <a:xfrm>
            <a:off x="25403" y="-5308600"/>
            <a:ext cx="24342468" cy="24339401"/>
          </a:xfrm>
          <a:prstGeom prst="rect">
            <a:avLst/>
          </a:prstGeom>
          <a:noFill/>
          <a:ln>
            <a:noFill/>
          </a:ln>
        </p:spPr>
      </p:pic>
      <p:pic>
        <p:nvPicPr>
          <p:cNvPr descr=" " id="346" name="Google Shape;346;p13"/>
          <p:cNvPicPr preferRelativeResize="0"/>
          <p:nvPr/>
        </p:nvPicPr>
        <p:blipFill rotWithShape="1">
          <a:blip r:embed="rId4">
            <a:alphaModFix/>
          </a:blip>
          <a:srcRect b="0" l="0" r="0" t="0"/>
          <a:stretch/>
        </p:blipFill>
        <p:spPr>
          <a:xfrm>
            <a:off x="18113158" y="762000"/>
            <a:ext cx="5489356" cy="5423123"/>
          </a:xfrm>
          <a:prstGeom prst="rect">
            <a:avLst/>
          </a:prstGeom>
          <a:noFill/>
          <a:ln>
            <a:noFill/>
          </a:ln>
        </p:spPr>
      </p:pic>
      <p:pic>
        <p:nvPicPr>
          <p:cNvPr descr=" " id="347" name="Google Shape;347;p13"/>
          <p:cNvPicPr preferRelativeResize="0"/>
          <p:nvPr/>
        </p:nvPicPr>
        <p:blipFill rotWithShape="1">
          <a:blip r:embed="rId5">
            <a:alphaModFix/>
          </a:blip>
          <a:srcRect b="0" l="0" r="0" t="0"/>
          <a:stretch/>
        </p:blipFill>
        <p:spPr>
          <a:xfrm>
            <a:off x="685884" y="6858000"/>
            <a:ext cx="6188639" cy="6200899"/>
          </a:xfrm>
          <a:prstGeom prst="rect">
            <a:avLst/>
          </a:prstGeom>
          <a:noFill/>
          <a:ln>
            <a:noFill/>
          </a:ln>
        </p:spPr>
      </p:pic>
      <p:sp>
        <p:nvSpPr>
          <p:cNvPr id="348" name="Google Shape;34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0" name="Google Shape;350;p13"/>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a:off x="4305838" y="3403600"/>
            <a:ext cx="15762670" cy="54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p13"/>
          <p:cNvPicPr preferRelativeResize="0"/>
          <p:nvPr/>
        </p:nvPicPr>
        <p:blipFill rotWithShape="1">
          <a:blip r:embed="rId7">
            <a:alphaModFix/>
          </a:blip>
          <a:srcRect b="0" l="0" r="0" t="0"/>
          <a:stretch/>
        </p:blipFill>
        <p:spPr>
          <a:xfrm>
            <a:off x="5537892" y="3403600"/>
            <a:ext cx="13298562" cy="4279900"/>
          </a:xfrm>
          <a:prstGeom prst="rect">
            <a:avLst/>
          </a:prstGeom>
          <a:noFill/>
          <a:ln>
            <a:noFill/>
          </a:ln>
        </p:spPr>
      </p:pic>
      <p:sp>
        <p:nvSpPr>
          <p:cNvPr id="353" name="Google Shape;353;p13"/>
          <p:cNvSpPr/>
          <p:nvPr/>
        </p:nvSpPr>
        <p:spPr>
          <a:xfrm>
            <a:off x="6299987" y="3708400"/>
            <a:ext cx="12790499" cy="468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Russo One"/>
              <a:buNone/>
            </a:pPr>
            <a:r>
              <a:rPr b="0" i="0" lang="en-US" sz="24000" u="none" cap="none" strike="noStrike">
                <a:solidFill>
                  <a:srgbClr val="272727"/>
                </a:solidFill>
                <a:latin typeface="Russo One"/>
                <a:ea typeface="Russo One"/>
                <a:cs typeface="Russo One"/>
                <a:sym typeface="Russo One"/>
              </a:rPr>
              <a:t>234,567</a:t>
            </a:r>
            <a:endParaRPr b="0" i="0" sz="24000" u="none" cap="none" strike="noStrike">
              <a:solidFill>
                <a:schemeClr val="dk1"/>
              </a:solidFill>
              <a:latin typeface="Calibri"/>
              <a:ea typeface="Calibri"/>
              <a:cs typeface="Calibri"/>
              <a:sym typeface="Calibri"/>
            </a:endParaRPr>
          </a:p>
        </p:txBody>
      </p:sp>
      <p:sp>
        <p:nvSpPr>
          <p:cNvPr id="354" name="Google Shape;354;p13"/>
          <p:cNvSpPr/>
          <p:nvPr/>
        </p:nvSpPr>
        <p:spPr>
          <a:xfrm>
            <a:off x="4170355" y="7886700"/>
            <a:ext cx="16033637" cy="1248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usso One"/>
              <a:buNone/>
            </a:pPr>
            <a:r>
              <a:rPr b="0" i="0" lang="en-US" sz="6400" u="none" cap="none" strike="noStrike">
                <a:solidFill>
                  <a:srgbClr val="0E0E0E"/>
                </a:solidFill>
                <a:latin typeface="Russo One"/>
                <a:ea typeface="Russo One"/>
                <a:cs typeface="Russo One"/>
                <a:sym typeface="Russo One"/>
              </a:rPr>
              <a:t>UNICORN SIGHTINGS</a:t>
            </a:r>
            <a:endParaRPr b="0" i="0" sz="6400" u="none" cap="none" strike="noStrike">
              <a:solidFill>
                <a:schemeClr val="dk1"/>
              </a:solidFill>
              <a:latin typeface="Calibri"/>
              <a:ea typeface="Calibri"/>
              <a:cs typeface="Calibri"/>
              <a:sym typeface="Calibri"/>
            </a:endParaRPr>
          </a:p>
        </p:txBody>
      </p:sp>
      <p:sp>
        <p:nvSpPr>
          <p:cNvPr id="355" name="Google Shape;355;p13"/>
          <p:cNvSpPr/>
          <p:nvPr/>
        </p:nvSpPr>
        <p:spPr>
          <a:xfrm>
            <a:off x="7483352" y="9271000"/>
            <a:ext cx="9407642"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360" name="Shape 360"/>
        <p:cNvGrpSpPr/>
        <p:nvPr/>
      </p:nvGrpSpPr>
      <p:grpSpPr>
        <a:xfrm>
          <a:off x="0" y="0"/>
          <a:ext cx="0" cy="0"/>
          <a:chOff x="0" y="0"/>
          <a:chExt cx="0" cy="0"/>
        </a:xfrm>
      </p:grpSpPr>
      <p:pic>
        <p:nvPicPr>
          <p:cNvPr descr=" " id="361" name="Google Shape;361;p14"/>
          <p:cNvPicPr preferRelativeResize="0"/>
          <p:nvPr/>
        </p:nvPicPr>
        <p:blipFill rotWithShape="1">
          <a:blip r:embed="rId3">
            <a:alphaModFix/>
          </a:blip>
          <a:srcRect b="0" l="0" r="0" t="0"/>
          <a:stretch/>
        </p:blipFill>
        <p:spPr>
          <a:xfrm>
            <a:off x="25403" y="-5308600"/>
            <a:ext cx="24342468" cy="24339401"/>
          </a:xfrm>
          <a:prstGeom prst="rect">
            <a:avLst/>
          </a:prstGeom>
          <a:noFill/>
          <a:ln>
            <a:noFill/>
          </a:ln>
        </p:spPr>
      </p:pic>
      <p:pic>
        <p:nvPicPr>
          <p:cNvPr descr=" " id="362" name="Google Shape;362;p14"/>
          <p:cNvPicPr preferRelativeResize="0"/>
          <p:nvPr/>
        </p:nvPicPr>
        <p:blipFill rotWithShape="1">
          <a:blip r:embed="rId4">
            <a:alphaModFix/>
          </a:blip>
          <a:srcRect b="0" l="0" r="0" t="0"/>
          <a:stretch/>
        </p:blipFill>
        <p:spPr>
          <a:xfrm>
            <a:off x="0" y="10490200"/>
            <a:ext cx="3397740" cy="3734371"/>
          </a:xfrm>
          <a:prstGeom prst="rect">
            <a:avLst/>
          </a:prstGeom>
          <a:noFill/>
          <a:ln>
            <a:noFill/>
          </a:ln>
        </p:spPr>
      </p:pic>
      <p:pic>
        <p:nvPicPr>
          <p:cNvPr descr=" " id="363" name="Google Shape;363;p14"/>
          <p:cNvPicPr preferRelativeResize="0"/>
          <p:nvPr/>
        </p:nvPicPr>
        <p:blipFill rotWithShape="1">
          <a:blip r:embed="rId5">
            <a:alphaModFix/>
          </a:blip>
          <a:srcRect b="0" l="0" r="0" t="0"/>
          <a:stretch/>
        </p:blipFill>
        <p:spPr>
          <a:xfrm>
            <a:off x="20957619" y="1193800"/>
            <a:ext cx="2412201" cy="2410966"/>
          </a:xfrm>
          <a:prstGeom prst="rect">
            <a:avLst/>
          </a:prstGeom>
          <a:noFill/>
          <a:ln>
            <a:noFill/>
          </a:ln>
        </p:spPr>
      </p:pic>
      <p:sp>
        <p:nvSpPr>
          <p:cNvPr id="364" name="Google Shape;364;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6" name="Google Shape;366;p14"/>
          <p:cNvSpPr/>
          <p:nvPr/>
        </p:nvSpPr>
        <p:spPr>
          <a:xfrm>
            <a:off x="3391324" y="2476500"/>
            <a:ext cx="7874984"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2603825" y="2476500"/>
            <a:ext cx="9449981"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2823986" y="2781300"/>
            <a:ext cx="8467725" cy="2497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233 Coins</a:t>
            </a:r>
            <a:endParaRPr b="0" i="0" sz="12800" u="none" cap="none" strike="noStrike">
              <a:solidFill>
                <a:schemeClr val="dk1"/>
              </a:solidFill>
              <a:latin typeface="Calibri"/>
              <a:ea typeface="Calibri"/>
              <a:cs typeface="Calibri"/>
              <a:sym typeface="Calibri"/>
            </a:endParaRPr>
          </a:p>
        </p:txBody>
      </p:sp>
      <p:sp>
        <p:nvSpPr>
          <p:cNvPr id="369" name="Google Shape;369;p14"/>
          <p:cNvSpPr/>
          <p:nvPr/>
        </p:nvSpPr>
        <p:spPr>
          <a:xfrm>
            <a:off x="3391324" y="53467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3323582" y="53467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71" name="Google Shape;371;p14"/>
          <p:cNvSpPr/>
          <p:nvPr/>
        </p:nvSpPr>
        <p:spPr>
          <a:xfrm>
            <a:off x="3391324" y="7226300"/>
            <a:ext cx="7874984"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2318040" y="7226300"/>
            <a:ext cx="10021553"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p:nvPr/>
        </p:nvSpPr>
        <p:spPr>
          <a:xfrm>
            <a:off x="2538201" y="7531100"/>
            <a:ext cx="9039296" cy="2497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456 Hours</a:t>
            </a:r>
            <a:endParaRPr b="0" i="0" sz="12800" u="none" cap="none" strike="noStrike">
              <a:solidFill>
                <a:schemeClr val="dk1"/>
              </a:solidFill>
              <a:latin typeface="Calibri"/>
              <a:ea typeface="Calibri"/>
              <a:cs typeface="Calibri"/>
              <a:sym typeface="Calibri"/>
            </a:endParaRPr>
          </a:p>
        </p:txBody>
      </p:sp>
      <p:sp>
        <p:nvSpPr>
          <p:cNvPr id="374" name="Google Shape;374;p14"/>
          <p:cNvSpPr/>
          <p:nvPr/>
        </p:nvSpPr>
        <p:spPr>
          <a:xfrm>
            <a:off x="3391324" y="100965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3323582" y="100965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76" name="Google Shape;376;p14"/>
          <p:cNvSpPr/>
          <p:nvPr/>
        </p:nvSpPr>
        <p:spPr>
          <a:xfrm>
            <a:off x="13552594" y="2476500"/>
            <a:ext cx="7874984"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14994224" y="2476500"/>
            <a:ext cx="4991724"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15214385" y="2781300"/>
            <a:ext cx="4009468" cy="2497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85%</a:t>
            </a:r>
            <a:endParaRPr b="0" i="0" sz="12800" u="none" cap="none" strike="noStrike">
              <a:solidFill>
                <a:schemeClr val="dk1"/>
              </a:solidFill>
              <a:latin typeface="Calibri"/>
              <a:ea typeface="Calibri"/>
              <a:cs typeface="Calibri"/>
              <a:sym typeface="Calibri"/>
            </a:endParaRPr>
          </a:p>
        </p:txBody>
      </p:sp>
      <p:sp>
        <p:nvSpPr>
          <p:cNvPr id="379" name="Google Shape;379;p14"/>
          <p:cNvSpPr/>
          <p:nvPr/>
        </p:nvSpPr>
        <p:spPr>
          <a:xfrm>
            <a:off x="13552594" y="53467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13484852" y="53467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81" name="Google Shape;381;p14"/>
          <p:cNvSpPr/>
          <p:nvPr/>
        </p:nvSpPr>
        <p:spPr>
          <a:xfrm>
            <a:off x="13552594" y="7226300"/>
            <a:ext cx="7874984"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13711364" y="7226300"/>
            <a:ext cx="7557445"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13931525" y="7531100"/>
            <a:ext cx="6575188" cy="2497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535 Km</a:t>
            </a:r>
            <a:endParaRPr b="0" i="0" sz="12800" u="none" cap="none" strike="noStrike">
              <a:solidFill>
                <a:schemeClr val="dk1"/>
              </a:solidFill>
              <a:latin typeface="Calibri"/>
              <a:ea typeface="Calibri"/>
              <a:cs typeface="Calibri"/>
              <a:sym typeface="Calibri"/>
            </a:endParaRPr>
          </a:p>
        </p:txBody>
      </p:sp>
      <p:sp>
        <p:nvSpPr>
          <p:cNvPr id="384" name="Google Shape;384;p14"/>
          <p:cNvSpPr/>
          <p:nvPr/>
        </p:nvSpPr>
        <p:spPr>
          <a:xfrm>
            <a:off x="13552594" y="100965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13484852" y="100965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390" name="Shape 390"/>
        <p:cNvGrpSpPr/>
        <p:nvPr/>
      </p:nvGrpSpPr>
      <p:grpSpPr>
        <a:xfrm>
          <a:off x="0" y="0"/>
          <a:ext cx="0" cy="0"/>
          <a:chOff x="0" y="0"/>
          <a:chExt cx="0" cy="0"/>
        </a:xfrm>
      </p:grpSpPr>
      <p:pic>
        <p:nvPicPr>
          <p:cNvPr descr=" " id="391" name="Google Shape;391;p15"/>
          <p:cNvPicPr preferRelativeResize="0"/>
          <p:nvPr/>
        </p:nvPicPr>
        <p:blipFill rotWithShape="1">
          <a:blip r:embed="rId3">
            <a:alphaModFix/>
          </a:blip>
          <a:srcRect b="0" l="0" r="0" t="0"/>
          <a:stretch/>
        </p:blipFill>
        <p:spPr>
          <a:xfrm>
            <a:off x="25403" y="-5308600"/>
            <a:ext cx="24342468" cy="24339401"/>
          </a:xfrm>
          <a:prstGeom prst="rect">
            <a:avLst/>
          </a:prstGeom>
          <a:noFill/>
          <a:ln>
            <a:noFill/>
          </a:ln>
        </p:spPr>
      </p:pic>
      <p:pic>
        <p:nvPicPr>
          <p:cNvPr descr=" " id="392" name="Google Shape;392;p15"/>
          <p:cNvPicPr preferRelativeResize="0"/>
          <p:nvPr/>
        </p:nvPicPr>
        <p:blipFill rotWithShape="1">
          <a:blip r:embed="rId4">
            <a:alphaModFix/>
          </a:blip>
          <a:srcRect b="0" l="0" r="0" t="0"/>
          <a:stretch/>
        </p:blipFill>
        <p:spPr>
          <a:xfrm>
            <a:off x="19972080" y="10490200"/>
            <a:ext cx="3397740" cy="3734371"/>
          </a:xfrm>
          <a:prstGeom prst="rect">
            <a:avLst/>
          </a:prstGeom>
          <a:noFill/>
          <a:ln>
            <a:noFill/>
          </a:ln>
        </p:spPr>
      </p:pic>
      <p:pic>
        <p:nvPicPr>
          <p:cNvPr descr=" " id="393" name="Google Shape;393;p15"/>
          <p:cNvPicPr preferRelativeResize="0"/>
          <p:nvPr/>
        </p:nvPicPr>
        <p:blipFill rotWithShape="1">
          <a:blip r:embed="rId5">
            <a:alphaModFix/>
          </a:blip>
          <a:srcRect b="0" l="0" r="0" t="0"/>
          <a:stretch/>
        </p:blipFill>
        <p:spPr>
          <a:xfrm>
            <a:off x="2" y="1193800"/>
            <a:ext cx="2412199" cy="2410966"/>
          </a:xfrm>
          <a:prstGeom prst="rect">
            <a:avLst/>
          </a:prstGeom>
          <a:noFill/>
          <a:ln>
            <a:noFill/>
          </a:ln>
        </p:spPr>
      </p:pic>
      <p:sp>
        <p:nvSpPr>
          <p:cNvPr id="394" name="Google Shape;39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96" name="Google Shape;396;p15"/>
          <p:cNvPicPr preferRelativeResize="0"/>
          <p:nvPr/>
        </p:nvPicPr>
        <p:blipFill rotWithShape="1">
          <a:blip r:embed="rId7">
            <a:alphaModFix/>
          </a:blip>
          <a:srcRect b="0" l="0" r="0" t="0"/>
          <a:stretch/>
        </p:blipFill>
        <p:spPr>
          <a:xfrm>
            <a:off x="8332241" y="1143000"/>
            <a:ext cx="7722565" cy="1828800"/>
          </a:xfrm>
          <a:prstGeom prst="rect">
            <a:avLst/>
          </a:prstGeom>
          <a:noFill/>
          <a:ln>
            <a:noFill/>
          </a:ln>
        </p:spPr>
      </p:pic>
      <p:sp>
        <p:nvSpPr>
          <p:cNvPr id="397" name="Google Shape;397;p15"/>
          <p:cNvSpPr/>
          <p:nvPr/>
        </p:nvSpPr>
        <p:spPr>
          <a:xfrm>
            <a:off x="9094337" y="1447800"/>
            <a:ext cx="6537084"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Some Graph</a:t>
            </a:r>
            <a:endParaRPr b="0" i="0" sz="8000" u="none" cap="none" strike="noStrike">
              <a:solidFill>
                <a:schemeClr val="dk1"/>
              </a:solidFill>
              <a:latin typeface="Calibri"/>
              <a:ea typeface="Calibri"/>
              <a:cs typeface="Calibri"/>
              <a:sym typeface="Calibri"/>
            </a:endParaRPr>
          </a:p>
        </p:txBody>
      </p:sp>
      <p:sp>
        <p:nvSpPr>
          <p:cNvPr id="398" name="Google Shape;398;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0" name="Google Shape;400;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1" name="Google Shape;401;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2" name="Google Shape;402;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3" name="Google Shape;403;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4" name="Google Shape;404;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5" name="Google Shape;405;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6" name="Google Shape;406;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7" name="Google Shape;407;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2185"/>
              <a:buFont typeface="Lato"/>
              <a:buNone/>
            </a:pPr>
            <a:r>
              <a:rPr b="0" i="0" lang="en-US" sz="2185" u="none" cap="none" strike="noStrike">
                <a:solidFill>
                  <a:srgbClr val="4C83D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8" name="Google Shape;408;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9" name="Google Shape;409;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0" name="Google Shape;410;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1" name="Google Shape;411;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2" name="Google Shape;412;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3" name="Google Shape;413;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4" name="Google Shape;414;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5" name="Google Shape;415;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6" name="Google Shape;416;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7" name="Google Shape;417;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C83D8"/>
              </a:buClr>
              <a:buSzPts val="1820"/>
              <a:buFont typeface="Lato"/>
              <a:buNone/>
            </a:pPr>
            <a:r>
              <a:rPr b="0" i="0" lang="en-US" sz="1820" u="none" cap="none" strike="noStrike">
                <a:solidFill>
                  <a:srgbClr val="4C83D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8" name="Google Shape;418;p15"/>
          <p:cNvPicPr preferRelativeResize="0"/>
          <p:nvPr/>
        </p:nvPicPr>
        <p:blipFill rotWithShape="1">
          <a:blip r:embed="rId8">
            <a:alphaModFix/>
          </a:blip>
          <a:srcRect b="0" l="0" r="0" t="0"/>
          <a:stretch/>
        </p:blipFill>
        <p:spPr>
          <a:xfrm>
            <a:off x="3368467" y="3771900"/>
            <a:ext cx="8291591" cy="5511006"/>
          </a:xfrm>
          <a:prstGeom prst="rect">
            <a:avLst/>
          </a:prstGeom>
          <a:noFill/>
          <a:ln>
            <a:noFill/>
          </a:ln>
        </p:spPr>
      </p:pic>
      <p:pic>
        <p:nvPicPr>
          <p:cNvPr descr=" " id="419" name="Google Shape;419;p15"/>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20" name="Google Shape;420;p15"/>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21" name="Google Shape;421;p15"/>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22" name="Google Shape;422;p15"/>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23" name="Google Shape;423;p15"/>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24" name="Google Shape;424;p15"/>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25" name="Google Shape;425;p15"/>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26" name="Google Shape;426;p15"/>
          <p:cNvPicPr preferRelativeResize="0"/>
          <p:nvPr/>
        </p:nvPicPr>
        <p:blipFill rotWithShape="1">
          <a:blip r:embed="rId16">
            <a:alphaModFix/>
          </a:blip>
          <a:srcRect b="0" l="0" r="0" t="0"/>
          <a:stretch/>
        </p:blipFill>
        <p:spPr>
          <a:xfrm>
            <a:off x="3355539" y="5483845"/>
            <a:ext cx="8050168" cy="2373585"/>
          </a:xfrm>
          <a:prstGeom prst="rect">
            <a:avLst/>
          </a:prstGeom>
          <a:noFill/>
          <a:ln>
            <a:noFill/>
          </a:ln>
        </p:spPr>
      </p:pic>
      <p:pic>
        <p:nvPicPr>
          <p:cNvPr descr=" " id="427" name="Google Shape;427;p15"/>
          <p:cNvPicPr preferRelativeResize="0"/>
          <p:nvPr/>
        </p:nvPicPr>
        <p:blipFill rotWithShape="1">
          <a:blip r:embed="rId17">
            <a:alphaModFix/>
          </a:blip>
          <a:srcRect b="0" l="0" r="0" t="0"/>
          <a:stretch/>
        </p:blipFill>
        <p:spPr>
          <a:xfrm>
            <a:off x="3369143" y="6359525"/>
            <a:ext cx="8044028" cy="2268538"/>
          </a:xfrm>
          <a:prstGeom prst="rect">
            <a:avLst/>
          </a:prstGeom>
          <a:noFill/>
          <a:ln>
            <a:noFill/>
          </a:ln>
        </p:spPr>
      </p:pic>
      <p:pic>
        <p:nvPicPr>
          <p:cNvPr descr=" " id="428" name="Google Shape;428;p15"/>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29" name="Google Shape;429;p15"/>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30" name="Google Shape;430;p15"/>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31" name="Google Shape;431;p15"/>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32" name="Google Shape;432;p15"/>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33" name="Google Shape;433;p15"/>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34" name="Google Shape;434;p15"/>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35" name="Google Shape;435;p15"/>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36" name="Google Shape;436;p15"/>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37" name="Google Shape;437;p15"/>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38" name="Google Shape;438;p15"/>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39" name="Google Shape;439;p15"/>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40" name="Google Shape;44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43" name="Google Shape;443;p1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44" name="Google Shape;444;p15"/>
          <p:cNvSpPr/>
          <p:nvPr/>
        </p:nvSpPr>
        <p:spPr>
          <a:xfrm>
            <a:off x="16200875" y="6365379"/>
            <a:ext cx="1994149"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p:nvPr/>
        </p:nvSpPr>
        <p:spPr>
          <a:xfrm>
            <a:off x="16200875" y="6350000"/>
            <a:ext cx="2197375"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34.574</a:t>
            </a:r>
            <a:endParaRPr b="0" i="0" sz="4800" u="none" cap="none" strike="noStrike">
              <a:solidFill>
                <a:schemeClr val="dk1"/>
              </a:solidFill>
              <a:latin typeface="Calibri"/>
              <a:ea typeface="Calibri"/>
              <a:cs typeface="Calibri"/>
              <a:sym typeface="Calibri"/>
            </a:endParaRPr>
          </a:p>
        </p:txBody>
      </p:sp>
      <p:sp>
        <p:nvSpPr>
          <p:cNvPr id="446" name="Google Shape;446;p15"/>
          <p:cNvSpPr/>
          <p:nvPr/>
        </p:nvSpPr>
        <p:spPr>
          <a:xfrm>
            <a:off x="16791499" y="70866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47" name="Google Shape;447;p15"/>
          <p:cNvSpPr/>
          <p:nvPr/>
        </p:nvSpPr>
        <p:spPr>
          <a:xfrm>
            <a:off x="13260457" y="10515600"/>
            <a:ext cx="7874984"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p:nvPr/>
        </p:nvSpPr>
        <p:spPr>
          <a:xfrm>
            <a:off x="13260457" y="10515600"/>
            <a:ext cx="7874984"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p:nvPr/>
        </p:nvSpPr>
        <p:spPr>
          <a:xfrm>
            <a:off x="13158845"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Treasure Found</a:t>
            </a:r>
            <a:endParaRPr b="0" i="0" sz="4800" u="none" cap="none" strike="noStrike">
              <a:solidFill>
                <a:schemeClr val="dk1"/>
              </a:solidFill>
              <a:latin typeface="Calibri"/>
              <a:ea typeface="Calibri"/>
              <a:cs typeface="Calibri"/>
              <a:sym typeface="Calibri"/>
            </a:endParaRPr>
          </a:p>
        </p:txBody>
      </p:sp>
      <p:sp>
        <p:nvSpPr>
          <p:cNvPr id="450" name="Google Shape;450;p15"/>
          <p:cNvSpPr/>
          <p:nvPr/>
        </p:nvSpPr>
        <p:spPr>
          <a:xfrm>
            <a:off x="13192716" y="113538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1" name="Google Shape;451;p15"/>
          <p:cNvSpPr/>
          <p:nvPr/>
        </p:nvSpPr>
        <p:spPr>
          <a:xfrm>
            <a:off x="3251606" y="10515600"/>
            <a:ext cx="7874984"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
          <p:cNvSpPr/>
          <p:nvPr/>
        </p:nvSpPr>
        <p:spPr>
          <a:xfrm>
            <a:off x="3251606" y="10515600"/>
            <a:ext cx="7874984"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5"/>
          <p:cNvSpPr/>
          <p:nvPr/>
        </p:nvSpPr>
        <p:spPr>
          <a:xfrm>
            <a:off x="3149994"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Spellcasting Progress</a:t>
            </a:r>
            <a:endParaRPr b="0" i="0" sz="4800" u="none" cap="none" strike="noStrike">
              <a:solidFill>
                <a:schemeClr val="dk1"/>
              </a:solidFill>
              <a:latin typeface="Calibri"/>
              <a:ea typeface="Calibri"/>
              <a:cs typeface="Calibri"/>
              <a:sym typeface="Calibri"/>
            </a:endParaRPr>
          </a:p>
        </p:txBody>
      </p:sp>
      <p:sp>
        <p:nvSpPr>
          <p:cNvPr id="454" name="Google Shape;454;p15"/>
          <p:cNvSpPr/>
          <p:nvPr/>
        </p:nvSpPr>
        <p:spPr>
          <a:xfrm>
            <a:off x="3183865" y="113538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459" name="Shape 459"/>
        <p:cNvGrpSpPr/>
        <p:nvPr/>
      </p:nvGrpSpPr>
      <p:grpSpPr>
        <a:xfrm>
          <a:off x="0" y="0"/>
          <a:ext cx="0" cy="0"/>
          <a:chOff x="0" y="0"/>
          <a:chExt cx="0" cy="0"/>
        </a:xfrm>
      </p:grpSpPr>
      <p:pic>
        <p:nvPicPr>
          <p:cNvPr descr=" " id="460" name="Google Shape;460;p16"/>
          <p:cNvPicPr preferRelativeResize="0"/>
          <p:nvPr/>
        </p:nvPicPr>
        <p:blipFill rotWithShape="1">
          <a:blip r:embed="rId3">
            <a:alphaModFix/>
          </a:blip>
          <a:srcRect b="0" l="0" r="0" t="0"/>
          <a:stretch/>
        </p:blipFill>
        <p:spPr>
          <a:xfrm>
            <a:off x="25403" y="-5308600"/>
            <a:ext cx="24342468" cy="24339401"/>
          </a:xfrm>
          <a:prstGeom prst="rect">
            <a:avLst/>
          </a:prstGeom>
          <a:noFill/>
          <a:ln>
            <a:noFill/>
          </a:ln>
        </p:spPr>
      </p:pic>
      <p:pic>
        <p:nvPicPr>
          <p:cNvPr descr=" " id="461" name="Google Shape;461;p16"/>
          <p:cNvPicPr preferRelativeResize="0"/>
          <p:nvPr/>
        </p:nvPicPr>
        <p:blipFill rotWithShape="1">
          <a:blip r:embed="rId4">
            <a:alphaModFix/>
          </a:blip>
          <a:srcRect b="0" l="0" r="0" t="0"/>
          <a:stretch/>
        </p:blipFill>
        <p:spPr>
          <a:xfrm>
            <a:off x="-381048" y="-228600"/>
            <a:ext cx="3315114" cy="3314700"/>
          </a:xfrm>
          <a:prstGeom prst="rect">
            <a:avLst/>
          </a:prstGeom>
          <a:noFill/>
          <a:ln>
            <a:noFill/>
          </a:ln>
        </p:spPr>
      </p:pic>
      <p:pic>
        <p:nvPicPr>
          <p:cNvPr descr=" " id="462" name="Google Shape;462;p16"/>
          <p:cNvPicPr preferRelativeResize="0"/>
          <p:nvPr/>
        </p:nvPicPr>
        <p:blipFill rotWithShape="1">
          <a:blip r:embed="rId5">
            <a:alphaModFix/>
          </a:blip>
          <a:srcRect b="0" l="0" r="0" t="0"/>
          <a:stretch/>
        </p:blipFill>
        <p:spPr>
          <a:xfrm>
            <a:off x="21186248" y="8191500"/>
            <a:ext cx="3580096" cy="5523334"/>
          </a:xfrm>
          <a:prstGeom prst="rect">
            <a:avLst/>
          </a:prstGeom>
          <a:noFill/>
          <a:ln>
            <a:noFill/>
          </a:ln>
        </p:spPr>
      </p:pic>
      <p:sp>
        <p:nvSpPr>
          <p:cNvPr id="463" name="Google Shape;463;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5" name="Google Shape;465;p16"/>
          <p:cNvSpPr/>
          <p:nvPr/>
        </p:nvSpPr>
        <p:spPr>
          <a:xfrm>
            <a:off x="13450981" y="5753100"/>
            <a:ext cx="8738692"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a:off x="13450981" y="5753100"/>
            <a:ext cx="8738692"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a:off x="13450981" y="57531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468" name="Google Shape;468;p16"/>
          <p:cNvSpPr/>
          <p:nvPr/>
        </p:nvSpPr>
        <p:spPr>
          <a:xfrm>
            <a:off x="13450981" y="66929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9" name="Google Shape;469;p16"/>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70" name="Google Shape;470;p16"/>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pic>
        <p:nvPicPr>
          <p:cNvPr descr=" " id="471" name="Google Shape;471;p16"/>
          <p:cNvPicPr preferRelativeResize="0"/>
          <p:nvPr/>
        </p:nvPicPr>
        <p:blipFill rotWithShape="1">
          <a:blip r:embed="rId9">
            <a:alphaModFix/>
          </a:blip>
          <a:srcRect b="0" l="0" r="0" t="0"/>
          <a:stretch/>
        </p:blipFill>
        <p:spPr>
          <a:xfrm>
            <a:off x="6312689" y="1219200"/>
            <a:ext cx="11761670" cy="1828800"/>
          </a:xfrm>
          <a:prstGeom prst="rect">
            <a:avLst/>
          </a:prstGeom>
          <a:noFill/>
          <a:ln>
            <a:noFill/>
          </a:ln>
        </p:spPr>
      </p:pic>
      <p:sp>
        <p:nvSpPr>
          <p:cNvPr id="472" name="Google Shape;472;p16"/>
          <p:cNvSpPr/>
          <p:nvPr/>
        </p:nvSpPr>
        <p:spPr>
          <a:xfrm>
            <a:off x="7074784" y="1524000"/>
            <a:ext cx="1057618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477" name="Shape 477"/>
        <p:cNvGrpSpPr/>
        <p:nvPr/>
      </p:nvGrpSpPr>
      <p:grpSpPr>
        <a:xfrm>
          <a:off x="0" y="0"/>
          <a:ext cx="0" cy="0"/>
          <a:chOff x="0" y="0"/>
          <a:chExt cx="0" cy="0"/>
        </a:xfrm>
      </p:grpSpPr>
      <p:pic>
        <p:nvPicPr>
          <p:cNvPr descr=" " id="478" name="Google Shape;478;p17"/>
          <p:cNvPicPr preferRelativeResize="0"/>
          <p:nvPr/>
        </p:nvPicPr>
        <p:blipFill rotWithShape="1">
          <a:blip r:embed="rId3">
            <a:alphaModFix/>
          </a:blip>
          <a:srcRect b="0" l="0" r="0" t="0"/>
          <a:stretch/>
        </p:blipFill>
        <p:spPr>
          <a:xfrm>
            <a:off x="25403" y="-5308600"/>
            <a:ext cx="24342468" cy="24339401"/>
          </a:xfrm>
          <a:prstGeom prst="rect">
            <a:avLst/>
          </a:prstGeom>
          <a:noFill/>
          <a:ln>
            <a:noFill/>
          </a:ln>
        </p:spPr>
      </p:pic>
      <p:pic>
        <p:nvPicPr>
          <p:cNvPr descr=" " id="479" name="Google Shape;479;p17"/>
          <p:cNvPicPr preferRelativeResize="0"/>
          <p:nvPr/>
        </p:nvPicPr>
        <p:blipFill rotWithShape="1">
          <a:blip r:embed="rId4">
            <a:alphaModFix/>
          </a:blip>
          <a:srcRect b="0" l="0" r="0" t="0"/>
          <a:stretch/>
        </p:blipFill>
        <p:spPr>
          <a:xfrm>
            <a:off x="0" y="10490200"/>
            <a:ext cx="3397740" cy="3734371"/>
          </a:xfrm>
          <a:prstGeom prst="rect">
            <a:avLst/>
          </a:prstGeom>
          <a:noFill/>
          <a:ln>
            <a:noFill/>
          </a:ln>
        </p:spPr>
      </p:pic>
      <p:pic>
        <p:nvPicPr>
          <p:cNvPr descr=" " id="480" name="Google Shape;480;p17"/>
          <p:cNvPicPr preferRelativeResize="0"/>
          <p:nvPr/>
        </p:nvPicPr>
        <p:blipFill rotWithShape="1">
          <a:blip r:embed="rId5">
            <a:alphaModFix/>
          </a:blip>
          <a:srcRect b="0" l="0" r="0" t="0"/>
          <a:stretch/>
        </p:blipFill>
        <p:spPr>
          <a:xfrm>
            <a:off x="20957619" y="1193800"/>
            <a:ext cx="2412201" cy="2410966"/>
          </a:xfrm>
          <a:prstGeom prst="rect">
            <a:avLst/>
          </a:prstGeom>
          <a:noFill/>
          <a:ln>
            <a:noFill/>
          </a:ln>
        </p:spPr>
      </p:pic>
      <p:sp>
        <p:nvSpPr>
          <p:cNvPr id="481" name="Google Shape;48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3" name="Google Shape;483;p17"/>
          <p:cNvSpPr/>
          <p:nvPr/>
        </p:nvSpPr>
        <p:spPr>
          <a:xfrm>
            <a:off x="2946768" y="4660900"/>
            <a:ext cx="8738692"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7"/>
          <p:cNvSpPr/>
          <p:nvPr/>
        </p:nvSpPr>
        <p:spPr>
          <a:xfrm>
            <a:off x="2946768" y="4660900"/>
            <a:ext cx="8738692"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7"/>
          <p:cNvSpPr/>
          <p:nvPr/>
        </p:nvSpPr>
        <p:spPr>
          <a:xfrm>
            <a:off x="2946768" y="46609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An mobile app</a:t>
            </a:r>
            <a:endParaRPr b="0" i="0" sz="4800" u="none" cap="none" strike="noStrike">
              <a:solidFill>
                <a:schemeClr val="dk1"/>
              </a:solidFill>
              <a:latin typeface="Calibri"/>
              <a:ea typeface="Calibri"/>
              <a:cs typeface="Calibri"/>
              <a:sym typeface="Calibri"/>
            </a:endParaRPr>
          </a:p>
        </p:txBody>
      </p:sp>
      <p:sp>
        <p:nvSpPr>
          <p:cNvPr id="486" name="Google Shape;486;p17"/>
          <p:cNvSpPr/>
          <p:nvPr/>
        </p:nvSpPr>
        <p:spPr>
          <a:xfrm>
            <a:off x="2946768" y="56007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7" name="Google Shape;487;p17"/>
          <p:cNvSpPr/>
          <p:nvPr/>
        </p:nvSpPr>
        <p:spPr>
          <a:xfrm>
            <a:off x="2946768"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pic>
        <p:nvPicPr>
          <p:cNvPr descr=" " id="488" name="Google Shape;488;p17"/>
          <p:cNvPicPr preferRelativeResize="0"/>
          <p:nvPr/>
        </p:nvPicPr>
        <p:blipFill rotWithShape="1">
          <a:blip r:embed="rId7">
            <a:alphaModFix/>
          </a:blip>
          <a:srcRect b="0" l="0" r="0" t="0"/>
          <a:stretch/>
        </p:blipFill>
        <p:spPr>
          <a:xfrm>
            <a:off x="2895962" y="1854200"/>
            <a:ext cx="11456832" cy="1828800"/>
          </a:xfrm>
          <a:prstGeom prst="rect">
            <a:avLst/>
          </a:prstGeom>
          <a:noFill/>
          <a:ln>
            <a:noFill/>
          </a:ln>
        </p:spPr>
      </p:pic>
      <p:sp>
        <p:nvSpPr>
          <p:cNvPr id="489" name="Google Shape;489;p17"/>
          <p:cNvSpPr/>
          <p:nvPr/>
        </p:nvSpPr>
        <p:spPr>
          <a:xfrm>
            <a:off x="3658057" y="2159000"/>
            <a:ext cx="1027135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Future Fantasy</a:t>
            </a:r>
            <a:endParaRPr b="0" i="0" sz="8000" u="none" cap="none" strike="noStrike">
              <a:solidFill>
                <a:schemeClr val="dk1"/>
              </a:solidFill>
              <a:latin typeface="Calibri"/>
              <a:ea typeface="Calibri"/>
              <a:cs typeface="Calibri"/>
              <a:sym typeface="Calibri"/>
            </a:endParaRPr>
          </a:p>
        </p:txBody>
      </p:sp>
      <p:pic>
        <p:nvPicPr>
          <p:cNvPr descr=" " id="490" name="Google Shape;490;p1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91" name="Google Shape;491;p1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496" name="Shape 496"/>
        <p:cNvGrpSpPr/>
        <p:nvPr/>
      </p:nvGrpSpPr>
      <p:grpSpPr>
        <a:xfrm>
          <a:off x="0" y="0"/>
          <a:ext cx="0" cy="0"/>
          <a:chOff x="0" y="0"/>
          <a:chExt cx="0" cy="0"/>
        </a:xfrm>
      </p:grpSpPr>
      <p:pic>
        <p:nvPicPr>
          <p:cNvPr descr=" " id="497" name="Google Shape;497;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8" name="Google Shape;498;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00" name="Google Shape;500;p18"/>
          <p:cNvPicPr preferRelativeResize="0"/>
          <p:nvPr/>
        </p:nvPicPr>
        <p:blipFill rotWithShape="1">
          <a:blip r:embed="rId5">
            <a:alphaModFix/>
          </a:blip>
          <a:srcRect b="0" l="0" r="0" t="0"/>
          <a:stretch/>
        </p:blipFill>
        <p:spPr>
          <a:xfrm>
            <a:off x="14797349" y="698500"/>
            <a:ext cx="9653206" cy="1828800"/>
          </a:xfrm>
          <a:prstGeom prst="rect">
            <a:avLst/>
          </a:prstGeom>
          <a:noFill/>
          <a:ln>
            <a:noFill/>
          </a:ln>
        </p:spPr>
      </p:pic>
      <p:sp>
        <p:nvSpPr>
          <p:cNvPr id="501" name="Google Shape;501;p18"/>
          <p:cNvSpPr/>
          <p:nvPr/>
        </p:nvSpPr>
        <p:spPr>
          <a:xfrm>
            <a:off x="15559445" y="1003300"/>
            <a:ext cx="8467725"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506" name="Shape 506"/>
        <p:cNvGrpSpPr/>
        <p:nvPr/>
      </p:nvGrpSpPr>
      <p:grpSpPr>
        <a:xfrm>
          <a:off x="0" y="0"/>
          <a:ext cx="0" cy="0"/>
          <a:chOff x="0" y="0"/>
          <a:chExt cx="0" cy="0"/>
        </a:xfrm>
      </p:grpSpPr>
      <p:pic>
        <p:nvPicPr>
          <p:cNvPr descr=" " id="507" name="Google Shape;507;p19"/>
          <p:cNvPicPr preferRelativeResize="0"/>
          <p:nvPr/>
        </p:nvPicPr>
        <p:blipFill rotWithShape="1">
          <a:blip r:embed="rId3">
            <a:alphaModFix/>
          </a:blip>
          <a:srcRect b="0" l="0" r="0" t="0"/>
          <a:stretch/>
        </p:blipFill>
        <p:spPr>
          <a:xfrm>
            <a:off x="19178" y="-5308600"/>
            <a:ext cx="24342467" cy="24339401"/>
          </a:xfrm>
          <a:prstGeom prst="rect">
            <a:avLst/>
          </a:prstGeom>
          <a:noFill/>
          <a:ln>
            <a:noFill/>
          </a:ln>
        </p:spPr>
      </p:pic>
      <p:pic>
        <p:nvPicPr>
          <p:cNvPr descr=" " id="508" name="Google Shape;508;p19"/>
          <p:cNvPicPr preferRelativeResize="0"/>
          <p:nvPr/>
        </p:nvPicPr>
        <p:blipFill rotWithShape="1">
          <a:blip r:embed="rId4">
            <a:alphaModFix/>
          </a:blip>
          <a:srcRect b="0" l="0" r="0" t="0"/>
          <a:stretch/>
        </p:blipFill>
        <p:spPr>
          <a:xfrm>
            <a:off x="21451226" y="-228600"/>
            <a:ext cx="3315114" cy="3314700"/>
          </a:xfrm>
          <a:prstGeom prst="rect">
            <a:avLst/>
          </a:prstGeom>
          <a:noFill/>
          <a:ln>
            <a:noFill/>
          </a:ln>
        </p:spPr>
      </p:pic>
      <p:pic>
        <p:nvPicPr>
          <p:cNvPr descr=" " id="509" name="Google Shape;509;p19"/>
          <p:cNvPicPr preferRelativeResize="0"/>
          <p:nvPr/>
        </p:nvPicPr>
        <p:blipFill rotWithShape="1">
          <a:blip r:embed="rId5">
            <a:alphaModFix/>
          </a:blip>
          <a:srcRect b="0" l="0" r="0" t="0"/>
          <a:stretch/>
        </p:blipFill>
        <p:spPr>
          <a:xfrm>
            <a:off x="-381046" y="8191500"/>
            <a:ext cx="3580094" cy="5523334"/>
          </a:xfrm>
          <a:prstGeom prst="rect">
            <a:avLst/>
          </a:prstGeom>
          <a:noFill/>
          <a:ln>
            <a:noFill/>
          </a:ln>
        </p:spPr>
      </p:pic>
      <p:pic>
        <p:nvPicPr>
          <p:cNvPr descr=" " id="510" name="Google Shape;510;p19"/>
          <p:cNvPicPr preferRelativeResize="0"/>
          <p:nvPr/>
        </p:nvPicPr>
        <p:blipFill rotWithShape="1">
          <a:blip r:embed="rId6">
            <a:alphaModFix/>
          </a:blip>
          <a:srcRect b="0" l="0" r="0" t="0"/>
          <a:stretch/>
        </p:blipFill>
        <p:spPr>
          <a:xfrm>
            <a:off x="20948679" y="-419100"/>
            <a:ext cx="4073448" cy="4074096"/>
          </a:xfrm>
          <a:prstGeom prst="rect">
            <a:avLst/>
          </a:prstGeom>
          <a:noFill/>
          <a:ln>
            <a:noFill/>
          </a:ln>
        </p:spPr>
      </p:pic>
      <p:sp>
        <p:nvSpPr>
          <p:cNvPr id="511" name="Google Shape;51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p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3" name="Google Shape;513;p19"/>
          <p:cNvPicPr preferRelativeResize="0"/>
          <p:nvPr/>
        </p:nvPicPr>
        <p:blipFill rotWithShape="1">
          <a:blip r:embed="rId8">
            <a:alphaModFix/>
          </a:blip>
          <a:srcRect b="0" l="0" r="0" t="0"/>
          <a:stretch/>
        </p:blipFill>
        <p:spPr>
          <a:xfrm>
            <a:off x="0" y="0"/>
            <a:ext cx="24387048" cy="5867400"/>
          </a:xfrm>
          <a:prstGeom prst="rect">
            <a:avLst/>
          </a:prstGeom>
          <a:noFill/>
          <a:ln>
            <a:noFill/>
          </a:ln>
        </p:spPr>
      </p:pic>
      <p:sp>
        <p:nvSpPr>
          <p:cNvPr id="514" name="Google Shape;514;p19"/>
          <p:cNvSpPr/>
          <p:nvPr/>
        </p:nvSpPr>
        <p:spPr>
          <a:xfrm>
            <a:off x="1244756" y="6870700"/>
            <a:ext cx="8560870" cy="2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1244756" y="6896100"/>
            <a:ext cx="2184673"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2006851" y="720090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1</a:t>
            </a:r>
            <a:endParaRPr b="0" i="0" sz="12800" u="none" cap="none" strike="noStrike">
              <a:solidFill>
                <a:schemeClr val="dk1"/>
              </a:solidFill>
              <a:latin typeface="Calibri"/>
              <a:ea typeface="Calibri"/>
              <a:cs typeface="Calibri"/>
              <a:sym typeface="Calibri"/>
            </a:endParaRPr>
          </a:p>
        </p:txBody>
      </p:sp>
      <p:sp>
        <p:nvSpPr>
          <p:cNvPr id="517" name="Google Shape;517;p19"/>
          <p:cNvSpPr/>
          <p:nvPr/>
        </p:nvSpPr>
        <p:spPr>
          <a:xfrm>
            <a:off x="3632654" y="6870700"/>
            <a:ext cx="6172972" cy="2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632654" y="6870700"/>
            <a:ext cx="6376197"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Discover the secrets</a:t>
            </a:r>
            <a:endParaRPr b="0" i="0" sz="4800" u="none" cap="none" strike="noStrike">
              <a:solidFill>
                <a:schemeClr val="dk1"/>
              </a:solidFill>
              <a:latin typeface="Calibri"/>
              <a:ea typeface="Calibri"/>
              <a:cs typeface="Calibri"/>
              <a:sym typeface="Calibri"/>
            </a:endParaRPr>
          </a:p>
        </p:txBody>
      </p:sp>
      <p:sp>
        <p:nvSpPr>
          <p:cNvPr id="519" name="Google Shape;519;p19"/>
          <p:cNvSpPr/>
          <p:nvPr/>
        </p:nvSpPr>
        <p:spPr>
          <a:xfrm>
            <a:off x="3632654" y="8445500"/>
            <a:ext cx="63084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0" name="Google Shape;520;p19"/>
          <p:cNvSpPr/>
          <p:nvPr/>
        </p:nvSpPr>
        <p:spPr>
          <a:xfrm>
            <a:off x="5525191" y="10668000"/>
            <a:ext cx="8560870" cy="31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5525191" y="10953750"/>
            <a:ext cx="2527616"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6287286" y="11258550"/>
            <a:ext cx="1545360"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3</a:t>
            </a:r>
            <a:endParaRPr b="0" i="0" sz="12800" u="none" cap="none" strike="noStrike">
              <a:solidFill>
                <a:schemeClr val="dk1"/>
              </a:solidFill>
              <a:latin typeface="Calibri"/>
              <a:ea typeface="Calibri"/>
              <a:cs typeface="Calibri"/>
              <a:sym typeface="Calibri"/>
            </a:endParaRPr>
          </a:p>
        </p:txBody>
      </p:sp>
      <p:sp>
        <p:nvSpPr>
          <p:cNvPr id="523" name="Google Shape;523;p19"/>
          <p:cNvSpPr/>
          <p:nvPr/>
        </p:nvSpPr>
        <p:spPr>
          <a:xfrm>
            <a:off x="8256032" y="10668000"/>
            <a:ext cx="5830029" cy="31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8256032" y="10668000"/>
            <a:ext cx="6033254"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Meet the creatures</a:t>
            </a:r>
            <a:endParaRPr b="0" i="0" sz="4800" u="none" cap="none" strike="noStrike">
              <a:solidFill>
                <a:schemeClr val="dk1"/>
              </a:solidFill>
              <a:latin typeface="Calibri"/>
              <a:ea typeface="Calibri"/>
              <a:cs typeface="Calibri"/>
              <a:sym typeface="Calibri"/>
            </a:endParaRPr>
          </a:p>
        </p:txBody>
      </p:sp>
      <p:sp>
        <p:nvSpPr>
          <p:cNvPr id="525" name="Google Shape;525;p19"/>
          <p:cNvSpPr/>
          <p:nvPr/>
        </p:nvSpPr>
        <p:spPr>
          <a:xfrm>
            <a:off x="8256032" y="12242800"/>
            <a:ext cx="5965512"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6" name="Google Shape;526;p19"/>
          <p:cNvSpPr/>
          <p:nvPr/>
        </p:nvSpPr>
        <p:spPr>
          <a:xfrm>
            <a:off x="14289286" y="10668000"/>
            <a:ext cx="8560870" cy="31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14289286" y="10953750"/>
            <a:ext cx="2591124"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15051381" y="11258550"/>
            <a:ext cx="1608868"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4</a:t>
            </a:r>
            <a:endParaRPr b="0" i="0" sz="12800" u="none" cap="none" strike="noStrike">
              <a:solidFill>
                <a:schemeClr val="dk1"/>
              </a:solidFill>
              <a:latin typeface="Calibri"/>
              <a:ea typeface="Calibri"/>
              <a:cs typeface="Calibri"/>
              <a:sym typeface="Calibri"/>
            </a:endParaRPr>
          </a:p>
        </p:txBody>
      </p:sp>
      <p:sp>
        <p:nvSpPr>
          <p:cNvPr id="529" name="Google Shape;529;p19"/>
          <p:cNvSpPr/>
          <p:nvPr/>
        </p:nvSpPr>
        <p:spPr>
          <a:xfrm>
            <a:off x="17083635" y="10668000"/>
            <a:ext cx="5766521" cy="31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17083635" y="10668000"/>
            <a:ext cx="5969746"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Uncover the magic</a:t>
            </a:r>
            <a:endParaRPr b="0" i="0" sz="4800" u="none" cap="none" strike="noStrike">
              <a:solidFill>
                <a:schemeClr val="dk1"/>
              </a:solidFill>
              <a:latin typeface="Calibri"/>
              <a:ea typeface="Calibri"/>
              <a:cs typeface="Calibri"/>
              <a:sym typeface="Calibri"/>
            </a:endParaRPr>
          </a:p>
        </p:txBody>
      </p:sp>
      <p:sp>
        <p:nvSpPr>
          <p:cNvPr id="531" name="Google Shape;531;p19"/>
          <p:cNvSpPr/>
          <p:nvPr/>
        </p:nvSpPr>
        <p:spPr>
          <a:xfrm>
            <a:off x="17083635" y="12242800"/>
            <a:ext cx="590200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2" name="Google Shape;532;p19"/>
          <p:cNvSpPr/>
          <p:nvPr/>
        </p:nvSpPr>
        <p:spPr>
          <a:xfrm>
            <a:off x="10008851" y="6870700"/>
            <a:ext cx="8560870" cy="2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0008851" y="6896100"/>
            <a:ext cx="2489511" cy="25654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0770946" y="7200900"/>
            <a:ext cx="1507255"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2</a:t>
            </a:r>
            <a:endParaRPr b="0" i="0" sz="12800" u="none" cap="none" strike="noStrike">
              <a:solidFill>
                <a:schemeClr val="dk1"/>
              </a:solidFill>
              <a:latin typeface="Calibri"/>
              <a:ea typeface="Calibri"/>
              <a:cs typeface="Calibri"/>
              <a:sym typeface="Calibri"/>
            </a:endParaRPr>
          </a:p>
        </p:txBody>
      </p:sp>
      <p:sp>
        <p:nvSpPr>
          <p:cNvPr id="535" name="Google Shape;535;p19"/>
          <p:cNvSpPr/>
          <p:nvPr/>
        </p:nvSpPr>
        <p:spPr>
          <a:xfrm>
            <a:off x="12701588" y="6870700"/>
            <a:ext cx="5868133" cy="26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2701588" y="6870700"/>
            <a:ext cx="6071359"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Find your own path</a:t>
            </a:r>
            <a:endParaRPr b="0" i="0" sz="4800" u="none" cap="none" strike="noStrike">
              <a:solidFill>
                <a:schemeClr val="dk1"/>
              </a:solidFill>
              <a:latin typeface="Calibri"/>
              <a:ea typeface="Calibri"/>
              <a:cs typeface="Calibri"/>
              <a:sym typeface="Calibri"/>
            </a:endParaRPr>
          </a:p>
        </p:txBody>
      </p:sp>
      <p:sp>
        <p:nvSpPr>
          <p:cNvPr id="537" name="Google Shape;537;p19"/>
          <p:cNvSpPr/>
          <p:nvPr/>
        </p:nvSpPr>
        <p:spPr>
          <a:xfrm>
            <a:off x="12701588" y="8445500"/>
            <a:ext cx="6003617"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pic>
        <p:nvPicPr>
          <p:cNvPr descr=" " id="31" name="Google Shape;31;p2"/>
          <p:cNvPicPr preferRelativeResize="0"/>
          <p:nvPr/>
        </p:nvPicPr>
        <p:blipFill rotWithShape="1">
          <a:blip r:embed="rId4">
            <a:alphaModFix/>
          </a:blip>
          <a:srcRect b="0" l="0" r="0" t="0"/>
          <a:stretch/>
        </p:blipFill>
        <p:spPr>
          <a:xfrm>
            <a:off x="17413876" y="6858000"/>
            <a:ext cx="6188641" cy="6200905"/>
          </a:xfrm>
          <a:prstGeom prst="rect">
            <a:avLst/>
          </a:prstGeom>
          <a:noFill/>
          <a:ln>
            <a:noFill/>
          </a:ln>
        </p:spPr>
      </p:pic>
      <p:pic>
        <p:nvPicPr>
          <p:cNvPr descr=" " id="32" name="Google Shape;32;p2"/>
          <p:cNvPicPr preferRelativeResize="0"/>
          <p:nvPr/>
        </p:nvPicPr>
        <p:blipFill rotWithShape="1">
          <a:blip r:embed="rId5">
            <a:alphaModFix/>
          </a:blip>
          <a:srcRect b="0" l="0" r="0" t="0"/>
          <a:stretch/>
        </p:blipFill>
        <p:spPr>
          <a:xfrm>
            <a:off x="5525191" y="7734300"/>
            <a:ext cx="11558445" cy="3321574"/>
          </a:xfrm>
          <a:prstGeom prst="rect">
            <a:avLst/>
          </a:prstGeom>
          <a:noFill/>
          <a:ln>
            <a:noFill/>
          </a:ln>
        </p:spPr>
      </p:pic>
      <p:pic>
        <p:nvPicPr>
          <p:cNvPr descr=" " id="33" name="Google Shape;33;p2"/>
          <p:cNvPicPr preferRelativeResize="0"/>
          <p:nvPr/>
        </p:nvPicPr>
        <p:blipFill rotWithShape="1">
          <a:blip r:embed="rId6">
            <a:alphaModFix/>
          </a:blip>
          <a:srcRect b="0" l="0" r="0" t="0"/>
          <a:stretch/>
        </p:blipFill>
        <p:spPr>
          <a:xfrm>
            <a:off x="7290711" y="2654300"/>
            <a:ext cx="11558445" cy="3321574"/>
          </a:xfrm>
          <a:prstGeom prst="rect">
            <a:avLst/>
          </a:prstGeom>
          <a:noFill/>
          <a:ln>
            <a:noFill/>
          </a:ln>
        </p:spPr>
      </p:pic>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p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6" name="Google Shape;36;p2"/>
          <p:cNvPicPr preferRelativeResize="0"/>
          <p:nvPr/>
        </p:nvPicPr>
        <p:blipFill rotWithShape="1">
          <a:blip r:embed="rId8">
            <a:alphaModFix/>
          </a:blip>
          <a:srcRect b="0" l="0" r="0" t="0"/>
          <a:stretch/>
        </p:blipFill>
        <p:spPr>
          <a:xfrm>
            <a:off x="7678110" y="3619500"/>
            <a:ext cx="9043530" cy="2565400"/>
          </a:xfrm>
          <a:prstGeom prst="rect">
            <a:avLst/>
          </a:prstGeom>
          <a:noFill/>
          <a:ln>
            <a:noFill/>
          </a:ln>
        </p:spPr>
      </p:pic>
      <p:sp>
        <p:nvSpPr>
          <p:cNvPr id="37" name="Google Shape;37;p2"/>
          <p:cNvSpPr/>
          <p:nvPr/>
        </p:nvSpPr>
        <p:spPr>
          <a:xfrm>
            <a:off x="8440205" y="3924300"/>
            <a:ext cx="8061274"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Welcome</a:t>
            </a:r>
            <a:endParaRPr b="0" i="0" sz="12800" u="none" cap="none" strike="noStrike">
              <a:solidFill>
                <a:schemeClr val="dk1"/>
              </a:solidFill>
              <a:latin typeface="Calibri"/>
              <a:ea typeface="Calibri"/>
              <a:cs typeface="Calibri"/>
              <a:sym typeface="Calibri"/>
            </a:endParaRPr>
          </a:p>
        </p:txBody>
      </p:sp>
      <p:sp>
        <p:nvSpPr>
          <p:cNvPr id="38" name="Google Shape;38;p2"/>
          <p:cNvSpPr/>
          <p:nvPr/>
        </p:nvSpPr>
        <p:spPr>
          <a:xfrm>
            <a:off x="6105230" y="7277100"/>
            <a:ext cx="12176589"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9" name="Google Shape;39;p2"/>
          <p:cNvPicPr preferRelativeResize="0"/>
          <p:nvPr/>
        </p:nvPicPr>
        <p:blipFill rotWithShape="1">
          <a:blip r:embed="rId9">
            <a:alphaModFix/>
          </a:blip>
          <a:srcRect b="0" l="0" r="0" t="0"/>
          <a:stretch/>
        </p:blipFill>
        <p:spPr>
          <a:xfrm>
            <a:off x="685886" y="762000"/>
            <a:ext cx="5489356" cy="54231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542" name="Shape 542"/>
        <p:cNvGrpSpPr/>
        <p:nvPr/>
      </p:nvGrpSpPr>
      <p:grpSpPr>
        <a:xfrm>
          <a:off x="0" y="0"/>
          <a:ext cx="0" cy="0"/>
          <a:chOff x="0" y="0"/>
          <a:chExt cx="0" cy="0"/>
        </a:xfrm>
      </p:grpSpPr>
      <p:pic>
        <p:nvPicPr>
          <p:cNvPr descr=" " id="543" name="Google Shape;543;p20"/>
          <p:cNvPicPr preferRelativeResize="0"/>
          <p:nvPr/>
        </p:nvPicPr>
        <p:blipFill rotWithShape="1">
          <a:blip r:embed="rId3">
            <a:alphaModFix/>
          </a:blip>
          <a:srcRect b="0" l="0" r="0" t="0"/>
          <a:stretch/>
        </p:blipFill>
        <p:spPr>
          <a:xfrm>
            <a:off x="-381048" y="-228600"/>
            <a:ext cx="3315114" cy="3314700"/>
          </a:xfrm>
          <a:prstGeom prst="rect">
            <a:avLst/>
          </a:prstGeom>
          <a:noFill/>
          <a:ln>
            <a:noFill/>
          </a:ln>
        </p:spPr>
      </p:pic>
      <p:pic>
        <p:nvPicPr>
          <p:cNvPr descr=" " id="544" name="Google Shape;544;p20"/>
          <p:cNvPicPr preferRelativeResize="0"/>
          <p:nvPr/>
        </p:nvPicPr>
        <p:blipFill rotWithShape="1">
          <a:blip r:embed="rId4">
            <a:alphaModFix/>
          </a:blip>
          <a:srcRect b="0" l="0" r="0" t="0"/>
          <a:stretch/>
        </p:blipFill>
        <p:spPr>
          <a:xfrm>
            <a:off x="21186248" y="8191500"/>
            <a:ext cx="3580096" cy="5523334"/>
          </a:xfrm>
          <a:prstGeom prst="rect">
            <a:avLst/>
          </a:prstGeom>
          <a:noFill/>
          <a:ln>
            <a:noFill/>
          </a:ln>
        </p:spPr>
      </p:pic>
      <p:pic>
        <p:nvPicPr>
          <p:cNvPr descr=" " id="545" name="Google Shape;545;p20"/>
          <p:cNvPicPr preferRelativeResize="0"/>
          <p:nvPr/>
        </p:nvPicPr>
        <p:blipFill rotWithShape="1">
          <a:blip r:embed="rId5">
            <a:alphaModFix/>
          </a:blip>
          <a:srcRect b="0" l="0" r="0" t="0"/>
          <a:stretch/>
        </p:blipFill>
        <p:spPr>
          <a:xfrm>
            <a:off x="19178" y="-5314801"/>
            <a:ext cx="24342467" cy="24339401"/>
          </a:xfrm>
          <a:prstGeom prst="rect">
            <a:avLst/>
          </a:prstGeom>
          <a:noFill/>
          <a:ln>
            <a:noFill/>
          </a:ln>
        </p:spPr>
      </p:pic>
      <p:sp>
        <p:nvSpPr>
          <p:cNvPr id="546" name="Google Shape;546;p20"/>
          <p:cNvSpPr/>
          <p:nvPr/>
        </p:nvSpPr>
        <p:spPr>
          <a:xfrm>
            <a:off x="15419727" y="0"/>
            <a:ext cx="8103613" cy="14325600"/>
          </a:xfrm>
          <a:prstGeom prst="rect">
            <a:avLst/>
          </a:prstGeom>
          <a:solidFill>
            <a:srgbClr val="ABD4FC"/>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49" name="Google Shape;549;p20"/>
          <p:cNvPicPr preferRelativeResize="0"/>
          <p:nvPr/>
        </p:nvPicPr>
        <p:blipFill rotWithShape="1">
          <a:blip r:embed="rId7">
            <a:alphaModFix/>
          </a:blip>
          <a:srcRect b="0" l="0" r="0" t="0"/>
          <a:stretch/>
        </p:blipFill>
        <p:spPr>
          <a:xfrm>
            <a:off x="508063" y="3911600"/>
            <a:ext cx="14479810" cy="7861300"/>
          </a:xfrm>
          <a:prstGeom prst="rect">
            <a:avLst/>
          </a:prstGeom>
          <a:noFill/>
          <a:ln>
            <a:noFill/>
          </a:ln>
        </p:spPr>
      </p:pic>
      <p:pic>
        <p:nvPicPr>
          <p:cNvPr descr=" " id="550" name="Google Shape;550;p20"/>
          <p:cNvPicPr preferRelativeResize="0"/>
          <p:nvPr/>
        </p:nvPicPr>
        <p:blipFill rotWithShape="1">
          <a:blip r:embed="rId8">
            <a:alphaModFix/>
          </a:blip>
          <a:srcRect b="0" l="0" r="0" t="0"/>
          <a:stretch/>
        </p:blipFill>
        <p:spPr>
          <a:xfrm>
            <a:off x="4623378" y="971550"/>
            <a:ext cx="15127591" cy="1828800"/>
          </a:xfrm>
          <a:prstGeom prst="rect">
            <a:avLst/>
          </a:prstGeom>
          <a:noFill/>
          <a:ln>
            <a:noFill/>
          </a:ln>
        </p:spPr>
      </p:pic>
      <p:sp>
        <p:nvSpPr>
          <p:cNvPr id="551" name="Google Shape;551;p20"/>
          <p:cNvSpPr/>
          <p:nvPr/>
        </p:nvSpPr>
        <p:spPr>
          <a:xfrm>
            <a:off x="5385473" y="1276350"/>
            <a:ext cx="1394210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Fantasy Realm at a Glance</a:t>
            </a:r>
            <a:endParaRPr b="0" i="0" sz="8000" u="none" cap="none" strike="noStrike">
              <a:solidFill>
                <a:schemeClr val="dk1"/>
              </a:solidFill>
              <a:latin typeface="Calibri"/>
              <a:ea typeface="Calibri"/>
              <a:cs typeface="Calibri"/>
              <a:sym typeface="Calibri"/>
            </a:endParaRPr>
          </a:p>
        </p:txBody>
      </p:sp>
      <p:sp>
        <p:nvSpPr>
          <p:cNvPr id="552" name="Google Shape;552;p20"/>
          <p:cNvSpPr/>
          <p:nvPr/>
        </p:nvSpPr>
        <p:spPr>
          <a:xfrm>
            <a:off x="16118315" y="3676650"/>
            <a:ext cx="6935067"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16118315" y="3676650"/>
            <a:ext cx="6935067"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a:off x="16118315" y="367665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Enchanted Forest</a:t>
            </a:r>
            <a:endParaRPr b="0" i="0" sz="4800" u="none" cap="none" strike="noStrike">
              <a:solidFill>
                <a:schemeClr val="dk1"/>
              </a:solidFill>
              <a:latin typeface="Calibri"/>
              <a:ea typeface="Calibri"/>
              <a:cs typeface="Calibri"/>
              <a:sym typeface="Calibri"/>
            </a:endParaRPr>
          </a:p>
        </p:txBody>
      </p:sp>
      <p:sp>
        <p:nvSpPr>
          <p:cNvPr id="555" name="Google Shape;555;p20"/>
          <p:cNvSpPr/>
          <p:nvPr/>
        </p:nvSpPr>
        <p:spPr>
          <a:xfrm>
            <a:off x="16118315" y="45148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6" name="Google Shape;556;p20"/>
          <p:cNvSpPr/>
          <p:nvPr/>
        </p:nvSpPr>
        <p:spPr>
          <a:xfrm>
            <a:off x="16118315" y="6845300"/>
            <a:ext cx="6935067"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6118315" y="6845300"/>
            <a:ext cx="6935067"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16118315" y="68453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Crystal Caves</a:t>
            </a:r>
            <a:endParaRPr b="0" i="0" sz="4800" u="none" cap="none" strike="noStrike">
              <a:solidFill>
                <a:schemeClr val="dk1"/>
              </a:solidFill>
              <a:latin typeface="Calibri"/>
              <a:ea typeface="Calibri"/>
              <a:cs typeface="Calibri"/>
              <a:sym typeface="Calibri"/>
            </a:endParaRPr>
          </a:p>
        </p:txBody>
      </p:sp>
      <p:sp>
        <p:nvSpPr>
          <p:cNvPr id="559" name="Google Shape;559;p20"/>
          <p:cNvSpPr/>
          <p:nvPr/>
        </p:nvSpPr>
        <p:spPr>
          <a:xfrm>
            <a:off x="16118315" y="76835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60" name="Google Shape;560;p20"/>
          <p:cNvSpPr/>
          <p:nvPr/>
        </p:nvSpPr>
        <p:spPr>
          <a:xfrm>
            <a:off x="16118315" y="10007600"/>
            <a:ext cx="6935067"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16118315" y="10007600"/>
            <a:ext cx="6935067"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16118315" y="10007600"/>
            <a:ext cx="713829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Dragon's Lair</a:t>
            </a:r>
            <a:endParaRPr b="0" i="0" sz="4800" u="none" cap="none" strike="noStrike">
              <a:solidFill>
                <a:schemeClr val="dk1"/>
              </a:solidFill>
              <a:latin typeface="Calibri"/>
              <a:ea typeface="Calibri"/>
              <a:cs typeface="Calibri"/>
              <a:sym typeface="Calibri"/>
            </a:endParaRPr>
          </a:p>
        </p:txBody>
      </p:sp>
      <p:sp>
        <p:nvSpPr>
          <p:cNvPr id="563" name="Google Shape;563;p20"/>
          <p:cNvSpPr/>
          <p:nvPr/>
        </p:nvSpPr>
        <p:spPr>
          <a:xfrm>
            <a:off x="16118315" y="108458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568" name="Shape 568"/>
        <p:cNvGrpSpPr/>
        <p:nvPr/>
      </p:nvGrpSpPr>
      <p:grpSpPr>
        <a:xfrm>
          <a:off x="0" y="0"/>
          <a:ext cx="0" cy="0"/>
          <a:chOff x="0" y="0"/>
          <a:chExt cx="0" cy="0"/>
        </a:xfrm>
      </p:grpSpPr>
      <p:pic>
        <p:nvPicPr>
          <p:cNvPr descr=" " id="569" name="Google Shape;569;p21"/>
          <p:cNvPicPr preferRelativeResize="0"/>
          <p:nvPr/>
        </p:nvPicPr>
        <p:blipFill rotWithShape="1">
          <a:blip r:embed="rId3">
            <a:alphaModFix/>
          </a:blip>
          <a:srcRect b="0" l="0" r="0" t="0"/>
          <a:stretch/>
        </p:blipFill>
        <p:spPr>
          <a:xfrm>
            <a:off x="0" y="10490200"/>
            <a:ext cx="3397740" cy="3734371"/>
          </a:xfrm>
          <a:prstGeom prst="rect">
            <a:avLst/>
          </a:prstGeom>
          <a:noFill/>
          <a:ln>
            <a:noFill/>
          </a:ln>
        </p:spPr>
      </p:pic>
      <p:pic>
        <p:nvPicPr>
          <p:cNvPr descr=" " id="570" name="Google Shape;570;p21"/>
          <p:cNvPicPr preferRelativeResize="0"/>
          <p:nvPr/>
        </p:nvPicPr>
        <p:blipFill rotWithShape="1">
          <a:blip r:embed="rId4">
            <a:alphaModFix/>
          </a:blip>
          <a:srcRect b="0" l="0" r="0" t="0"/>
          <a:stretch/>
        </p:blipFill>
        <p:spPr>
          <a:xfrm>
            <a:off x="20957619" y="1193800"/>
            <a:ext cx="2412201" cy="2410966"/>
          </a:xfrm>
          <a:prstGeom prst="rect">
            <a:avLst/>
          </a:prstGeom>
          <a:noFill/>
          <a:ln>
            <a:noFill/>
          </a:ln>
        </p:spPr>
      </p:pic>
      <p:pic>
        <p:nvPicPr>
          <p:cNvPr descr=" " id="571" name="Google Shape;571;p21"/>
          <p:cNvPicPr preferRelativeResize="0"/>
          <p:nvPr/>
        </p:nvPicPr>
        <p:blipFill rotWithShape="1">
          <a:blip r:embed="rId5">
            <a:alphaModFix/>
          </a:blip>
          <a:srcRect b="0" l="0" r="0" t="0"/>
          <a:stretch/>
        </p:blipFill>
        <p:spPr>
          <a:xfrm>
            <a:off x="25403" y="-5308600"/>
            <a:ext cx="24342468" cy="24339401"/>
          </a:xfrm>
          <a:prstGeom prst="rect">
            <a:avLst/>
          </a:prstGeom>
          <a:noFill/>
          <a:ln>
            <a:noFill/>
          </a:ln>
        </p:spPr>
      </p:pic>
      <p:sp>
        <p:nvSpPr>
          <p:cNvPr id="572" name="Google Shape;572;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74" name="Google Shape;574;p21"/>
          <p:cNvPicPr preferRelativeResize="0"/>
          <p:nvPr/>
        </p:nvPicPr>
        <p:blipFill rotWithShape="1">
          <a:blip r:embed="rId7">
            <a:alphaModFix/>
          </a:blip>
          <a:srcRect b="0" l="0" r="0" t="0"/>
          <a:stretch/>
        </p:blipFill>
        <p:spPr>
          <a:xfrm>
            <a:off x="2991224" y="596900"/>
            <a:ext cx="6731841" cy="1828800"/>
          </a:xfrm>
          <a:prstGeom prst="rect">
            <a:avLst/>
          </a:prstGeom>
          <a:noFill/>
          <a:ln>
            <a:noFill/>
          </a:ln>
        </p:spPr>
      </p:pic>
      <p:sp>
        <p:nvSpPr>
          <p:cNvPr id="575" name="Google Shape;575;p21"/>
          <p:cNvSpPr/>
          <p:nvPr/>
        </p:nvSpPr>
        <p:spPr>
          <a:xfrm>
            <a:off x="3753319" y="901700"/>
            <a:ext cx="554636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Graph</a:t>
            </a:r>
            <a:endParaRPr b="0" i="0" sz="8000" u="none" cap="none" strike="noStrike">
              <a:solidFill>
                <a:schemeClr val="dk1"/>
              </a:solidFill>
              <a:latin typeface="Calibri"/>
              <a:ea typeface="Calibri"/>
              <a:cs typeface="Calibri"/>
              <a:sym typeface="Calibri"/>
            </a:endParaRPr>
          </a:p>
        </p:txBody>
      </p:sp>
      <p:pic>
        <p:nvPicPr>
          <p:cNvPr descr=" " id="576" name="Google Shape;576;p21"/>
          <p:cNvPicPr preferRelativeResize="0"/>
          <p:nvPr/>
        </p:nvPicPr>
        <p:blipFill rotWithShape="1">
          <a:blip r:embed="rId8">
            <a:alphaModFix/>
          </a:blip>
          <a:srcRect b="0" l="0" r="0" t="0"/>
          <a:stretch/>
        </p:blipFill>
        <p:spPr>
          <a:xfrm>
            <a:off x="3010276" y="3162300"/>
            <a:ext cx="18366496" cy="9258300"/>
          </a:xfrm>
          <a:prstGeom prst="rect">
            <a:avLst/>
          </a:prstGeom>
          <a:noFill/>
          <a:ln>
            <a:noFill/>
          </a:ln>
        </p:spPr>
      </p:pic>
      <p:pic>
        <p:nvPicPr>
          <p:cNvPr descr=" " id="577" name="Google Shape;577;p21"/>
          <p:cNvPicPr preferRelativeResize="0"/>
          <p:nvPr/>
        </p:nvPicPr>
        <p:blipFill rotWithShape="1">
          <a:blip r:embed="rId8">
            <a:alphaModFix/>
          </a:blip>
          <a:srcRect b="0" l="0" r="0" t="0"/>
          <a:stretch/>
        </p:blipFill>
        <p:spPr>
          <a:xfrm>
            <a:off x="3010276" y="3162300"/>
            <a:ext cx="18366496" cy="9258300"/>
          </a:xfrm>
          <a:prstGeom prst="rect">
            <a:avLst/>
          </a:prstGeom>
          <a:noFill/>
          <a:ln>
            <a:noFill/>
          </a:ln>
        </p:spPr>
      </p:pic>
      <p:sp>
        <p:nvSpPr>
          <p:cNvPr id="578" name="Google Shape;578;p21"/>
          <p:cNvSpPr/>
          <p:nvPr/>
        </p:nvSpPr>
        <p:spPr>
          <a:xfrm>
            <a:off x="3010276" y="3162300"/>
            <a:ext cx="18366496"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1"/>
          <p:cNvSpPr/>
          <p:nvPr/>
        </p:nvSpPr>
        <p:spPr>
          <a:xfrm>
            <a:off x="3010276" y="31623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p:nvPr/>
        </p:nvSpPr>
        <p:spPr>
          <a:xfrm>
            <a:off x="2874793" y="31623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581" name="Google Shape;581;p21"/>
          <p:cNvPicPr preferRelativeResize="0"/>
          <p:nvPr/>
        </p:nvPicPr>
        <p:blipFill rotWithShape="1">
          <a:blip r:embed="rId9">
            <a:alphaModFix/>
          </a:blip>
          <a:srcRect b="0" l="0" r="0" t="0"/>
          <a:stretch/>
        </p:blipFill>
        <p:spPr>
          <a:xfrm>
            <a:off x="3619952" y="3467100"/>
            <a:ext cx="17756819" cy="1"/>
          </a:xfrm>
          <a:prstGeom prst="rect">
            <a:avLst/>
          </a:prstGeom>
          <a:noFill/>
          <a:ln>
            <a:noFill/>
          </a:ln>
        </p:spPr>
      </p:pic>
      <p:pic>
        <p:nvPicPr>
          <p:cNvPr descr=" " id="582" name="Google Shape;582;p21"/>
          <p:cNvPicPr preferRelativeResize="0"/>
          <p:nvPr/>
        </p:nvPicPr>
        <p:blipFill rotWithShape="1">
          <a:blip r:embed="rId10">
            <a:alphaModFix/>
          </a:blip>
          <a:srcRect b="0" l="0" r="0" t="0"/>
          <a:stretch/>
        </p:blipFill>
        <p:spPr>
          <a:xfrm>
            <a:off x="3619952" y="3454400"/>
            <a:ext cx="17756819" cy="12700"/>
          </a:xfrm>
          <a:prstGeom prst="rect">
            <a:avLst/>
          </a:prstGeom>
          <a:noFill/>
          <a:ln>
            <a:noFill/>
          </a:ln>
        </p:spPr>
      </p:pic>
      <p:sp>
        <p:nvSpPr>
          <p:cNvPr id="583" name="Google Shape;583;p21"/>
          <p:cNvSpPr/>
          <p:nvPr/>
        </p:nvSpPr>
        <p:spPr>
          <a:xfrm>
            <a:off x="3010276" y="45656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1"/>
          <p:cNvSpPr/>
          <p:nvPr/>
        </p:nvSpPr>
        <p:spPr>
          <a:xfrm>
            <a:off x="2874793" y="45656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585" name="Google Shape;585;p21"/>
          <p:cNvPicPr preferRelativeResize="0"/>
          <p:nvPr/>
        </p:nvPicPr>
        <p:blipFill rotWithShape="1">
          <a:blip r:embed="rId9">
            <a:alphaModFix/>
          </a:blip>
          <a:srcRect b="0" l="0" r="0" t="0"/>
          <a:stretch/>
        </p:blipFill>
        <p:spPr>
          <a:xfrm>
            <a:off x="3619952" y="4870450"/>
            <a:ext cx="17756819" cy="1"/>
          </a:xfrm>
          <a:prstGeom prst="rect">
            <a:avLst/>
          </a:prstGeom>
          <a:noFill/>
          <a:ln>
            <a:noFill/>
          </a:ln>
        </p:spPr>
      </p:pic>
      <p:pic>
        <p:nvPicPr>
          <p:cNvPr descr=" " id="586" name="Google Shape;586;p21"/>
          <p:cNvPicPr preferRelativeResize="0"/>
          <p:nvPr/>
        </p:nvPicPr>
        <p:blipFill rotWithShape="1">
          <a:blip r:embed="rId11">
            <a:alphaModFix/>
          </a:blip>
          <a:srcRect b="0" l="0" r="0" t="0"/>
          <a:stretch/>
        </p:blipFill>
        <p:spPr>
          <a:xfrm>
            <a:off x="3619952" y="4857750"/>
            <a:ext cx="17756819" cy="12700"/>
          </a:xfrm>
          <a:prstGeom prst="rect">
            <a:avLst/>
          </a:prstGeom>
          <a:noFill/>
          <a:ln>
            <a:noFill/>
          </a:ln>
        </p:spPr>
      </p:pic>
      <p:sp>
        <p:nvSpPr>
          <p:cNvPr id="587" name="Google Shape;587;p21"/>
          <p:cNvSpPr/>
          <p:nvPr/>
        </p:nvSpPr>
        <p:spPr>
          <a:xfrm>
            <a:off x="3010276" y="59690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2874793" y="59690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589" name="Google Shape;589;p21"/>
          <p:cNvPicPr preferRelativeResize="0"/>
          <p:nvPr/>
        </p:nvPicPr>
        <p:blipFill rotWithShape="1">
          <a:blip r:embed="rId9">
            <a:alphaModFix/>
          </a:blip>
          <a:srcRect b="0" l="0" r="0" t="0"/>
          <a:stretch/>
        </p:blipFill>
        <p:spPr>
          <a:xfrm>
            <a:off x="3619952" y="6273800"/>
            <a:ext cx="17756819" cy="1"/>
          </a:xfrm>
          <a:prstGeom prst="rect">
            <a:avLst/>
          </a:prstGeom>
          <a:noFill/>
          <a:ln>
            <a:noFill/>
          </a:ln>
        </p:spPr>
      </p:pic>
      <p:pic>
        <p:nvPicPr>
          <p:cNvPr descr=" " id="590" name="Google Shape;590;p21"/>
          <p:cNvPicPr preferRelativeResize="0"/>
          <p:nvPr/>
        </p:nvPicPr>
        <p:blipFill rotWithShape="1">
          <a:blip r:embed="rId10">
            <a:alphaModFix/>
          </a:blip>
          <a:srcRect b="0" l="0" r="0" t="0"/>
          <a:stretch/>
        </p:blipFill>
        <p:spPr>
          <a:xfrm>
            <a:off x="3619952" y="6261100"/>
            <a:ext cx="17756819" cy="12700"/>
          </a:xfrm>
          <a:prstGeom prst="rect">
            <a:avLst/>
          </a:prstGeom>
          <a:noFill/>
          <a:ln>
            <a:noFill/>
          </a:ln>
        </p:spPr>
      </p:pic>
      <p:sp>
        <p:nvSpPr>
          <p:cNvPr id="591" name="Google Shape;591;p21"/>
          <p:cNvSpPr/>
          <p:nvPr/>
        </p:nvSpPr>
        <p:spPr>
          <a:xfrm>
            <a:off x="3010276" y="73723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2874793" y="73723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593" name="Google Shape;593;p21"/>
          <p:cNvPicPr preferRelativeResize="0"/>
          <p:nvPr/>
        </p:nvPicPr>
        <p:blipFill rotWithShape="1">
          <a:blip r:embed="rId9">
            <a:alphaModFix/>
          </a:blip>
          <a:srcRect b="0" l="0" r="0" t="0"/>
          <a:stretch/>
        </p:blipFill>
        <p:spPr>
          <a:xfrm>
            <a:off x="3619952" y="7677150"/>
            <a:ext cx="17756819" cy="1"/>
          </a:xfrm>
          <a:prstGeom prst="rect">
            <a:avLst/>
          </a:prstGeom>
          <a:noFill/>
          <a:ln>
            <a:noFill/>
          </a:ln>
        </p:spPr>
      </p:pic>
      <p:pic>
        <p:nvPicPr>
          <p:cNvPr descr=" " id="594" name="Google Shape;594;p21"/>
          <p:cNvPicPr preferRelativeResize="0"/>
          <p:nvPr/>
        </p:nvPicPr>
        <p:blipFill rotWithShape="1">
          <a:blip r:embed="rId11">
            <a:alphaModFix/>
          </a:blip>
          <a:srcRect b="0" l="0" r="0" t="0"/>
          <a:stretch/>
        </p:blipFill>
        <p:spPr>
          <a:xfrm>
            <a:off x="3619952" y="7664450"/>
            <a:ext cx="17756819" cy="12700"/>
          </a:xfrm>
          <a:prstGeom prst="rect">
            <a:avLst/>
          </a:prstGeom>
          <a:noFill/>
          <a:ln>
            <a:noFill/>
          </a:ln>
        </p:spPr>
      </p:pic>
      <p:sp>
        <p:nvSpPr>
          <p:cNvPr id="595" name="Google Shape;595;p21"/>
          <p:cNvSpPr/>
          <p:nvPr/>
        </p:nvSpPr>
        <p:spPr>
          <a:xfrm>
            <a:off x="3010276" y="87757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2874793" y="87757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597" name="Google Shape;597;p21"/>
          <p:cNvPicPr preferRelativeResize="0"/>
          <p:nvPr/>
        </p:nvPicPr>
        <p:blipFill rotWithShape="1">
          <a:blip r:embed="rId9">
            <a:alphaModFix/>
          </a:blip>
          <a:srcRect b="0" l="0" r="0" t="0"/>
          <a:stretch/>
        </p:blipFill>
        <p:spPr>
          <a:xfrm>
            <a:off x="3619952" y="9080500"/>
            <a:ext cx="17756819" cy="1"/>
          </a:xfrm>
          <a:prstGeom prst="rect">
            <a:avLst/>
          </a:prstGeom>
          <a:noFill/>
          <a:ln>
            <a:noFill/>
          </a:ln>
        </p:spPr>
      </p:pic>
      <p:pic>
        <p:nvPicPr>
          <p:cNvPr descr=" " id="598" name="Google Shape;598;p21"/>
          <p:cNvPicPr preferRelativeResize="0"/>
          <p:nvPr/>
        </p:nvPicPr>
        <p:blipFill rotWithShape="1">
          <a:blip r:embed="rId10">
            <a:alphaModFix/>
          </a:blip>
          <a:srcRect b="0" l="0" r="0" t="0"/>
          <a:stretch/>
        </p:blipFill>
        <p:spPr>
          <a:xfrm>
            <a:off x="3619952" y="9067800"/>
            <a:ext cx="17756819" cy="12700"/>
          </a:xfrm>
          <a:prstGeom prst="rect">
            <a:avLst/>
          </a:prstGeom>
          <a:noFill/>
          <a:ln>
            <a:noFill/>
          </a:ln>
        </p:spPr>
      </p:pic>
      <p:sp>
        <p:nvSpPr>
          <p:cNvPr id="599" name="Google Shape;599;p21"/>
          <p:cNvSpPr/>
          <p:nvPr/>
        </p:nvSpPr>
        <p:spPr>
          <a:xfrm>
            <a:off x="3010276" y="101790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a:off x="2874793" y="101790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601" name="Google Shape;601;p21"/>
          <p:cNvPicPr preferRelativeResize="0"/>
          <p:nvPr/>
        </p:nvPicPr>
        <p:blipFill rotWithShape="1">
          <a:blip r:embed="rId9">
            <a:alphaModFix/>
          </a:blip>
          <a:srcRect b="0" l="0" r="0" t="0"/>
          <a:stretch/>
        </p:blipFill>
        <p:spPr>
          <a:xfrm>
            <a:off x="3619952" y="10483850"/>
            <a:ext cx="17756819" cy="1"/>
          </a:xfrm>
          <a:prstGeom prst="rect">
            <a:avLst/>
          </a:prstGeom>
          <a:noFill/>
          <a:ln>
            <a:noFill/>
          </a:ln>
        </p:spPr>
      </p:pic>
      <p:pic>
        <p:nvPicPr>
          <p:cNvPr descr=" " id="602" name="Google Shape;602;p21"/>
          <p:cNvPicPr preferRelativeResize="0"/>
          <p:nvPr/>
        </p:nvPicPr>
        <p:blipFill rotWithShape="1">
          <a:blip r:embed="rId11">
            <a:alphaModFix/>
          </a:blip>
          <a:srcRect b="0" l="0" r="0" t="0"/>
          <a:stretch/>
        </p:blipFill>
        <p:spPr>
          <a:xfrm>
            <a:off x="3619952" y="10471150"/>
            <a:ext cx="17756819" cy="12700"/>
          </a:xfrm>
          <a:prstGeom prst="rect">
            <a:avLst/>
          </a:prstGeom>
          <a:noFill/>
          <a:ln>
            <a:noFill/>
          </a:ln>
        </p:spPr>
      </p:pic>
      <p:sp>
        <p:nvSpPr>
          <p:cNvPr id="603" name="Google Shape;603;p21"/>
          <p:cNvSpPr/>
          <p:nvPr/>
        </p:nvSpPr>
        <p:spPr>
          <a:xfrm>
            <a:off x="3010276" y="115824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2874793" y="115824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605" name="Google Shape;605;p21"/>
          <p:cNvPicPr preferRelativeResize="0"/>
          <p:nvPr/>
        </p:nvPicPr>
        <p:blipFill rotWithShape="1">
          <a:blip r:embed="rId12">
            <a:alphaModFix/>
          </a:blip>
          <a:srcRect b="0" l="0" r="0" t="0"/>
          <a:stretch/>
        </p:blipFill>
        <p:spPr>
          <a:xfrm>
            <a:off x="3619952" y="12090400"/>
            <a:ext cx="17756819" cy="101600"/>
          </a:xfrm>
          <a:prstGeom prst="rect">
            <a:avLst/>
          </a:prstGeom>
          <a:noFill/>
          <a:ln>
            <a:noFill/>
          </a:ln>
        </p:spPr>
      </p:pic>
      <p:pic>
        <p:nvPicPr>
          <p:cNvPr descr=" " id="606" name="Google Shape;606;p21"/>
          <p:cNvPicPr preferRelativeResize="0"/>
          <p:nvPr/>
        </p:nvPicPr>
        <p:blipFill rotWithShape="1">
          <a:blip r:embed="rId13">
            <a:alphaModFix/>
          </a:blip>
          <a:srcRect b="0" l="0" r="0" t="0"/>
          <a:stretch/>
        </p:blipFill>
        <p:spPr>
          <a:xfrm>
            <a:off x="3619952" y="12090400"/>
            <a:ext cx="17756819" cy="12700"/>
          </a:xfrm>
          <a:prstGeom prst="rect">
            <a:avLst/>
          </a:prstGeom>
          <a:noFill/>
          <a:ln>
            <a:noFill/>
          </a:ln>
        </p:spPr>
      </p:pic>
      <p:pic>
        <p:nvPicPr>
          <p:cNvPr descr=" " id="607" name="Google Shape;607;p21"/>
          <p:cNvPicPr preferRelativeResize="0"/>
          <p:nvPr/>
        </p:nvPicPr>
        <p:blipFill rotWithShape="1">
          <a:blip r:embed="rId14">
            <a:alphaModFix/>
          </a:blip>
          <a:srcRect b="0" l="0" r="0" t="0"/>
          <a:stretch/>
        </p:blipFill>
        <p:spPr>
          <a:xfrm>
            <a:off x="3619952" y="12090400"/>
            <a:ext cx="12702" cy="101600"/>
          </a:xfrm>
          <a:prstGeom prst="rect">
            <a:avLst/>
          </a:prstGeom>
          <a:noFill/>
          <a:ln>
            <a:noFill/>
          </a:ln>
        </p:spPr>
      </p:pic>
      <p:pic>
        <p:nvPicPr>
          <p:cNvPr descr=" " id="608" name="Google Shape;608;p21"/>
          <p:cNvPicPr preferRelativeResize="0"/>
          <p:nvPr/>
        </p:nvPicPr>
        <p:blipFill rotWithShape="1">
          <a:blip r:embed="rId14">
            <a:alphaModFix/>
          </a:blip>
          <a:srcRect b="0" l="0" r="0" t="0"/>
          <a:stretch/>
        </p:blipFill>
        <p:spPr>
          <a:xfrm>
            <a:off x="21364070" y="12090400"/>
            <a:ext cx="12702" cy="101600"/>
          </a:xfrm>
          <a:prstGeom prst="rect">
            <a:avLst/>
          </a:prstGeom>
          <a:noFill/>
          <a:ln>
            <a:noFill/>
          </a:ln>
        </p:spPr>
      </p:pic>
      <p:sp>
        <p:nvSpPr>
          <p:cNvPr id="609" name="Google Shape;609;p21"/>
          <p:cNvSpPr/>
          <p:nvPr/>
        </p:nvSpPr>
        <p:spPr>
          <a:xfrm>
            <a:off x="3619952" y="3162300"/>
            <a:ext cx="17756819"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p21"/>
          <p:cNvPicPr preferRelativeResize="0"/>
          <p:nvPr/>
        </p:nvPicPr>
        <p:blipFill rotWithShape="1">
          <a:blip r:embed="rId15">
            <a:alphaModFix/>
          </a:blip>
          <a:srcRect b="0" l="0" r="0" t="0"/>
          <a:stretch/>
        </p:blipFill>
        <p:spPr>
          <a:xfrm>
            <a:off x="3619952" y="3162300"/>
            <a:ext cx="2536689" cy="9258300"/>
          </a:xfrm>
          <a:prstGeom prst="rect">
            <a:avLst/>
          </a:prstGeom>
          <a:noFill/>
          <a:ln>
            <a:noFill/>
          </a:ln>
        </p:spPr>
      </p:pic>
      <p:sp>
        <p:nvSpPr>
          <p:cNvPr id="611" name="Google Shape;611;p21"/>
          <p:cNvSpPr/>
          <p:nvPr/>
        </p:nvSpPr>
        <p:spPr>
          <a:xfrm>
            <a:off x="4441322"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2015</a:t>
            </a:r>
            <a:endParaRPr b="0" i="0" sz="3200" u="none" cap="none" strike="noStrike">
              <a:solidFill>
                <a:schemeClr val="dk1"/>
              </a:solidFill>
              <a:latin typeface="Calibri"/>
              <a:ea typeface="Calibri"/>
              <a:cs typeface="Calibri"/>
              <a:sym typeface="Calibri"/>
            </a:endParaRPr>
          </a:p>
        </p:txBody>
      </p:sp>
      <p:pic>
        <p:nvPicPr>
          <p:cNvPr descr=" " id="612" name="Google Shape;612;p21"/>
          <p:cNvPicPr preferRelativeResize="0"/>
          <p:nvPr/>
        </p:nvPicPr>
        <p:blipFill rotWithShape="1">
          <a:blip r:embed="rId14">
            <a:alphaModFix/>
          </a:blip>
          <a:srcRect b="0" l="0" r="0" t="0"/>
          <a:stretch/>
        </p:blipFill>
        <p:spPr>
          <a:xfrm>
            <a:off x="3619952" y="12090400"/>
            <a:ext cx="12702" cy="101600"/>
          </a:xfrm>
          <a:prstGeom prst="rect">
            <a:avLst/>
          </a:prstGeom>
          <a:noFill/>
          <a:ln>
            <a:noFill/>
          </a:ln>
        </p:spPr>
      </p:pic>
      <p:pic>
        <p:nvPicPr>
          <p:cNvPr descr=" " id="613" name="Google Shape;613;p21"/>
          <p:cNvPicPr preferRelativeResize="0"/>
          <p:nvPr/>
        </p:nvPicPr>
        <p:blipFill rotWithShape="1">
          <a:blip r:embed="rId16">
            <a:alphaModFix/>
          </a:blip>
          <a:srcRect b="0" l="0" r="0" t="0"/>
          <a:stretch/>
        </p:blipFill>
        <p:spPr>
          <a:xfrm>
            <a:off x="6156642" y="3162300"/>
            <a:ext cx="2536689" cy="9258300"/>
          </a:xfrm>
          <a:prstGeom prst="rect">
            <a:avLst/>
          </a:prstGeom>
          <a:noFill/>
          <a:ln>
            <a:noFill/>
          </a:ln>
        </p:spPr>
      </p:pic>
      <p:sp>
        <p:nvSpPr>
          <p:cNvPr id="614" name="Google Shape;614;p21"/>
          <p:cNvSpPr/>
          <p:nvPr/>
        </p:nvSpPr>
        <p:spPr>
          <a:xfrm>
            <a:off x="6978011"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2016</a:t>
            </a:r>
            <a:endParaRPr b="0" i="0" sz="3200" u="none" cap="none" strike="noStrike">
              <a:solidFill>
                <a:schemeClr val="dk1"/>
              </a:solidFill>
              <a:latin typeface="Calibri"/>
              <a:ea typeface="Calibri"/>
              <a:cs typeface="Calibri"/>
              <a:sym typeface="Calibri"/>
            </a:endParaRPr>
          </a:p>
        </p:txBody>
      </p:sp>
      <p:pic>
        <p:nvPicPr>
          <p:cNvPr descr=" " id="615" name="Google Shape;615;p21"/>
          <p:cNvPicPr preferRelativeResize="0"/>
          <p:nvPr/>
        </p:nvPicPr>
        <p:blipFill rotWithShape="1">
          <a:blip r:embed="rId17">
            <a:alphaModFix/>
          </a:blip>
          <a:srcRect b="0" l="0" r="0" t="0"/>
          <a:stretch/>
        </p:blipFill>
        <p:spPr>
          <a:xfrm>
            <a:off x="6156642" y="12090400"/>
            <a:ext cx="12702" cy="101600"/>
          </a:xfrm>
          <a:prstGeom prst="rect">
            <a:avLst/>
          </a:prstGeom>
          <a:noFill/>
          <a:ln>
            <a:noFill/>
          </a:ln>
        </p:spPr>
      </p:pic>
      <p:pic>
        <p:nvPicPr>
          <p:cNvPr descr=" " id="616" name="Google Shape;616;p21"/>
          <p:cNvPicPr preferRelativeResize="0"/>
          <p:nvPr/>
        </p:nvPicPr>
        <p:blipFill rotWithShape="1">
          <a:blip r:embed="rId16">
            <a:alphaModFix/>
          </a:blip>
          <a:srcRect b="0" l="0" r="0" t="0"/>
          <a:stretch/>
        </p:blipFill>
        <p:spPr>
          <a:xfrm>
            <a:off x="8693328" y="3162300"/>
            <a:ext cx="2536689" cy="9258300"/>
          </a:xfrm>
          <a:prstGeom prst="rect">
            <a:avLst/>
          </a:prstGeom>
          <a:noFill/>
          <a:ln>
            <a:noFill/>
          </a:ln>
        </p:spPr>
      </p:pic>
      <p:sp>
        <p:nvSpPr>
          <p:cNvPr id="617" name="Google Shape;617;p21"/>
          <p:cNvSpPr/>
          <p:nvPr/>
        </p:nvSpPr>
        <p:spPr>
          <a:xfrm>
            <a:off x="9540101" y="12217400"/>
            <a:ext cx="834071"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2017</a:t>
            </a:r>
            <a:endParaRPr b="0" i="0" sz="3200" u="none" cap="none" strike="noStrike">
              <a:solidFill>
                <a:schemeClr val="dk1"/>
              </a:solidFill>
              <a:latin typeface="Calibri"/>
              <a:ea typeface="Calibri"/>
              <a:cs typeface="Calibri"/>
              <a:sym typeface="Calibri"/>
            </a:endParaRPr>
          </a:p>
        </p:txBody>
      </p:sp>
      <p:pic>
        <p:nvPicPr>
          <p:cNvPr descr=" " id="618" name="Google Shape;618;p21"/>
          <p:cNvPicPr preferRelativeResize="0"/>
          <p:nvPr/>
        </p:nvPicPr>
        <p:blipFill rotWithShape="1">
          <a:blip r:embed="rId18">
            <a:alphaModFix/>
          </a:blip>
          <a:srcRect b="0" l="0" r="0" t="0"/>
          <a:stretch/>
        </p:blipFill>
        <p:spPr>
          <a:xfrm>
            <a:off x="8693328" y="12090400"/>
            <a:ext cx="12702" cy="101600"/>
          </a:xfrm>
          <a:prstGeom prst="rect">
            <a:avLst/>
          </a:prstGeom>
          <a:noFill/>
          <a:ln>
            <a:noFill/>
          </a:ln>
        </p:spPr>
      </p:pic>
      <p:pic>
        <p:nvPicPr>
          <p:cNvPr descr=" " id="619" name="Google Shape;619;p21"/>
          <p:cNvPicPr preferRelativeResize="0"/>
          <p:nvPr/>
        </p:nvPicPr>
        <p:blipFill rotWithShape="1">
          <a:blip r:embed="rId15">
            <a:alphaModFix/>
          </a:blip>
          <a:srcRect b="0" l="0" r="0" t="0"/>
          <a:stretch/>
        </p:blipFill>
        <p:spPr>
          <a:xfrm>
            <a:off x="11230017" y="3162300"/>
            <a:ext cx="2536689" cy="9258300"/>
          </a:xfrm>
          <a:prstGeom prst="rect">
            <a:avLst/>
          </a:prstGeom>
          <a:noFill/>
          <a:ln>
            <a:noFill/>
          </a:ln>
        </p:spPr>
      </p:pic>
      <p:sp>
        <p:nvSpPr>
          <p:cNvPr id="620" name="Google Shape;620;p21"/>
          <p:cNvSpPr/>
          <p:nvPr/>
        </p:nvSpPr>
        <p:spPr>
          <a:xfrm>
            <a:off x="12051387" y="12217400"/>
            <a:ext cx="884877"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2018</a:t>
            </a:r>
            <a:endParaRPr b="0" i="0" sz="3200" u="none" cap="none" strike="noStrike">
              <a:solidFill>
                <a:schemeClr val="dk1"/>
              </a:solidFill>
              <a:latin typeface="Calibri"/>
              <a:ea typeface="Calibri"/>
              <a:cs typeface="Calibri"/>
              <a:sym typeface="Calibri"/>
            </a:endParaRPr>
          </a:p>
        </p:txBody>
      </p:sp>
      <p:pic>
        <p:nvPicPr>
          <p:cNvPr descr=" " id="621" name="Google Shape;621;p21"/>
          <p:cNvPicPr preferRelativeResize="0"/>
          <p:nvPr/>
        </p:nvPicPr>
        <p:blipFill rotWithShape="1">
          <a:blip r:embed="rId19">
            <a:alphaModFix/>
          </a:blip>
          <a:srcRect b="0" l="0" r="0" t="0"/>
          <a:stretch/>
        </p:blipFill>
        <p:spPr>
          <a:xfrm>
            <a:off x="11230017" y="12090400"/>
            <a:ext cx="12702" cy="101600"/>
          </a:xfrm>
          <a:prstGeom prst="rect">
            <a:avLst/>
          </a:prstGeom>
          <a:noFill/>
          <a:ln>
            <a:noFill/>
          </a:ln>
        </p:spPr>
      </p:pic>
      <p:pic>
        <p:nvPicPr>
          <p:cNvPr descr=" " id="622" name="Google Shape;622;p21"/>
          <p:cNvPicPr preferRelativeResize="0"/>
          <p:nvPr/>
        </p:nvPicPr>
        <p:blipFill rotWithShape="1">
          <a:blip r:embed="rId16">
            <a:alphaModFix/>
          </a:blip>
          <a:srcRect b="0" l="0" r="0" t="0"/>
          <a:stretch/>
        </p:blipFill>
        <p:spPr>
          <a:xfrm>
            <a:off x="13766707" y="3162300"/>
            <a:ext cx="2536689" cy="9258300"/>
          </a:xfrm>
          <a:prstGeom prst="rect">
            <a:avLst/>
          </a:prstGeom>
          <a:noFill/>
          <a:ln>
            <a:noFill/>
          </a:ln>
        </p:spPr>
      </p:pic>
      <p:sp>
        <p:nvSpPr>
          <p:cNvPr id="623" name="Google Shape;623;p21"/>
          <p:cNvSpPr/>
          <p:nvPr/>
        </p:nvSpPr>
        <p:spPr>
          <a:xfrm>
            <a:off x="14588076"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2019</a:t>
            </a:r>
            <a:endParaRPr b="0" i="0" sz="3200" u="none" cap="none" strike="noStrike">
              <a:solidFill>
                <a:schemeClr val="dk1"/>
              </a:solidFill>
              <a:latin typeface="Calibri"/>
              <a:ea typeface="Calibri"/>
              <a:cs typeface="Calibri"/>
              <a:sym typeface="Calibri"/>
            </a:endParaRPr>
          </a:p>
        </p:txBody>
      </p:sp>
      <p:pic>
        <p:nvPicPr>
          <p:cNvPr descr=" " id="624" name="Google Shape;624;p21"/>
          <p:cNvPicPr preferRelativeResize="0"/>
          <p:nvPr/>
        </p:nvPicPr>
        <p:blipFill rotWithShape="1">
          <a:blip r:embed="rId20">
            <a:alphaModFix/>
          </a:blip>
          <a:srcRect b="0" l="0" r="0" t="0"/>
          <a:stretch/>
        </p:blipFill>
        <p:spPr>
          <a:xfrm>
            <a:off x="13766707" y="12090400"/>
            <a:ext cx="12702" cy="101600"/>
          </a:xfrm>
          <a:prstGeom prst="rect">
            <a:avLst/>
          </a:prstGeom>
          <a:noFill/>
          <a:ln>
            <a:noFill/>
          </a:ln>
        </p:spPr>
      </p:pic>
      <p:pic>
        <p:nvPicPr>
          <p:cNvPr descr=" " id="625" name="Google Shape;625;p21"/>
          <p:cNvPicPr preferRelativeResize="0"/>
          <p:nvPr/>
        </p:nvPicPr>
        <p:blipFill rotWithShape="1">
          <a:blip r:embed="rId16">
            <a:alphaModFix/>
          </a:blip>
          <a:srcRect b="0" l="0" r="0" t="0"/>
          <a:stretch/>
        </p:blipFill>
        <p:spPr>
          <a:xfrm>
            <a:off x="16303393" y="3162300"/>
            <a:ext cx="2536689" cy="9258300"/>
          </a:xfrm>
          <a:prstGeom prst="rect">
            <a:avLst/>
          </a:prstGeom>
          <a:noFill/>
          <a:ln>
            <a:noFill/>
          </a:ln>
        </p:spPr>
      </p:pic>
      <p:sp>
        <p:nvSpPr>
          <p:cNvPr id="626" name="Google Shape;626;p21"/>
          <p:cNvSpPr/>
          <p:nvPr/>
        </p:nvSpPr>
        <p:spPr>
          <a:xfrm>
            <a:off x="17086658" y="12217400"/>
            <a:ext cx="948385"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2020</a:t>
            </a:r>
            <a:endParaRPr b="0" i="0" sz="3200" u="none" cap="none" strike="noStrike">
              <a:solidFill>
                <a:schemeClr val="dk1"/>
              </a:solidFill>
              <a:latin typeface="Calibri"/>
              <a:ea typeface="Calibri"/>
              <a:cs typeface="Calibri"/>
              <a:sym typeface="Calibri"/>
            </a:endParaRPr>
          </a:p>
        </p:txBody>
      </p:sp>
      <p:pic>
        <p:nvPicPr>
          <p:cNvPr descr=" " id="627" name="Google Shape;627;p21"/>
          <p:cNvPicPr preferRelativeResize="0"/>
          <p:nvPr/>
        </p:nvPicPr>
        <p:blipFill rotWithShape="1">
          <a:blip r:embed="rId21">
            <a:alphaModFix/>
          </a:blip>
          <a:srcRect b="0" l="0" r="0" t="0"/>
          <a:stretch/>
        </p:blipFill>
        <p:spPr>
          <a:xfrm>
            <a:off x="16303393" y="12090400"/>
            <a:ext cx="12702" cy="101600"/>
          </a:xfrm>
          <a:prstGeom prst="rect">
            <a:avLst/>
          </a:prstGeom>
          <a:noFill/>
          <a:ln>
            <a:noFill/>
          </a:ln>
        </p:spPr>
      </p:pic>
      <p:pic>
        <p:nvPicPr>
          <p:cNvPr descr=" " id="628" name="Google Shape;628;p21"/>
          <p:cNvPicPr preferRelativeResize="0"/>
          <p:nvPr/>
        </p:nvPicPr>
        <p:blipFill rotWithShape="1">
          <a:blip r:embed="rId15">
            <a:alphaModFix/>
          </a:blip>
          <a:srcRect b="0" l="0" r="0" t="0"/>
          <a:stretch/>
        </p:blipFill>
        <p:spPr>
          <a:xfrm>
            <a:off x="18840082" y="3162300"/>
            <a:ext cx="2536689" cy="9258300"/>
          </a:xfrm>
          <a:prstGeom prst="rect">
            <a:avLst/>
          </a:prstGeom>
          <a:noFill/>
          <a:ln>
            <a:noFill/>
          </a:ln>
        </p:spPr>
      </p:pic>
      <p:sp>
        <p:nvSpPr>
          <p:cNvPr id="629" name="Google Shape;629;p21"/>
          <p:cNvSpPr/>
          <p:nvPr/>
        </p:nvSpPr>
        <p:spPr>
          <a:xfrm>
            <a:off x="19661452"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2021</a:t>
            </a:r>
            <a:endParaRPr b="0" i="0" sz="3200" u="none" cap="none" strike="noStrike">
              <a:solidFill>
                <a:schemeClr val="dk1"/>
              </a:solidFill>
              <a:latin typeface="Calibri"/>
              <a:ea typeface="Calibri"/>
              <a:cs typeface="Calibri"/>
              <a:sym typeface="Calibri"/>
            </a:endParaRPr>
          </a:p>
        </p:txBody>
      </p:sp>
      <p:pic>
        <p:nvPicPr>
          <p:cNvPr descr=" " id="630" name="Google Shape;630;p21"/>
          <p:cNvPicPr preferRelativeResize="0"/>
          <p:nvPr/>
        </p:nvPicPr>
        <p:blipFill rotWithShape="1">
          <a:blip r:embed="rId22">
            <a:alphaModFix/>
          </a:blip>
          <a:srcRect b="0" l="0" r="0" t="0"/>
          <a:stretch/>
        </p:blipFill>
        <p:spPr>
          <a:xfrm>
            <a:off x="18840082" y="12090400"/>
            <a:ext cx="12702" cy="101600"/>
          </a:xfrm>
          <a:prstGeom prst="rect">
            <a:avLst/>
          </a:prstGeom>
          <a:noFill/>
          <a:ln>
            <a:noFill/>
          </a:ln>
        </p:spPr>
      </p:pic>
      <p:sp>
        <p:nvSpPr>
          <p:cNvPr id="631" name="Google Shape;631;p21"/>
          <p:cNvSpPr/>
          <p:nvPr/>
        </p:nvSpPr>
        <p:spPr>
          <a:xfrm>
            <a:off x="5537892" y="7569200"/>
            <a:ext cx="1625803" cy="1625600"/>
          </a:xfrm>
          <a:prstGeom prst="roundRect">
            <a:avLst>
              <a:gd fmla="val 781313" name="adj"/>
            </a:avLst>
          </a:prstGeom>
          <a:solidFill>
            <a:srgbClr val="4C83D8"/>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p:nvPr/>
        </p:nvSpPr>
        <p:spPr>
          <a:xfrm>
            <a:off x="6026903" y="7912100"/>
            <a:ext cx="647781"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B</a:t>
            </a:r>
            <a:endParaRPr b="0" i="0" sz="4800" u="none" cap="none" strike="noStrike">
              <a:solidFill>
                <a:schemeClr val="dk1"/>
              </a:solidFill>
              <a:latin typeface="Calibri"/>
              <a:ea typeface="Calibri"/>
              <a:cs typeface="Calibri"/>
              <a:sym typeface="Calibri"/>
            </a:endParaRPr>
          </a:p>
        </p:txBody>
      </p:sp>
      <p:sp>
        <p:nvSpPr>
          <p:cNvPr id="633" name="Google Shape;633;p21"/>
          <p:cNvSpPr/>
          <p:nvPr/>
        </p:nvSpPr>
        <p:spPr>
          <a:xfrm>
            <a:off x="11672759" y="7493000"/>
            <a:ext cx="2464108" cy="2463800"/>
          </a:xfrm>
          <a:prstGeom prst="roundRect">
            <a:avLst>
              <a:gd fmla="val 515505" name="adj"/>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1"/>
          <p:cNvSpPr/>
          <p:nvPr/>
        </p:nvSpPr>
        <p:spPr>
          <a:xfrm>
            <a:off x="12612676" y="8255000"/>
            <a:ext cx="58427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C</a:t>
            </a:r>
            <a:endParaRPr b="0" i="0" sz="4800" u="none" cap="none" strike="noStrike">
              <a:solidFill>
                <a:schemeClr val="dk1"/>
              </a:solidFill>
              <a:latin typeface="Calibri"/>
              <a:ea typeface="Calibri"/>
              <a:cs typeface="Calibri"/>
              <a:sym typeface="Calibri"/>
            </a:endParaRPr>
          </a:p>
        </p:txBody>
      </p:sp>
      <p:sp>
        <p:nvSpPr>
          <p:cNvPr id="635" name="Google Shape;635;p21"/>
          <p:cNvSpPr/>
          <p:nvPr/>
        </p:nvSpPr>
        <p:spPr>
          <a:xfrm>
            <a:off x="16753394" y="5384800"/>
            <a:ext cx="1105038" cy="1104900"/>
          </a:xfrm>
          <a:prstGeom prst="roundRect">
            <a:avLst>
              <a:gd fmla="val 1149517" name="adj"/>
            </a:avLst>
          </a:prstGeom>
          <a:solidFill>
            <a:srgbClr val="FFFFFF"/>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p:nvPr/>
        </p:nvSpPr>
        <p:spPr>
          <a:xfrm>
            <a:off x="16982022" y="5467350"/>
            <a:ext cx="647781"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C83D8"/>
              </a:buClr>
              <a:buSzPts val="4800"/>
              <a:buFont typeface="Russo One"/>
              <a:buNone/>
            </a:pPr>
            <a:r>
              <a:rPr b="0" i="0" lang="en-US" sz="4800" u="none" cap="none" strike="noStrike">
                <a:solidFill>
                  <a:srgbClr val="4C83D8"/>
                </a:solidFill>
                <a:latin typeface="Russo One"/>
                <a:ea typeface="Russo One"/>
                <a:cs typeface="Russo One"/>
                <a:sym typeface="Russo One"/>
              </a:rPr>
              <a:t>A</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641" name="Shape 641"/>
        <p:cNvGrpSpPr/>
        <p:nvPr/>
      </p:nvGrpSpPr>
      <p:grpSpPr>
        <a:xfrm>
          <a:off x="0" y="0"/>
          <a:ext cx="0" cy="0"/>
          <a:chOff x="0" y="0"/>
          <a:chExt cx="0" cy="0"/>
        </a:xfrm>
      </p:grpSpPr>
      <p:pic>
        <p:nvPicPr>
          <p:cNvPr descr=" " id="642" name="Google Shape;642;p22"/>
          <p:cNvPicPr preferRelativeResize="0"/>
          <p:nvPr/>
        </p:nvPicPr>
        <p:blipFill rotWithShape="1">
          <a:blip r:embed="rId3">
            <a:alphaModFix/>
          </a:blip>
          <a:srcRect b="0" l="0" r="0" t="0"/>
          <a:stretch/>
        </p:blipFill>
        <p:spPr>
          <a:xfrm>
            <a:off x="25403" y="-5308600"/>
            <a:ext cx="24342468" cy="24339401"/>
          </a:xfrm>
          <a:prstGeom prst="rect">
            <a:avLst/>
          </a:prstGeom>
          <a:noFill/>
          <a:ln>
            <a:noFill/>
          </a:ln>
        </p:spPr>
      </p:pic>
      <p:pic>
        <p:nvPicPr>
          <p:cNvPr descr=" " id="643" name="Google Shape;643;p22"/>
          <p:cNvPicPr preferRelativeResize="0"/>
          <p:nvPr/>
        </p:nvPicPr>
        <p:blipFill rotWithShape="1">
          <a:blip r:embed="rId4">
            <a:alphaModFix/>
          </a:blip>
          <a:srcRect b="0" l="0" r="0" t="0"/>
          <a:stretch/>
        </p:blipFill>
        <p:spPr>
          <a:xfrm>
            <a:off x="-381048" y="-228600"/>
            <a:ext cx="3315114" cy="3314700"/>
          </a:xfrm>
          <a:prstGeom prst="rect">
            <a:avLst/>
          </a:prstGeom>
          <a:noFill/>
          <a:ln>
            <a:noFill/>
          </a:ln>
        </p:spPr>
      </p:pic>
      <p:pic>
        <p:nvPicPr>
          <p:cNvPr descr=" " id="644" name="Google Shape;644;p22"/>
          <p:cNvPicPr preferRelativeResize="0"/>
          <p:nvPr/>
        </p:nvPicPr>
        <p:blipFill rotWithShape="1">
          <a:blip r:embed="rId5">
            <a:alphaModFix/>
          </a:blip>
          <a:srcRect b="0" l="0" r="0" t="0"/>
          <a:stretch/>
        </p:blipFill>
        <p:spPr>
          <a:xfrm>
            <a:off x="21186248" y="8191500"/>
            <a:ext cx="3580096" cy="5523334"/>
          </a:xfrm>
          <a:prstGeom prst="rect">
            <a:avLst/>
          </a:prstGeom>
          <a:noFill/>
          <a:ln>
            <a:noFill/>
          </a:ln>
        </p:spPr>
      </p:pic>
      <p:sp>
        <p:nvSpPr>
          <p:cNvPr id="645" name="Google Shape;645;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p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647" name="Google Shape;647;p22"/>
          <p:cNvPicPr preferRelativeResize="0"/>
          <p:nvPr/>
        </p:nvPicPr>
        <p:blipFill rotWithShape="1">
          <a:blip r:embed="rId7">
            <a:alphaModFix/>
          </a:blip>
          <a:srcRect b="0" l="0" r="0" t="0"/>
          <a:stretch/>
        </p:blipFill>
        <p:spPr>
          <a:xfrm>
            <a:off x="8967321" y="514350"/>
            <a:ext cx="6452406" cy="1828800"/>
          </a:xfrm>
          <a:prstGeom prst="rect">
            <a:avLst/>
          </a:prstGeom>
          <a:noFill/>
          <a:ln>
            <a:noFill/>
          </a:ln>
        </p:spPr>
      </p:pic>
      <p:sp>
        <p:nvSpPr>
          <p:cNvPr id="648" name="Google Shape;648;p22"/>
          <p:cNvSpPr/>
          <p:nvPr/>
        </p:nvSpPr>
        <p:spPr>
          <a:xfrm>
            <a:off x="9729416" y="819150"/>
            <a:ext cx="5266925"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Team</a:t>
            </a:r>
            <a:endParaRPr b="0" i="0" sz="8000" u="none" cap="none" strike="noStrike">
              <a:solidFill>
                <a:schemeClr val="dk1"/>
              </a:solidFill>
              <a:latin typeface="Calibri"/>
              <a:ea typeface="Calibri"/>
              <a:cs typeface="Calibri"/>
              <a:sym typeface="Calibri"/>
            </a:endParaRPr>
          </a:p>
        </p:txBody>
      </p:sp>
      <p:sp>
        <p:nvSpPr>
          <p:cNvPr id="649" name="Google Shape;649;p22"/>
          <p:cNvSpPr/>
          <p:nvPr/>
        </p:nvSpPr>
        <p:spPr>
          <a:xfrm>
            <a:off x="3556445" y="2889250"/>
            <a:ext cx="4788498" cy="98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p22"/>
          <p:cNvPicPr preferRelativeResize="0"/>
          <p:nvPr/>
        </p:nvPicPr>
        <p:blipFill rotWithShape="1">
          <a:blip r:embed="rId8">
            <a:alphaModFix/>
          </a:blip>
          <a:srcRect b="0" l="0" r="0" t="0"/>
          <a:stretch/>
        </p:blipFill>
        <p:spPr>
          <a:xfrm>
            <a:off x="3556445" y="2889250"/>
            <a:ext cx="4788498" cy="8229600"/>
          </a:xfrm>
          <a:prstGeom prst="rect">
            <a:avLst/>
          </a:prstGeom>
          <a:noFill/>
          <a:ln>
            <a:noFill/>
          </a:ln>
        </p:spPr>
      </p:pic>
      <p:sp>
        <p:nvSpPr>
          <p:cNvPr id="651" name="Google Shape;651;p22"/>
          <p:cNvSpPr/>
          <p:nvPr/>
        </p:nvSpPr>
        <p:spPr>
          <a:xfrm>
            <a:off x="3556445" y="11322050"/>
            <a:ext cx="4788498"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
          <p:cNvSpPr/>
          <p:nvPr/>
        </p:nvSpPr>
        <p:spPr>
          <a:xfrm>
            <a:off x="3556445" y="11322050"/>
            <a:ext cx="4788498"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2"/>
          <p:cNvSpPr/>
          <p:nvPr/>
        </p:nvSpPr>
        <p:spPr>
          <a:xfrm>
            <a:off x="3454832" y="11322050"/>
            <a:ext cx="4991724"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Eldruin</a:t>
            </a:r>
            <a:endParaRPr b="0" i="0" sz="4800" u="none" cap="none" strike="noStrike">
              <a:solidFill>
                <a:schemeClr val="dk1"/>
              </a:solidFill>
              <a:latin typeface="Calibri"/>
              <a:ea typeface="Calibri"/>
              <a:cs typeface="Calibri"/>
              <a:sym typeface="Calibri"/>
            </a:endParaRPr>
          </a:p>
        </p:txBody>
      </p:sp>
      <p:sp>
        <p:nvSpPr>
          <p:cNvPr id="654" name="Google Shape;654;p22"/>
          <p:cNvSpPr/>
          <p:nvPr/>
        </p:nvSpPr>
        <p:spPr>
          <a:xfrm>
            <a:off x="3488703" y="122110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655" name="Google Shape;655;p22"/>
          <p:cNvSpPr/>
          <p:nvPr/>
        </p:nvSpPr>
        <p:spPr>
          <a:xfrm>
            <a:off x="9157845" y="2889250"/>
            <a:ext cx="4788498" cy="98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p22"/>
          <p:cNvPicPr preferRelativeResize="0"/>
          <p:nvPr/>
        </p:nvPicPr>
        <p:blipFill rotWithShape="1">
          <a:blip r:embed="rId9">
            <a:alphaModFix/>
          </a:blip>
          <a:srcRect b="0" l="0" r="0" t="0"/>
          <a:stretch/>
        </p:blipFill>
        <p:spPr>
          <a:xfrm>
            <a:off x="9157845" y="2889250"/>
            <a:ext cx="4788498" cy="8229600"/>
          </a:xfrm>
          <a:prstGeom prst="rect">
            <a:avLst/>
          </a:prstGeom>
          <a:noFill/>
          <a:ln>
            <a:noFill/>
          </a:ln>
        </p:spPr>
      </p:pic>
      <p:sp>
        <p:nvSpPr>
          <p:cNvPr id="657" name="Google Shape;657;p22"/>
          <p:cNvSpPr/>
          <p:nvPr/>
        </p:nvSpPr>
        <p:spPr>
          <a:xfrm>
            <a:off x="9157845" y="11322050"/>
            <a:ext cx="4788498"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2"/>
          <p:cNvSpPr/>
          <p:nvPr/>
        </p:nvSpPr>
        <p:spPr>
          <a:xfrm>
            <a:off x="9157845" y="11322050"/>
            <a:ext cx="4788498"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2"/>
          <p:cNvSpPr/>
          <p:nvPr/>
        </p:nvSpPr>
        <p:spPr>
          <a:xfrm>
            <a:off x="9056232" y="11322050"/>
            <a:ext cx="4991724"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Elementalen</a:t>
            </a:r>
            <a:endParaRPr b="0" i="0" sz="4800" u="none" cap="none" strike="noStrike">
              <a:solidFill>
                <a:schemeClr val="dk1"/>
              </a:solidFill>
              <a:latin typeface="Calibri"/>
              <a:ea typeface="Calibri"/>
              <a:cs typeface="Calibri"/>
              <a:sym typeface="Calibri"/>
            </a:endParaRPr>
          </a:p>
        </p:txBody>
      </p:sp>
      <p:sp>
        <p:nvSpPr>
          <p:cNvPr id="660" name="Google Shape;660;p22"/>
          <p:cNvSpPr/>
          <p:nvPr/>
        </p:nvSpPr>
        <p:spPr>
          <a:xfrm>
            <a:off x="9090103" y="122110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61" name="Google Shape;661;p22"/>
          <p:cNvSpPr/>
          <p:nvPr/>
        </p:nvSpPr>
        <p:spPr>
          <a:xfrm>
            <a:off x="14759245" y="2889250"/>
            <a:ext cx="4788498" cy="984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2"/>
          <p:cNvPicPr preferRelativeResize="0"/>
          <p:nvPr/>
        </p:nvPicPr>
        <p:blipFill rotWithShape="1">
          <a:blip r:embed="rId10">
            <a:alphaModFix/>
          </a:blip>
          <a:srcRect b="0" l="0" r="0" t="0"/>
          <a:stretch/>
        </p:blipFill>
        <p:spPr>
          <a:xfrm>
            <a:off x="14759245" y="2889250"/>
            <a:ext cx="4788498" cy="8229600"/>
          </a:xfrm>
          <a:prstGeom prst="rect">
            <a:avLst/>
          </a:prstGeom>
          <a:noFill/>
          <a:ln>
            <a:noFill/>
          </a:ln>
        </p:spPr>
      </p:pic>
      <p:sp>
        <p:nvSpPr>
          <p:cNvPr id="663" name="Google Shape;663;p22"/>
          <p:cNvSpPr/>
          <p:nvPr/>
        </p:nvSpPr>
        <p:spPr>
          <a:xfrm>
            <a:off x="14759245" y="11322050"/>
            <a:ext cx="4788498"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2"/>
          <p:cNvSpPr/>
          <p:nvPr/>
        </p:nvSpPr>
        <p:spPr>
          <a:xfrm>
            <a:off x="14759245" y="11322050"/>
            <a:ext cx="4788498"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2"/>
          <p:cNvSpPr/>
          <p:nvPr/>
        </p:nvSpPr>
        <p:spPr>
          <a:xfrm>
            <a:off x="14657632" y="11322050"/>
            <a:ext cx="4991724"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Lunaria</a:t>
            </a:r>
            <a:endParaRPr b="0" i="0" sz="4800" u="none" cap="none" strike="noStrike">
              <a:solidFill>
                <a:schemeClr val="dk1"/>
              </a:solidFill>
              <a:latin typeface="Calibri"/>
              <a:ea typeface="Calibri"/>
              <a:cs typeface="Calibri"/>
              <a:sym typeface="Calibri"/>
            </a:endParaRPr>
          </a:p>
        </p:txBody>
      </p:sp>
      <p:sp>
        <p:nvSpPr>
          <p:cNvPr id="666" name="Google Shape;666;p22"/>
          <p:cNvSpPr/>
          <p:nvPr/>
        </p:nvSpPr>
        <p:spPr>
          <a:xfrm>
            <a:off x="14691503" y="12211050"/>
            <a:ext cx="4923982"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671" name="Shape 671"/>
        <p:cNvGrpSpPr/>
        <p:nvPr/>
      </p:nvGrpSpPr>
      <p:grpSpPr>
        <a:xfrm>
          <a:off x="0" y="0"/>
          <a:ext cx="0" cy="0"/>
          <a:chOff x="0" y="0"/>
          <a:chExt cx="0" cy="0"/>
        </a:xfrm>
      </p:grpSpPr>
      <p:pic>
        <p:nvPicPr>
          <p:cNvPr descr=" " id="672" name="Google Shape;672;p23"/>
          <p:cNvPicPr preferRelativeResize="0"/>
          <p:nvPr/>
        </p:nvPicPr>
        <p:blipFill rotWithShape="1">
          <a:blip r:embed="rId3">
            <a:alphaModFix/>
          </a:blip>
          <a:srcRect b="0" l="0" r="0" t="0"/>
          <a:stretch/>
        </p:blipFill>
        <p:spPr>
          <a:xfrm>
            <a:off x="25403" y="-5308600"/>
            <a:ext cx="24342468" cy="24339401"/>
          </a:xfrm>
          <a:prstGeom prst="rect">
            <a:avLst/>
          </a:prstGeom>
          <a:noFill/>
          <a:ln>
            <a:noFill/>
          </a:ln>
        </p:spPr>
      </p:pic>
      <p:pic>
        <p:nvPicPr>
          <p:cNvPr descr=" " id="673" name="Google Shape;673;p23"/>
          <p:cNvPicPr preferRelativeResize="0"/>
          <p:nvPr/>
        </p:nvPicPr>
        <p:blipFill rotWithShape="1">
          <a:blip r:embed="rId4">
            <a:alphaModFix/>
          </a:blip>
          <a:srcRect b="0" l="0" r="0" t="0"/>
          <a:stretch/>
        </p:blipFill>
        <p:spPr>
          <a:xfrm>
            <a:off x="15241905" y="8953500"/>
            <a:ext cx="4736582" cy="4734223"/>
          </a:xfrm>
          <a:prstGeom prst="rect">
            <a:avLst/>
          </a:prstGeom>
          <a:noFill/>
          <a:ln>
            <a:noFill/>
          </a:ln>
        </p:spPr>
      </p:pic>
      <p:pic>
        <p:nvPicPr>
          <p:cNvPr descr=" " id="674" name="Google Shape;674;p23"/>
          <p:cNvPicPr preferRelativeResize="0"/>
          <p:nvPr/>
        </p:nvPicPr>
        <p:blipFill rotWithShape="1">
          <a:blip r:embed="rId5">
            <a:alphaModFix/>
          </a:blip>
          <a:srcRect b="0" l="0" r="0" t="0"/>
          <a:stretch/>
        </p:blipFill>
        <p:spPr>
          <a:xfrm>
            <a:off x="17185248" y="1460500"/>
            <a:ext cx="6513924" cy="6501904"/>
          </a:xfrm>
          <a:prstGeom prst="rect">
            <a:avLst/>
          </a:prstGeom>
          <a:noFill/>
          <a:ln>
            <a:noFill/>
          </a:ln>
        </p:spPr>
      </p:pic>
      <p:sp>
        <p:nvSpPr>
          <p:cNvPr id="675" name="Google Shape;675;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77" name="Google Shape;677;p23"/>
          <p:cNvSpPr/>
          <p:nvPr/>
        </p:nvSpPr>
        <p:spPr>
          <a:xfrm>
            <a:off x="7506638" y="1460500"/>
            <a:ext cx="9826795"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78" name="Google Shape;678;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79" name="Google Shape;679;p23"/>
          <p:cNvPicPr preferRelativeResize="0"/>
          <p:nvPr/>
        </p:nvPicPr>
        <p:blipFill rotWithShape="1">
          <a:blip r:embed="rId8">
            <a:alphaModFix/>
          </a:blip>
          <a:srcRect b="0" l="0" r="0" t="0"/>
          <a:stretch/>
        </p:blipFill>
        <p:spPr>
          <a:xfrm>
            <a:off x="7100187" y="6210300"/>
            <a:ext cx="10504213" cy="3048000"/>
          </a:xfrm>
          <a:prstGeom prst="rect">
            <a:avLst/>
          </a:prstGeom>
          <a:noFill/>
          <a:ln>
            <a:noFill/>
          </a:ln>
        </p:spPr>
      </p:pic>
      <p:sp>
        <p:nvSpPr>
          <p:cNvPr id="680" name="Google Shape;680;p23"/>
          <p:cNvSpPr/>
          <p:nvPr/>
        </p:nvSpPr>
        <p:spPr>
          <a:xfrm>
            <a:off x="7862283" y="6515100"/>
            <a:ext cx="931873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choosing EaTemp</a:t>
            </a:r>
            <a:endParaRPr b="0" i="0" sz="8000" u="none" cap="none" strike="noStrike">
              <a:solidFill>
                <a:schemeClr val="dk1"/>
              </a:solidFill>
              <a:latin typeface="Calibri"/>
              <a:ea typeface="Calibri"/>
              <a:cs typeface="Calibri"/>
              <a:sym typeface="Calibri"/>
            </a:endParaRPr>
          </a:p>
        </p:txBody>
      </p:sp>
      <p:pic>
        <p:nvPicPr>
          <p:cNvPr descr=" " id="681" name="Google Shape;681;p23"/>
          <p:cNvPicPr preferRelativeResize="0"/>
          <p:nvPr/>
        </p:nvPicPr>
        <p:blipFill rotWithShape="1">
          <a:blip r:embed="rId9">
            <a:alphaModFix/>
          </a:blip>
          <a:srcRect b="0" l="0" r="0" t="0"/>
          <a:stretch/>
        </p:blipFill>
        <p:spPr>
          <a:xfrm>
            <a:off x="584273" y="0"/>
            <a:ext cx="4356645" cy="4356100"/>
          </a:xfrm>
          <a:prstGeom prst="rect">
            <a:avLst/>
          </a:prstGeom>
          <a:noFill/>
          <a:ln>
            <a:noFill/>
          </a:ln>
        </p:spPr>
      </p:pic>
      <p:pic>
        <p:nvPicPr>
          <p:cNvPr descr=" " id="682" name="Google Shape;682;p23"/>
          <p:cNvPicPr preferRelativeResize="0"/>
          <p:nvPr/>
        </p:nvPicPr>
        <p:blipFill rotWithShape="1">
          <a:blip r:embed="rId10">
            <a:alphaModFix/>
          </a:blip>
          <a:srcRect b="0" l="0" r="0" t="0"/>
          <a:stretch/>
        </p:blipFill>
        <p:spPr>
          <a:xfrm>
            <a:off x="1019347" y="2558083"/>
            <a:ext cx="3183898" cy="6482804"/>
          </a:xfrm>
          <a:prstGeom prst="rect">
            <a:avLst/>
          </a:prstGeom>
          <a:noFill/>
          <a:ln>
            <a:noFill/>
          </a:ln>
        </p:spPr>
      </p:pic>
      <p:pic>
        <p:nvPicPr>
          <p:cNvPr descr=" " id="683" name="Google Shape;683;p23"/>
          <p:cNvPicPr preferRelativeResize="0"/>
          <p:nvPr/>
        </p:nvPicPr>
        <p:blipFill rotWithShape="1">
          <a:blip r:embed="rId11">
            <a:alphaModFix/>
          </a:blip>
          <a:srcRect b="0" l="0" r="0" t="0"/>
          <a:stretch/>
        </p:blipFill>
        <p:spPr>
          <a:xfrm>
            <a:off x="683113" y="6966992"/>
            <a:ext cx="7174220" cy="65483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44" name="Shape 44"/>
        <p:cNvGrpSpPr/>
        <p:nvPr/>
      </p:nvGrpSpPr>
      <p:grpSpPr>
        <a:xfrm>
          <a:off x="0" y="0"/>
          <a:ext cx="0" cy="0"/>
          <a:chOff x="0" y="0"/>
          <a:chExt cx="0" cy="0"/>
        </a:xfrm>
      </p:grpSpPr>
      <p:pic>
        <p:nvPicPr>
          <p:cNvPr descr=" " id="45" name="Google Shape;45;p3"/>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pic>
        <p:nvPicPr>
          <p:cNvPr descr=" " id="46" name="Google Shape;46;p3"/>
          <p:cNvPicPr preferRelativeResize="0"/>
          <p:nvPr/>
        </p:nvPicPr>
        <p:blipFill rotWithShape="1">
          <a:blip r:embed="rId4">
            <a:alphaModFix/>
          </a:blip>
          <a:srcRect b="0" l="0" r="0" t="0"/>
          <a:stretch/>
        </p:blipFill>
        <p:spPr>
          <a:xfrm>
            <a:off x="0" y="10490200"/>
            <a:ext cx="3397740" cy="3734361"/>
          </a:xfrm>
          <a:prstGeom prst="rect">
            <a:avLst/>
          </a:prstGeom>
          <a:noFill/>
          <a:ln>
            <a:noFill/>
          </a:ln>
        </p:spPr>
      </p:pic>
      <p:pic>
        <p:nvPicPr>
          <p:cNvPr descr=" " id="47" name="Google Shape;47;p3"/>
          <p:cNvPicPr preferRelativeResize="0"/>
          <p:nvPr/>
        </p:nvPicPr>
        <p:blipFill rotWithShape="1">
          <a:blip r:embed="rId5">
            <a:alphaModFix/>
          </a:blip>
          <a:srcRect b="0" l="0" r="0" t="0"/>
          <a:stretch/>
        </p:blipFill>
        <p:spPr>
          <a:xfrm>
            <a:off x="20957619" y="1193800"/>
            <a:ext cx="2412201" cy="2410957"/>
          </a:xfrm>
          <a:prstGeom prst="rect">
            <a:avLst/>
          </a:prstGeom>
          <a:noFill/>
          <a:ln>
            <a:noFill/>
          </a:ln>
        </p:spPr>
      </p:pic>
      <p:sp>
        <p:nvSpPr>
          <p:cNvPr id="48" name="Google Shape;4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0" name="Google Shape;50;p3"/>
          <p:cNvPicPr preferRelativeResize="0"/>
          <p:nvPr/>
        </p:nvPicPr>
        <p:blipFill rotWithShape="1">
          <a:blip r:embed="rId7">
            <a:alphaModFix/>
          </a:blip>
          <a:srcRect b="0" l="0" r="0" t="0"/>
          <a:stretch/>
        </p:blipFill>
        <p:spPr>
          <a:xfrm>
            <a:off x="978022" y="660400"/>
            <a:ext cx="16105613" cy="2565400"/>
          </a:xfrm>
          <a:prstGeom prst="rect">
            <a:avLst/>
          </a:prstGeom>
          <a:noFill/>
          <a:ln>
            <a:noFill/>
          </a:ln>
        </p:spPr>
      </p:pic>
      <p:sp>
        <p:nvSpPr>
          <p:cNvPr id="51" name="Google Shape;51;p3"/>
          <p:cNvSpPr/>
          <p:nvPr/>
        </p:nvSpPr>
        <p:spPr>
          <a:xfrm>
            <a:off x="1740117" y="965200"/>
            <a:ext cx="1512335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usso One"/>
              <a:buNone/>
            </a:pPr>
            <a:r>
              <a:rPr b="0" i="0" lang="en-US" sz="12800" u="none" cap="none" strike="noStrike">
                <a:solidFill>
                  <a:srgbClr val="272727"/>
                </a:solidFill>
                <a:latin typeface="Russo One"/>
                <a:ea typeface="Russo One"/>
                <a:cs typeface="Russo One"/>
                <a:sym typeface="Russo One"/>
              </a:rPr>
              <a:t>Table of Contents</a:t>
            </a:r>
            <a:endParaRPr b="0" i="0" sz="12800" u="none" cap="none" strike="noStrike">
              <a:solidFill>
                <a:schemeClr val="dk1"/>
              </a:solidFill>
              <a:latin typeface="Calibri"/>
              <a:ea typeface="Calibri"/>
              <a:cs typeface="Calibri"/>
              <a:sym typeface="Calibri"/>
            </a:endParaRPr>
          </a:p>
        </p:txBody>
      </p:sp>
      <p:sp>
        <p:nvSpPr>
          <p:cNvPr id="52" name="Google Shape;52;p3"/>
          <p:cNvSpPr/>
          <p:nvPr/>
        </p:nvSpPr>
        <p:spPr>
          <a:xfrm>
            <a:off x="971671"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971671" y="4521200"/>
            <a:ext cx="1625803" cy="1625600"/>
          </a:xfrm>
          <a:prstGeom prst="roundRect">
            <a:avLst>
              <a:gd fmla="val 781313" name="adj"/>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352719" y="4864100"/>
            <a:ext cx="863708"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01</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2800700" y="4654550"/>
            <a:ext cx="5487086"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2800700" y="465455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Introduction</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2800700" y="54927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8440205"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8440205" y="4521200"/>
            <a:ext cx="1625803" cy="1625600"/>
          </a:xfrm>
          <a:prstGeom prst="rect">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8764095" y="4864100"/>
            <a:ext cx="978022"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02</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0269233" y="4654550"/>
            <a:ext cx="5487086"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0269233" y="465455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Encounters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0269233" y="54927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971671"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971671" y="7505700"/>
            <a:ext cx="1625803" cy="16256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289211" y="7848600"/>
            <a:ext cx="990724"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03</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2800700" y="7639050"/>
            <a:ext cx="5487086"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2800700" y="763905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Wonders</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2800700" y="84772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pic>
        <p:nvPicPr>
          <p:cNvPr descr=" " id="70" name="Google Shape;70;p3"/>
          <p:cNvPicPr preferRelativeResize="0"/>
          <p:nvPr/>
        </p:nvPicPr>
        <p:blipFill rotWithShape="1">
          <a:blip r:embed="rId8">
            <a:alphaModFix/>
          </a:blip>
          <a:srcRect b="0" l="0" r="0" t="0"/>
          <a:stretch/>
        </p:blipFill>
        <p:spPr>
          <a:xfrm>
            <a:off x="14759245" y="5334000"/>
            <a:ext cx="8613956" cy="6515116"/>
          </a:xfrm>
          <a:prstGeom prst="rect">
            <a:avLst/>
          </a:prstGeom>
          <a:noFill/>
          <a:ln>
            <a:noFill/>
          </a:ln>
        </p:spPr>
      </p:pic>
      <p:sp>
        <p:nvSpPr>
          <p:cNvPr id="71" name="Google Shape;71;p3"/>
          <p:cNvSpPr/>
          <p:nvPr/>
        </p:nvSpPr>
        <p:spPr>
          <a:xfrm>
            <a:off x="8440205"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8440205" y="7505700"/>
            <a:ext cx="1625803" cy="1625600"/>
          </a:xfrm>
          <a:prstGeom prst="roundRect">
            <a:avLst>
              <a:gd fmla="val 781313" name="adj"/>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8745043" y="7848600"/>
            <a:ext cx="101612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04</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0269233" y="7639050"/>
            <a:ext cx="5487086"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0269233" y="763905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Magic</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0269233" y="84772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7" name="Google Shape;77;p3"/>
          <p:cNvSpPr/>
          <p:nvPr/>
        </p:nvSpPr>
        <p:spPr>
          <a:xfrm>
            <a:off x="971671"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971671" y="10490200"/>
            <a:ext cx="1625803" cy="1625600"/>
          </a:xfrm>
          <a:prstGeom prst="roundRect">
            <a:avLst>
              <a:gd fmla="val 781313" name="adj"/>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295562" y="10833100"/>
            <a:ext cx="978022"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05</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2800700" y="10623550"/>
            <a:ext cx="5487086"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2800700" y="1062355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Adventure</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2800700" y="114617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83" name="Google Shape;83;p3"/>
          <p:cNvSpPr/>
          <p:nvPr/>
        </p:nvSpPr>
        <p:spPr>
          <a:xfrm>
            <a:off x="8440205"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8440205" y="10490200"/>
            <a:ext cx="1625803" cy="1625600"/>
          </a:xfrm>
          <a:prstGeom prst="rect">
            <a:avLst/>
          </a:prstGeom>
          <a:solidFill>
            <a:srgbClr val="E39327"/>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8751394" y="10833100"/>
            <a:ext cx="1003425"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06</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0269233" y="10623550"/>
            <a:ext cx="5487086" cy="13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0269233" y="1062355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Conclusion</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0269233" y="114617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93" name="Shape 93"/>
        <p:cNvGrpSpPr/>
        <p:nvPr/>
      </p:nvGrpSpPr>
      <p:grpSpPr>
        <a:xfrm>
          <a:off x="0" y="0"/>
          <a:ext cx="0" cy="0"/>
          <a:chOff x="0" y="0"/>
          <a:chExt cx="0" cy="0"/>
        </a:xfrm>
      </p:grpSpPr>
      <p:pic>
        <p:nvPicPr>
          <p:cNvPr descr=" " id="94" name="Google Shape;94;p4"/>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pic>
        <p:nvPicPr>
          <p:cNvPr descr=" " id="95" name="Google Shape;95;p4"/>
          <p:cNvPicPr preferRelativeResize="0"/>
          <p:nvPr/>
        </p:nvPicPr>
        <p:blipFill rotWithShape="1">
          <a:blip r:embed="rId4">
            <a:alphaModFix/>
          </a:blip>
          <a:srcRect b="0" l="0" r="0" t="0"/>
          <a:stretch/>
        </p:blipFill>
        <p:spPr>
          <a:xfrm>
            <a:off x="-381048" y="-228600"/>
            <a:ext cx="3315114" cy="3314700"/>
          </a:xfrm>
          <a:prstGeom prst="rect">
            <a:avLst/>
          </a:prstGeom>
          <a:noFill/>
          <a:ln>
            <a:noFill/>
          </a:ln>
        </p:spPr>
      </p:pic>
      <p:pic>
        <p:nvPicPr>
          <p:cNvPr descr=" " id="96" name="Google Shape;96;p4"/>
          <p:cNvPicPr preferRelativeResize="0"/>
          <p:nvPr/>
        </p:nvPicPr>
        <p:blipFill rotWithShape="1">
          <a:blip r:embed="rId5">
            <a:alphaModFix/>
          </a:blip>
          <a:srcRect b="0" l="0" r="0" t="0"/>
          <a:stretch/>
        </p:blipFill>
        <p:spPr>
          <a:xfrm>
            <a:off x="21186248" y="8191500"/>
            <a:ext cx="3580096" cy="5523328"/>
          </a:xfrm>
          <a:prstGeom prst="rect">
            <a:avLst/>
          </a:prstGeom>
          <a:noFill/>
          <a:ln>
            <a:noFill/>
          </a:ln>
        </p:spPr>
      </p:pic>
      <p:sp>
        <p:nvSpPr>
          <p:cNvPr id="97" name="Google Shape;97;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99" name="Google Shape;99;p4"/>
          <p:cNvPicPr preferRelativeResize="0"/>
          <p:nvPr/>
        </p:nvPicPr>
        <p:blipFill rotWithShape="1">
          <a:blip r:embed="rId7">
            <a:alphaModFix/>
          </a:blip>
          <a:srcRect b="0" l="0" r="0" t="0"/>
          <a:stretch/>
        </p:blipFill>
        <p:spPr>
          <a:xfrm>
            <a:off x="2845156" y="2781300"/>
            <a:ext cx="17680610" cy="1828800"/>
          </a:xfrm>
          <a:prstGeom prst="rect">
            <a:avLst/>
          </a:prstGeom>
          <a:noFill/>
          <a:ln>
            <a:noFill/>
          </a:ln>
        </p:spPr>
      </p:pic>
      <p:sp>
        <p:nvSpPr>
          <p:cNvPr id="100" name="Google Shape;100;p4"/>
          <p:cNvSpPr/>
          <p:nvPr/>
        </p:nvSpPr>
        <p:spPr>
          <a:xfrm>
            <a:off x="3607251" y="3086100"/>
            <a:ext cx="16495128"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p4"/>
          <p:cNvSpPr/>
          <p:nvPr/>
        </p:nvSpPr>
        <p:spPr>
          <a:xfrm>
            <a:off x="2845156"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p4"/>
          <p:cNvSpPr/>
          <p:nvPr/>
        </p:nvSpPr>
        <p:spPr>
          <a:xfrm>
            <a:off x="12587273"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107" name="Shape 107"/>
        <p:cNvGrpSpPr/>
        <p:nvPr/>
      </p:nvGrpSpPr>
      <p:grpSpPr>
        <a:xfrm>
          <a:off x="0" y="0"/>
          <a:ext cx="0" cy="0"/>
          <a:chOff x="0" y="0"/>
          <a:chExt cx="0" cy="0"/>
        </a:xfrm>
      </p:grpSpPr>
      <p:pic>
        <p:nvPicPr>
          <p:cNvPr descr=" " id="108" name="Google Shape;108;p5"/>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pic>
        <p:nvPicPr>
          <p:cNvPr descr=" " id="109" name="Google Shape;109;p5"/>
          <p:cNvPicPr preferRelativeResize="0"/>
          <p:nvPr/>
        </p:nvPicPr>
        <p:blipFill rotWithShape="1">
          <a:blip r:embed="rId4">
            <a:alphaModFix/>
          </a:blip>
          <a:srcRect b="0" l="0" r="0" t="0"/>
          <a:stretch/>
        </p:blipFill>
        <p:spPr>
          <a:xfrm>
            <a:off x="19972080" y="10490200"/>
            <a:ext cx="3397740" cy="3734358"/>
          </a:xfrm>
          <a:prstGeom prst="rect">
            <a:avLst/>
          </a:prstGeom>
          <a:noFill/>
          <a:ln>
            <a:noFill/>
          </a:ln>
        </p:spPr>
      </p:pic>
      <p:pic>
        <p:nvPicPr>
          <p:cNvPr descr=" " id="110" name="Google Shape;110;p5"/>
          <p:cNvPicPr preferRelativeResize="0"/>
          <p:nvPr/>
        </p:nvPicPr>
        <p:blipFill rotWithShape="1">
          <a:blip r:embed="rId5">
            <a:alphaModFix/>
          </a:blip>
          <a:srcRect b="0" l="0" r="0" t="0"/>
          <a:stretch/>
        </p:blipFill>
        <p:spPr>
          <a:xfrm>
            <a:off x="2" y="1193800"/>
            <a:ext cx="2412199" cy="2410954"/>
          </a:xfrm>
          <a:prstGeom prst="rect">
            <a:avLst/>
          </a:prstGeom>
          <a:noFill/>
          <a:ln>
            <a:noFill/>
          </a:ln>
        </p:spPr>
      </p:pic>
      <p:pic>
        <p:nvPicPr>
          <p:cNvPr descr=" " id="111" name="Google Shape;111;p5"/>
          <p:cNvPicPr preferRelativeResize="0"/>
          <p:nvPr/>
        </p:nvPicPr>
        <p:blipFill rotWithShape="1">
          <a:blip r:embed="rId6">
            <a:alphaModFix/>
          </a:blip>
          <a:srcRect b="0" l="0" r="0" t="0"/>
          <a:stretch/>
        </p:blipFill>
        <p:spPr>
          <a:xfrm>
            <a:off x="18048956" y="8159031"/>
            <a:ext cx="3703511" cy="3700835"/>
          </a:xfrm>
          <a:prstGeom prst="rect">
            <a:avLst/>
          </a:prstGeom>
          <a:noFill/>
          <a:ln>
            <a:noFill/>
          </a:ln>
        </p:spPr>
      </p:pic>
      <p:pic>
        <p:nvPicPr>
          <p:cNvPr descr=" " id="112" name="Google Shape;112;p5"/>
          <p:cNvPicPr preferRelativeResize="0"/>
          <p:nvPr/>
        </p:nvPicPr>
        <p:blipFill rotWithShape="1">
          <a:blip r:embed="rId7">
            <a:alphaModFix/>
          </a:blip>
          <a:srcRect b="0" l="0" r="0" t="0"/>
          <a:stretch/>
        </p:blipFill>
        <p:spPr>
          <a:xfrm>
            <a:off x="21249756" y="11163300"/>
            <a:ext cx="2833794" cy="2822445"/>
          </a:xfrm>
          <a:prstGeom prst="rect">
            <a:avLst/>
          </a:prstGeom>
          <a:noFill/>
          <a:ln>
            <a:noFill/>
          </a:ln>
        </p:spPr>
      </p:pic>
      <p:pic>
        <p:nvPicPr>
          <p:cNvPr descr=" " id="113" name="Google Shape;113;p5"/>
          <p:cNvPicPr preferRelativeResize="0"/>
          <p:nvPr/>
        </p:nvPicPr>
        <p:blipFill rotWithShape="1">
          <a:blip r:embed="rId8">
            <a:alphaModFix/>
          </a:blip>
          <a:srcRect b="0" l="0" r="0" t="0"/>
          <a:stretch/>
        </p:blipFill>
        <p:spPr>
          <a:xfrm>
            <a:off x="6274584" y="0"/>
            <a:ext cx="18112464" cy="13716000"/>
          </a:xfrm>
          <a:prstGeom prst="rect">
            <a:avLst/>
          </a:prstGeom>
          <a:noFill/>
          <a:ln>
            <a:noFill/>
          </a:ln>
        </p:spPr>
      </p:pic>
      <p:sp>
        <p:nvSpPr>
          <p:cNvPr id="114" name="Google Shape;11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p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16" name="Google Shape;116;p5"/>
          <p:cNvSpPr/>
          <p:nvPr/>
        </p:nvSpPr>
        <p:spPr>
          <a:xfrm>
            <a:off x="1778222" y="1435100"/>
            <a:ext cx="7874984" cy="54610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5"/>
          <p:cNvPicPr preferRelativeResize="0"/>
          <p:nvPr/>
        </p:nvPicPr>
        <p:blipFill rotWithShape="1">
          <a:blip r:embed="rId10">
            <a:alphaModFix/>
          </a:blip>
          <a:srcRect b="0" l="0" r="0" t="0"/>
          <a:stretch/>
        </p:blipFill>
        <p:spPr>
          <a:xfrm>
            <a:off x="4618261" y="1739900"/>
            <a:ext cx="2194906" cy="1625600"/>
          </a:xfrm>
          <a:prstGeom prst="rect">
            <a:avLst/>
          </a:prstGeom>
          <a:noFill/>
          <a:ln>
            <a:noFill/>
          </a:ln>
        </p:spPr>
      </p:pic>
      <p:sp>
        <p:nvSpPr>
          <p:cNvPr id="118" name="Google Shape;118;p5"/>
          <p:cNvSpPr/>
          <p:nvPr/>
        </p:nvSpPr>
        <p:spPr>
          <a:xfrm>
            <a:off x="2184673" y="3670300"/>
            <a:ext cx="7062083" cy="29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2083060" y="3670300"/>
            <a:ext cx="7265308"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p5"/>
          <p:cNvSpPr/>
          <p:nvPr/>
        </p:nvSpPr>
        <p:spPr>
          <a:xfrm>
            <a:off x="2116931" y="4508500"/>
            <a:ext cx="71975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1" name="Google Shape;121;p5"/>
          <p:cNvSpPr/>
          <p:nvPr/>
        </p:nvSpPr>
        <p:spPr>
          <a:xfrm>
            <a:off x="1778222" y="7797800"/>
            <a:ext cx="7874984" cy="49403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5"/>
          <p:cNvPicPr preferRelativeResize="0"/>
          <p:nvPr/>
        </p:nvPicPr>
        <p:blipFill rotWithShape="1">
          <a:blip r:embed="rId11">
            <a:alphaModFix/>
          </a:blip>
          <a:srcRect b="0" l="0" r="0" t="0"/>
          <a:stretch/>
        </p:blipFill>
        <p:spPr>
          <a:xfrm>
            <a:off x="4759033" y="8102600"/>
            <a:ext cx="1913363" cy="1625600"/>
          </a:xfrm>
          <a:prstGeom prst="rect">
            <a:avLst/>
          </a:prstGeom>
          <a:noFill/>
          <a:ln>
            <a:noFill/>
          </a:ln>
        </p:spPr>
      </p:pic>
      <p:sp>
        <p:nvSpPr>
          <p:cNvPr id="123" name="Google Shape;123;p5"/>
          <p:cNvSpPr/>
          <p:nvPr/>
        </p:nvSpPr>
        <p:spPr>
          <a:xfrm>
            <a:off x="2184673" y="10033000"/>
            <a:ext cx="7062083" cy="24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2083060" y="10033000"/>
            <a:ext cx="7265308"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25" name="Google Shape;125;p5"/>
          <p:cNvSpPr/>
          <p:nvPr/>
        </p:nvSpPr>
        <p:spPr>
          <a:xfrm>
            <a:off x="2116931" y="108712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130" name="Shape 130"/>
        <p:cNvGrpSpPr/>
        <p:nvPr/>
      </p:nvGrpSpPr>
      <p:grpSpPr>
        <a:xfrm>
          <a:off x="0" y="0"/>
          <a:ext cx="0" cy="0"/>
          <a:chOff x="0" y="0"/>
          <a:chExt cx="0" cy="0"/>
        </a:xfrm>
      </p:grpSpPr>
      <p:pic>
        <p:nvPicPr>
          <p:cNvPr descr=" " id="131" name="Google Shape;131;p6"/>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pic>
        <p:nvPicPr>
          <p:cNvPr descr=" " id="132" name="Google Shape;132;p6"/>
          <p:cNvPicPr preferRelativeResize="0"/>
          <p:nvPr/>
        </p:nvPicPr>
        <p:blipFill rotWithShape="1">
          <a:blip r:embed="rId4">
            <a:alphaModFix/>
          </a:blip>
          <a:srcRect b="0" l="0" r="0" t="0"/>
          <a:stretch/>
        </p:blipFill>
        <p:spPr>
          <a:xfrm>
            <a:off x="0" y="10490200"/>
            <a:ext cx="3397740" cy="3734358"/>
          </a:xfrm>
          <a:prstGeom prst="rect">
            <a:avLst/>
          </a:prstGeom>
          <a:noFill/>
          <a:ln>
            <a:noFill/>
          </a:ln>
        </p:spPr>
      </p:pic>
      <p:pic>
        <p:nvPicPr>
          <p:cNvPr descr=" " id="133" name="Google Shape;133;p6"/>
          <p:cNvPicPr preferRelativeResize="0"/>
          <p:nvPr/>
        </p:nvPicPr>
        <p:blipFill rotWithShape="1">
          <a:blip r:embed="rId5">
            <a:alphaModFix/>
          </a:blip>
          <a:srcRect b="0" l="0" r="0" t="0"/>
          <a:stretch/>
        </p:blipFill>
        <p:spPr>
          <a:xfrm>
            <a:off x="20957619" y="1193800"/>
            <a:ext cx="2412201" cy="2410954"/>
          </a:xfrm>
          <a:prstGeom prst="rect">
            <a:avLst/>
          </a:prstGeom>
          <a:noFill/>
          <a:ln>
            <a:noFill/>
          </a:ln>
        </p:spPr>
      </p:pic>
      <p:sp>
        <p:nvSpPr>
          <p:cNvPr id="134" name="Google Shape;134;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6" name="Google Shape;136;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p6"/>
          <p:cNvPicPr preferRelativeResize="0"/>
          <p:nvPr/>
        </p:nvPicPr>
        <p:blipFill rotWithShape="1">
          <a:blip r:embed="rId7">
            <a:alphaModFix/>
          </a:blip>
          <a:srcRect b="0" l="0" r="0" t="0"/>
          <a:stretch/>
        </p:blipFill>
        <p:spPr>
          <a:xfrm>
            <a:off x="2934067" y="1384300"/>
            <a:ext cx="8129016" cy="7607300"/>
          </a:xfrm>
          <a:prstGeom prst="rect">
            <a:avLst/>
          </a:prstGeom>
          <a:noFill/>
          <a:ln>
            <a:noFill/>
          </a:ln>
        </p:spPr>
      </p:pic>
      <p:sp>
        <p:nvSpPr>
          <p:cNvPr id="138" name="Google Shape;138;p6"/>
          <p:cNvSpPr/>
          <p:nvPr/>
        </p:nvSpPr>
        <p:spPr>
          <a:xfrm>
            <a:off x="2934067" y="9601200"/>
            <a:ext cx="8129016" cy="13462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3696162" y="9906000"/>
            <a:ext cx="57411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40" name="Google Shape;140;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2" name="Google Shape;142;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6"/>
          <p:cNvPicPr preferRelativeResize="0"/>
          <p:nvPr/>
        </p:nvPicPr>
        <p:blipFill rotWithShape="1">
          <a:blip r:embed="rId8">
            <a:alphaModFix/>
          </a:blip>
          <a:srcRect b="0" l="0" r="0" t="0"/>
          <a:stretch/>
        </p:blipFill>
        <p:spPr>
          <a:xfrm>
            <a:off x="13323965" y="1384300"/>
            <a:ext cx="8129016" cy="7607300"/>
          </a:xfrm>
          <a:prstGeom prst="rect">
            <a:avLst/>
          </a:prstGeom>
          <a:noFill/>
          <a:ln>
            <a:noFill/>
          </a:ln>
        </p:spPr>
      </p:pic>
      <p:sp>
        <p:nvSpPr>
          <p:cNvPr id="144" name="Google Shape;144;p6"/>
          <p:cNvSpPr/>
          <p:nvPr/>
        </p:nvSpPr>
        <p:spPr>
          <a:xfrm>
            <a:off x="13323965" y="9601200"/>
            <a:ext cx="8129016" cy="13462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4086061" y="9906000"/>
            <a:ext cx="482660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46" name="Google Shape;146;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152" name="Shape 152"/>
        <p:cNvGrpSpPr/>
        <p:nvPr/>
      </p:nvGrpSpPr>
      <p:grpSpPr>
        <a:xfrm>
          <a:off x="0" y="0"/>
          <a:ext cx="0" cy="0"/>
          <a:chOff x="0" y="0"/>
          <a:chExt cx="0" cy="0"/>
        </a:xfrm>
      </p:grpSpPr>
      <p:pic>
        <p:nvPicPr>
          <p:cNvPr descr=" " id="153" name="Google Shape;153;p7"/>
          <p:cNvPicPr preferRelativeResize="0"/>
          <p:nvPr/>
        </p:nvPicPr>
        <p:blipFill rotWithShape="1">
          <a:blip r:embed="rId3">
            <a:alphaModFix/>
          </a:blip>
          <a:srcRect b="0" l="0" r="0" t="0"/>
          <a:stretch/>
        </p:blipFill>
        <p:spPr>
          <a:xfrm>
            <a:off x="19178" y="-5308600"/>
            <a:ext cx="24342467" cy="24339414"/>
          </a:xfrm>
          <a:prstGeom prst="rect">
            <a:avLst/>
          </a:prstGeom>
          <a:noFill/>
          <a:ln>
            <a:noFill/>
          </a:ln>
        </p:spPr>
      </p:pic>
      <p:pic>
        <p:nvPicPr>
          <p:cNvPr descr=" " id="154" name="Google Shape;154;p7"/>
          <p:cNvPicPr preferRelativeResize="0"/>
          <p:nvPr/>
        </p:nvPicPr>
        <p:blipFill rotWithShape="1">
          <a:blip r:embed="rId4">
            <a:alphaModFix/>
          </a:blip>
          <a:srcRect b="0" l="0" r="0" t="0"/>
          <a:stretch/>
        </p:blipFill>
        <p:spPr>
          <a:xfrm>
            <a:off x="18113158" y="762000"/>
            <a:ext cx="5489356" cy="5423129"/>
          </a:xfrm>
          <a:prstGeom prst="rect">
            <a:avLst/>
          </a:prstGeom>
          <a:noFill/>
          <a:ln>
            <a:noFill/>
          </a:ln>
        </p:spPr>
      </p:pic>
      <p:pic>
        <p:nvPicPr>
          <p:cNvPr descr=" " id="155" name="Google Shape;155;p7"/>
          <p:cNvPicPr preferRelativeResize="0"/>
          <p:nvPr/>
        </p:nvPicPr>
        <p:blipFill rotWithShape="1">
          <a:blip r:embed="rId5">
            <a:alphaModFix/>
          </a:blip>
          <a:srcRect b="0" l="0" r="0" t="0"/>
          <a:stretch/>
        </p:blipFill>
        <p:spPr>
          <a:xfrm>
            <a:off x="685884" y="6858000"/>
            <a:ext cx="6188639" cy="6200899"/>
          </a:xfrm>
          <a:prstGeom prst="rect">
            <a:avLst/>
          </a:prstGeom>
          <a:noFill/>
          <a:ln>
            <a:noFill/>
          </a:ln>
        </p:spPr>
      </p:pic>
      <p:pic>
        <p:nvPicPr>
          <p:cNvPr descr=" " id="156" name="Google Shape;156;p7"/>
          <p:cNvPicPr preferRelativeResize="0"/>
          <p:nvPr/>
        </p:nvPicPr>
        <p:blipFill rotWithShape="1">
          <a:blip r:embed="rId6">
            <a:alphaModFix/>
          </a:blip>
          <a:srcRect b="0" l="0" r="0" t="0"/>
          <a:stretch/>
        </p:blipFill>
        <p:spPr>
          <a:xfrm>
            <a:off x="7303413" y="7734300"/>
            <a:ext cx="11558445" cy="3321577"/>
          </a:xfrm>
          <a:prstGeom prst="rect">
            <a:avLst/>
          </a:prstGeom>
          <a:noFill/>
          <a:ln>
            <a:noFill/>
          </a:ln>
        </p:spPr>
      </p:pic>
      <p:pic>
        <p:nvPicPr>
          <p:cNvPr descr=" " id="157" name="Google Shape;157;p7"/>
          <p:cNvPicPr preferRelativeResize="0"/>
          <p:nvPr/>
        </p:nvPicPr>
        <p:blipFill rotWithShape="1">
          <a:blip r:embed="rId7">
            <a:alphaModFix/>
          </a:blip>
          <a:srcRect b="0" l="0" r="0" t="0"/>
          <a:stretch/>
        </p:blipFill>
        <p:spPr>
          <a:xfrm>
            <a:off x="5537892" y="2654300"/>
            <a:ext cx="11558445" cy="3321577"/>
          </a:xfrm>
          <a:prstGeom prst="rect">
            <a:avLst/>
          </a:prstGeom>
          <a:noFill/>
          <a:ln>
            <a:noFill/>
          </a:ln>
        </p:spPr>
      </p:pic>
      <p:sp>
        <p:nvSpPr>
          <p:cNvPr id="158" name="Google Shape;15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p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60" name="Google Shape;160;p7"/>
          <p:cNvPicPr preferRelativeResize="0"/>
          <p:nvPr/>
        </p:nvPicPr>
        <p:blipFill rotWithShape="1">
          <a:blip r:embed="rId9">
            <a:alphaModFix/>
          </a:blip>
          <a:srcRect b="0" l="0" r="0" t="0"/>
          <a:stretch/>
        </p:blipFill>
        <p:spPr>
          <a:xfrm>
            <a:off x="863708" y="1316515"/>
            <a:ext cx="6068311" cy="4556472"/>
          </a:xfrm>
          <a:prstGeom prst="rect">
            <a:avLst/>
          </a:prstGeom>
          <a:noFill/>
          <a:ln>
            <a:noFill/>
          </a:ln>
        </p:spPr>
      </p:pic>
      <p:sp>
        <p:nvSpPr>
          <p:cNvPr id="161" name="Google Shape;161;p7"/>
          <p:cNvSpPr/>
          <p:nvPr/>
        </p:nvSpPr>
        <p:spPr>
          <a:xfrm>
            <a:off x="6172972" y="4318000"/>
            <a:ext cx="12028403" cy="600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p:nvPr/>
        </p:nvSpPr>
        <p:spPr>
          <a:xfrm>
            <a:off x="6172972" y="4318000"/>
            <a:ext cx="12231629" cy="53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3" name="Google Shape;163;p7"/>
          <p:cNvSpPr/>
          <p:nvPr/>
        </p:nvSpPr>
        <p:spPr>
          <a:xfrm>
            <a:off x="13844730" y="9779000"/>
            <a:ext cx="4509064"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so One"/>
              <a:buNone/>
            </a:pPr>
            <a:r>
              <a:rPr b="0" i="0" lang="en-US" sz="3600" u="none" cap="none" strike="noStrike">
                <a:solidFill>
                  <a:srgbClr val="0E0E0E"/>
                </a:solidFill>
                <a:latin typeface="Russo One"/>
                <a:ea typeface="Russo One"/>
                <a:cs typeface="Russo One"/>
                <a:sym typeface="Russo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168" name="Shape 168"/>
        <p:cNvGrpSpPr/>
        <p:nvPr/>
      </p:nvGrpSpPr>
      <p:grpSpPr>
        <a:xfrm>
          <a:off x="0" y="0"/>
          <a:ext cx="0" cy="0"/>
          <a:chOff x="0" y="0"/>
          <a:chExt cx="0" cy="0"/>
        </a:xfrm>
      </p:grpSpPr>
      <p:pic>
        <p:nvPicPr>
          <p:cNvPr descr=" " id="169" name="Google Shape;169;p8"/>
          <p:cNvPicPr preferRelativeResize="0"/>
          <p:nvPr/>
        </p:nvPicPr>
        <p:blipFill rotWithShape="1">
          <a:blip r:embed="rId3">
            <a:alphaModFix/>
          </a:blip>
          <a:srcRect b="0" l="0" r="0" t="0"/>
          <a:stretch/>
        </p:blipFill>
        <p:spPr>
          <a:xfrm>
            <a:off x="19178" y="-5314814"/>
            <a:ext cx="24342467" cy="24339414"/>
          </a:xfrm>
          <a:prstGeom prst="rect">
            <a:avLst/>
          </a:prstGeom>
          <a:noFill/>
          <a:ln>
            <a:noFill/>
          </a:ln>
        </p:spPr>
      </p:pic>
      <p:pic>
        <p:nvPicPr>
          <p:cNvPr descr=" " id="170" name="Google Shape;170;p8"/>
          <p:cNvPicPr preferRelativeResize="0"/>
          <p:nvPr/>
        </p:nvPicPr>
        <p:blipFill rotWithShape="1">
          <a:blip r:embed="rId4">
            <a:alphaModFix/>
          </a:blip>
          <a:srcRect b="0" l="0" r="0" t="0"/>
          <a:stretch/>
        </p:blipFill>
        <p:spPr>
          <a:xfrm>
            <a:off x="16270734" y="5727700"/>
            <a:ext cx="7049381" cy="6400800"/>
          </a:xfrm>
          <a:prstGeom prst="rect">
            <a:avLst/>
          </a:prstGeom>
          <a:noFill/>
          <a:ln>
            <a:noFill/>
          </a:ln>
        </p:spPr>
      </p:pic>
      <p:pic>
        <p:nvPicPr>
          <p:cNvPr descr=" " id="171" name="Google Shape;171;p8"/>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sp>
        <p:nvSpPr>
          <p:cNvPr id="172" name="Google Shape;172;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p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4" name="Google Shape;174;p8"/>
          <p:cNvSpPr/>
          <p:nvPr/>
        </p:nvSpPr>
        <p:spPr>
          <a:xfrm>
            <a:off x="1079635" y="2247900"/>
            <a:ext cx="7049381"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1079635" y="2247900"/>
            <a:ext cx="7049381" cy="13462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1841730" y="2552700"/>
            <a:ext cx="482660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 </a:t>
            </a:r>
            <a:endParaRPr b="0" i="0" sz="4800" u="none" cap="none" strike="noStrike">
              <a:solidFill>
                <a:schemeClr val="dk1"/>
              </a:solidFill>
              <a:latin typeface="Calibri"/>
              <a:ea typeface="Calibri"/>
              <a:cs typeface="Calibri"/>
              <a:sym typeface="Calibri"/>
            </a:endParaRPr>
          </a:p>
        </p:txBody>
      </p:sp>
      <p:sp>
        <p:nvSpPr>
          <p:cNvPr id="177" name="Google Shape;177;p8"/>
          <p:cNvSpPr/>
          <p:nvPr/>
        </p:nvSpPr>
        <p:spPr>
          <a:xfrm>
            <a:off x="1079635" y="38989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8" name="Google Shape;178;p8"/>
          <p:cNvSpPr/>
          <p:nvPr/>
        </p:nvSpPr>
        <p:spPr>
          <a:xfrm>
            <a:off x="8675184" y="2247900"/>
            <a:ext cx="7049381"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8"/>
          <p:cNvSpPr/>
          <p:nvPr/>
        </p:nvSpPr>
        <p:spPr>
          <a:xfrm>
            <a:off x="8675184" y="2247900"/>
            <a:ext cx="7049381" cy="13462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9437280" y="2552700"/>
            <a:ext cx="594434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The Art of Unicorn</a:t>
            </a:r>
            <a:endParaRPr b="0" i="0" sz="4800" u="none" cap="none" strike="noStrike">
              <a:solidFill>
                <a:schemeClr val="dk1"/>
              </a:solidFill>
              <a:latin typeface="Calibri"/>
              <a:ea typeface="Calibri"/>
              <a:cs typeface="Calibri"/>
              <a:sym typeface="Calibri"/>
            </a:endParaRPr>
          </a:p>
        </p:txBody>
      </p:sp>
      <p:sp>
        <p:nvSpPr>
          <p:cNvPr id="181" name="Google Shape;181;p8"/>
          <p:cNvSpPr/>
          <p:nvPr/>
        </p:nvSpPr>
        <p:spPr>
          <a:xfrm>
            <a:off x="8675184" y="38989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82" name="Google Shape;182;p8"/>
          <p:cNvSpPr/>
          <p:nvPr/>
        </p:nvSpPr>
        <p:spPr>
          <a:xfrm>
            <a:off x="16270734" y="2247900"/>
            <a:ext cx="7049381"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16270734" y="2247900"/>
            <a:ext cx="7049381" cy="1346200"/>
          </a:xfrm>
          <a:prstGeom prst="rect">
            <a:avLst/>
          </a:prstGeom>
          <a:solidFill>
            <a:srgbClr val="719EFB"/>
          </a:solidFill>
          <a:ln cap="flat" cmpd="sng" w="50800">
            <a:solidFill>
              <a:srgbClr val="5864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p:nvPr/>
        </p:nvSpPr>
        <p:spPr>
          <a:xfrm>
            <a:off x="17032829" y="2552700"/>
            <a:ext cx="4826603"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so One"/>
              <a:buNone/>
            </a:pPr>
            <a:r>
              <a:rPr b="0" i="0" lang="en-US" sz="4800" u="none" cap="none" strike="noStrike">
                <a:solidFill>
                  <a:srgbClr val="0E0E0E"/>
                </a:solidFill>
                <a:latin typeface="Russo One"/>
                <a:ea typeface="Russo One"/>
                <a:cs typeface="Russo One"/>
                <a:sym typeface="Russo One"/>
              </a:rPr>
              <a:t>Dragon Taming </a:t>
            </a:r>
            <a:endParaRPr b="0" i="0" sz="4800" u="none" cap="none" strike="noStrike">
              <a:solidFill>
                <a:schemeClr val="dk1"/>
              </a:solidFill>
              <a:latin typeface="Calibri"/>
              <a:ea typeface="Calibri"/>
              <a:cs typeface="Calibri"/>
              <a:sym typeface="Calibri"/>
            </a:endParaRPr>
          </a:p>
        </p:txBody>
      </p:sp>
      <p:sp>
        <p:nvSpPr>
          <p:cNvPr id="185" name="Google Shape;185;p8"/>
          <p:cNvSpPr/>
          <p:nvPr/>
        </p:nvSpPr>
        <p:spPr>
          <a:xfrm>
            <a:off x="16270734" y="38989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BD4FC"/>
        </a:solidFill>
      </p:bgPr>
    </p:bg>
    <p:spTree>
      <p:nvGrpSpPr>
        <p:cNvPr id="190" name="Shape 190"/>
        <p:cNvGrpSpPr/>
        <p:nvPr/>
      </p:nvGrpSpPr>
      <p:grpSpPr>
        <a:xfrm>
          <a:off x="0" y="0"/>
          <a:ext cx="0" cy="0"/>
          <a:chOff x="0" y="0"/>
          <a:chExt cx="0" cy="0"/>
        </a:xfrm>
      </p:grpSpPr>
      <p:pic>
        <p:nvPicPr>
          <p:cNvPr descr=" " id="191" name="Google Shape;191;p9"/>
          <p:cNvPicPr preferRelativeResize="0"/>
          <p:nvPr/>
        </p:nvPicPr>
        <p:blipFill rotWithShape="1">
          <a:blip r:embed="rId3">
            <a:alphaModFix/>
          </a:blip>
          <a:srcRect b="0" l="0" r="0" t="0"/>
          <a:stretch/>
        </p:blipFill>
        <p:spPr>
          <a:xfrm>
            <a:off x="25403" y="-5308600"/>
            <a:ext cx="24342468" cy="24339414"/>
          </a:xfrm>
          <a:prstGeom prst="rect">
            <a:avLst/>
          </a:prstGeom>
          <a:noFill/>
          <a:ln>
            <a:noFill/>
          </a:ln>
        </p:spPr>
      </p:pic>
      <p:pic>
        <p:nvPicPr>
          <p:cNvPr descr=" " id="192" name="Google Shape;192;p9"/>
          <p:cNvPicPr preferRelativeResize="0"/>
          <p:nvPr/>
        </p:nvPicPr>
        <p:blipFill rotWithShape="1">
          <a:blip r:embed="rId4">
            <a:alphaModFix/>
          </a:blip>
          <a:srcRect b="0" l="0" r="0" t="0"/>
          <a:stretch/>
        </p:blipFill>
        <p:spPr>
          <a:xfrm>
            <a:off x="18048956" y="8159031"/>
            <a:ext cx="3703511" cy="3700835"/>
          </a:xfrm>
          <a:prstGeom prst="rect">
            <a:avLst/>
          </a:prstGeom>
          <a:noFill/>
          <a:ln>
            <a:noFill/>
          </a:ln>
        </p:spPr>
      </p:pic>
      <p:pic>
        <p:nvPicPr>
          <p:cNvPr descr=" " id="193" name="Google Shape;193;p9"/>
          <p:cNvPicPr preferRelativeResize="0"/>
          <p:nvPr/>
        </p:nvPicPr>
        <p:blipFill rotWithShape="1">
          <a:blip r:embed="rId5">
            <a:alphaModFix/>
          </a:blip>
          <a:srcRect b="0" l="0" r="0" t="0"/>
          <a:stretch/>
        </p:blipFill>
        <p:spPr>
          <a:xfrm>
            <a:off x="2667333" y="1092200"/>
            <a:ext cx="19077784" cy="1828800"/>
          </a:xfrm>
          <a:prstGeom prst="rect">
            <a:avLst/>
          </a:prstGeom>
          <a:noFill/>
          <a:ln>
            <a:noFill/>
          </a:ln>
        </p:spPr>
      </p:pic>
      <p:sp>
        <p:nvSpPr>
          <p:cNvPr id="194" name="Google Shape;194;p9"/>
          <p:cNvSpPr/>
          <p:nvPr/>
        </p:nvSpPr>
        <p:spPr>
          <a:xfrm>
            <a:off x="3429429" y="1397000"/>
            <a:ext cx="178923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usso One"/>
              <a:buNone/>
            </a:pPr>
            <a:r>
              <a:rPr b="0" i="0" lang="en-US" sz="8000" u="none" cap="none" strike="noStrike">
                <a:solidFill>
                  <a:srgbClr val="272727"/>
                </a:solidFill>
                <a:latin typeface="Russo One"/>
                <a:ea typeface="Russo One"/>
                <a:cs typeface="Russo One"/>
                <a:sym typeface="Russo One"/>
              </a:rPr>
              <a:t>The Magic of Dragons: A Research</a:t>
            </a:r>
            <a:endParaRPr b="0" i="0" sz="8000" u="none" cap="none" strike="noStrike">
              <a:solidFill>
                <a:schemeClr val="dk1"/>
              </a:solidFill>
              <a:latin typeface="Calibri"/>
              <a:ea typeface="Calibri"/>
              <a:cs typeface="Calibri"/>
              <a:sym typeface="Calibri"/>
            </a:endParaRPr>
          </a:p>
        </p:txBody>
      </p:sp>
      <p:sp>
        <p:nvSpPr>
          <p:cNvPr id="195" name="Google Shape;195;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14200375" y="4406900"/>
            <a:ext cx="8205226" cy="8204200"/>
          </a:xfrm>
          <a:prstGeom prst="ellipse">
            <a:avLst/>
          </a:prstGeom>
          <a:solidFill>
            <a:srgbClr val="719EFB"/>
          </a:solid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15229203" y="6299200"/>
            <a:ext cx="6160270" cy="6159500"/>
          </a:xfrm>
          <a:prstGeom prst="ellipse">
            <a:avLst/>
          </a:prstGeom>
          <a:solidFill>
            <a:srgbClr val="719EFB"/>
          </a:solid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6258032" y="8178800"/>
            <a:ext cx="4089911" cy="4089400"/>
          </a:xfrm>
          <a:prstGeom prst="ellipse">
            <a:avLst/>
          </a:prstGeom>
          <a:solidFill>
            <a:srgbClr val="719EFB"/>
          </a:solid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17477384" y="4940300"/>
            <a:ext cx="162580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6.7M</a:t>
            </a:r>
            <a:endParaRPr b="0" i="0" sz="4800" u="none" cap="none" strike="noStrike">
              <a:solidFill>
                <a:schemeClr val="dk1"/>
              </a:solidFill>
              <a:latin typeface="Calibri"/>
              <a:ea typeface="Calibri"/>
              <a:cs typeface="Calibri"/>
              <a:sym typeface="Calibri"/>
            </a:endParaRPr>
          </a:p>
        </p:txBody>
      </p:sp>
      <p:sp>
        <p:nvSpPr>
          <p:cNvPr id="200" name="Google Shape;200;p9"/>
          <p:cNvSpPr/>
          <p:nvPr/>
        </p:nvSpPr>
        <p:spPr>
          <a:xfrm>
            <a:off x="17490086" y="9753600"/>
            <a:ext cx="1638505"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2.3M</a:t>
            </a:r>
            <a:endParaRPr b="0" i="0" sz="4800" u="none" cap="none" strike="noStrike">
              <a:solidFill>
                <a:schemeClr val="dk1"/>
              </a:solidFill>
              <a:latin typeface="Calibri"/>
              <a:ea typeface="Calibri"/>
              <a:cs typeface="Calibri"/>
              <a:sym typeface="Calibri"/>
            </a:endParaRPr>
          </a:p>
        </p:txBody>
      </p:sp>
      <p:sp>
        <p:nvSpPr>
          <p:cNvPr id="201" name="Google Shape;201;p9"/>
          <p:cNvSpPr/>
          <p:nvPr/>
        </p:nvSpPr>
        <p:spPr>
          <a:xfrm>
            <a:off x="17451981" y="6819900"/>
            <a:ext cx="170201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usso One"/>
              <a:buNone/>
            </a:pPr>
            <a:r>
              <a:rPr b="0" i="0" lang="en-US" sz="4800" u="none" cap="none" strike="noStrike">
                <a:solidFill>
                  <a:srgbClr val="000000"/>
                </a:solidFill>
                <a:latin typeface="Russo One"/>
                <a:ea typeface="Russo One"/>
                <a:cs typeface="Russo One"/>
                <a:sym typeface="Russo One"/>
              </a:rPr>
              <a:t>4.4M</a:t>
            </a:r>
            <a:endParaRPr b="0" i="0" sz="4800" u="none" cap="none" strike="noStrike">
              <a:solidFill>
                <a:schemeClr val="dk1"/>
              </a:solidFill>
              <a:latin typeface="Calibri"/>
              <a:ea typeface="Calibri"/>
              <a:cs typeface="Calibri"/>
              <a:sym typeface="Calibri"/>
            </a:endParaRPr>
          </a:p>
        </p:txBody>
      </p:sp>
      <p:sp>
        <p:nvSpPr>
          <p:cNvPr id="202" name="Google Shape;20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p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4" name="Google Shape;204;p9"/>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p9"/>
          <p:cNvPicPr preferRelativeResize="0"/>
          <p:nvPr/>
        </p:nvPicPr>
        <p:blipFill rotWithShape="1">
          <a:blip r:embed="rId7">
            <a:alphaModFix/>
          </a:blip>
          <a:srcRect b="0" l="0" r="0" t="0"/>
          <a:stretch/>
        </p:blipFill>
        <p:spPr>
          <a:xfrm>
            <a:off x="3734267" y="3594100"/>
            <a:ext cx="1430578" cy="1016000"/>
          </a:xfrm>
          <a:prstGeom prst="rect">
            <a:avLst/>
          </a:prstGeom>
          <a:noFill/>
          <a:ln>
            <a:noFill/>
          </a:ln>
        </p:spPr>
      </p:pic>
      <p:sp>
        <p:nvSpPr>
          <p:cNvPr id="206" name="Google Shape;206;p9"/>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8" name="Google Shape;208;p9"/>
          <p:cNvSpPr/>
          <p:nvPr/>
        </p:nvSpPr>
        <p:spPr>
          <a:xfrm>
            <a:off x="3734267"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p9"/>
          <p:cNvPicPr preferRelativeResize="0"/>
          <p:nvPr/>
        </p:nvPicPr>
        <p:blipFill rotWithShape="1">
          <a:blip r:embed="rId8">
            <a:alphaModFix/>
          </a:blip>
          <a:srcRect b="0" l="0" r="0" t="0"/>
          <a:stretch/>
        </p:blipFill>
        <p:spPr>
          <a:xfrm>
            <a:off x="3734267" y="6946900"/>
            <a:ext cx="1335627" cy="1016000"/>
          </a:xfrm>
          <a:prstGeom prst="rect">
            <a:avLst/>
          </a:prstGeom>
          <a:noFill/>
          <a:ln>
            <a:noFill/>
          </a:ln>
        </p:spPr>
      </p:pic>
      <p:sp>
        <p:nvSpPr>
          <p:cNvPr id="210" name="Google Shape;210;p9"/>
          <p:cNvSpPr/>
          <p:nvPr/>
        </p:nvSpPr>
        <p:spPr>
          <a:xfrm>
            <a:off x="3734267"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a:off x="3734267"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2" name="Google Shape;212;p9"/>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p9"/>
          <p:cNvPicPr preferRelativeResize="0"/>
          <p:nvPr/>
        </p:nvPicPr>
        <p:blipFill rotWithShape="1">
          <a:blip r:embed="rId9">
            <a:alphaModFix/>
          </a:blip>
          <a:srcRect b="0" l="0" r="0" t="0"/>
          <a:stretch/>
        </p:blipFill>
        <p:spPr>
          <a:xfrm>
            <a:off x="3734267" y="10299700"/>
            <a:ext cx="1146641" cy="1016000"/>
          </a:xfrm>
          <a:prstGeom prst="rect">
            <a:avLst/>
          </a:prstGeom>
          <a:noFill/>
          <a:ln>
            <a:noFill/>
          </a:ln>
        </p:spPr>
      </p:pic>
      <p:sp>
        <p:nvSpPr>
          <p:cNvPr id="214" name="Google Shape;214;p9"/>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2024-01-05T08:49:34Z</dcterms:created>
  <dc:creator>PptxGenJS</dc:creator>
</cp:coreProperties>
</file>