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18000650" cx="18000650"/>
  <p:notesSz cx="6858000" cy="9144000"/>
  <p:embeddedFontLst>
    <p:embeddedFont>
      <p:font typeface="Cairo"/>
      <p:regular r:id="rId7"/>
      <p:bold r:id="rId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5669">
          <p15:clr>
            <a:srgbClr val="A4A3A4"/>
          </p15:clr>
        </p15:guide>
        <p15:guide id="2" pos="5669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9" roundtripDataSignature="AMtx7mgBstQV2Nps2G7+w2moCsBB5ryO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669" orient="horz"/>
        <p:guide pos="5669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Cairo-regular.fntdata"/><Relationship Id="rId8" Type="http://schemas.openxmlformats.org/officeDocument/2006/relationships/font" Target="fonts/Cair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1237546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1237546" y="4791843"/>
            <a:ext cx="15525571" cy="114212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1237546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289706" y="2739685"/>
            <a:ext cx="11421255" cy="155255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7195057" y="6645037"/>
            <a:ext cx="15254730" cy="388139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680233" y="2876148"/>
            <a:ext cx="15254730" cy="11419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ctrTitle"/>
          </p:nvPr>
        </p:nvSpPr>
        <p:spPr>
          <a:xfrm>
            <a:off x="1350050" y="2945943"/>
            <a:ext cx="15300563" cy="626689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812"/>
              <a:buFont typeface="Calibri"/>
              <a:buNone/>
              <a:defRPr sz="11812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subTitle"/>
          </p:nvPr>
        </p:nvSpPr>
        <p:spPr>
          <a:xfrm>
            <a:off x="2250083" y="9454516"/>
            <a:ext cx="13500496" cy="4345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4725"/>
              <a:buNone/>
              <a:defRPr sz="4725"/>
            </a:lvl1pPr>
            <a:lvl2pPr lvl="1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None/>
              <a:defRPr sz="3937"/>
            </a:lvl2pPr>
            <a:lvl3pPr lvl="2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sz="3543"/>
            </a:lvl3pPr>
            <a:lvl4pPr lvl="3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4pPr>
            <a:lvl5pPr lvl="4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5pPr>
            <a:lvl6pPr lvl="5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6pPr>
            <a:lvl7pPr lvl="6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7pPr>
            <a:lvl8pPr lvl="7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8pPr>
            <a:lvl9pPr lvl="8" algn="ctr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1228171" y="4487671"/>
            <a:ext cx="15525571" cy="748777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812"/>
              <a:buFont typeface="Calibri"/>
              <a:buNone/>
              <a:defRPr sz="11812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1228171" y="12046282"/>
            <a:ext cx="15525571" cy="39376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4725"/>
              <a:buNone/>
              <a:defRPr sz="4725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937"/>
              <a:buNone/>
              <a:defRPr sz="3937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543"/>
              <a:buNone/>
              <a:defRPr sz="3543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rgbClr val="888888"/>
              </a:buClr>
              <a:buSzPts val="3150"/>
              <a:buNone/>
              <a:defRPr sz="315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1237546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1237545" y="4791843"/>
            <a:ext cx="7650282" cy="114212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9112836" y="4791843"/>
            <a:ext cx="7650282" cy="114212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1239890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1239892" y="4412664"/>
            <a:ext cx="7615123" cy="216257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4725"/>
              <a:buNone/>
              <a:defRPr b="1" sz="4725"/>
            </a:lvl1pPr>
            <a:lvl2pPr indent="-2286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None/>
              <a:defRPr b="1" sz="3937"/>
            </a:lvl2pPr>
            <a:lvl3pPr indent="-2286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b="1" sz="3543"/>
            </a:lvl3pPr>
            <a:lvl4pPr indent="-2286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4pPr>
            <a:lvl5pPr indent="-2286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5pPr>
            <a:lvl6pPr indent="-2286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6pPr>
            <a:lvl7pPr indent="-2286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7pPr>
            <a:lvl8pPr indent="-2286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8pPr>
            <a:lvl9pPr indent="-2286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1239892" y="6575242"/>
            <a:ext cx="7615123" cy="9671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9112837" y="4412664"/>
            <a:ext cx="7652626" cy="216257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4725"/>
              <a:buNone/>
              <a:defRPr b="1" sz="4725"/>
            </a:lvl1pPr>
            <a:lvl2pPr indent="-2286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None/>
              <a:defRPr b="1" sz="3937"/>
            </a:lvl2pPr>
            <a:lvl3pPr indent="-2286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None/>
              <a:defRPr b="1" sz="3543"/>
            </a:lvl3pPr>
            <a:lvl4pPr indent="-2286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4pPr>
            <a:lvl5pPr indent="-2286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5pPr>
            <a:lvl6pPr indent="-2286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6pPr>
            <a:lvl7pPr indent="-2286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7pPr>
            <a:lvl8pPr indent="-2286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8pPr>
            <a:lvl9pPr indent="-2286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b="1" sz="315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9112837" y="6575242"/>
            <a:ext cx="7652626" cy="9671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1237546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1239890" y="1200044"/>
            <a:ext cx="5805682" cy="42001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00"/>
              <a:buFont typeface="Calibri"/>
              <a:buNone/>
              <a:defRPr sz="63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7652626" y="2591766"/>
            <a:ext cx="9112836" cy="12792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62865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6300"/>
              <a:buChar char="•"/>
              <a:defRPr sz="6300"/>
            </a:lvl1pPr>
            <a:lvl2pPr indent="-578612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2pPr>
            <a:lvl3pPr indent="-528637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4725"/>
              <a:buChar char="•"/>
              <a:defRPr sz="4725"/>
            </a:lvl3pPr>
            <a:lvl4pPr indent="-478599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4pPr>
            <a:lvl5pPr indent="-478599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5pPr>
            <a:lvl6pPr indent="-478599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6pPr>
            <a:lvl7pPr indent="-478599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7pPr>
            <a:lvl8pPr indent="-478599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8pPr>
            <a:lvl9pPr indent="-478599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Char char="•"/>
              <a:defRPr sz="3937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1239890" y="5400199"/>
            <a:ext cx="5805682" cy="100045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1pPr>
            <a:lvl2pPr indent="-2286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2pPr>
            <a:lvl3pPr indent="-2286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2362"/>
              <a:buNone/>
              <a:defRPr sz="2362"/>
            </a:lvl3pPr>
            <a:lvl4pPr indent="-2286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4pPr>
            <a:lvl5pPr indent="-2286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5pPr>
            <a:lvl6pPr indent="-2286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6pPr>
            <a:lvl7pPr indent="-2286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7pPr>
            <a:lvl8pPr indent="-2286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8pPr>
            <a:lvl9pPr indent="-2286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1239890" y="1200044"/>
            <a:ext cx="5805682" cy="42001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300"/>
              <a:buFont typeface="Calibri"/>
              <a:buNone/>
              <a:defRPr sz="63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7652626" y="2591766"/>
            <a:ext cx="9112836" cy="12792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6300"/>
              <a:buFont typeface="Arial"/>
              <a:buNone/>
              <a:defRPr b="0" i="0" sz="6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5512"/>
              <a:buFont typeface="Arial"/>
              <a:buNone/>
              <a:defRPr b="0" i="0" sz="551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4725"/>
              <a:buFont typeface="Arial"/>
              <a:buNone/>
              <a:defRPr b="0" i="0" sz="47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None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1239890" y="5400199"/>
            <a:ext cx="5805682" cy="100045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3150"/>
              <a:buNone/>
              <a:defRPr sz="3150"/>
            </a:lvl1pPr>
            <a:lvl2pPr indent="-228600" lvl="1" marL="914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2pPr>
            <a:lvl3pPr indent="-228600" lvl="2" marL="1371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2362"/>
              <a:buNone/>
              <a:defRPr sz="2362"/>
            </a:lvl3pPr>
            <a:lvl4pPr indent="-228600" lvl="3" marL="1828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4pPr>
            <a:lvl5pPr indent="-228600" lvl="4" marL="22860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5pPr>
            <a:lvl6pPr indent="-228600" lvl="5" marL="27432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6pPr>
            <a:lvl7pPr indent="-228600" lvl="6" marL="32004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7pPr>
            <a:lvl8pPr indent="-228600" lvl="7" marL="36576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8pPr>
            <a:lvl9pPr indent="-228600" lvl="8" marL="411480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1969"/>
              <a:buNone/>
              <a:defRPr sz="1969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1237546" y="958373"/>
            <a:ext cx="15525571" cy="34792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662"/>
              <a:buFont typeface="Calibri"/>
              <a:buNone/>
              <a:defRPr b="0" i="0" sz="866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1237546" y="4791843"/>
            <a:ext cx="15525571" cy="114212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78612" lvl="0" marL="457200" marR="0" rtl="0" algn="l">
              <a:lnSpc>
                <a:spcPct val="90000"/>
              </a:lnSpc>
              <a:spcBef>
                <a:spcPts val="1969"/>
              </a:spcBef>
              <a:spcAft>
                <a:spcPts val="0"/>
              </a:spcAft>
              <a:buClr>
                <a:schemeClr val="dk1"/>
              </a:buClr>
              <a:buSzPts val="5512"/>
              <a:buFont typeface="Arial"/>
              <a:buChar char="•"/>
              <a:defRPr b="0" i="0" sz="551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28637" lvl="1" marL="9144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4725"/>
              <a:buFont typeface="Arial"/>
              <a:buChar char="•"/>
              <a:defRPr b="0" i="0" sz="472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78599" lvl="2" marL="13716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937"/>
              <a:buFont typeface="Arial"/>
              <a:buChar char="•"/>
              <a:defRPr b="0" i="0" sz="393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53580" lvl="3" marL="18288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53580" lvl="4" marL="22860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53580" lvl="5" marL="27432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53580" lvl="6" marL="32004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53580" lvl="7" marL="36576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53580" lvl="8" marL="4114800" marR="0" rtl="0" algn="l">
              <a:lnSpc>
                <a:spcPct val="90000"/>
              </a:lnSpc>
              <a:spcBef>
                <a:spcPts val="984"/>
              </a:spcBef>
              <a:spcAft>
                <a:spcPts val="0"/>
              </a:spcAft>
              <a:buClr>
                <a:schemeClr val="dk1"/>
              </a:buClr>
              <a:buSzPts val="3543"/>
              <a:buFont typeface="Arial"/>
              <a:buChar char="•"/>
              <a:defRPr b="0" i="0" sz="35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1237546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5962720" y="16683952"/>
            <a:ext cx="6075224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12712968" y="16683952"/>
            <a:ext cx="4050149" cy="9583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362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M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noFill/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3341052" y="1950868"/>
            <a:ext cx="11491630" cy="13538366"/>
            <a:chOff x="3341052" y="1950868"/>
            <a:chExt cx="11491630" cy="13538366"/>
          </a:xfrm>
        </p:grpSpPr>
        <p:grpSp>
          <p:nvGrpSpPr>
            <p:cNvPr id="85" name="Google Shape;85;p1"/>
            <p:cNvGrpSpPr/>
            <p:nvPr/>
          </p:nvGrpSpPr>
          <p:grpSpPr>
            <a:xfrm>
              <a:off x="3358642" y="1950868"/>
              <a:ext cx="11474039" cy="11459127"/>
              <a:chOff x="280845" y="349558"/>
              <a:chExt cx="1459721" cy="1457824"/>
            </a:xfrm>
          </p:grpSpPr>
          <p:sp>
            <p:nvSpPr>
              <p:cNvPr id="86" name="Google Shape;86;p1"/>
              <p:cNvSpPr/>
              <p:nvPr/>
            </p:nvSpPr>
            <p:spPr>
              <a:xfrm>
                <a:off x="300625" y="349692"/>
                <a:ext cx="1395905" cy="1395905"/>
              </a:xfrm>
              <a:prstGeom prst="ellipse">
                <a:avLst/>
              </a:prstGeom>
              <a:noFill/>
              <a:ln cap="flat" cmpd="sng" w="444500">
                <a:solidFill>
                  <a:srgbClr val="58585A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7" name="Google Shape;87;p1"/>
              <p:cNvGrpSpPr/>
              <p:nvPr/>
            </p:nvGrpSpPr>
            <p:grpSpPr>
              <a:xfrm>
                <a:off x="280845" y="349558"/>
                <a:ext cx="1459721" cy="1457824"/>
                <a:chOff x="-5197396" y="-1315441"/>
                <a:chExt cx="6112108" cy="6104167"/>
              </a:xfrm>
            </p:grpSpPr>
            <p:sp>
              <p:nvSpPr>
                <p:cNvPr id="88" name="Google Shape;88;p1"/>
                <p:cNvSpPr/>
                <p:nvPr/>
              </p:nvSpPr>
              <p:spPr>
                <a:xfrm>
                  <a:off x="-4179662" y="-240262"/>
                  <a:ext cx="4025979" cy="3614741"/>
                </a:xfrm>
                <a:prstGeom prst="arc">
                  <a:avLst>
                    <a:gd fmla="val 12828275" name="adj1"/>
                    <a:gd fmla="val 19436198" name="adj2"/>
                  </a:avLst>
                </a:prstGeom>
                <a:noFill/>
                <a:ln cap="flat" cmpd="sng" w="317500">
                  <a:solidFill>
                    <a:srgbClr val="58585A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89;p1"/>
                <p:cNvSpPr/>
                <p:nvPr/>
              </p:nvSpPr>
              <p:spPr>
                <a:xfrm rot="-2842864">
                  <a:off x="-4268972" y="-458565"/>
                  <a:ext cx="4255260" cy="4390416"/>
                </a:xfrm>
                <a:custGeom>
                  <a:rect b="b" l="l" r="r" t="t"/>
                  <a:pathLst>
                    <a:path extrusionOk="0" h="4390416" w="4255260">
                      <a:moveTo>
                        <a:pt x="4000529" y="2686037"/>
                      </a:moveTo>
                      <a:lnTo>
                        <a:pt x="3994414" y="2685845"/>
                      </a:lnTo>
                      <a:lnTo>
                        <a:pt x="2926122" y="3668843"/>
                      </a:lnTo>
                      <a:lnTo>
                        <a:pt x="3478636" y="4269300"/>
                      </a:lnTo>
                      <a:close/>
                      <a:moveTo>
                        <a:pt x="1791044" y="284831"/>
                      </a:moveTo>
                      <a:lnTo>
                        <a:pt x="1784930" y="284639"/>
                      </a:lnTo>
                      <a:lnTo>
                        <a:pt x="716637" y="1267638"/>
                      </a:lnTo>
                      <a:lnTo>
                        <a:pt x="1269151" y="1868095"/>
                      </a:lnTo>
                      <a:close/>
                      <a:moveTo>
                        <a:pt x="3963915" y="2642303"/>
                      </a:moveTo>
                      <a:lnTo>
                        <a:pt x="2339818" y="3031665"/>
                      </a:lnTo>
                      <a:lnTo>
                        <a:pt x="2895164" y="3635200"/>
                      </a:lnTo>
                      <a:lnTo>
                        <a:pt x="3963609" y="2652063"/>
                      </a:lnTo>
                      <a:close/>
                      <a:moveTo>
                        <a:pt x="1754430" y="241097"/>
                      </a:moveTo>
                      <a:lnTo>
                        <a:pt x="130333" y="630459"/>
                      </a:lnTo>
                      <a:lnTo>
                        <a:pt x="685679" y="1233994"/>
                      </a:lnTo>
                      <a:lnTo>
                        <a:pt x="1754124" y="250857"/>
                      </a:lnTo>
                      <a:close/>
                      <a:moveTo>
                        <a:pt x="4216195" y="2446664"/>
                      </a:moveTo>
                      <a:cubicBezTo>
                        <a:pt x="4241444" y="2473549"/>
                        <a:pt x="4256436" y="2510065"/>
                        <a:pt x="4255188" y="2549843"/>
                      </a:cubicBezTo>
                      <a:lnTo>
                        <a:pt x="4255187" y="2549842"/>
                      </a:lnTo>
                      <a:cubicBezTo>
                        <a:pt x="4252691" y="2629396"/>
                        <a:pt x="4186177" y="2691863"/>
                        <a:pt x="4106623" y="2689366"/>
                      </a:cubicBezTo>
                      <a:lnTo>
                        <a:pt x="4087013" y="2688751"/>
                      </a:lnTo>
                      <a:lnTo>
                        <a:pt x="3542969" y="4339215"/>
                      </a:lnTo>
                      <a:lnTo>
                        <a:pt x="3544227" y="4340583"/>
                      </a:lnTo>
                      <a:lnTo>
                        <a:pt x="3497099" y="4369349"/>
                      </a:lnTo>
                      <a:cubicBezTo>
                        <a:pt x="3276244" y="4452748"/>
                        <a:pt x="2896862" y="4283732"/>
                        <a:pt x="2587440" y="3947460"/>
                      </a:cubicBezTo>
                      <a:cubicBezTo>
                        <a:pt x="2278018" y="3611190"/>
                        <a:pt x="2141082" y="3219087"/>
                        <a:pt x="2242527" y="3005917"/>
                      </a:cubicBezTo>
                      <a:lnTo>
                        <a:pt x="2275107" y="2961340"/>
                      </a:lnTo>
                      <a:lnTo>
                        <a:pt x="2277000" y="2963397"/>
                      </a:lnTo>
                      <a:lnTo>
                        <a:pt x="2276544" y="2961495"/>
                      </a:lnTo>
                      <a:lnTo>
                        <a:pt x="3966613" y="2556317"/>
                      </a:lnTo>
                      <a:lnTo>
                        <a:pt x="3967100" y="2540802"/>
                      </a:lnTo>
                      <a:cubicBezTo>
                        <a:pt x="3969596" y="2461249"/>
                        <a:pt x="4036111" y="2398782"/>
                        <a:pt x="4115664" y="2401278"/>
                      </a:cubicBezTo>
                      <a:cubicBezTo>
                        <a:pt x="4155441" y="2402527"/>
                        <a:pt x="4190946" y="2419779"/>
                        <a:pt x="4216195" y="2446664"/>
                      </a:cubicBezTo>
                      <a:close/>
                      <a:moveTo>
                        <a:pt x="2006710" y="45458"/>
                      </a:moveTo>
                      <a:cubicBezTo>
                        <a:pt x="2031959" y="72343"/>
                        <a:pt x="2046952" y="108859"/>
                        <a:pt x="2045703" y="148637"/>
                      </a:cubicBezTo>
                      <a:lnTo>
                        <a:pt x="2045702" y="148637"/>
                      </a:lnTo>
                      <a:cubicBezTo>
                        <a:pt x="2043206" y="228190"/>
                        <a:pt x="1976692" y="290657"/>
                        <a:pt x="1897139" y="288160"/>
                      </a:cubicBezTo>
                      <a:lnTo>
                        <a:pt x="1877528" y="287545"/>
                      </a:lnTo>
                      <a:lnTo>
                        <a:pt x="1333484" y="1938010"/>
                      </a:lnTo>
                      <a:lnTo>
                        <a:pt x="1334742" y="1939378"/>
                      </a:lnTo>
                      <a:lnTo>
                        <a:pt x="1287614" y="1968144"/>
                      </a:lnTo>
                      <a:cubicBezTo>
                        <a:pt x="1066759" y="2051542"/>
                        <a:pt x="687377" y="1882526"/>
                        <a:pt x="377955" y="1546255"/>
                      </a:cubicBezTo>
                      <a:cubicBezTo>
                        <a:pt x="68534" y="1209984"/>
                        <a:pt x="-68402" y="817881"/>
                        <a:pt x="33042" y="604711"/>
                      </a:cubicBezTo>
                      <a:lnTo>
                        <a:pt x="65622" y="560134"/>
                      </a:lnTo>
                      <a:lnTo>
                        <a:pt x="67515" y="562191"/>
                      </a:lnTo>
                      <a:lnTo>
                        <a:pt x="67060" y="560290"/>
                      </a:lnTo>
                      <a:lnTo>
                        <a:pt x="1757128" y="155112"/>
                      </a:lnTo>
                      <a:lnTo>
                        <a:pt x="1757615" y="139596"/>
                      </a:lnTo>
                      <a:cubicBezTo>
                        <a:pt x="1760111" y="60044"/>
                        <a:pt x="1826626" y="-2424"/>
                        <a:pt x="1906179" y="72"/>
                      </a:cubicBezTo>
                      <a:cubicBezTo>
                        <a:pt x="1945956" y="1322"/>
                        <a:pt x="1981462" y="18573"/>
                        <a:pt x="2006710" y="45458"/>
                      </a:cubicBezTo>
                      <a:close/>
                      <a:moveTo>
                        <a:pt x="3560600" y="842227"/>
                      </a:moveTo>
                      <a:cubicBezTo>
                        <a:pt x="3651117" y="940598"/>
                        <a:pt x="3644750" y="1093721"/>
                        <a:pt x="3546379" y="1184238"/>
                      </a:cubicBezTo>
                      <a:cubicBezTo>
                        <a:pt x="3497193" y="1229497"/>
                        <a:pt x="3434320" y="1250533"/>
                        <a:pt x="3372428" y="1247960"/>
                      </a:cubicBezTo>
                      <a:lnTo>
                        <a:pt x="3346025" y="1241674"/>
                      </a:lnTo>
                      <a:lnTo>
                        <a:pt x="3407033" y="1307976"/>
                      </a:lnTo>
                      <a:lnTo>
                        <a:pt x="2964662" y="1490522"/>
                      </a:lnTo>
                      <a:lnTo>
                        <a:pt x="1863755" y="2503530"/>
                      </a:lnTo>
                      <a:lnTo>
                        <a:pt x="1869289" y="2535346"/>
                      </a:lnTo>
                      <a:cubicBezTo>
                        <a:pt x="1868624" y="2572126"/>
                        <a:pt x="1853956" y="2607994"/>
                        <a:pt x="1825441" y="2634232"/>
                      </a:cubicBezTo>
                      <a:cubicBezTo>
                        <a:pt x="1811184" y="2647351"/>
                        <a:pt x="1794815" y="2656821"/>
                        <a:pt x="1777421" y="2662711"/>
                      </a:cubicBezTo>
                      <a:lnTo>
                        <a:pt x="1734051" y="2668322"/>
                      </a:lnTo>
                      <a:lnTo>
                        <a:pt x="1728169" y="2756455"/>
                      </a:lnTo>
                      <a:cubicBezTo>
                        <a:pt x="1707561" y="2834942"/>
                        <a:pt x="1656461" y="2918778"/>
                        <a:pt x="1579755" y="2989359"/>
                      </a:cubicBezTo>
                      <a:cubicBezTo>
                        <a:pt x="1503049" y="3059941"/>
                        <a:pt x="1415260" y="3103904"/>
                        <a:pt x="1335332" y="3117926"/>
                      </a:cubicBezTo>
                      <a:lnTo>
                        <a:pt x="1331608" y="3117865"/>
                      </a:lnTo>
                      <a:lnTo>
                        <a:pt x="1672320" y="3488141"/>
                      </a:lnTo>
                      <a:cubicBezTo>
                        <a:pt x="1685879" y="3502876"/>
                        <a:pt x="1684925" y="3525813"/>
                        <a:pt x="1670190" y="3539372"/>
                      </a:cubicBezTo>
                      <a:lnTo>
                        <a:pt x="1563471" y="3637570"/>
                      </a:lnTo>
                      <a:cubicBezTo>
                        <a:pt x="1548736" y="3651128"/>
                        <a:pt x="1525799" y="3650175"/>
                        <a:pt x="1512241" y="3635439"/>
                      </a:cubicBezTo>
                      <a:lnTo>
                        <a:pt x="1664991" y="3801444"/>
                      </a:lnTo>
                      <a:cubicBezTo>
                        <a:pt x="1678549" y="3816179"/>
                        <a:pt x="1677595" y="3839116"/>
                        <a:pt x="1662860" y="3852675"/>
                      </a:cubicBezTo>
                      <a:lnTo>
                        <a:pt x="1556142" y="3950872"/>
                      </a:lnTo>
                      <a:cubicBezTo>
                        <a:pt x="1541407" y="3964431"/>
                        <a:pt x="1518469" y="3963477"/>
                        <a:pt x="1504911" y="3948742"/>
                      </a:cubicBezTo>
                      <a:lnTo>
                        <a:pt x="289681" y="2628066"/>
                      </a:lnTo>
                      <a:cubicBezTo>
                        <a:pt x="276122" y="2613331"/>
                        <a:pt x="277076" y="2590394"/>
                        <a:pt x="291811" y="2576835"/>
                      </a:cubicBezTo>
                      <a:lnTo>
                        <a:pt x="398530" y="2478637"/>
                      </a:lnTo>
                      <a:cubicBezTo>
                        <a:pt x="413265" y="2465078"/>
                        <a:pt x="436202" y="2466032"/>
                        <a:pt x="449761" y="2480767"/>
                      </a:cubicBezTo>
                      <a:lnTo>
                        <a:pt x="602511" y="2646772"/>
                      </a:lnTo>
                      <a:cubicBezTo>
                        <a:pt x="588952" y="2632036"/>
                        <a:pt x="589906" y="2609099"/>
                        <a:pt x="604641" y="2595541"/>
                      </a:cubicBezTo>
                      <a:lnTo>
                        <a:pt x="711359" y="2497343"/>
                      </a:lnTo>
                      <a:cubicBezTo>
                        <a:pt x="726095" y="2483784"/>
                        <a:pt x="749032" y="2484738"/>
                        <a:pt x="762590" y="2499473"/>
                      </a:cubicBezTo>
                      <a:lnTo>
                        <a:pt x="1103302" y="2869749"/>
                      </a:lnTo>
                      <a:lnTo>
                        <a:pt x="1103550" y="2866033"/>
                      </a:lnTo>
                      <a:cubicBezTo>
                        <a:pt x="1124160" y="2787545"/>
                        <a:pt x="1175259" y="2703709"/>
                        <a:pt x="1251965" y="2633128"/>
                      </a:cubicBezTo>
                      <a:cubicBezTo>
                        <a:pt x="1328671" y="2562546"/>
                        <a:pt x="1416460" y="2518583"/>
                        <a:pt x="1496387" y="2504561"/>
                      </a:cubicBezTo>
                      <a:lnTo>
                        <a:pt x="1584705" y="2506016"/>
                      </a:lnTo>
                      <a:lnTo>
                        <a:pt x="1593897" y="2463263"/>
                      </a:lnTo>
                      <a:cubicBezTo>
                        <a:pt x="1601212" y="2446419"/>
                        <a:pt x="1612008" y="2430892"/>
                        <a:pt x="1626265" y="2417773"/>
                      </a:cubicBezTo>
                      <a:cubicBezTo>
                        <a:pt x="1654780" y="2391535"/>
                        <a:pt x="1691742" y="2379895"/>
                        <a:pt x="1728450" y="2382287"/>
                      </a:cubicBezTo>
                      <a:lnTo>
                        <a:pt x="1759694" y="2390442"/>
                      </a:lnTo>
                      <a:lnTo>
                        <a:pt x="2860603" y="1377433"/>
                      </a:lnTo>
                      <a:lnTo>
                        <a:pt x="3079244" y="951744"/>
                      </a:lnTo>
                      <a:lnTo>
                        <a:pt x="3144719" y="1022900"/>
                      </a:lnTo>
                      <a:lnTo>
                        <a:pt x="3140646" y="996066"/>
                      </a:lnTo>
                      <a:cubicBezTo>
                        <a:pt x="3143220" y="934174"/>
                        <a:pt x="3169404" y="873265"/>
                        <a:pt x="3218589" y="828006"/>
                      </a:cubicBezTo>
                      <a:cubicBezTo>
                        <a:pt x="3316960" y="737489"/>
                        <a:pt x="3470084" y="743856"/>
                        <a:pt x="3560600" y="842227"/>
                      </a:cubicBezTo>
                      <a:close/>
                      <a:moveTo>
                        <a:pt x="4147203" y="293241"/>
                      </a:moveTo>
                      <a:cubicBezTo>
                        <a:pt x="4027791" y="565328"/>
                        <a:pt x="4147011" y="303999"/>
                        <a:pt x="4025669" y="569380"/>
                      </a:cubicBezTo>
                      <a:cubicBezTo>
                        <a:pt x="4025669" y="662467"/>
                        <a:pt x="3913456" y="734254"/>
                        <a:pt x="3857304" y="733519"/>
                      </a:cubicBezTo>
                      <a:lnTo>
                        <a:pt x="3846287" y="731805"/>
                      </a:lnTo>
                      <a:lnTo>
                        <a:pt x="3831836" y="792499"/>
                      </a:lnTo>
                      <a:cubicBezTo>
                        <a:pt x="3822806" y="812353"/>
                        <a:pt x="3809735" y="830766"/>
                        <a:pt x="3792675" y="846464"/>
                      </a:cubicBezTo>
                      <a:cubicBezTo>
                        <a:pt x="3724435" y="909256"/>
                        <a:pt x="3618211" y="904839"/>
                        <a:pt x="3555419" y="836598"/>
                      </a:cubicBezTo>
                      <a:cubicBezTo>
                        <a:pt x="3492627" y="768358"/>
                        <a:pt x="3497044" y="662135"/>
                        <a:pt x="3565285" y="599343"/>
                      </a:cubicBezTo>
                      <a:cubicBezTo>
                        <a:pt x="3599405" y="567947"/>
                        <a:pt x="3643021" y="553353"/>
                        <a:pt x="3685956" y="555138"/>
                      </a:cubicBezTo>
                      <a:lnTo>
                        <a:pt x="3690520" y="556225"/>
                      </a:lnTo>
                      <a:lnTo>
                        <a:pt x="3702000" y="499363"/>
                      </a:lnTo>
                      <a:cubicBezTo>
                        <a:pt x="3727587" y="438869"/>
                        <a:pt x="3787488" y="396421"/>
                        <a:pt x="3857303" y="396421"/>
                      </a:cubicBezTo>
                      <a:cubicBezTo>
                        <a:pt x="4137854" y="294580"/>
                        <a:pt x="3850944" y="401055"/>
                        <a:pt x="4147203" y="293241"/>
                      </a:cubicBezTo>
                      <a:close/>
                    </a:path>
                  </a:pathLst>
                </a:custGeom>
                <a:solidFill>
                  <a:srgbClr val="58585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90" name="Google Shape;90;p1"/>
            <p:cNvSpPr/>
            <p:nvPr/>
          </p:nvSpPr>
          <p:spPr>
            <a:xfrm>
              <a:off x="3341052" y="13875027"/>
              <a:ext cx="11318559" cy="1552308"/>
            </a:xfrm>
            <a:prstGeom prst="rect">
              <a:avLst/>
            </a:prstGeom>
            <a:solidFill>
              <a:srgbClr val="58585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 flipH="1">
              <a:off x="3941525" y="14011906"/>
              <a:ext cx="10228762" cy="14773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fr-MA" sz="9600" u="none" cap="none" strike="noStrike">
                  <a:solidFill>
                    <a:schemeClr val="lt1"/>
                  </a:solidFill>
                  <a:latin typeface="Cairo"/>
                  <a:ea typeface="Cairo"/>
                  <a:cs typeface="Cairo"/>
                  <a:sym typeface="Cairo"/>
                </a:rPr>
                <a:t>العدل أساس الملك</a:t>
              </a:r>
              <a:endParaRPr b="1" i="0" sz="9600" u="none" cap="none" strike="noStrike">
                <a:solidFill>
                  <a:schemeClr val="lt1"/>
                </a:solidFill>
                <a:latin typeface="Cairo"/>
                <a:ea typeface="Cairo"/>
                <a:cs typeface="Cairo"/>
                <a:sym typeface="Cairo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2018-09-14T20:25:11Z</dcterms:created>
  <dc:creator>YOUSSEFF BAHLA</dc:creator>
</cp:coreProperties>
</file>