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516755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510532" y="4071172"/>
            <a:ext cx="14873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510532" y="4071172"/>
            <a:ext cx="14873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O que é um discurso de ódio? &gt; Cidadania &gt; </a:t>
            </a:r>
            <a:r>
              <a:rPr b="1" i="0" lang="pt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O jogo das cores - Fichas</a:t>
            </a:r>
            <a:endParaRPr b="1" i="0" sz="1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jogo das cores - Fichas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Fichas para utilizar em “O jogo das cores”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3017" y="13932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5567" y="26444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4550" y="13932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/>
          <p:nvPr/>
        </p:nvSpPr>
        <p:spPr>
          <a:xfrm>
            <a:off x="602094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/>
          <p:nvPr/>
        </p:nvSpPr>
        <p:spPr>
          <a:xfrm flipH="1">
            <a:off x="714938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6535025" y="21098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6"/>
          <p:cNvGrpSpPr/>
          <p:nvPr/>
        </p:nvGrpSpPr>
        <p:grpSpPr>
          <a:xfrm>
            <a:off x="6338463" y="187625"/>
            <a:ext cx="2544000" cy="1653600"/>
            <a:chOff x="6338463" y="187625"/>
            <a:chExt cx="2544000" cy="1653600"/>
          </a:xfrm>
        </p:grpSpPr>
        <p:pic>
          <p:nvPicPr>
            <p:cNvPr id="126" name="Google Shape;12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92899" y="1876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6"/>
            <p:cNvSpPr txBox="1"/>
            <p:nvPr/>
          </p:nvSpPr>
          <p:spPr>
            <a:xfrm>
              <a:off x="6338463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Persuasores vermelhos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6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Artístico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Desorganizado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Otimista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Afetuoso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Desmotivado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Amigável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Emocional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Facilmente ofendido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7"/>
          <p:cNvGrpSpPr/>
          <p:nvPr/>
        </p:nvGrpSpPr>
        <p:grpSpPr>
          <a:xfrm>
            <a:off x="6216550" y="219600"/>
            <a:ext cx="2801700" cy="1653600"/>
            <a:chOff x="5612825" y="1140125"/>
            <a:chExt cx="2801700" cy="1653600"/>
          </a:xfrm>
        </p:grpSpPr>
        <p:pic>
          <p:nvPicPr>
            <p:cNvPr id="134" name="Google Shape;13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27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Persuasores azuis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7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Científico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Cínico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Egocêntrico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Hostil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Defensivo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facilmente ofendido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8"/>
          <p:cNvGrpSpPr/>
          <p:nvPr/>
        </p:nvGrpSpPr>
        <p:grpSpPr>
          <a:xfrm>
            <a:off x="5687124" y="389750"/>
            <a:ext cx="2911360" cy="1431689"/>
            <a:chOff x="5135967" y="1140125"/>
            <a:chExt cx="3278558" cy="1653602"/>
          </a:xfrm>
        </p:grpSpPr>
        <p:pic>
          <p:nvPicPr>
            <p:cNvPr id="143" name="Google Shape;143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6111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8"/>
            <p:cNvSpPr txBox="1"/>
            <p:nvPr/>
          </p:nvSpPr>
          <p:spPr>
            <a:xfrm>
              <a:off x="5135967" y="1966926"/>
              <a:ext cx="3278558" cy="826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" sz="20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Persuasores azuis</a:t>
              </a:r>
              <a:endParaRPr b="0" i="0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28"/>
          <p:cNvSpPr txBox="1"/>
          <p:nvPr/>
        </p:nvSpPr>
        <p:spPr>
          <a:xfrm>
            <a:off x="4027500" y="38975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28"/>
          <p:cNvGrpSpPr/>
          <p:nvPr/>
        </p:nvGrpSpPr>
        <p:grpSpPr>
          <a:xfrm>
            <a:off x="1050354" y="469787"/>
            <a:ext cx="3139030" cy="1350583"/>
            <a:chOff x="6539054" y="388985"/>
            <a:chExt cx="3297974" cy="1452240"/>
          </a:xfrm>
        </p:grpSpPr>
        <p:pic>
          <p:nvPicPr>
            <p:cNvPr id="147" name="Google Shape;147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96060" y="388985"/>
              <a:ext cx="1232953" cy="710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8"/>
            <p:cNvSpPr txBox="1"/>
            <p:nvPr/>
          </p:nvSpPr>
          <p:spPr>
            <a:xfrm>
              <a:off x="6539054" y="1014425"/>
              <a:ext cx="3297974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Persuasores vermelhos</a:t>
              </a:r>
              <a:endPara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28"/>
          <p:cNvSpPr txBox="1"/>
          <p:nvPr/>
        </p:nvSpPr>
        <p:spPr>
          <a:xfrm>
            <a:off x="5573700" y="135560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Cínico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Egocêntrico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Hostil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Reage mal a piadas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Visionário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8"/>
          <p:cNvCxnSpPr>
            <a:stCxn id="145" idx="2"/>
          </p:cNvCxnSpPr>
          <p:nvPr/>
        </p:nvCxnSpPr>
        <p:spPr>
          <a:xfrm>
            <a:off x="4800600" y="1216550"/>
            <a:ext cx="0" cy="3844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8"/>
          <p:cNvSpPr txBox="1"/>
          <p:nvPr/>
        </p:nvSpPr>
        <p:spPr>
          <a:xfrm>
            <a:off x="776025" y="1355600"/>
            <a:ext cx="38118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Generoso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Desorganizado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Otimista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Afetuoso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Desmotivado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Amigável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 sentido de humor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Pontos de vista antiquados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