
<file path=[Content_Types].xml><?xml version="1.0" encoding="utf-8"?>
<Types xmlns="http://schemas.openxmlformats.org/package/2006/content-types">
  <Default ContentType="image/jpeg" Extension="jpg"/>
  <Default ContentType="application/vnd.openxmlformats-officedocument.spreadsheetml.sheet" Extension="xlsx"/>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121.xml"/>
  <Override ContentType="application/vnd.openxmlformats-officedocument.presentationml.slide+xml" PartName="/ppt/slides/slide164.xml"/>
  <Override ContentType="application/vnd.openxmlformats-officedocument.presentationml.slide+xml" PartName="/ppt/slides/slide43.xml"/>
  <Override ContentType="application/vnd.openxmlformats-officedocument.presentationml.slide+xml" PartName="/ppt/slides/slide199.xml"/>
  <Override ContentType="application/vnd.openxmlformats-officedocument.presentationml.slide+xml" PartName="/ppt/slides/slide210.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202.xml"/>
  <Override ContentType="application/vnd.openxmlformats-officedocument.presentationml.slide+xml" PartName="/ppt/slides/slide105.xml"/>
  <Override ContentType="application/vnd.openxmlformats-officedocument.presentationml.slide+xml" PartName="/ppt/slides/slide148.xml"/>
  <Override ContentType="application/vnd.openxmlformats-officedocument.presentationml.slide+xml" PartName="/ppt/slides/slide172.xml"/>
  <Override ContentType="application/vnd.openxmlformats-officedocument.presentationml.slide+xml" PartName="/ppt/slides/slide19.xml"/>
  <Override ContentType="application/vnd.openxmlformats-officedocument.presentationml.slide+xml" PartName="/ppt/slides/slide5.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94.xml"/>
  <Override ContentType="application/vnd.openxmlformats-officedocument.presentationml.slide+xml" PartName="/ppt/slides/slide156.xml"/>
  <Override ContentType="application/vnd.openxmlformats-officedocument.presentationml.slide+xml" PartName="/ppt/slides/slide71.xml"/>
  <Override ContentType="application/vnd.openxmlformats-officedocument.presentationml.slide+xml" PartName="/ppt/slides/slide179.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36.xml"/>
  <Override ContentType="application/vnd.openxmlformats-officedocument.presentationml.slide+xml" PartName="/ppt/slides/slide184.xml"/>
  <Override ContentType="application/vnd.openxmlformats-officedocument.presentationml.slide+xml" PartName="/ppt/slides/slide141.xml"/>
  <Override ContentType="application/vnd.openxmlformats-officedocument.presentationml.slide+xml" PartName="/ppt/slides/slide82.xml"/>
  <Override ContentType="application/vnd.openxmlformats-officedocument.presentationml.slide+xml" PartName="/ppt/slides/slide9.xml"/>
  <Override ContentType="application/vnd.openxmlformats-officedocument.presentationml.slide+xml" PartName="/ppt/slides/slide168.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187.xml"/>
  <Override ContentType="application/vnd.openxmlformats-officedocument.presentationml.slide+xml" PartName="/ppt/slides/slide98.xml"/>
  <Override ContentType="application/vnd.openxmlformats-officedocument.presentationml.slide+xml" PartName="/ppt/slides/slide152.xml"/>
  <Override ContentType="application/vnd.openxmlformats-officedocument.presentationml.slide+xml" PartName="/ppt/slides/slide125.xml"/>
  <Override ContentType="application/vnd.openxmlformats-officedocument.presentationml.slide+xml" PartName="/ppt/slides/slide20.xml"/>
  <Override ContentType="application/vnd.openxmlformats-officedocument.presentationml.slide+xml" PartName="/ppt/slides/slide16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206.xml"/>
  <Override ContentType="application/vnd.openxmlformats-officedocument.presentationml.slide+xml" PartName="/ppt/slides/slide55.xml"/>
  <Override ContentType="application/vnd.openxmlformats-officedocument.presentationml.slide+xml" PartName="/ppt/slides/slide195.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129.xml"/>
  <Override ContentType="application/vnd.openxmlformats-officedocument.presentationml.slide+xml" PartName="/ppt/slides/slide63.xml"/>
  <Override ContentType="application/vnd.openxmlformats-officedocument.presentationml.slide+xml" PartName="/ppt/slides/slide159.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144.xml"/>
  <Override ContentType="application/vnd.openxmlformats-officedocument.presentationml.slide+xml" PartName="/ppt/slides/slide133.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176.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180.xml"/>
  <Override ContentType="application/vnd.openxmlformats-officedocument.presentationml.slide+xml" PartName="/ppt/slides/slide18.xml"/>
  <Override ContentType="application/vnd.openxmlformats-officedocument.presentationml.slide+xml" PartName="/ppt/slides/slide201.xml"/>
  <Override ContentType="application/vnd.openxmlformats-officedocument.presentationml.slide+xml" PartName="/ppt/slides/slide52.xml"/>
  <Override ContentType="application/vnd.openxmlformats-officedocument.presentationml.slide+xml" PartName="/ppt/slides/slide95.xml"/>
  <Override ContentType="application/vnd.openxmlformats-officedocument.presentationml.slide+xml" PartName="/ppt/slides/slide181.xml"/>
  <Override ContentType="application/vnd.openxmlformats-officedocument.presentationml.slide+xml" PartName="/ppt/slides/slide157.xml"/>
  <Override ContentType="application/vnd.openxmlformats-officedocument.presentationml.slide+xml" PartName="/ppt/slides/slide211.xml"/>
  <Override ContentType="application/vnd.openxmlformats-officedocument.presentationml.slide+xml" PartName="/ppt/slides/slide77.xml"/>
  <Override ContentType="application/vnd.openxmlformats-officedocument.presentationml.slide+xml" PartName="/ppt/slides/slide165.xml"/>
  <Override ContentType="application/vnd.openxmlformats-officedocument.presentationml.slide+xml" PartName="/ppt/slides/slide34.xml"/>
  <Override ContentType="application/vnd.openxmlformats-officedocument.presentationml.slide+xml" PartName="/ppt/slides/slide122.xml"/>
  <Override ContentType="application/vnd.openxmlformats-officedocument.presentationml.slide+xml" PartName="/ppt/slides/slide147.xml"/>
  <Override ContentType="application/vnd.openxmlformats-officedocument.presentationml.slide+xml" PartName="/ppt/slides/slide191.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137.xml"/>
  <Override ContentType="application/vnd.openxmlformats-officedocument.presentationml.slide+xml" PartName="/ppt/slides/slide110.xml"/>
  <Override ContentType="application/vnd.openxmlformats-officedocument.presentationml.slide+xml" PartName="/ppt/slides/slide153.xml"/>
  <Override ContentType="application/vnd.openxmlformats-officedocument.presentationml.slide+xml" PartName="/ppt/slides/slide67.xml"/>
  <Override ContentType="application/vnd.openxmlformats-officedocument.presentationml.slide+xml" PartName="/ppt/slides/slide196.xml"/>
  <Override ContentType="application/vnd.openxmlformats-officedocument.presentationml.slide+xml" PartName="/ppt/slides/slide171.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169.xml"/>
  <Override ContentType="application/vnd.openxmlformats-officedocument.presentationml.slide+xml" PartName="/ppt/slides/slide30.xml"/>
  <Override ContentType="application/vnd.openxmlformats-officedocument.presentationml.slide+xml" PartName="/ppt/slides/slide126.xml"/>
  <Override ContentType="application/vnd.openxmlformats-officedocument.presentationml.slide+xml" PartName="/ppt/slides/slide186.xml"/>
  <Override ContentType="application/vnd.openxmlformats-officedocument.presentationml.slide+xml" PartName="/ppt/slides/slide109.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205.xml"/>
  <Override ContentType="application/vnd.openxmlformats-officedocument.presentationml.slide+xml" PartName="/ppt/slides/slide160.xml"/>
  <Override ContentType="application/vnd.openxmlformats-officedocument.presentationml.slide+xml" PartName="/ppt/slides/slide100.xml"/>
  <Override ContentType="application/vnd.openxmlformats-officedocument.presentationml.slide+xml" PartName="/ppt/slides/slide90.xml"/>
  <Override ContentType="application/vnd.openxmlformats-officedocument.presentationml.slide+xml" PartName="/ppt/slides/slide143.xml"/>
  <Override ContentType="application/vnd.openxmlformats-officedocument.presentationml.slide+xml" PartName="/ppt/slides/slide132.xml"/>
  <Override ContentType="application/vnd.openxmlformats-officedocument.presentationml.slide+xml" PartName="/ppt/slides/slide62.xml"/>
  <Override ContentType="application/vnd.openxmlformats-officedocument.presentationml.slide+xml" PartName="/ppt/slides/slide175.xml"/>
  <Override ContentType="application/vnd.openxmlformats-officedocument.presentationml.slide+xml" PartName="/ppt/slides/slide1.xml"/>
  <Override ContentType="application/vnd.openxmlformats-officedocument.presentationml.slide+xml" PartName="/ppt/slides/slide192.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209.xml"/>
  <Override ContentType="application/vnd.openxmlformats-officedocument.presentationml.slide+xml" PartName="/ppt/slides/slide200.xml"/>
  <Override ContentType="application/vnd.openxmlformats-officedocument.presentationml.slide+xml" PartName="/ppt/slides/slide88.xml"/>
  <Override ContentType="application/vnd.openxmlformats-officedocument.presentationml.slide+xml" PartName="/ppt/slides/slide158.xml"/>
  <Override ContentType="application/vnd.openxmlformats-officedocument.presentationml.slide+xml" PartName="/ppt/slides/slide115.xml"/>
  <Override ContentType="application/vnd.openxmlformats-officedocument.presentationml.slide+xml" PartName="/ppt/slides/slide3.xml"/>
  <Override ContentType="application/vnd.openxmlformats-officedocument.presentationml.slide+xml" PartName="/ppt/slides/slide182.xml"/>
  <Override ContentType="application/vnd.openxmlformats-officedocument.presentationml.slide+xml" PartName="/ppt/slides/slide17.xml"/>
  <Override ContentType="application/vnd.openxmlformats-officedocument.presentationml.slide+xml" PartName="/ppt/slides/slide138.xml"/>
  <Override ContentType="application/vnd.openxmlformats-officedocument.presentationml.slide+xml" PartName="/ppt/slides/slide25.xml"/>
  <Override ContentType="application/vnd.openxmlformats-officedocument.presentationml.slide+xml" PartName="/ppt/slides/slide174.xml"/>
  <Override ContentType="application/vnd.openxmlformats-officedocument.presentationml.slide+xml" PartName="/ppt/slides/slide190.xml"/>
  <Override ContentType="application/vnd.openxmlformats-officedocument.presentationml.slide+xml" PartName="/ppt/slides/slide33.xml"/>
  <Override ContentType="application/vnd.openxmlformats-officedocument.presentationml.slide+xml" PartName="/ppt/slides/slide68.xml"/>
  <Override ContentType="application/vnd.openxmlformats-officedocument.presentationml.slide+xml" PartName="/ppt/slides/slide170.xml"/>
  <Override ContentType="application/vnd.openxmlformats-officedocument.presentationml.slide+xml" PartName="/ppt/slides/slide20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166.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4.xml"/>
  <Override ContentType="application/vnd.openxmlformats-officedocument.presentationml.slide+xml" PartName="/ppt/slides/slide197.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185.xml"/>
  <Override ContentType="application/vnd.openxmlformats-officedocument.presentationml.slide+xml" PartName="/ppt/slides/slide65.xml"/>
  <Override ContentType="application/vnd.openxmlformats-officedocument.presentationml.slide+xml" PartName="/ppt/slides/slide118.xml"/>
  <Override ContentType="application/vnd.openxmlformats-officedocument.presentationml.slide+xml" PartName="/ppt/slides/slide142.xml"/>
  <Override ContentType="application/vnd.openxmlformats-officedocument.presentationml.slide+xml" PartName="/ppt/slides/slide72.xml"/>
  <Override ContentType="application/vnd.openxmlformats-officedocument.presentationml.slide+xml" PartName="/ppt/slides/slide135.xml"/>
  <Override ContentType="application/vnd.openxmlformats-officedocument.presentationml.slide+xml" PartName="/ppt/slides/slide178.xml"/>
  <Override ContentType="application/vnd.openxmlformats-officedocument.presentationml.slide+xml" PartName="/ppt/slides/slide29.xml"/>
  <Override ContentType="application/vnd.openxmlformats-officedocument.presentationml.slide+xml" PartName="/ppt/slides/slide76.xml"/>
  <Override ContentType="application/vnd.openxmlformats-officedocument.presentationml.slide+xml" PartName="/ppt/slides/slide131.xml"/>
  <Override ContentType="application/vnd.openxmlformats-officedocument.presentationml.slide+xml" PartName="/ppt/slides/slide93.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114.xml"/>
  <Override ContentType="application/vnd.openxmlformats-officedocument.presentationml.slide+xml" PartName="/ppt/slides/slide163.xml"/>
  <Override ContentType="application/vnd.openxmlformats-officedocument.presentationml.slide+xml" PartName="/ppt/slides/slide127.xml"/>
  <Override ContentType="application/vnd.openxmlformats-officedocument.presentationml.slide+xml" PartName="/ppt/slides/slide146.xml"/>
  <Override ContentType="application/vnd.openxmlformats-officedocument.presentationml.slide+xml" PartName="/ppt/slides/slide150.xml"/>
  <Override ContentType="application/vnd.openxmlformats-officedocument.presentationml.slide+xml" PartName="/ppt/slides/slide189.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57.xml"/>
  <Override ContentType="application/vnd.openxmlformats-officedocument.presentationml.slide+xml" PartName="/ppt/slides/slide44.xml"/>
  <Override ContentType="application/vnd.openxmlformats-officedocument.presentationml.slide+xml" PartName="/ppt/slides/slide193.xml"/>
  <Override ContentType="application/vnd.openxmlformats-officedocument.presentationml.slide+xml" PartName="/ppt/slides/slide208.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39.xml"/>
  <Override ContentType="application/vnd.openxmlformats-officedocument.presentationml.slide+xml" PartName="/ppt/slides/slide60.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198.xml"/>
  <Override ContentType="application/vnd.openxmlformats-officedocument.presentationml.slide+xml" PartName="/ppt/slides/slide15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130.xml"/>
  <Override ContentType="application/vnd.openxmlformats-officedocument.presentationml.slide+xml" PartName="/ppt/slides/slide173.xml"/>
  <Override ContentType="application/vnd.openxmlformats-officedocument.presentationml.slide+xml" PartName="/ppt/slides/slide16.xml"/>
  <Override ContentType="application/vnd.openxmlformats-officedocument.presentationml.slide+xml" PartName="/ppt/slides/slide97.xml"/>
  <Override ContentType="application/vnd.openxmlformats-officedocument.presentationml.slide+xml" PartName="/ppt/slides/slide140.xml"/>
  <Override ContentType="application/vnd.openxmlformats-officedocument.presentationml.slide+xml" PartName="/ppt/slides/slide11.xml"/>
  <Override ContentType="application/vnd.openxmlformats-officedocument.presentationml.slide+xml" PartName="/ppt/slides/slide183.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149.xml"/>
  <Override ContentType="application/vnd.openxmlformats-officedocument.presentationml.slide+xml" PartName="/ppt/slides/slide203.xml"/>
  <Override ContentType="application/vnd.openxmlformats-officedocument.presentationml.slide+xml" PartName="/ppt/slides/slide124.xml"/>
  <Override ContentType="application/vnd.openxmlformats-officedocument.presentationml.slide+xml" PartName="/ppt/slides/slide106.xml"/>
  <Override ContentType="application/vnd.openxmlformats-officedocument.presentationml.slide+xml" PartName="/ppt/slides/slide167.xml"/>
  <Override ContentType="application/vnd.openxmlformats-officedocument.presentationml.slide+xml" PartName="/ppt/slides/slide70.xml"/>
  <Override ContentType="application/vnd.openxmlformats-officedocument.presentationml.slide+xml" PartName="/ppt/slides/slide194.xml"/>
  <Override ContentType="application/vnd.openxmlformats-officedocument.presentationml.slide+xml" PartName="/ppt/slides/slide151.xml"/>
  <Override ContentType="application/vnd.openxmlformats-officedocument.presentationml.slide+xml" PartName="/ppt/slides/slide177.xml"/>
  <Override ContentType="application/vnd.openxmlformats-officedocument.presentationml.slide+xml" PartName="/ppt/slides/slide134.xml"/>
  <Override ContentType="application/vnd.openxmlformats-officedocument.presentationml.slide+xml" PartName="/ppt/slides/slide207.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117.xml"/>
  <Override ContentType="application/vnd.openxmlformats-officedocument.presentationml.slide+xml" PartName="/ppt/slides/slide145.xml"/>
  <Override ContentType="application/vnd.openxmlformats-officedocument.presentationml.slide+xml" PartName="/ppt/slides/slide188.xml"/>
  <Override ContentType="application/vnd.openxmlformats-officedocument.presentationml.slide+xml" PartName="/ppt/slides/slide162.xml"/>
  <Override ContentType="application/vnd.openxmlformats-officedocument.presentationml.slide+xml" PartName="/ppt/slides/slide32.xml"/>
  <Override ContentType="application/vnd.openxmlformats-officedocument.presentationml.slide+xml" PartName="/ppt/slides/slide75.xml"/>
  <Override ContentType="application/vnd.openxmlformats-officedocument.presentationml.slide+xml" PartName="/ppt/slides/slide58.xml"/>
  <Override ContentType="application/vnd.openxmlformats-officedocument.presentationml.slide+xml" PartName="/ppt/slides/slide15.xml"/>
  <Override ContentType="application/vnd.openxmlformats-officedocument.presentationml.slide+xml" PartName="/ppt/slides/slide128.xml"/>
  <Override ContentType="application/vnd.openxmlformats-officedocument.presentationml.slide+xml" PartName="/ppt/slides/slide92.xml"/>
  <Override ContentType="application/vnd.openxmlformats-officedocument.presentationml.slide+xml" PartName="/ppt/slides/slide102.xml"/>
  <Override ContentType="application/vnd.openxmlformats-package.core-properties+xml" PartName="/docProps/core.xml"/>
  <Override ContentType="application/vnd.openxmlformats-officedocument.presentationml.presentation.main+xml" PartName="/ppt/presentation.xml"/>
  <Override ContentType="application/vnd.ms-office.chartcolorstyle+xml" PartName="/ppt/charts/colors70.xml"/>
  <Override ContentType="application/vnd.ms-office.chartcolorstyle+xml" PartName="/ppt/charts/colors102.xml"/>
  <Override ContentType="application/vnd.ms-office.chartcolorstyle+xml" PartName="/ppt/charts/colors62.xml"/>
  <Override ContentType="application/vnd.ms-office.chartcolorstyle+xml" PartName="/ppt/charts/colors54.xml"/>
  <Override ContentType="application/vnd.ms-office.chartcolorstyle+xml" PartName="/ppt/charts/colors8.xml"/>
  <Override ContentType="application/vnd.ms-office.chartcolorstyle+xml" PartName="/ppt/charts/colors11.xml"/>
  <Override ContentType="application/vnd.ms-office.chartcolorstyle+xml" PartName="/ppt/charts/colors97.xml"/>
  <Override ContentType="application/vnd.ms-office.chartcolorstyle+xml" PartName="/ppt/charts/colors28.xml"/>
  <Override ContentType="application/vnd.ms-office.chartcolorstyle+xml" PartName="/ppt/charts/colors87.xml"/>
  <Override ContentType="application/vnd.ms-office.chartcolorstyle+xml" PartName="/ppt/charts/colors120.xml"/>
  <Override ContentType="application/vnd.ms-office.chartcolorstyle+xml" PartName="/ppt/charts/colors44.xml"/>
  <Override ContentType="application/vnd.ms-office.chartcolorstyle+xml" PartName="/ppt/charts/colors36.xml"/>
  <Override ContentType="application/vnd.ms-office.chartcolorstyle+xml" PartName="/ppt/charts/colors18.xml"/>
  <Override ContentType="application/vnd.ms-office.chartcolorstyle+xml" PartName="/ppt/charts/colors79.xml"/>
  <Override ContentType="application/vnd.ms-office.chartcolorstyle+xml" PartName="/ppt/charts/colors112.xml"/>
  <Override ContentType="application/vnd.ms-office.chartcolorstyle+xml" PartName="/ppt/charts/colors129.xml"/>
  <Override ContentType="application/vnd.ms-office.chartcolorstyle+xml" PartName="/ppt/charts/colors26.xml"/>
  <Override ContentType="application/vnd.ms-office.chartcolorstyle+xml" PartName="/ppt/charts/colors99.xml"/>
  <Override ContentType="application/vnd.ms-office.chartcolorstyle+xml" PartName="/ppt/charts/colors69.xml"/>
  <Override ContentType="application/vnd.ms-office.chartcolorstyle+xml" PartName="/ppt/charts/colors56.xml"/>
  <Override ContentType="application/vnd.ms-office.chartcolorstyle+xml" PartName="/ppt/charts/colors6.xml"/>
  <Override ContentType="application/vnd.ms-office.chartcolorstyle+xml" PartName="/ppt/charts/colors109.xml"/>
  <Override ContentType="application/vnd.ms-office.chartcolorstyle+xml" PartName="/ppt/charts/colors72.xml"/>
  <Override ContentType="application/vnd.ms-office.chartcolorstyle+xml" PartName="/ppt/charts/colors130.xml"/>
  <Override ContentType="application/vnd.ms-office.chartcolorstyle+xml" PartName="/ppt/charts/colors100.xml"/>
  <Override ContentType="application/vnd.ms-office.chartcolorstyle+xml" PartName="/ppt/charts/colors13.xml"/>
  <Override ContentType="application/vnd.ms-office.chartcolorstyle+xml" PartName="/ppt/charts/colors38.xml"/>
  <Override ContentType="application/vnd.ms-office.chartcolorstyle+xml" PartName="/ppt/charts/colors85.xml"/>
  <Override ContentType="application/vnd.ms-office.chartcolorstyle+xml" PartName="/ppt/charts/colors42.xml"/>
  <Override ContentType="application/vnd.ms-office.chartcolorstyle+xml" PartName="/ppt/charts/colors60.xml"/>
  <Override ContentType="application/vnd.ms-office.chartcolorstyle+xml" PartName="/ppt/charts/colors127.xml"/>
  <Override ContentType="application/vnd.ms-office.chartcolorstyle+xml" PartName="/ppt/charts/colors90.xml"/>
  <Override ContentType="application/vnd.ms-office.chartcolorstyle+xml" PartName="/ppt/charts/colors114.xml"/>
  <Override ContentType="application/vnd.ms-office.chartcolorstyle+xml" PartName="/ppt/charts/colors132.xml"/>
  <Override ContentType="application/vnd.ms-office.chartcolorstyle+xml" PartName="/ppt/charts/colors4.xml"/>
  <Override ContentType="application/vnd.ms-office.chartcolorstyle+xml" PartName="/ppt/charts/colors91.xml"/>
  <Override ContentType="application/vnd.ms-office.chartcolorstyle+xml" PartName="/ppt/charts/colors84.xml"/>
  <Override ContentType="application/vnd.ms-office.chartcolorstyle+xml" PartName="/ppt/charts/colors24.xml"/>
  <Override ContentType="application/vnd.ms-office.chartcolorstyle+xml" PartName="/ppt/charts/colors115.xml"/>
  <Override ContentType="application/vnd.ms-office.chartcolorstyle+xml" PartName="/ppt/charts/colors41.xml"/>
  <Override ContentType="application/vnd.ms-office.chartcolorstyle+xml" PartName="/ppt/charts/colors67.xml"/>
  <Override ContentType="application/vnd.ms-office.chartcolorstyle+xml" PartName="/ppt/charts/colors14.xml"/>
  <Override ContentType="application/vnd.ms-office.chartcolorstyle+xml" PartName="/ppt/charts/colors125.xml"/>
  <Override ContentType="application/vnd.ms-office.chartcolorstyle+xml" PartName="/ppt/charts/colors57.xml"/>
  <Override ContentType="application/vnd.ms-office.chartcolorstyle+xml" PartName="/ppt/charts/colors22.xml"/>
  <Override ContentType="application/vnd.ms-office.chartcolorstyle+xml" PartName="/ppt/charts/colors31.xml"/>
  <Override ContentType="application/vnd.ms-office.chartcolorstyle+xml" PartName="/ppt/charts/colors74.xml"/>
  <Override ContentType="application/vnd.ms-office.chartcolorstyle+xml" PartName="/ppt/charts/colors108.xml"/>
  <Override ContentType="application/vnd.ms-office.chartcolorstyle+xml" PartName="/ppt/charts/colors121.xml"/>
  <Override ContentType="application/vnd.ms-office.chartcolorstyle+xml" PartName="/ppt/charts/colors48.xml"/>
  <Override ContentType="application/vnd.ms-office.chartcolorstyle+xml" PartName="/ppt/charts/colors134.xml"/>
  <Override ContentType="application/vnd.ms-office.chartcolorstyle+xml" PartName="/ppt/charts/colors78.xml"/>
  <Override ContentType="application/vnd.ms-office.chartcolorstyle+xml" PartName="/ppt/charts/colors35.xml"/>
  <Override ContentType="application/vnd.ms-office.chartcolorstyle+xml" PartName="/ppt/charts/colors117.xml"/>
  <Override ContentType="application/vnd.ms-office.chartcolorstyle+xml" PartName="/ppt/charts/colors104.xml"/>
  <Override ContentType="application/vnd.ms-office.chartcolorstyle+xml" PartName="/ppt/charts/colors95.xml"/>
  <Override ContentType="application/vnd.ms-office.chartcolorstyle+xml" PartName="/ppt/charts/colors50.xml"/>
  <Override ContentType="application/vnd.ms-office.chartcolorstyle+xml" PartName="/ppt/charts/colors65.xml"/>
  <Override ContentType="application/vnd.ms-office.chartcolorstyle+xml" PartName="/ppt/charts/colors80.xml"/>
  <Override ContentType="application/vnd.ms-office.chartcolorstyle+xml" PartName="/ppt/charts/colors93.xml"/>
  <Override ContentType="application/vnd.ms-office.chartcolorstyle+xml" PartName="/ppt/charts/colors52.xml"/>
  <Override ContentType="application/vnd.ms-office.chartcolorstyle+xml" PartName="/ppt/charts/colors63.xml"/>
  <Override ContentType="application/vnd.ms-office.chartcolorstyle+xml" PartName="/ppt/charts/colors119.xml"/>
  <Override ContentType="application/vnd.ms-office.chartcolorstyle+xml" PartName="/ppt/charts/colors76.xml"/>
  <Override ContentType="application/vnd.ms-office.chartcolorstyle+xml" PartName="/ppt/charts/colors82.xml"/>
  <Override ContentType="application/vnd.ms-office.chartcolorstyle+xml" PartName="/ppt/charts/colors46.xml"/>
  <Override ContentType="application/vnd.ms-office.chartcolorstyle+xml" PartName="/ppt/charts/colors89.xml"/>
  <Override ContentType="application/vnd.ms-office.chartcolorstyle+xml" PartName="/ppt/charts/colors106.xml"/>
  <Override ContentType="application/vnd.ms-office.chartcolorstyle+xml" PartName="/ppt/charts/colors20.xml"/>
  <Override ContentType="application/vnd.ms-office.chartcolorstyle+xml" PartName="/ppt/charts/colors2.xml"/>
  <Override ContentType="application/vnd.ms-office.chartcolorstyle+xml" PartName="/ppt/charts/colors33.xml"/>
  <Override ContentType="application/vnd.ms-office.chartcolorstyle+xml" PartName="/ppt/charts/colors29.xml"/>
  <Override ContentType="application/vnd.ms-office.chartcolorstyle+xml" PartName="/ppt/charts/colors59.xml"/>
  <Override ContentType="application/vnd.ms-office.chartcolorstyle+xml" PartName="/ppt/charts/colors16.xml"/>
  <Override ContentType="application/vnd.ms-office.chartcolorstyle+xml" PartName="/ppt/charts/colors110.xml"/>
  <Override ContentType="application/vnd.ms-office.chartcolorstyle+xml" PartName="/ppt/charts/colors123.xml"/>
  <Override ContentType="application/vnd.ms-office.chartcolorstyle+xml" PartName="/ppt/charts/colors45.xml"/>
  <Override ContentType="application/vnd.ms-office.chartcolorstyle+xml" PartName="/ppt/charts/colors37.xml"/>
  <Override ContentType="application/vnd.ms-office.chartcolorstyle+xml" PartName="/ppt/charts/colors88.xml"/>
  <Override ContentType="application/vnd.ms-office.chartcolorstyle+xml" PartName="/ppt/charts/colors111.xml"/>
  <Override ContentType="application/vnd.ms-office.chartcolorstyle+xml" PartName="/ppt/charts/colors61.xml"/>
  <Override ContentType="application/vnd.ms-office.chartcolorstyle+xml" PartName="/ppt/charts/colors128.xml"/>
  <Override ContentType="application/vnd.ms-office.chartcolorstyle+xml" PartName="/ppt/charts/colors19.xml"/>
  <Override ContentType="application/vnd.ms-office.chartcolorstyle+xml" PartName="/ppt/charts/colors71.xml"/>
  <Override ContentType="application/vnd.ms-office.chartcolorstyle+xml" PartName="/ppt/charts/colors96.xml"/>
  <Override ContentType="application/vnd.ms-office.chartcolorstyle+xml" PartName="/ppt/charts/colors10.xml"/>
  <Override ContentType="application/vnd.ms-office.chartcolorstyle+xml" PartName="/ppt/charts/colors103.xml"/>
  <Override ContentType="application/vnd.ms-office.chartcolorstyle+xml" PartName="/ppt/charts/colors9.xml"/>
  <Override ContentType="application/vnd.ms-office.chartcolorstyle+xml" PartName="/ppt/charts/colors27.xml"/>
  <Override ContentType="application/vnd.ms-office.chartcolorstyle+xml" PartName="/ppt/charts/colors53.xml"/>
  <Override ContentType="application/vnd.ms-office.chartcolorstyle+xml" PartName="/ppt/charts/colors126.xml"/>
  <Override ContentType="application/vnd.ms-office.chartcolorstyle+xml" PartName="/ppt/charts/colors73.xml"/>
  <Override ContentType="application/vnd.ms-office.chartcolorstyle+xml" PartName="/ppt/charts/colors86.xml"/>
  <Override ContentType="application/vnd.ms-office.chartcolorstyle+xml" PartName="/ppt/charts/colors30.xml"/>
  <Override ContentType="application/vnd.ms-office.chartcolorstyle+xml" PartName="/ppt/charts/colors43.xml"/>
  <Override ContentType="application/vnd.ms-office.chartcolorstyle+xml" PartName="/ppt/charts/colors39.xml"/>
  <Override ContentType="application/vnd.ms-office.chartcolorstyle+xml" PartName="/ppt/charts/colors113.xml"/>
  <Override ContentType="application/vnd.ms-office.chartcolorstyle+xml" PartName="/ppt/charts/colors98.xml"/>
  <Override ContentType="application/vnd.ms-office.chartcolorstyle+xml" PartName="/ppt/charts/colors131.xml"/>
  <Override ContentType="application/vnd.ms-office.chartcolorstyle+xml" PartName="/ppt/charts/colors7.xml"/>
  <Override ContentType="application/vnd.ms-office.chartcolorstyle+xml" PartName="/ppt/charts/colors25.xml"/>
  <Override ContentType="application/vnd.ms-office.chartcolorstyle+xml" PartName="/ppt/charts/colors55.xml"/>
  <Override ContentType="application/vnd.ms-office.chartcolorstyle+xml" PartName="/ppt/charts/colors12.xml"/>
  <Override ContentType="application/vnd.ms-office.chartcolorstyle+xml" PartName="/ppt/charts/colors68.xml"/>
  <Override ContentType="application/vnd.ms-office.chartcolorstyle+xml" PartName="/ppt/charts/colors101.xml"/>
  <Override ContentType="application/vnd.ms-office.chartcolorstyle+xml" PartName="/ppt/charts/colors75.xml"/>
  <Override ContentType="application/vnd.ms-office.chartcolorstyle+xml" PartName="/ppt/charts/colors107.xml"/>
  <Override ContentType="application/vnd.ms-office.chartcolorstyle+xml" PartName="/ppt/charts/colors58.xml"/>
  <Override ContentType="application/vnd.ms-office.chartcolorstyle+xml" PartName="/ppt/charts/colors83.xml"/>
  <Override ContentType="application/vnd.ms-office.chartcolorstyle+xml" PartName="/ppt/charts/colors32.xml"/>
  <Override ContentType="application/vnd.ms-office.chartcolorstyle+xml" PartName="/ppt/charts/colors124.xml"/>
  <Override ContentType="application/vnd.ms-office.chartcolorstyle+xml" PartName="/ppt/charts/colors15.xml"/>
  <Override ContentType="application/vnd.ms-office.chartcolorstyle+xml" PartName="/ppt/charts/colors5.xml"/>
  <Override ContentType="application/vnd.ms-office.chartcolorstyle+xml" PartName="/ppt/charts/colors49.xml"/>
  <Override ContentType="application/vnd.ms-office.chartcolorstyle+xml" PartName="/ppt/charts/colors133.xml"/>
  <Override ContentType="application/vnd.ms-office.chartcolorstyle+xml" PartName="/ppt/charts/colors66.xml"/>
  <Override ContentType="application/vnd.ms-office.chartcolorstyle+xml" PartName="/ppt/charts/colors116.xml"/>
  <Override ContentType="application/vnd.ms-office.chartcolorstyle+xml" PartName="/ppt/charts/colors23.xml"/>
  <Override ContentType="application/vnd.ms-office.chartcolorstyle+xml" PartName="/ppt/charts/colors40.xml"/>
  <Override ContentType="application/vnd.ms-office.chartcolorstyle+xml" PartName="/ppt/charts/colors92.xml"/>
  <Override ContentType="application/vnd.ms-office.chartcolorstyle+xml" PartName="/ppt/charts/colors51.xml"/>
  <Override ContentType="application/vnd.ms-office.chartcolorstyle+xml" PartName="/ppt/charts/colors21.xml"/>
  <Override ContentType="application/vnd.ms-office.chartcolorstyle+xml" PartName="/ppt/charts/colors94.xml"/>
  <Override ContentType="application/vnd.ms-office.chartcolorstyle+xml" PartName="/ppt/charts/colors81.xml"/>
  <Override ContentType="application/vnd.ms-office.chartcolorstyle+xml" PartName="/ppt/charts/colors118.xml"/>
  <Override ContentType="application/vnd.ms-office.chartcolorstyle+xml" PartName="/ppt/charts/colors34.xml"/>
  <Override ContentType="application/vnd.ms-office.chartcolorstyle+xml" PartName="/ppt/charts/colors1.xml"/>
  <Override ContentType="application/vnd.ms-office.chartcolorstyle+xml" PartName="/ppt/charts/colors47.xml"/>
  <Override ContentType="application/vnd.ms-office.chartcolorstyle+xml" PartName="/ppt/charts/colors17.xml"/>
  <Override ContentType="application/vnd.ms-office.chartcolorstyle+xml" PartName="/ppt/charts/colors135.xml"/>
  <Override ContentType="application/vnd.ms-office.chartcolorstyle+xml" PartName="/ppt/charts/colors122.xml"/>
  <Override ContentType="application/vnd.ms-office.chartcolorstyle+xml" PartName="/ppt/charts/colors3.xml"/>
  <Override ContentType="application/vnd.ms-office.chartcolorstyle+xml" PartName="/ppt/charts/colors105.xml"/>
  <Override ContentType="application/vnd.ms-office.chartcolorstyle+xml" PartName="/ppt/charts/colors77.xml"/>
  <Override ContentType="application/vnd.ms-office.chartcolorstyle+xml" PartName="/ppt/charts/colors64.xml"/>
  <Override ContentType="application/vnd.openxmlformats-officedocument.theme+xml" PartName="/ppt/theme/theme1.xml"/>
  <Override ContentType="application/vnd.openxmlformats-officedocument.theme+xml" PartName="/ppt/theme/theme2.xml"/>
  <Override ContentType="application/vnd.openxmlformats-officedocument.drawingml.chart+xml" PartName="/ppt/charts/chart68.xml"/>
  <Override ContentType="application/vnd.openxmlformats-officedocument.drawingml.chart+xml" PartName="/ppt/charts/chart25.xml"/>
  <Override ContentType="application/vnd.openxmlformats-officedocument.drawingml.chart+xml" PartName="/ppt/charts/chart104.xml"/>
  <Override ContentType="application/vnd.openxmlformats-officedocument.drawingml.chart+xml" PartName="/ppt/charts/chart4.xml"/>
  <Override ContentType="application/vnd.openxmlformats-officedocument.drawingml.chart+xml" PartName="/ppt/charts/chart33.xml"/>
  <Override ContentType="application/vnd.openxmlformats-officedocument.drawingml.chart+xml" PartName="/ppt/charts/chart112.xml"/>
  <Override ContentType="application/vnd.openxmlformats-officedocument.drawingml.chart+xml" PartName="/ppt/charts/chart94.xml"/>
  <Override ContentType="application/vnd.openxmlformats-officedocument.drawingml.chart+xml" PartName="/ppt/charts/chart51.xml"/>
  <Override ContentType="application/vnd.openxmlformats-officedocument.drawingml.chart+xml" PartName="/ppt/charts/chart92.xml"/>
  <Override ContentType="application/vnd.openxmlformats-officedocument.drawingml.chart+xml" PartName="/ppt/charts/chart114.xml"/>
  <Override ContentType="application/vnd.openxmlformats-officedocument.drawingml.chart+xml" PartName="/ppt/charts/chart130.xml"/>
  <Override ContentType="application/vnd.openxmlformats-officedocument.drawingml.chart+xml" PartName="/ppt/charts/chart41.xml"/>
  <Override ContentType="application/vnd.openxmlformats-officedocument.drawingml.chart+xml" PartName="/ppt/charts/chart84.xml"/>
  <Override ContentType="application/vnd.openxmlformats-officedocument.drawingml.chart+xml" PartName="/ppt/charts/chart58.xml"/>
  <Override ContentType="application/vnd.openxmlformats-officedocument.drawingml.chart+xml" PartName="/ppt/charts/chart76.xml"/>
  <Override ContentType="application/vnd.openxmlformats-officedocument.drawingml.chart+xml" PartName="/ppt/charts/chart15.xml"/>
  <Override ContentType="application/vnd.openxmlformats-officedocument.drawingml.chart+xml" PartName="/ppt/charts/chart122.xml"/>
  <Override ContentType="application/vnd.openxmlformats-officedocument.drawingml.chart+xml" PartName="/ppt/charts/chart74.xml"/>
  <Override ContentType="application/vnd.openxmlformats-officedocument.drawingml.chart+xml" PartName="/ppt/charts/chart102.xml"/>
  <Override ContentType="application/vnd.openxmlformats-officedocument.drawingml.chart+xml" PartName="/ppt/charts/chart61.xml"/>
  <Override ContentType="application/vnd.openxmlformats-officedocument.drawingml.chart+xml" PartName="/ppt/charts/chart2.xml"/>
  <Override ContentType="application/vnd.openxmlformats-officedocument.drawingml.chart+xml" PartName="/ppt/charts/chart132.xml"/>
  <Override ContentType="application/vnd.openxmlformats-officedocument.drawingml.chart+xml" PartName="/ppt/charts/chart31.xml"/>
  <Override ContentType="application/vnd.openxmlformats-officedocument.drawingml.chart+xml" PartName="/ppt/charts/chart90.xml"/>
  <Override ContentType="application/vnd.openxmlformats-officedocument.drawingml.chart+xml" PartName="/ppt/charts/chart129.xml"/>
  <Override ContentType="application/vnd.openxmlformats-officedocument.drawingml.chart+xml" PartName="/ppt/charts/chart27.xml"/>
  <Override ContentType="application/vnd.openxmlformats-officedocument.drawingml.chart+xml" PartName="/ppt/charts/chart56.xml"/>
  <Override ContentType="application/vnd.openxmlformats-officedocument.drawingml.chart+xml" PartName="/ppt/charts/chart43.xml"/>
  <Override ContentType="application/vnd.openxmlformats-officedocument.drawingml.chart+xml" PartName="/ppt/charts/chart120.xml"/>
  <Override ContentType="application/vnd.openxmlformats-officedocument.drawingml.chart+xml" PartName="/ppt/charts/chart116.xml"/>
  <Override ContentType="application/vnd.openxmlformats-officedocument.drawingml.chart+xml" PartName="/ppt/charts/chart99.xml"/>
  <Override ContentType="application/vnd.openxmlformats-officedocument.drawingml.chart+xml" PartName="/ppt/charts/chart86.xml"/>
  <Override ContentType="application/vnd.openxmlformats-officedocument.drawingml.chart+xml" PartName="/ppt/charts/chart13.xml"/>
  <Override ContentType="application/vnd.openxmlformats-officedocument.drawingml.chart+xml" PartName="/ppt/charts/chart20.xml"/>
  <Override ContentType="application/vnd.openxmlformats-officedocument.drawingml.chart+xml" PartName="/ppt/charts/chart63.xml"/>
  <Override ContentType="application/vnd.openxmlformats-officedocument.drawingml.chart+xml" PartName="/ppt/charts/chart109.xml"/>
  <Override ContentType="application/vnd.openxmlformats-officedocument.drawingml.chart+xml" PartName="/ppt/charts/chart46.xml"/>
  <Override ContentType="application/vnd.openxmlformats-officedocument.drawingml.chart+xml" PartName="/ppt/charts/chart71.xml"/>
  <Override ContentType="application/vnd.openxmlformats-officedocument.drawingml.chart+xml" PartName="/ppt/charts/chart118.xml"/>
  <Override ContentType="application/vnd.openxmlformats-officedocument.drawingml.chart+xml" PartName="/ppt/charts/chart29.xml"/>
  <Override ContentType="application/vnd.openxmlformats-officedocument.drawingml.chart+xml" PartName="/ppt/charts/chart8.xml"/>
  <Override ContentType="application/vnd.openxmlformats-officedocument.drawingml.chart+xml" PartName="/ppt/charts/chart37.xml"/>
  <Override ContentType="application/vnd.openxmlformats-officedocument.drawingml.chart+xml" PartName="/ppt/charts/chart97.xml"/>
  <Override ContentType="application/vnd.openxmlformats-officedocument.drawingml.chart+xml" PartName="/ppt/charts/chart89.xml"/>
  <Override ContentType="application/vnd.openxmlformats-officedocument.drawingml.chart+xml" PartName="/ppt/charts/chart11.xml"/>
  <Override ContentType="application/vnd.openxmlformats-officedocument.drawingml.chart+xml" PartName="/ppt/charts/chart135.xml"/>
  <Override ContentType="application/vnd.openxmlformats-officedocument.drawingml.chart+xml" PartName="/ppt/charts/chart100.xml"/>
  <Override ContentType="application/vnd.openxmlformats-officedocument.drawingml.chart+xml" PartName="/ppt/charts/chart54.xml"/>
  <Override ContentType="application/vnd.openxmlformats-officedocument.drawingml.chart+xml" PartName="/ppt/charts/chart80.xml"/>
  <Override ContentType="application/vnd.openxmlformats-officedocument.drawingml.chart+xml" PartName="/ppt/charts/chart126.xml"/>
  <Override ContentType="application/vnd.openxmlformats-officedocument.drawingml.chart+xml" PartName="/ppt/charts/chart82.xml"/>
  <Override ContentType="application/vnd.openxmlformats-officedocument.drawingml.chart+xml" PartName="/ppt/charts/chart107.xml"/>
  <Override ContentType="application/vnd.openxmlformats-officedocument.drawingml.chart+xml" PartName="/ppt/charts/chart6.xml"/>
  <Override ContentType="application/vnd.openxmlformats-officedocument.drawingml.chart+xml" PartName="/ppt/charts/chart18.xml"/>
  <Override ContentType="application/vnd.openxmlformats-officedocument.drawingml.chart+xml" PartName="/ppt/charts/chart48.xml"/>
  <Override ContentType="application/vnd.openxmlformats-officedocument.drawingml.chart+xml" PartName="/ppt/charts/chart65.xml"/>
  <Override ContentType="application/vnd.openxmlformats-officedocument.drawingml.chart+xml" PartName="/ppt/charts/chart35.xml"/>
  <Override ContentType="application/vnd.openxmlformats-officedocument.drawingml.chart+xml" PartName="/ppt/charts/chart22.xml"/>
  <Override ContentType="application/vnd.openxmlformats-officedocument.drawingml.chart+xml" PartName="/ppt/charts/chart95.xml"/>
  <Override ContentType="application/vnd.openxmlformats-officedocument.drawingml.chart+xml" PartName="/ppt/charts/chart78.xml"/>
  <Override ContentType="application/vnd.openxmlformats-officedocument.drawingml.chart+xml" PartName="/ppt/charts/chart111.xml"/>
  <Override ContentType="application/vnd.openxmlformats-officedocument.drawingml.chart+xml" PartName="/ppt/charts/chart52.xml"/>
  <Override ContentType="application/vnd.openxmlformats-officedocument.drawingml.chart+xml" PartName="/ppt/charts/chart124.xml"/>
  <Override ContentType="application/vnd.openxmlformats-officedocument.drawingml.chart+xml" PartName="/ppt/charts/chart93.xml"/>
  <Override ContentType="application/vnd.openxmlformats-officedocument.drawingml.chart+xml" PartName="/ppt/charts/chart121.xml"/>
  <Override ContentType="application/vnd.openxmlformats-officedocument.drawingml.chart+xml" PartName="/ppt/charts/chart50.xml"/>
  <Override ContentType="application/vnd.openxmlformats-officedocument.drawingml.chart+xml" PartName="/ppt/charts/chart85.xml"/>
  <Override ContentType="application/vnd.openxmlformats-officedocument.drawingml.chart+xml" PartName="/ppt/charts/chart16.xml"/>
  <Override ContentType="application/vnd.openxmlformats-officedocument.drawingml.chart+xml" PartName="/ppt/charts/chart77.xml"/>
  <Override ContentType="application/vnd.openxmlformats-officedocument.drawingml.chart+xml" PartName="/ppt/charts/chart59.xml"/>
  <Override ContentType="application/vnd.openxmlformats-officedocument.drawingml.chart+xml" PartName="/ppt/charts/chart42.xml"/>
  <Override ContentType="application/vnd.openxmlformats-officedocument.drawingml.chart+xml" PartName="/ppt/charts/chart32.xml"/>
  <Override ContentType="application/vnd.openxmlformats-officedocument.drawingml.chart+xml" PartName="/ppt/charts/chart75.xml"/>
  <Override ContentType="application/vnd.openxmlformats-officedocument.drawingml.chart+xml" PartName="/ppt/charts/chart5.xml"/>
  <Override ContentType="application/vnd.openxmlformats-officedocument.drawingml.chart+xml" PartName="/ppt/charts/chart131.xml"/>
  <Override ContentType="application/vnd.openxmlformats-officedocument.drawingml.chart+xml" PartName="/ppt/charts/chart105.xml"/>
  <Override ContentType="application/vnd.openxmlformats-officedocument.drawingml.chart+xml" PartName="/ppt/charts/chart24.xml"/>
  <Override ContentType="application/vnd.openxmlformats-officedocument.drawingml.chart+xml" PartName="/ppt/charts/chart113.xml"/>
  <Override ContentType="application/vnd.openxmlformats-officedocument.drawingml.chart+xml" PartName="/ppt/charts/chart67.xml"/>
  <Override ContentType="application/vnd.openxmlformats-officedocument.drawingml.chart+xml" PartName="/ppt/charts/chart44.xml"/>
  <Override ContentType="application/vnd.openxmlformats-officedocument.drawingml.chart+xml" PartName="/ppt/charts/chart57.xml"/>
  <Override ContentType="application/vnd.openxmlformats-officedocument.drawingml.chart+xml" PartName="/ppt/charts/chart115.xml"/>
  <Override ContentType="application/vnd.openxmlformats-officedocument.drawingml.chart+xml" PartName="/ppt/charts/chart87.xml"/>
  <Override ContentType="application/vnd.openxmlformats-officedocument.drawingml.chart+xml" PartName="/ppt/charts/chart60.xml"/>
  <Override ContentType="application/vnd.openxmlformats-officedocument.drawingml.chart+xml" PartName="/ppt/charts/chart1.xml"/>
  <Override ContentType="application/vnd.openxmlformats-officedocument.drawingml.chart+xml" PartName="/ppt/charts/chart101.xml"/>
  <Override ContentType="application/vnd.openxmlformats-officedocument.drawingml.chart+xml" PartName="/ppt/charts/chart14.xml"/>
  <Override ContentType="application/vnd.openxmlformats-officedocument.drawingml.chart+xml" PartName="/ppt/charts/chart3.xml"/>
  <Override ContentType="application/vnd.openxmlformats-officedocument.drawingml.chart+xml" PartName="/ppt/charts/chart133.xml"/>
  <Override ContentType="application/vnd.openxmlformats-officedocument.drawingml.chart+xml" PartName="/ppt/charts/chart103.xml"/>
  <Override ContentType="application/vnd.openxmlformats-officedocument.drawingml.chart+xml" PartName="/ppt/charts/chart73.xml"/>
  <Override ContentType="application/vnd.openxmlformats-officedocument.drawingml.chart+xml" PartName="/ppt/charts/chart30.xml"/>
  <Override ContentType="application/vnd.openxmlformats-officedocument.drawingml.chart+xml" PartName="/ppt/charts/chart128.xml"/>
  <Override ContentType="application/vnd.openxmlformats-officedocument.drawingml.chart+xml" PartName="/ppt/charts/chart39.xml"/>
  <Override ContentType="application/vnd.openxmlformats-officedocument.drawingml.chart+xml" PartName="/ppt/charts/chart69.xml"/>
  <Override ContentType="application/vnd.openxmlformats-officedocument.drawingml.chart+xml" PartName="/ppt/charts/chart26.xml"/>
  <Override ContentType="application/vnd.openxmlformats-officedocument.drawingml.chart+xml" PartName="/ppt/charts/chart91.xml"/>
  <Override ContentType="application/vnd.openxmlformats-officedocument.drawingml.chart+xml" PartName="/ppt/charts/chart98.xml"/>
  <Override ContentType="application/vnd.openxmlformats-officedocument.drawingml.chart+xml" PartName="/ppt/charts/chart38.xml"/>
  <Override ContentType="application/vnd.openxmlformats-officedocument.drawingml.chart+xml" PartName="/ppt/charts/chart55.xml"/>
  <Override ContentType="application/vnd.openxmlformats-officedocument.drawingml.chart+xml" PartName="/ppt/charts/chart9.xml"/>
  <Override ContentType="application/vnd.openxmlformats-officedocument.drawingml.chart+xml" PartName="/ppt/charts/chart134.xml"/>
  <Override ContentType="application/vnd.openxmlformats-officedocument.drawingml.chart+xml" PartName="/ppt/charts/chart47.xml"/>
  <Override ContentType="application/vnd.openxmlformats-officedocument.drawingml.chart+xml" PartName="/ppt/charts/chart72.xml"/>
  <Override ContentType="application/vnd.openxmlformats-officedocument.drawingml.chart+xml" PartName="/ppt/charts/chart12.xml"/>
  <Override ContentType="application/vnd.openxmlformats-officedocument.drawingml.chart+xml" PartName="/ppt/charts/chart64.xml"/>
  <Override ContentType="application/vnd.openxmlformats-officedocument.drawingml.chart+xml" PartName="/ppt/charts/chart125.xml"/>
  <Override ContentType="application/vnd.openxmlformats-officedocument.drawingml.chart+xml" PartName="/ppt/charts/chart81.xml"/>
  <Override ContentType="application/vnd.openxmlformats-officedocument.drawingml.chart+xml" PartName="/ppt/charts/chart108.xml"/>
  <Override ContentType="application/vnd.openxmlformats-officedocument.drawingml.chart+xml" PartName="/ppt/charts/chart127.xml"/>
  <Override ContentType="application/vnd.openxmlformats-officedocument.drawingml.chart+xml" PartName="/ppt/charts/chart62.xml"/>
  <Override ContentType="application/vnd.openxmlformats-officedocument.drawingml.chart+xml" PartName="/ppt/charts/chart45.xml"/>
  <Override ContentType="application/vnd.openxmlformats-officedocument.drawingml.chart+xml" PartName="/ppt/charts/chart88.xml"/>
  <Override ContentType="application/vnd.openxmlformats-officedocument.drawingml.chart+xml" PartName="/ppt/charts/chart28.xml"/>
  <Override ContentType="application/vnd.openxmlformats-officedocument.drawingml.chart+xml" PartName="/ppt/charts/chart117.xml"/>
  <Override ContentType="application/vnd.openxmlformats-officedocument.drawingml.chart+xml" PartName="/ppt/charts/chart19.xml"/>
  <Override ContentType="application/vnd.openxmlformats-officedocument.drawingml.chart+xml" PartName="/ppt/charts/chart49.xml"/>
  <Override ContentType="application/vnd.openxmlformats-officedocument.drawingml.chart+xml" PartName="/ppt/charts/chart36.xml"/>
  <Override ContentType="application/vnd.openxmlformats-officedocument.drawingml.chart+xml" PartName="/ppt/charts/chart7.xml"/>
  <Override ContentType="application/vnd.openxmlformats-officedocument.drawingml.chart+xml" PartName="/ppt/charts/chart53.xml"/>
  <Override ContentType="application/vnd.openxmlformats-officedocument.drawingml.chart+xml" PartName="/ppt/charts/chart10.xml"/>
  <Override ContentType="application/vnd.openxmlformats-officedocument.drawingml.chart+xml" PartName="/ppt/charts/chart83.xml"/>
  <Override ContentType="application/vnd.openxmlformats-officedocument.drawingml.chart+xml" PartName="/ppt/charts/chart23.xml"/>
  <Override ContentType="application/vnd.openxmlformats-officedocument.drawingml.chart+xml" PartName="/ppt/charts/chart96.xml"/>
  <Override ContentType="application/vnd.openxmlformats-officedocument.drawingml.chart+xml" PartName="/ppt/charts/chart40.xml"/>
  <Override ContentType="application/vnd.openxmlformats-officedocument.drawingml.chart+xml" PartName="/ppt/charts/chart79.xml"/>
  <Override ContentType="application/vnd.openxmlformats-officedocument.drawingml.chart+xml" PartName="/ppt/charts/chart123.xml"/>
  <Override ContentType="application/vnd.openxmlformats-officedocument.drawingml.chart+xml" PartName="/ppt/charts/chart66.xml"/>
  <Override ContentType="application/vnd.openxmlformats-officedocument.drawingml.chart+xml" PartName="/ppt/charts/chart110.xml"/>
  <Override ContentType="application/vnd.openxmlformats-officedocument.drawingml.chart+xml" PartName="/ppt/charts/chart21.xml"/>
  <Override ContentType="application/vnd.openxmlformats-officedocument.drawingml.chart+xml" PartName="/ppt/charts/chart70.xml"/>
  <Override ContentType="application/vnd.openxmlformats-officedocument.drawingml.chart+xml" PartName="/ppt/charts/chart34.xml"/>
  <Override ContentType="application/vnd.openxmlformats-officedocument.drawingml.chart+xml" PartName="/ppt/charts/chart106.xml"/>
  <Override ContentType="application/vnd.openxmlformats-officedocument.drawingml.chart+xml" PartName="/ppt/charts/chart119.xml"/>
  <Override ContentType="application/vnd.openxmlformats-officedocument.drawingml.chart+xml" PartName="/ppt/charts/chart17.xml"/>
  <Override ContentType="application/vnd.openxmlformats-officedocument.presentationml.notesSlide+xml" PartName="/ppt/notesSlides/notesSlide67.xml"/>
  <Override ContentType="application/vnd.openxmlformats-officedocument.presentationml.notesSlide+xml" PartName="/ppt/notesSlides/notesSlide168.xml"/>
  <Override ContentType="application/vnd.openxmlformats-officedocument.presentationml.notesSlide+xml" PartName="/ppt/notesSlides/notesSlide125.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206.xml"/>
  <Override ContentType="application/vnd.openxmlformats-officedocument.presentationml.notesSlide+xml" PartName="/ppt/notesSlides/notesSlide91.xml"/>
  <Override ContentType="application/vnd.openxmlformats-officedocument.presentationml.notesSlide+xml" PartName="/ppt/notesSlides/notesSlide133.xml"/>
  <Override ContentType="application/vnd.openxmlformats-officedocument.presentationml.notesSlide+xml" PartName="/ppt/notesSlides/notesSlide176.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16.xml"/>
  <Override ContentType="application/vnd.openxmlformats-officedocument.presentationml.notesSlide+xml" PartName="/ppt/notesSlides/notesSlide1.xml"/>
  <Override ContentType="application/vnd.openxmlformats-officedocument.presentationml.notesSlide+xml" PartName="/ppt/notesSlides/notesSlide196.xml"/>
  <Override ContentType="application/vnd.openxmlformats-officedocument.presentationml.notesSlide+xml" PartName="/ppt/notesSlides/notesSlide105.xml"/>
  <Override ContentType="application/vnd.openxmlformats-officedocument.presentationml.notesSlide+xml" PartName="/ppt/notesSlides/notesSlide148.xml"/>
  <Override ContentType="application/vnd.openxmlformats-officedocument.presentationml.notesSlide+xml" PartName="/ppt/notesSlides/notesSlide202.xml"/>
  <Override ContentType="application/vnd.openxmlformats-officedocument.presentationml.notesSlide+xml" PartName="/ppt/notesSlides/notesSlide39.xml"/>
  <Override ContentType="application/vnd.openxmlformats-officedocument.presentationml.notesSlide+xml" PartName="/ppt/notesSlides/notesSlide137.xml"/>
  <Override ContentType="application/vnd.openxmlformats-officedocument.presentationml.notesSlide+xml" PartName="/ppt/notesSlides/notesSlide87.xml"/>
  <Override ContentType="application/vnd.openxmlformats-officedocument.presentationml.notesSlide+xml" PartName="/ppt/notesSlides/notesSlide44.xml"/>
  <Override ContentType="application/vnd.openxmlformats-officedocument.presentationml.notesSlide+xml" PartName="/ppt/notesSlides/notesSlide141.xml"/>
  <Override ContentType="application/vnd.openxmlformats-officedocument.presentationml.notesSlide+xml" PartName="/ppt/notesSlides/notesSlide153.xml"/>
  <Override ContentType="application/vnd.openxmlformats-officedocument.presentationml.notesSlide+xml" PartName="/ppt/notesSlides/notesSlide110.xml"/>
  <Override ContentType="application/vnd.openxmlformats-officedocument.presentationml.notesSlide+xml" PartName="/ppt/notesSlides/notesSlide184.xml"/>
  <Override ContentType="application/vnd.openxmlformats-officedocument.presentationml.notesSlide+xml" PartName="/ppt/notesSlides/notesSlide75.xml"/>
  <Override ContentType="application/vnd.openxmlformats-officedocument.presentationml.notesSlide+xml" PartName="/ppt/notesSlides/notesSlide180.xml"/>
  <Override ContentType="application/vnd.openxmlformats-officedocument.presentationml.notesSlide+xml" PartName="/ppt/notesSlides/notesSlide172.xml"/>
  <Override ContentType="application/vnd.openxmlformats-officedocument.presentationml.notesSlide+xml" PartName="/ppt/notesSlides/notesSlide9.xml"/>
  <Override ContentType="application/vnd.openxmlformats-officedocument.presentationml.notesSlide+xml" PartName="/ppt/notesSlides/notesSlide63.xml"/>
  <Override ContentType="application/vnd.openxmlformats-officedocument.presentationml.notesSlide+xml" PartName="/ppt/notesSlides/notesSlide20.xml"/>
  <Override ContentType="application/vnd.openxmlformats-officedocument.presentationml.notesSlide+xml" PartName="/ppt/notesSlides/notesSlide210.xml"/>
  <Override ContentType="application/vnd.openxmlformats-officedocument.presentationml.notesSlide+xml" PartName="/ppt/notesSlides/notesSlide129.xml"/>
  <Override ContentType="application/vnd.openxmlformats-officedocument.presentationml.notesSlide+xml" PartName="/ppt/notesSlides/notesSlide60.xml"/>
  <Override ContentType="application/vnd.openxmlformats-officedocument.presentationml.notesSlide+xml" PartName="/ppt/notesSlides/notesSlide144.xml"/>
  <Override ContentType="application/vnd.openxmlformats-officedocument.presentationml.notesSlide+xml" PartName="/ppt/notesSlides/notesSlide48.xml"/>
  <Override ContentType="application/vnd.openxmlformats-officedocument.presentationml.notesSlide+xml" PartName="/ppt/notesSlides/notesSlide157.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52.xml"/>
  <Override ContentType="application/vnd.openxmlformats-officedocument.presentationml.notesSlide+xml" PartName="/ppt/notesSlides/notesSlide35.xml"/>
  <Override ContentType="application/vnd.openxmlformats-officedocument.presentationml.notesSlide+xml" PartName="/ppt/notesSlides/notesSlide161.xml"/>
  <Override ContentType="application/vnd.openxmlformats-officedocument.presentationml.notesSlide+xml" PartName="/ppt/notesSlides/notesSlide5.xml"/>
  <Override ContentType="application/vnd.openxmlformats-officedocument.presentationml.notesSlide+xml" PartName="/ppt/notesSlides/notesSlide187.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84.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24.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177.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90.xml"/>
  <Override ContentType="application/vnd.openxmlformats-officedocument.presentationml.notesSlide+xml" PartName="/ppt/notesSlides/notesSlide134.xml"/>
  <Override ContentType="application/vnd.openxmlformats-officedocument.presentationml.notesSlide+xml" PartName="/ppt/notesSlides/notesSlide4.xml"/>
  <Override ContentType="application/vnd.openxmlformats-officedocument.presentationml.notesSlide+xml" PartName="/ppt/notesSlides/notesSlide203.xml"/>
  <Override ContentType="application/vnd.openxmlformats-officedocument.presentationml.notesSlide+xml" PartName="/ppt/notesSlides/notesSlide13.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52.xml"/>
  <Override ContentType="application/vnd.openxmlformats-officedocument.presentationml.notesSlide+xml" PartName="/ppt/notesSlides/notesSlide195.xml"/>
  <Override ContentType="application/vnd.openxmlformats-officedocument.presentationml.notesSlide+xml" PartName="/ppt/notesSlides/notesSlide183.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167.xml"/>
  <Override ContentType="application/vnd.openxmlformats-officedocument.presentationml.notesSlide+xml" PartName="/ppt/notesSlides/notesSlide140.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49.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28.xml"/>
  <Override ContentType="application/vnd.openxmlformats-officedocument.presentationml.notesSlide+xml" PartName="/ppt/notesSlides/notesSlide139.xml"/>
  <Override ContentType="application/vnd.openxmlformats-officedocument.presentationml.notesSlide+xml" PartName="/ppt/notesSlides/notesSlide55.xml"/>
  <Override ContentType="application/vnd.openxmlformats-officedocument.presentationml.notesSlide+xml" PartName="/ppt/notesSlides/notesSlide156.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199.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90.xml"/>
  <Override ContentType="application/vnd.openxmlformats-officedocument.presentationml.notesSlide+xml" PartName="/ppt/notesSlides/notesSlide8.xml"/>
  <Override ContentType="application/vnd.openxmlformats-officedocument.presentationml.notesSlide+xml" PartName="/ppt/notesSlides/notesSlide130.xml"/>
  <Override ContentType="application/vnd.openxmlformats-officedocument.presentationml.notesSlide+xml" PartName="/ppt/notesSlides/notesSlide38.xml"/>
  <Override ContentType="application/vnd.openxmlformats-officedocument.presentationml.notesSlide+xml" PartName="/ppt/notesSlides/notesSlide173.xml"/>
  <Override ContentType="application/vnd.openxmlformats-officedocument.presentationml.notesSlide+xml" PartName="/ppt/notesSlides/notesSlide128.xml"/>
  <Override ContentType="application/vnd.openxmlformats-officedocument.presentationml.notesSlide+xml" PartName="/ppt/notesSlides/notesSlide162.xml"/>
  <Override ContentType="application/vnd.openxmlformats-officedocument.presentationml.notesSlide+xml" PartName="/ppt/notesSlides/notesSlide49.xml"/>
  <Override ContentType="application/vnd.openxmlformats-officedocument.presentationml.notesSlide+xml" PartName="/ppt/notesSlides/notesSlide145.xml"/>
  <Override ContentType="application/vnd.openxmlformats-officedocument.presentationml.notesSlide+xml" PartName="/ppt/notesSlides/notesSlide207.xml"/>
  <Override ContentType="application/vnd.openxmlformats-officedocument.presentationml.notesSlide+xml" PartName="/ppt/notesSlides/notesSlide102.xml"/>
  <Override ContentType="application/vnd.openxmlformats-officedocument.presentationml.notesSlide+xml" PartName="/ppt/notesSlides/notesSlide8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88.xml"/>
  <Override ContentType="application/vnd.openxmlformats-officedocument.presentationml.notesSlide+xml" PartName="/ppt/notesSlides/notesSlide3.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86.xml"/>
  <Override ContentType="application/vnd.openxmlformats-officedocument.presentationml.notesSlide+xml" PartName="/ppt/notesSlides/notesSlide143.xml"/>
  <Override ContentType="application/vnd.openxmlformats-officedocument.presentationml.notesSlide+xml" PartName="/ppt/notesSlides/notesSlide151.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94.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166.xml"/>
  <Override ContentType="application/vnd.openxmlformats-officedocument.presentationml.notesSlide+xml" PartName="/ppt/notesSlides/notesSlide182.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78.xml"/>
  <Override ContentType="application/vnd.openxmlformats-officedocument.presentationml.notesSlide+xml" PartName="/ppt/notesSlides/notesSlide26.xml"/>
  <Override ContentType="application/vnd.openxmlformats-officedocument.presentationml.notesSlide+xml" PartName="/ppt/notesSlides/notesSlide135.xml"/>
  <Override ContentType="application/vnd.openxmlformats-officedocument.presentationml.notesSlide+xml" PartName="/ppt/notesSlides/notesSlide93.xml"/>
  <Override ContentType="application/vnd.openxmlformats-officedocument.presentationml.notesSlide+xml" PartName="/ppt/notesSlides/notesSlide204.xml"/>
  <Override ContentType="application/vnd.openxmlformats-officedocument.presentationml.notesSlide+xml" PartName="/ppt/notesSlides/notesSlide57.xml"/>
  <Override ContentType="application/vnd.openxmlformats-officedocument.presentationml.notesSlide+xml" PartName="/ppt/notesSlides/notesSlide123.xml"/>
  <Override ContentType="application/vnd.openxmlformats-officedocument.presentationml.notesSlide+xml" PartName="/ppt/notesSlides/notesSlide171.xml"/>
  <Override ContentType="application/vnd.openxmlformats-officedocument.presentationml.notesSlide+xml" PartName="/ppt/notesSlides/notesSlide14.xml"/>
  <Override ContentType="application/vnd.openxmlformats-officedocument.presentationml.notesSlide+xml" PartName="/ppt/notesSlides/notesSlide37.xml"/>
  <Override ContentType="application/vnd.openxmlformats-officedocument.presentationml.notesSlide+xml" PartName="/ppt/notesSlides/notesSlide138.xml"/>
  <Override ContentType="application/vnd.openxmlformats-officedocument.presentationml.notesSlide+xml" PartName="/ppt/notesSlides/notesSlide163.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98.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155.xml"/>
  <Override ContentType="application/vnd.openxmlformats-officedocument.presentationml.notesSlide+xml" PartName="/ppt/notesSlides/notesSlide189.xml"/>
  <Override ContentType="application/vnd.openxmlformats-officedocument.presentationml.notesSlide+xml" PartName="/ppt/notesSlides/notesSlide46.xml"/>
  <Override ContentType="application/vnd.openxmlformats-officedocument.presentationml.notesSlide+xml" PartName="/ppt/notesSlides/notesSlide89.xml"/>
  <Override ContentType="application/vnd.openxmlformats-officedocument.presentationml.notesSlide+xml" PartName="/ppt/notesSlides/notesSlide146.xml"/>
  <Override ContentType="application/vnd.openxmlformats-officedocument.presentationml.notesSlide+xml" PartName="/ppt/notesSlides/notesSlide11.xml"/>
  <Override ContentType="application/vnd.openxmlformats-officedocument.presentationml.notesSlide+xml" PartName="/ppt/notesSlides/notesSlide120.xml"/>
  <Override ContentType="application/vnd.openxmlformats-officedocument.presentationml.notesSlide+xml" PartName="/ppt/notesSlides/notesSlide201.xml"/>
  <Override ContentType="application/vnd.openxmlformats-officedocument.presentationml.notesSlide+xml" PartName="/ppt/notesSlides/notesSlide18.xml"/>
  <Override ContentType="application/vnd.openxmlformats-officedocument.presentationml.notesSlide+xml" PartName="/ppt/notesSlides/notesSlide131.xml"/>
  <Override ContentType="application/vnd.openxmlformats-officedocument.presentationml.notesSlide+xml" PartName="/ppt/notesSlides/notesSlide127.xml"/>
  <Override ContentType="application/vnd.openxmlformats-officedocument.presentationml.notesSlide+xml" PartName="/ppt/notesSlides/notesSlide191.xml"/>
  <Override ContentType="application/vnd.openxmlformats-officedocument.presentationml.notesSlide+xml" PartName="/ppt/notesSlides/notesSlide20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65.xml"/>
  <Override ContentType="application/vnd.openxmlformats-officedocument.presentationml.notesSlide+xml" PartName="/ppt/notesSlides/notesSlide174.xml"/>
  <Override ContentType="application/vnd.openxmlformats-officedocument.presentationml.notesSlide+xml" PartName="/ppt/notesSlides/notesSlide92.xml"/>
  <Override ContentType="application/vnd.openxmlformats-officedocument.presentationml.notesSlide+xml" PartName="/ppt/notesSlides/notesSlide193.xml"/>
  <Override ContentType="application/vnd.openxmlformats-officedocument.presentationml.notesSlide+xml" PartName="/ppt/notesSlides/notesSlide150.xml"/>
  <Override ContentType="application/vnd.openxmlformats-officedocument.presentationml.notesSlide+xml" PartName="/ppt/notesSlides/notesSlide142.xml"/>
  <Override ContentType="application/vnd.openxmlformats-officedocument.presentationml.notesSlide+xml" PartName="/ppt/notesSlides/notesSlide116.xml"/>
  <Override ContentType="application/vnd.openxmlformats-officedocument.presentationml.notesSlide+xml" PartName="/ppt/notesSlides/notesSlide15.xml"/>
  <Override ContentType="application/vnd.openxmlformats-officedocument.presentationml.notesSlide+xml" PartName="/ppt/notesSlides/notesSlide159.xml"/>
  <Override ContentType="application/vnd.openxmlformats-officedocument.presentationml.notesSlide+xml" PartName="/ppt/notesSlides/notesSlide185.xml"/>
  <Override ContentType="application/vnd.openxmlformats-officedocument.presentationml.notesSlide+xml" PartName="/ppt/notesSlides/notesSlide126.xml"/>
  <Override ContentType="application/vnd.openxmlformats-officedocument.presentationml.notesSlide+xml" PartName="/ppt/notesSlides/notesSlide68.xml"/>
  <Override ContentType="application/vnd.openxmlformats-officedocument.presentationml.notesSlide+xml" PartName="/ppt/notesSlides/notesSlide169.xml"/>
  <Override ContentType="application/vnd.openxmlformats-officedocument.presentationml.notesSlide+xml" PartName="/ppt/notesSlides/notesSlide205.xml"/>
  <Override ContentType="application/vnd.openxmlformats-officedocument.presentationml.notesSlide+xml" PartName="/ppt/notesSlides/notesSlide108.xml"/>
  <Override ContentType="application/vnd.openxmlformats-officedocument.presentationml.notesSlide+xml" PartName="/ppt/notesSlides/notesSlide25.xml"/>
  <Override ContentType="application/vnd.openxmlformats-officedocument.presentationml.notesSlide+xml" PartName="/ppt/notesSlides/notesSlide160.xml"/>
  <Override ContentType="application/vnd.openxmlformats-officedocument.presentationml.notesSlide+xml" PartName="/ppt/notesSlides/notesSlide43.xml"/>
  <Override ContentType="application/vnd.openxmlformats-officedocument.presentationml.notesSlide+xml" PartName="/ppt/notesSlides/notesSlide86.xml"/>
  <Override ContentType="application/vnd.openxmlformats-officedocument.presentationml.notesSlide+xml" PartName="/ppt/notesSlides/notesSlide179.xml"/>
  <Override ContentType="application/vnd.openxmlformats-officedocument.presentationml.notesSlide+xml" PartName="/ppt/notesSlides/notesSlide165.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74.xml"/>
  <Override ContentType="application/vnd.openxmlformats-officedocument.presentationml.notesSlide+xml" PartName="/ppt/notesSlides/notesSlide170.xml"/>
  <Override ContentType="application/vnd.openxmlformats-officedocument.presentationml.notesSlide+xml" PartName="/ppt/notesSlides/notesSlide197.xml"/>
  <Override ContentType="application/vnd.openxmlformats-officedocument.presentationml.notesSlide+xml" PartName="/ppt/notesSlides/notesSlide58.xml"/>
  <Override ContentType="application/vnd.openxmlformats-officedocument.presentationml.notesSlide+xml" PartName="/ppt/notesSlides/notesSlide154.xml"/>
  <Override ContentType="application/vnd.openxmlformats-officedocument.presentationml.notesSlide+xml" PartName="/ppt/notesSlides/notesSlide136.xml"/>
  <Override ContentType="application/vnd.openxmlformats-officedocument.presentationml.notesSlide+xml" PartName="/ppt/notesSlides/notesSlide2.xml"/>
  <Override ContentType="application/vnd.openxmlformats-officedocument.presentationml.notesSlide+xml" PartName="/ppt/notesSlides/notesSlide70.xml"/>
  <Override ContentType="application/vnd.openxmlformats-officedocument.presentationml.notesSlide+xml" PartName="/ppt/notesSlides/notesSlide111.xml"/>
  <Override ContentType="application/vnd.openxmlformats-officedocument.presentationml.notesSlide+xml" PartName="/ppt/notesSlides/notesSlide200.xml"/>
  <Override ContentType="application/vnd.openxmlformats-officedocument.presentationml.notesSlide+xml" PartName="/ppt/notesSlides/notesSlide181.xml"/>
  <Override ContentType="application/vnd.openxmlformats-officedocument.presentationml.notesSlide+xml" PartName="/ppt/notesSlides/notesSlide47.xml"/>
  <Override ContentType="application/vnd.openxmlformats-officedocument.presentationml.notesSlide+xml" PartName="/ppt/notesSlides/notesSlide209.xml"/>
  <Override ContentType="application/vnd.openxmlformats-officedocument.presentationml.notesSlide+xml" PartName="/ppt/notesSlides/notesSlide104.xml"/>
  <Override ContentType="application/vnd.openxmlformats-officedocument.presentationml.notesSlide+xml" PartName="/ppt/notesSlides/notesSlide147.xml"/>
  <Override ContentType="application/vnd.openxmlformats-officedocument.presentationml.notesSlide+xml" PartName="/ppt/notesSlides/notesSlide21.xml"/>
  <Override ContentType="application/vnd.openxmlformats-officedocument.presentationml.notesSlide+xml" PartName="/ppt/notesSlides/notesSlide164.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211.xml"/>
  <Override ContentType="application/vnd.openxmlformats-officedocument.presentationml.notesSlide+xml" PartName="/ppt/notesSlides/notesSlide79.xml"/>
  <Override ContentType="application/vnd.openxmlformats-officedocument.presentationml.notesSlide+xml" PartName="/ppt/notesSlides/notesSlide132.xml"/>
  <Override ContentType="application/vnd.openxmlformats-officedocument.presentationml.notesSlide+xml" PartName="/ppt/notesSlides/notesSlide36.xml"/>
  <Override ContentType="application/vnd.openxmlformats-officedocument.presentationml.notesSlide+xml" PartName="/ppt/notesSlides/notesSlide96.xml"/>
  <Override ContentType="application/vnd.openxmlformats-officedocument.presentationml.notesSlide+xml" PartName="/ppt/notesSlides/notesSlide192.xml"/>
  <Override ContentType="application/vnd.openxmlformats-officedocument.presentationml.notesSlide+xml" PartName="/ppt/notesSlides/notesSlide19.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158.xml"/>
  <Override ContentType="application/vnd.openxmlformats-officedocument.presentationml.notesSlide+xml" PartName="/ppt/notesSlides/notesSlide175.xml"/>
  <Override ContentType="application/vnd.openxmlformats-officedocument.presentationml.notesSlide+xml" PartName="/ppt/notesSlides/notesSlide10.xml"/>
  <Override ContentType="application/binary" PartName="/ppt/metadata"/>
  <Override ContentType="application/vnd.openxmlformats-officedocument.presentationml.notesMaster+xml" PartName="/ppt/notesMasters/notesMaster1.xml"/>
  <Override ContentType="application/vnd.ms-office.chartstyle+xml" PartName="/ppt/charts/style108.xml"/>
  <Override ContentType="application/vnd.ms-office.chartstyle+xml" PartName="/ppt/charts/style3.xml"/>
  <Override ContentType="application/vnd.ms-office.chartstyle+xml" PartName="/ppt/charts/style42.xml"/>
  <Override ContentType="application/vnd.ms-office.chartstyle+xml" PartName="/ppt/charts/style85.xml"/>
  <Override ContentType="application/vnd.ms-office.chartstyle+xml" PartName="/ppt/charts/style59.xml"/>
  <Override ContentType="application/vnd.ms-office.chartstyle+xml" PartName="/ppt/charts/style116.xml"/>
  <Override ContentType="application/vnd.ms-office.chartstyle+xml" PartName="/ppt/charts/style16.xml"/>
  <Override ContentType="application/vnd.ms-office.chartstyle+xml" PartName="/ppt/charts/style75.xml"/>
  <Override ContentType="application/vnd.ms-office.chartstyle+xml" PartName="/ppt/charts/style32.xml"/>
  <Override ContentType="application/vnd.ms-office.chartstyle+xml" PartName="/ppt/charts/style134.xml"/>
  <Override ContentType="application/vnd.ms-office.chartstyle+xml" PartName="/ppt/charts/style24.xml"/>
  <Override ContentType="application/vnd.ms-office.chartstyle+xml" PartName="/ppt/charts/style50.xml"/>
  <Override ContentType="application/vnd.ms-office.chartstyle+xml" PartName="/ppt/charts/style67.xml"/>
  <Override ContentType="application/vnd.ms-office.chartstyle+xml" PartName="/ppt/charts/style126.xml"/>
  <Override ContentType="application/vnd.ms-office.chartstyle+xml" PartName="/ppt/charts/style93.xml"/>
  <Override ContentType="application/vnd.ms-office.chartstyle+xml" PartName="/ppt/charts/style5.xml"/>
  <Override ContentType="application/vnd.ms-office.chartstyle+xml" PartName="/ppt/charts/style49.xml"/>
  <Override ContentType="application/vnd.ms-office.chartstyle+xml" PartName="/ppt/charts/style22.xml"/>
  <Override ContentType="application/vnd.ms-office.chartstyle+xml" PartName="/ppt/charts/style36.xml"/>
  <Override ContentType="application/vnd.ms-office.chartstyle+xml" PartName="/ppt/charts/style18.xml"/>
  <Override ContentType="application/vnd.ms-office.chartstyle+xml" PartName="/ppt/charts/style79.xml"/>
  <Override ContentType="application/vnd.ms-office.chartstyle+xml" PartName="/ppt/charts/style101.xml"/>
  <Override ContentType="application/vnd.ms-office.chartstyle+xml" PartName="/ppt/charts/style81.xml"/>
  <Override ContentType="application/vnd.ms-office.chartstyle+xml" PartName="/ppt/charts/style40.xml"/>
  <Override ContentType="application/vnd.ms-office.chartstyle+xml" PartName="/ppt/charts/style114.xml"/>
  <Override ContentType="application/vnd.ms-office.chartstyle+xml" PartName="/ppt/charts/style70.xml"/>
  <Override ContentType="application/vnd.ms-office.chartstyle+xml" PartName="/ppt/charts/style83.xml"/>
  <Override ContentType="application/vnd.ms-office.chartstyle+xml" PartName="/ppt/charts/style77.xml"/>
  <Override ContentType="application/vnd.ms-office.chartstyle+xml" PartName="/ppt/charts/style7.xml"/>
  <Override ContentType="application/vnd.ms-office.chartstyle+xml" PartName="/ppt/charts/style47.xml"/>
  <Override ContentType="application/vnd.ms-office.chartstyle+xml" PartName="/ppt/charts/style34.xml"/>
  <Override ContentType="application/vnd.ms-office.chartstyle+xml" PartName="/ppt/charts/style132.xml"/>
  <Override ContentType="application/vnd.ms-office.chartstyle+xml" PartName="/ppt/charts/style65.xml"/>
  <Override ContentType="application/vnd.ms-office.chartstyle+xml" PartName="/ppt/charts/style128.xml"/>
  <Override ContentType="application/vnd.ms-office.chartstyle+xml" PartName="/ppt/charts/style95.xml"/>
  <Override ContentType="application/vnd.ms-office.chartstyle+xml" PartName="/ppt/charts/style52.xml"/>
  <Override ContentType="application/vnd.ms-office.chartstyle+xml" PartName="/ppt/charts/style71.xml"/>
  <Override ContentType="application/vnd.ms-office.chartstyle+xml" PartName="/ppt/charts/style8.xml"/>
  <Override ContentType="application/vnd.ms-office.chartstyle+xml" PartName="/ppt/charts/style112.xml"/>
  <Override ContentType="application/vnd.ms-office.chartstyle+xml" PartName="/ppt/charts/style45.xml"/>
  <Override ContentType="application/vnd.ms-office.chartstyle+xml" PartName="/ppt/charts/style121.xml"/>
  <Override ContentType="application/vnd.ms-office.chartstyle+xml" PartName="/ppt/charts/style37.xml"/>
  <Override ContentType="application/vnd.ms-office.chartstyle+xml" PartName="/ppt/charts/style62.xml"/>
  <Override ContentType="application/vnd.ms-office.chartstyle+xml" PartName="/ppt/charts/style104.xml"/>
  <Override ContentType="application/vnd.ms-office.chartstyle+xml" PartName="/ppt/charts/style88.xml"/>
  <Override ContentType="application/vnd.ms-office.chartstyle+xml" PartName="/ppt/charts/style11.xml"/>
  <Override ContentType="application/vnd.ms-office.chartstyle+xml" PartName="/ppt/charts/style97.xml"/>
  <Override ContentType="application/vnd.ms-office.chartstyle+xml" PartName="/ppt/charts/style28.xml"/>
  <Override ContentType="application/vnd.ms-office.chartstyle+xml" PartName="/ppt/charts/style54.xml"/>
  <Override ContentType="application/vnd.ms-office.chartstyle+xml" PartName="/ppt/charts/style119.xml"/>
  <Override ContentType="application/vnd.ms-office.chartstyle+xml" PartName="/ppt/charts/style60.xml"/>
  <Override ContentType="application/vnd.ms-office.chartstyle+xml" PartName="/ppt/charts/style106.xml"/>
  <Override ContentType="application/vnd.ms-office.chartstyle+xml" PartName="/ppt/charts/style1.xml"/>
  <Override ContentType="application/vnd.ms-office.chartstyle+xml" PartName="/ppt/charts/style123.xml"/>
  <Override ContentType="application/vnd.ms-office.chartstyle+xml" PartName="/ppt/charts/style90.xml"/>
  <Override ContentType="application/vnd.ms-office.chartstyle+xml" PartName="/ppt/charts/style110.xml"/>
  <Override ContentType="application/vnd.ms-office.chartstyle+xml" PartName="/ppt/charts/style69.xml"/>
  <Override ContentType="application/vnd.ms-office.chartstyle+xml" PartName="/ppt/charts/style26.xml"/>
  <Override ContentType="application/vnd.ms-office.chartstyle+xml" PartName="/ppt/charts/style99.xml"/>
  <Override ContentType="application/vnd.ms-office.chartstyle+xml" PartName="/ppt/charts/style39.xml"/>
  <Override ContentType="application/vnd.ms-office.chartstyle+xml" PartName="/ppt/charts/style86.xml"/>
  <Override ContentType="application/vnd.ms-office.chartstyle+xml" PartName="/ppt/charts/style73.xml"/>
  <Override ContentType="application/vnd.ms-office.chartstyle+xml" PartName="/ppt/charts/style43.xml"/>
  <Override ContentType="application/vnd.ms-office.chartstyle+xml" PartName="/ppt/charts/style30.xml"/>
  <Override ContentType="application/vnd.ms-office.chartstyle+xml" PartName="/ppt/charts/style13.xml"/>
  <Override ContentType="application/vnd.ms-office.chartstyle+xml" PartName="/ppt/charts/style56.xml"/>
  <Override ContentType="application/vnd.ms-office.chartstyle+xml" PartName="/ppt/charts/style33.xml"/>
  <Override ContentType="application/vnd.ms-office.chartstyle+xml" PartName="/ppt/charts/style133.xml"/>
  <Override ContentType="application/vnd.ms-office.chartstyle+xml" PartName="/ppt/charts/style76.xml"/>
  <Override ContentType="application/vnd.ms-office.chartstyle+xml" PartName="/ppt/charts/style25.xml"/>
  <Override ContentType="application/vnd.ms-office.chartstyle+xml" PartName="/ppt/charts/style125.xml"/>
  <Override ContentType="application/vnd.ms-office.chartstyle+xml" PartName="/ppt/charts/style92.xml"/>
  <Override ContentType="application/vnd.ms-office.chartstyle+xml" PartName="/ppt/charts/style68.xml"/>
  <Override ContentType="application/vnd.ms-office.chartstyle+xml" PartName="/ppt/charts/style94.xml"/>
  <Override ContentType="application/vnd.ms-office.chartstyle+xml" PartName="/ppt/charts/style4.xml"/>
  <Override ContentType="application/vnd.ms-office.chartstyle+xml" PartName="/ppt/charts/style58.xml"/>
  <Override ContentType="application/vnd.ms-office.chartstyle+xml" PartName="/ppt/charts/style109.xml"/>
  <Override ContentType="application/vnd.ms-office.chartstyle+xml" PartName="/ppt/charts/style100.xml"/>
  <Override ContentType="application/vnd.ms-office.chartstyle+xml" PartName="/ppt/charts/style84.xml"/>
  <Override ContentType="application/vnd.ms-office.chartstyle+xml" PartName="/ppt/charts/style135.xml"/>
  <Override ContentType="application/vnd.ms-office.chartstyle+xml" PartName="/ppt/charts/style117.xml"/>
  <Override ContentType="application/vnd.ms-office.chartstyle+xml" PartName="/ppt/charts/style41.xml"/>
  <Override ContentType="application/vnd.ms-office.chartstyle+xml" PartName="/ppt/charts/style15.xml"/>
  <Override ContentType="application/vnd.ms-office.chartstyle+xml" PartName="/ppt/charts/style82.xml"/>
  <Override ContentType="application/vnd.ms-office.chartstyle+xml" PartName="/ppt/charts/style19.xml"/>
  <Override ContentType="application/vnd.ms-office.chartstyle+xml" PartName="/ppt/charts/style35.xml"/>
  <Override ContentType="application/vnd.ms-office.chartstyle+xml" PartName="/ppt/charts/style131.xml"/>
  <Override ContentType="application/vnd.ms-office.chartstyle+xml" PartName="/ppt/charts/style66.xml"/>
  <Override ContentType="application/vnd.ms-office.chartstyle+xml" PartName="/ppt/charts/style23.xml"/>
  <Override ContentType="application/vnd.ms-office.chartstyle+xml" PartName="/ppt/charts/style96.xml"/>
  <Override ContentType="application/vnd.ms-office.chartstyle+xml" PartName="/ppt/charts/style53.xml"/>
  <Override ContentType="application/vnd.ms-office.chartstyle+xml" PartName="/ppt/charts/style127.xml"/>
  <Override ContentType="application/vnd.ms-office.chartstyle+xml" PartName="/ppt/charts/style21.xml"/>
  <Override ContentType="application/vnd.ms-office.chartstyle+xml" PartName="/ppt/charts/style51.xml"/>
  <Override ContentType="application/vnd.ms-office.chartstyle+xml" PartName="/ppt/charts/style115.xml"/>
  <Override ContentType="application/vnd.ms-office.chartstyle+xml" PartName="/ppt/charts/style64.xml"/>
  <Override ContentType="application/vnd.ms-office.chartstyle+xml" PartName="/ppt/charts/style102.xml"/>
  <Override ContentType="application/vnd.ms-office.chartstyle+xml" PartName="/ppt/charts/style48.xml"/>
  <Override ContentType="application/vnd.ms-office.chartstyle+xml" PartName="/ppt/charts/style17.xml"/>
  <Override ContentType="application/vnd.ms-office.chartstyle+xml" PartName="/ppt/charts/style6.xml"/>
  <Override ContentType="application/vnd.ms-office.chartstyle+xml" PartName="/ppt/charts/style78.xml"/>
  <Override ContentType="application/vnd.ms-office.chartstyle+xml" PartName="/ppt/charts/style38.xml"/>
  <Override ContentType="application/vnd.ms-office.chartstyle+xml" PartName="/ppt/charts/style63.xml"/>
  <Override ContentType="application/vnd.ms-office.chartstyle+xml" PartName="/ppt/charts/style103.xml"/>
  <Override ContentType="application/vnd.ms-office.chartstyle+xml" PartName="/ppt/charts/style89.xml"/>
  <Override ContentType="application/vnd.ms-office.chartstyle+xml" PartName="/ppt/charts/style98.xml"/>
  <Override ContentType="application/vnd.ms-office.chartstyle+xml" PartName="/ppt/charts/style46.xml"/>
  <Override ContentType="application/vnd.ms-office.chartstyle+xml" PartName="/ppt/charts/style120.xml"/>
  <Override ContentType="application/vnd.ms-office.chartstyle+xml" PartName="/ppt/charts/style20.xml"/>
  <Override ContentType="application/vnd.ms-office.chartstyle+xml" PartName="/ppt/charts/style29.xml"/>
  <Override ContentType="application/vnd.ms-office.chartstyle+xml" PartName="/ppt/charts/style12.xml"/>
  <Override ContentType="application/vnd.ms-office.chartstyle+xml" PartName="/ppt/charts/style129.xml"/>
  <Override ContentType="application/vnd.ms-office.chartstyle+xml" PartName="/ppt/charts/style55.xml"/>
  <Override ContentType="application/vnd.ms-office.chartstyle+xml" PartName="/ppt/charts/style9.xml"/>
  <Override ContentType="application/vnd.ms-office.chartstyle+xml" PartName="/ppt/charts/style10.xml"/>
  <Override ContentType="application/vnd.ms-office.chartstyle+xml" PartName="/ppt/charts/style72.xml"/>
  <Override ContentType="application/vnd.ms-office.chartstyle+xml" PartName="/ppt/charts/style130.xml"/>
  <Override ContentType="application/vnd.ms-office.chartstyle+xml" PartName="/ppt/charts/style113.xml"/>
  <Override ContentType="application/vnd.ms-office.chartstyle+xml" PartName="/ppt/charts/style80.xml"/>
  <Override ContentType="application/vnd.ms-office.chartstyle+xml" PartName="/ppt/charts/style57.xml"/>
  <Override ContentType="application/vnd.ms-office.chartstyle+xml" PartName="/ppt/charts/style44.xml"/>
  <Override ContentType="application/vnd.ms-office.chartstyle+xml" PartName="/ppt/charts/style122.xml"/>
  <Override ContentType="application/vnd.ms-office.chartstyle+xml" PartName="/ppt/charts/style74.xml"/>
  <Override ContentType="application/vnd.ms-office.chartstyle+xml" PartName="/ppt/charts/style87.xml"/>
  <Override ContentType="application/vnd.ms-office.chartstyle+xml" PartName="/ppt/charts/style105.xml"/>
  <Override ContentType="application/vnd.ms-office.chartstyle+xml" PartName="/ppt/charts/style31.xml"/>
  <Override ContentType="application/vnd.ms-office.chartstyle+xml" PartName="/ppt/charts/style118.xml"/>
  <Override ContentType="application/vnd.ms-office.chartstyle+xml" PartName="/ppt/charts/style27.xml"/>
  <Override ContentType="application/vnd.ms-office.chartstyle+xml" PartName="/ppt/charts/style14.xml"/>
  <Override ContentType="application/vnd.ms-office.chartstyle+xml" PartName="/ppt/charts/style107.xml"/>
  <Override ContentType="application/vnd.ms-office.chartstyle+xml" PartName="/ppt/charts/style61.xml"/>
  <Override ContentType="application/vnd.ms-office.chartstyle+xml" PartName="/ppt/charts/style91.xml"/>
  <Override ContentType="application/vnd.ms-office.chartstyle+xml" PartName="/ppt/charts/style124.xml"/>
  <Override ContentType="application/vnd.ms-office.chartstyle+xml" PartName="/ppt/charts/style2.xml"/>
  <Override ContentType="application/vnd.ms-office.chartstyle+xml" PartName="/ppt/charts/style111.xml"/>
  <Override ContentType="application/vnd.openxmlformats-officedocument.presentationml.presProps+xml" PartName="/ppt/pres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 id="349" r:id="rId99"/>
    <p:sldId id="350" r:id="rId100"/>
    <p:sldId id="351" r:id="rId101"/>
    <p:sldId id="352" r:id="rId102"/>
    <p:sldId id="353" r:id="rId103"/>
    <p:sldId id="354" r:id="rId104"/>
    <p:sldId id="355" r:id="rId105"/>
    <p:sldId id="356" r:id="rId106"/>
    <p:sldId id="357" r:id="rId107"/>
    <p:sldId id="358" r:id="rId108"/>
    <p:sldId id="359" r:id="rId109"/>
    <p:sldId id="360" r:id="rId110"/>
    <p:sldId id="361" r:id="rId111"/>
    <p:sldId id="362" r:id="rId112"/>
    <p:sldId id="363" r:id="rId113"/>
    <p:sldId id="364" r:id="rId114"/>
    <p:sldId id="365" r:id="rId115"/>
    <p:sldId id="366" r:id="rId116"/>
    <p:sldId id="367" r:id="rId117"/>
    <p:sldId id="368" r:id="rId118"/>
    <p:sldId id="369" r:id="rId119"/>
    <p:sldId id="370" r:id="rId120"/>
    <p:sldId id="371" r:id="rId121"/>
    <p:sldId id="372" r:id="rId122"/>
    <p:sldId id="373" r:id="rId123"/>
    <p:sldId id="374" r:id="rId124"/>
    <p:sldId id="375" r:id="rId125"/>
    <p:sldId id="376" r:id="rId126"/>
    <p:sldId id="377" r:id="rId127"/>
    <p:sldId id="378" r:id="rId128"/>
    <p:sldId id="379" r:id="rId129"/>
    <p:sldId id="380" r:id="rId130"/>
    <p:sldId id="381" r:id="rId131"/>
    <p:sldId id="382" r:id="rId132"/>
    <p:sldId id="383" r:id="rId133"/>
    <p:sldId id="384" r:id="rId134"/>
    <p:sldId id="385" r:id="rId135"/>
    <p:sldId id="386" r:id="rId136"/>
    <p:sldId id="387" r:id="rId137"/>
    <p:sldId id="388" r:id="rId138"/>
    <p:sldId id="389" r:id="rId139"/>
    <p:sldId id="390" r:id="rId140"/>
    <p:sldId id="391" r:id="rId141"/>
    <p:sldId id="392" r:id="rId142"/>
    <p:sldId id="393" r:id="rId143"/>
    <p:sldId id="394" r:id="rId144"/>
    <p:sldId id="395" r:id="rId145"/>
    <p:sldId id="396" r:id="rId146"/>
    <p:sldId id="397" r:id="rId147"/>
    <p:sldId id="398" r:id="rId148"/>
    <p:sldId id="399" r:id="rId149"/>
    <p:sldId id="400" r:id="rId150"/>
    <p:sldId id="401" r:id="rId151"/>
    <p:sldId id="402" r:id="rId152"/>
    <p:sldId id="403" r:id="rId153"/>
    <p:sldId id="404" r:id="rId154"/>
    <p:sldId id="405" r:id="rId155"/>
    <p:sldId id="406" r:id="rId156"/>
    <p:sldId id="407" r:id="rId157"/>
    <p:sldId id="408" r:id="rId158"/>
    <p:sldId id="409" r:id="rId159"/>
    <p:sldId id="410" r:id="rId160"/>
    <p:sldId id="411" r:id="rId161"/>
    <p:sldId id="412" r:id="rId162"/>
    <p:sldId id="413" r:id="rId163"/>
    <p:sldId id="414" r:id="rId164"/>
    <p:sldId id="415" r:id="rId165"/>
    <p:sldId id="416" r:id="rId166"/>
    <p:sldId id="417" r:id="rId167"/>
    <p:sldId id="418" r:id="rId168"/>
    <p:sldId id="419" r:id="rId169"/>
    <p:sldId id="420" r:id="rId170"/>
    <p:sldId id="421" r:id="rId171"/>
    <p:sldId id="422" r:id="rId172"/>
    <p:sldId id="423" r:id="rId173"/>
    <p:sldId id="424" r:id="rId174"/>
    <p:sldId id="425" r:id="rId175"/>
    <p:sldId id="426" r:id="rId176"/>
    <p:sldId id="427" r:id="rId177"/>
    <p:sldId id="428" r:id="rId178"/>
    <p:sldId id="429" r:id="rId179"/>
    <p:sldId id="430" r:id="rId180"/>
    <p:sldId id="431" r:id="rId181"/>
    <p:sldId id="432" r:id="rId182"/>
    <p:sldId id="433" r:id="rId183"/>
    <p:sldId id="434" r:id="rId184"/>
    <p:sldId id="435" r:id="rId185"/>
    <p:sldId id="436" r:id="rId186"/>
    <p:sldId id="437" r:id="rId187"/>
    <p:sldId id="438" r:id="rId188"/>
    <p:sldId id="439" r:id="rId189"/>
    <p:sldId id="440" r:id="rId190"/>
    <p:sldId id="441" r:id="rId191"/>
    <p:sldId id="442" r:id="rId192"/>
    <p:sldId id="443" r:id="rId193"/>
    <p:sldId id="444" r:id="rId194"/>
    <p:sldId id="445" r:id="rId195"/>
    <p:sldId id="446" r:id="rId196"/>
    <p:sldId id="447" r:id="rId197"/>
    <p:sldId id="448" r:id="rId198"/>
    <p:sldId id="449" r:id="rId199"/>
    <p:sldId id="450" r:id="rId200"/>
    <p:sldId id="451" r:id="rId201"/>
    <p:sldId id="452" r:id="rId202"/>
    <p:sldId id="453" r:id="rId203"/>
    <p:sldId id="454" r:id="rId204"/>
    <p:sldId id="455" r:id="rId205"/>
    <p:sldId id="456" r:id="rId206"/>
    <p:sldId id="457" r:id="rId207"/>
    <p:sldId id="458" r:id="rId208"/>
    <p:sldId id="459" r:id="rId209"/>
    <p:sldId id="460" r:id="rId210"/>
    <p:sldId id="461" r:id="rId211"/>
    <p:sldId id="462" r:id="rId212"/>
    <p:sldId id="463" r:id="rId213"/>
    <p:sldId id="464" r:id="rId214"/>
    <p:sldId id="465" r:id="rId215"/>
    <p:sldId id="466" r:id="rId216"/>
  </p:sldIdLst>
  <p:sldSz cy="6858000" cx="12192000"/>
  <p:notesSz cx="6858000" cy="9144000"/>
  <p:embeddedFontLst>
    <p:embeddedFont>
      <p:font typeface="Montserrat"/>
      <p:regular r:id="rId217"/>
      <p:bold r:id="rId218"/>
      <p:italic r:id="rId219"/>
      <p:boldItalic r:id="rId22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221" roundtripDataSignature="AMtx7mjALW/hfgfeKdfy47VYWXmdKUCau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CAAF8F8-1042-451F-BDD4-56EEC2D591B4}">
  <a:tblStyle styleId="{CCAAF8F8-1042-451F-BDD4-56EEC2D591B4}" styleName="Table_0">
    <a:wholeTbl>
      <a:tcTxStyle b="off" i="off">
        <a:font>
          <a:latin typeface="Montserrat"/>
          <a:ea typeface="Montserrat"/>
          <a:cs typeface="Montserrat"/>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DE9F7"/>
          </a:solidFill>
        </a:fill>
      </a:tcStyle>
    </a:wholeTbl>
    <a:band1H>
      <a:tcTxStyle/>
      <a:tcStyle>
        <a:fill>
          <a:solidFill>
            <a:srgbClr val="D8CFEE"/>
          </a:solidFill>
        </a:fill>
      </a:tcStyle>
    </a:band1H>
    <a:band2H>
      <a:tcTxStyle/>
    </a:band2H>
    <a:band1V>
      <a:tcTxStyle/>
      <a:tcStyle>
        <a:fill>
          <a:solidFill>
            <a:srgbClr val="D8CFEE"/>
          </a:solidFill>
        </a:fill>
      </a:tcStyle>
    </a:band1V>
    <a:band2V>
      <a:tcTxStyle/>
    </a:band2V>
    <a:lastCol>
      <a:tcTxStyle b="on" i="off">
        <a:font>
          <a:latin typeface="Montserrat"/>
          <a:ea typeface="Montserrat"/>
          <a:cs typeface="Montserrat"/>
        </a:font>
        <a:schemeClr val="lt1"/>
      </a:tcTxStyle>
      <a:tcStyle>
        <a:fill>
          <a:solidFill>
            <a:schemeClr val="accent1"/>
          </a:solidFill>
        </a:fill>
      </a:tcStyle>
    </a:lastCol>
    <a:firstCol>
      <a:tcTxStyle b="on" i="off">
        <a:font>
          <a:latin typeface="Montserrat"/>
          <a:ea typeface="Montserrat"/>
          <a:cs typeface="Montserrat"/>
        </a:font>
        <a:schemeClr val="lt1"/>
      </a:tcTxStyle>
      <a:tcStyle>
        <a:fill>
          <a:solidFill>
            <a:schemeClr val="accent1"/>
          </a:solidFill>
        </a:fill>
      </a:tcStyle>
    </a:firstCol>
    <a:lastRow>
      <a:tcTxStyle b="on" i="off">
        <a:font>
          <a:latin typeface="Montserrat"/>
          <a:ea typeface="Montserrat"/>
          <a:cs typeface="Montserrat"/>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Montserrat"/>
          <a:ea typeface="Montserrat"/>
          <a:cs typeface="Montserrat"/>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190" Type="http://schemas.openxmlformats.org/officeDocument/2006/relationships/slide" Target="slides/slide18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194" Type="http://schemas.openxmlformats.org/officeDocument/2006/relationships/slide" Target="slides/slide189.xml"/><Relationship Id="rId43" Type="http://schemas.openxmlformats.org/officeDocument/2006/relationships/slide" Target="slides/slide38.xml"/><Relationship Id="rId193" Type="http://schemas.openxmlformats.org/officeDocument/2006/relationships/slide" Target="slides/slide188.xml"/><Relationship Id="rId46" Type="http://schemas.openxmlformats.org/officeDocument/2006/relationships/slide" Target="slides/slide41.xml"/><Relationship Id="rId192" Type="http://schemas.openxmlformats.org/officeDocument/2006/relationships/slide" Target="slides/slide187.xml"/><Relationship Id="rId45" Type="http://schemas.openxmlformats.org/officeDocument/2006/relationships/slide" Target="slides/slide40.xml"/><Relationship Id="rId191" Type="http://schemas.openxmlformats.org/officeDocument/2006/relationships/slide" Target="slides/slide186.xml"/><Relationship Id="rId48" Type="http://schemas.openxmlformats.org/officeDocument/2006/relationships/slide" Target="slides/slide43.xml"/><Relationship Id="rId187" Type="http://schemas.openxmlformats.org/officeDocument/2006/relationships/slide" Target="slides/slide182.xml"/><Relationship Id="rId47" Type="http://schemas.openxmlformats.org/officeDocument/2006/relationships/slide" Target="slides/slide42.xml"/><Relationship Id="rId186" Type="http://schemas.openxmlformats.org/officeDocument/2006/relationships/slide" Target="slides/slide181.xml"/><Relationship Id="rId185" Type="http://schemas.openxmlformats.org/officeDocument/2006/relationships/slide" Target="slides/slide180.xml"/><Relationship Id="rId49" Type="http://schemas.openxmlformats.org/officeDocument/2006/relationships/slide" Target="slides/slide44.xml"/><Relationship Id="rId184" Type="http://schemas.openxmlformats.org/officeDocument/2006/relationships/slide" Target="slides/slide179.xml"/><Relationship Id="rId189" Type="http://schemas.openxmlformats.org/officeDocument/2006/relationships/slide" Target="slides/slide184.xml"/><Relationship Id="rId188" Type="http://schemas.openxmlformats.org/officeDocument/2006/relationships/slide" Target="slides/slide18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183" Type="http://schemas.openxmlformats.org/officeDocument/2006/relationships/slide" Target="slides/slide178.xml"/><Relationship Id="rId32" Type="http://schemas.openxmlformats.org/officeDocument/2006/relationships/slide" Target="slides/slide27.xml"/><Relationship Id="rId182" Type="http://schemas.openxmlformats.org/officeDocument/2006/relationships/slide" Target="slides/slide177.xml"/><Relationship Id="rId35" Type="http://schemas.openxmlformats.org/officeDocument/2006/relationships/slide" Target="slides/slide30.xml"/><Relationship Id="rId181" Type="http://schemas.openxmlformats.org/officeDocument/2006/relationships/slide" Target="slides/slide176.xml"/><Relationship Id="rId34" Type="http://schemas.openxmlformats.org/officeDocument/2006/relationships/slide" Target="slides/slide29.xml"/><Relationship Id="rId180" Type="http://schemas.openxmlformats.org/officeDocument/2006/relationships/slide" Target="slides/slide175.xml"/><Relationship Id="rId37" Type="http://schemas.openxmlformats.org/officeDocument/2006/relationships/slide" Target="slides/slide32.xml"/><Relationship Id="rId176" Type="http://schemas.openxmlformats.org/officeDocument/2006/relationships/slide" Target="slides/slide171.xml"/><Relationship Id="rId36" Type="http://schemas.openxmlformats.org/officeDocument/2006/relationships/slide" Target="slides/slide31.xml"/><Relationship Id="rId175" Type="http://schemas.openxmlformats.org/officeDocument/2006/relationships/slide" Target="slides/slide170.xml"/><Relationship Id="rId39" Type="http://schemas.openxmlformats.org/officeDocument/2006/relationships/slide" Target="slides/slide34.xml"/><Relationship Id="rId174" Type="http://schemas.openxmlformats.org/officeDocument/2006/relationships/slide" Target="slides/slide169.xml"/><Relationship Id="rId38" Type="http://schemas.openxmlformats.org/officeDocument/2006/relationships/slide" Target="slides/slide33.xml"/><Relationship Id="rId173" Type="http://schemas.openxmlformats.org/officeDocument/2006/relationships/slide" Target="slides/slide168.xml"/><Relationship Id="rId179" Type="http://schemas.openxmlformats.org/officeDocument/2006/relationships/slide" Target="slides/slide174.xml"/><Relationship Id="rId178" Type="http://schemas.openxmlformats.org/officeDocument/2006/relationships/slide" Target="slides/slide173.xml"/><Relationship Id="rId177" Type="http://schemas.openxmlformats.org/officeDocument/2006/relationships/slide" Target="slides/slide172.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98" Type="http://schemas.openxmlformats.org/officeDocument/2006/relationships/slide" Target="slides/slide193.xml"/><Relationship Id="rId14" Type="http://schemas.openxmlformats.org/officeDocument/2006/relationships/slide" Target="slides/slide9.xml"/><Relationship Id="rId197" Type="http://schemas.openxmlformats.org/officeDocument/2006/relationships/slide" Target="slides/slide192.xml"/><Relationship Id="rId17" Type="http://schemas.openxmlformats.org/officeDocument/2006/relationships/slide" Target="slides/slide12.xml"/><Relationship Id="rId196" Type="http://schemas.openxmlformats.org/officeDocument/2006/relationships/slide" Target="slides/slide191.xml"/><Relationship Id="rId16" Type="http://schemas.openxmlformats.org/officeDocument/2006/relationships/slide" Target="slides/slide11.xml"/><Relationship Id="rId195" Type="http://schemas.openxmlformats.org/officeDocument/2006/relationships/slide" Target="slides/slide190.xml"/><Relationship Id="rId19" Type="http://schemas.openxmlformats.org/officeDocument/2006/relationships/slide" Target="slides/slide14.xml"/><Relationship Id="rId18" Type="http://schemas.openxmlformats.org/officeDocument/2006/relationships/slide" Target="slides/slide13.xml"/><Relationship Id="rId199" Type="http://schemas.openxmlformats.org/officeDocument/2006/relationships/slide" Target="slides/slide194.xml"/><Relationship Id="rId84" Type="http://schemas.openxmlformats.org/officeDocument/2006/relationships/slide" Target="slides/slide79.xml"/><Relationship Id="rId83" Type="http://schemas.openxmlformats.org/officeDocument/2006/relationships/slide" Target="slides/slide78.xml"/><Relationship Id="rId86" Type="http://schemas.openxmlformats.org/officeDocument/2006/relationships/slide" Target="slides/slide81.xml"/><Relationship Id="rId85" Type="http://schemas.openxmlformats.org/officeDocument/2006/relationships/slide" Target="slides/slide80.xml"/><Relationship Id="rId88" Type="http://schemas.openxmlformats.org/officeDocument/2006/relationships/slide" Target="slides/slide83.xml"/><Relationship Id="rId150" Type="http://schemas.openxmlformats.org/officeDocument/2006/relationships/slide" Target="slides/slide145.xml"/><Relationship Id="rId87" Type="http://schemas.openxmlformats.org/officeDocument/2006/relationships/slide" Target="slides/slide82.xml"/><Relationship Id="rId89" Type="http://schemas.openxmlformats.org/officeDocument/2006/relationships/slide" Target="slides/slide84.xml"/><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149" Type="http://schemas.openxmlformats.org/officeDocument/2006/relationships/slide" Target="slides/slide144.xml"/><Relationship Id="rId4" Type="http://schemas.openxmlformats.org/officeDocument/2006/relationships/slideMaster" Target="slideMasters/slideMaster1.xml"/><Relationship Id="rId148" Type="http://schemas.openxmlformats.org/officeDocument/2006/relationships/slide" Target="slides/slide143.xml"/><Relationship Id="rId9" Type="http://schemas.openxmlformats.org/officeDocument/2006/relationships/slide" Target="slides/slide4.xml"/><Relationship Id="rId143" Type="http://schemas.openxmlformats.org/officeDocument/2006/relationships/slide" Target="slides/slide138.xml"/><Relationship Id="rId142" Type="http://schemas.openxmlformats.org/officeDocument/2006/relationships/slide" Target="slides/slide137.xml"/><Relationship Id="rId141" Type="http://schemas.openxmlformats.org/officeDocument/2006/relationships/slide" Target="slides/slide136.xml"/><Relationship Id="rId140" Type="http://schemas.openxmlformats.org/officeDocument/2006/relationships/slide" Target="slides/slide135.xml"/><Relationship Id="rId5" Type="http://schemas.openxmlformats.org/officeDocument/2006/relationships/notesMaster" Target="notesMasters/notesMaster1.xml"/><Relationship Id="rId147" Type="http://schemas.openxmlformats.org/officeDocument/2006/relationships/slide" Target="slides/slide142.xml"/><Relationship Id="rId6" Type="http://schemas.openxmlformats.org/officeDocument/2006/relationships/slide" Target="slides/slide1.xml"/><Relationship Id="rId146" Type="http://schemas.openxmlformats.org/officeDocument/2006/relationships/slide" Target="slides/slide141.xml"/><Relationship Id="rId7" Type="http://schemas.openxmlformats.org/officeDocument/2006/relationships/slide" Target="slides/slide2.xml"/><Relationship Id="rId145" Type="http://schemas.openxmlformats.org/officeDocument/2006/relationships/slide" Target="slides/slide140.xml"/><Relationship Id="rId8" Type="http://schemas.openxmlformats.org/officeDocument/2006/relationships/slide" Target="slides/slide3.xml"/><Relationship Id="rId144" Type="http://schemas.openxmlformats.org/officeDocument/2006/relationships/slide" Target="slides/slide139.xml"/><Relationship Id="rId73" Type="http://schemas.openxmlformats.org/officeDocument/2006/relationships/slide" Target="slides/slide68.xml"/><Relationship Id="rId72" Type="http://schemas.openxmlformats.org/officeDocument/2006/relationships/slide" Target="slides/slide67.xml"/><Relationship Id="rId75" Type="http://schemas.openxmlformats.org/officeDocument/2006/relationships/slide" Target="slides/slide70.xml"/><Relationship Id="rId74" Type="http://schemas.openxmlformats.org/officeDocument/2006/relationships/slide" Target="slides/slide69.xml"/><Relationship Id="rId77" Type="http://schemas.openxmlformats.org/officeDocument/2006/relationships/slide" Target="slides/slide72.xml"/><Relationship Id="rId76" Type="http://schemas.openxmlformats.org/officeDocument/2006/relationships/slide" Target="slides/slide71.xml"/><Relationship Id="rId79" Type="http://schemas.openxmlformats.org/officeDocument/2006/relationships/slide" Target="slides/slide74.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139" Type="http://schemas.openxmlformats.org/officeDocument/2006/relationships/slide" Target="slides/slide134.xml"/><Relationship Id="rId138" Type="http://schemas.openxmlformats.org/officeDocument/2006/relationships/slide" Target="slides/slide133.xml"/><Relationship Id="rId137" Type="http://schemas.openxmlformats.org/officeDocument/2006/relationships/slide" Target="slides/slide132.xml"/><Relationship Id="rId132" Type="http://schemas.openxmlformats.org/officeDocument/2006/relationships/slide" Target="slides/slide127.xml"/><Relationship Id="rId131" Type="http://schemas.openxmlformats.org/officeDocument/2006/relationships/slide" Target="slides/slide126.xml"/><Relationship Id="rId130" Type="http://schemas.openxmlformats.org/officeDocument/2006/relationships/slide" Target="slides/slide125.xml"/><Relationship Id="rId136" Type="http://schemas.openxmlformats.org/officeDocument/2006/relationships/slide" Target="slides/slide131.xml"/><Relationship Id="rId135" Type="http://schemas.openxmlformats.org/officeDocument/2006/relationships/slide" Target="slides/slide130.xml"/><Relationship Id="rId134" Type="http://schemas.openxmlformats.org/officeDocument/2006/relationships/slide" Target="slides/slide129.xml"/><Relationship Id="rId133" Type="http://schemas.openxmlformats.org/officeDocument/2006/relationships/slide" Target="slides/slide128.xml"/><Relationship Id="rId62" Type="http://schemas.openxmlformats.org/officeDocument/2006/relationships/slide" Target="slides/slide57.xml"/><Relationship Id="rId61" Type="http://schemas.openxmlformats.org/officeDocument/2006/relationships/slide" Target="slides/slide56.xml"/><Relationship Id="rId64" Type="http://schemas.openxmlformats.org/officeDocument/2006/relationships/slide" Target="slides/slide59.xml"/><Relationship Id="rId63" Type="http://schemas.openxmlformats.org/officeDocument/2006/relationships/slide" Target="slides/slide58.xml"/><Relationship Id="rId66" Type="http://schemas.openxmlformats.org/officeDocument/2006/relationships/slide" Target="slides/slide61.xml"/><Relationship Id="rId172" Type="http://schemas.openxmlformats.org/officeDocument/2006/relationships/slide" Target="slides/slide167.xml"/><Relationship Id="rId65" Type="http://schemas.openxmlformats.org/officeDocument/2006/relationships/slide" Target="slides/slide60.xml"/><Relationship Id="rId171" Type="http://schemas.openxmlformats.org/officeDocument/2006/relationships/slide" Target="slides/slide166.xml"/><Relationship Id="rId68" Type="http://schemas.openxmlformats.org/officeDocument/2006/relationships/slide" Target="slides/slide63.xml"/><Relationship Id="rId170" Type="http://schemas.openxmlformats.org/officeDocument/2006/relationships/slide" Target="slides/slide165.xml"/><Relationship Id="rId67" Type="http://schemas.openxmlformats.org/officeDocument/2006/relationships/slide" Target="slides/slide62.xml"/><Relationship Id="rId60" Type="http://schemas.openxmlformats.org/officeDocument/2006/relationships/slide" Target="slides/slide55.xml"/><Relationship Id="rId165" Type="http://schemas.openxmlformats.org/officeDocument/2006/relationships/slide" Target="slides/slide160.xml"/><Relationship Id="rId69" Type="http://schemas.openxmlformats.org/officeDocument/2006/relationships/slide" Target="slides/slide64.xml"/><Relationship Id="rId164" Type="http://schemas.openxmlformats.org/officeDocument/2006/relationships/slide" Target="slides/slide159.xml"/><Relationship Id="rId163" Type="http://schemas.openxmlformats.org/officeDocument/2006/relationships/slide" Target="slides/slide158.xml"/><Relationship Id="rId162" Type="http://schemas.openxmlformats.org/officeDocument/2006/relationships/slide" Target="slides/slide157.xml"/><Relationship Id="rId169" Type="http://schemas.openxmlformats.org/officeDocument/2006/relationships/slide" Target="slides/slide164.xml"/><Relationship Id="rId168" Type="http://schemas.openxmlformats.org/officeDocument/2006/relationships/slide" Target="slides/slide163.xml"/><Relationship Id="rId167" Type="http://schemas.openxmlformats.org/officeDocument/2006/relationships/slide" Target="slides/slide162.xml"/><Relationship Id="rId166" Type="http://schemas.openxmlformats.org/officeDocument/2006/relationships/slide" Target="slides/slide161.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55" Type="http://schemas.openxmlformats.org/officeDocument/2006/relationships/slide" Target="slides/slide50.xml"/><Relationship Id="rId161" Type="http://schemas.openxmlformats.org/officeDocument/2006/relationships/slide" Target="slides/slide156.xml"/><Relationship Id="rId54" Type="http://schemas.openxmlformats.org/officeDocument/2006/relationships/slide" Target="slides/slide49.xml"/><Relationship Id="rId160" Type="http://schemas.openxmlformats.org/officeDocument/2006/relationships/slide" Target="slides/slide155.xml"/><Relationship Id="rId57" Type="http://schemas.openxmlformats.org/officeDocument/2006/relationships/slide" Target="slides/slide52.xml"/><Relationship Id="rId56" Type="http://schemas.openxmlformats.org/officeDocument/2006/relationships/slide" Target="slides/slide51.xml"/><Relationship Id="rId159" Type="http://schemas.openxmlformats.org/officeDocument/2006/relationships/slide" Target="slides/slide154.xml"/><Relationship Id="rId59" Type="http://schemas.openxmlformats.org/officeDocument/2006/relationships/slide" Target="slides/slide54.xml"/><Relationship Id="rId154" Type="http://schemas.openxmlformats.org/officeDocument/2006/relationships/slide" Target="slides/slide149.xml"/><Relationship Id="rId58" Type="http://schemas.openxmlformats.org/officeDocument/2006/relationships/slide" Target="slides/slide53.xml"/><Relationship Id="rId153" Type="http://schemas.openxmlformats.org/officeDocument/2006/relationships/slide" Target="slides/slide148.xml"/><Relationship Id="rId152" Type="http://schemas.openxmlformats.org/officeDocument/2006/relationships/slide" Target="slides/slide147.xml"/><Relationship Id="rId151" Type="http://schemas.openxmlformats.org/officeDocument/2006/relationships/slide" Target="slides/slide146.xml"/><Relationship Id="rId158" Type="http://schemas.openxmlformats.org/officeDocument/2006/relationships/slide" Target="slides/slide153.xml"/><Relationship Id="rId157" Type="http://schemas.openxmlformats.org/officeDocument/2006/relationships/slide" Target="slides/slide152.xml"/><Relationship Id="rId156" Type="http://schemas.openxmlformats.org/officeDocument/2006/relationships/slide" Target="slides/slide151.xml"/><Relationship Id="rId155" Type="http://schemas.openxmlformats.org/officeDocument/2006/relationships/slide" Target="slides/slide150.xml"/><Relationship Id="rId107" Type="http://schemas.openxmlformats.org/officeDocument/2006/relationships/slide" Target="slides/slide102.xml"/><Relationship Id="rId106" Type="http://schemas.openxmlformats.org/officeDocument/2006/relationships/slide" Target="slides/slide101.xml"/><Relationship Id="rId105" Type="http://schemas.openxmlformats.org/officeDocument/2006/relationships/slide" Target="slides/slide100.xml"/><Relationship Id="rId104" Type="http://schemas.openxmlformats.org/officeDocument/2006/relationships/slide" Target="slides/slide99.xml"/><Relationship Id="rId109" Type="http://schemas.openxmlformats.org/officeDocument/2006/relationships/slide" Target="slides/slide104.xml"/><Relationship Id="rId108" Type="http://schemas.openxmlformats.org/officeDocument/2006/relationships/slide" Target="slides/slide103.xml"/><Relationship Id="rId220" Type="http://schemas.openxmlformats.org/officeDocument/2006/relationships/font" Target="fonts/Montserrat-boldItalic.fntdata"/><Relationship Id="rId103" Type="http://schemas.openxmlformats.org/officeDocument/2006/relationships/slide" Target="slides/slide98.xml"/><Relationship Id="rId102" Type="http://schemas.openxmlformats.org/officeDocument/2006/relationships/slide" Target="slides/slide97.xml"/><Relationship Id="rId101" Type="http://schemas.openxmlformats.org/officeDocument/2006/relationships/slide" Target="slides/slide96.xml"/><Relationship Id="rId100" Type="http://schemas.openxmlformats.org/officeDocument/2006/relationships/slide" Target="slides/slide95.xml"/><Relationship Id="rId221" Type="http://customschemas.google.com/relationships/presentationmetadata" Target="metadata"/><Relationship Id="rId217" Type="http://schemas.openxmlformats.org/officeDocument/2006/relationships/font" Target="fonts/Montserrat-regular.fntdata"/><Relationship Id="rId216" Type="http://schemas.openxmlformats.org/officeDocument/2006/relationships/slide" Target="slides/slide211.xml"/><Relationship Id="rId215" Type="http://schemas.openxmlformats.org/officeDocument/2006/relationships/slide" Target="slides/slide210.xml"/><Relationship Id="rId214" Type="http://schemas.openxmlformats.org/officeDocument/2006/relationships/slide" Target="slides/slide209.xml"/><Relationship Id="rId219" Type="http://schemas.openxmlformats.org/officeDocument/2006/relationships/font" Target="fonts/Montserrat-italic.fntdata"/><Relationship Id="rId218" Type="http://schemas.openxmlformats.org/officeDocument/2006/relationships/font" Target="fonts/Montserrat-bold.fntdata"/><Relationship Id="rId213" Type="http://schemas.openxmlformats.org/officeDocument/2006/relationships/slide" Target="slides/slide208.xml"/><Relationship Id="rId212" Type="http://schemas.openxmlformats.org/officeDocument/2006/relationships/slide" Target="slides/slide207.xml"/><Relationship Id="rId211" Type="http://schemas.openxmlformats.org/officeDocument/2006/relationships/slide" Target="slides/slide206.xml"/><Relationship Id="rId210" Type="http://schemas.openxmlformats.org/officeDocument/2006/relationships/slide" Target="slides/slide205.xml"/><Relationship Id="rId129" Type="http://schemas.openxmlformats.org/officeDocument/2006/relationships/slide" Target="slides/slide124.xml"/><Relationship Id="rId128" Type="http://schemas.openxmlformats.org/officeDocument/2006/relationships/slide" Target="slides/slide123.xml"/><Relationship Id="rId127" Type="http://schemas.openxmlformats.org/officeDocument/2006/relationships/slide" Target="slides/slide122.xml"/><Relationship Id="rId126" Type="http://schemas.openxmlformats.org/officeDocument/2006/relationships/slide" Target="slides/slide121.xml"/><Relationship Id="rId121" Type="http://schemas.openxmlformats.org/officeDocument/2006/relationships/slide" Target="slides/slide116.xml"/><Relationship Id="rId120" Type="http://schemas.openxmlformats.org/officeDocument/2006/relationships/slide" Target="slides/slide115.xml"/><Relationship Id="rId125" Type="http://schemas.openxmlformats.org/officeDocument/2006/relationships/slide" Target="slides/slide120.xml"/><Relationship Id="rId124" Type="http://schemas.openxmlformats.org/officeDocument/2006/relationships/slide" Target="slides/slide119.xml"/><Relationship Id="rId123" Type="http://schemas.openxmlformats.org/officeDocument/2006/relationships/slide" Target="slides/slide118.xml"/><Relationship Id="rId122" Type="http://schemas.openxmlformats.org/officeDocument/2006/relationships/slide" Target="slides/slide117.xml"/><Relationship Id="rId95" Type="http://schemas.openxmlformats.org/officeDocument/2006/relationships/slide" Target="slides/slide90.xml"/><Relationship Id="rId94" Type="http://schemas.openxmlformats.org/officeDocument/2006/relationships/slide" Target="slides/slide89.xml"/><Relationship Id="rId97" Type="http://schemas.openxmlformats.org/officeDocument/2006/relationships/slide" Target="slides/slide92.xml"/><Relationship Id="rId96" Type="http://schemas.openxmlformats.org/officeDocument/2006/relationships/slide" Target="slides/slide91.xml"/><Relationship Id="rId99" Type="http://schemas.openxmlformats.org/officeDocument/2006/relationships/slide" Target="slides/slide94.xml"/><Relationship Id="rId98" Type="http://schemas.openxmlformats.org/officeDocument/2006/relationships/slide" Target="slides/slide93.xml"/><Relationship Id="rId91" Type="http://schemas.openxmlformats.org/officeDocument/2006/relationships/slide" Target="slides/slide86.xml"/><Relationship Id="rId90" Type="http://schemas.openxmlformats.org/officeDocument/2006/relationships/slide" Target="slides/slide85.xml"/><Relationship Id="rId93" Type="http://schemas.openxmlformats.org/officeDocument/2006/relationships/slide" Target="slides/slide88.xml"/><Relationship Id="rId92" Type="http://schemas.openxmlformats.org/officeDocument/2006/relationships/slide" Target="slides/slide87.xml"/><Relationship Id="rId118" Type="http://schemas.openxmlformats.org/officeDocument/2006/relationships/slide" Target="slides/slide113.xml"/><Relationship Id="rId117" Type="http://schemas.openxmlformats.org/officeDocument/2006/relationships/slide" Target="slides/slide112.xml"/><Relationship Id="rId116" Type="http://schemas.openxmlformats.org/officeDocument/2006/relationships/slide" Target="slides/slide111.xml"/><Relationship Id="rId115" Type="http://schemas.openxmlformats.org/officeDocument/2006/relationships/slide" Target="slides/slide110.xml"/><Relationship Id="rId119" Type="http://schemas.openxmlformats.org/officeDocument/2006/relationships/slide" Target="slides/slide114.xml"/><Relationship Id="rId110" Type="http://schemas.openxmlformats.org/officeDocument/2006/relationships/slide" Target="slides/slide105.xml"/><Relationship Id="rId114" Type="http://schemas.openxmlformats.org/officeDocument/2006/relationships/slide" Target="slides/slide109.xml"/><Relationship Id="rId113" Type="http://schemas.openxmlformats.org/officeDocument/2006/relationships/slide" Target="slides/slide108.xml"/><Relationship Id="rId112" Type="http://schemas.openxmlformats.org/officeDocument/2006/relationships/slide" Target="slides/slide107.xml"/><Relationship Id="rId111" Type="http://schemas.openxmlformats.org/officeDocument/2006/relationships/slide" Target="slides/slide106.xml"/><Relationship Id="rId206" Type="http://schemas.openxmlformats.org/officeDocument/2006/relationships/slide" Target="slides/slide201.xml"/><Relationship Id="rId205" Type="http://schemas.openxmlformats.org/officeDocument/2006/relationships/slide" Target="slides/slide200.xml"/><Relationship Id="rId204" Type="http://schemas.openxmlformats.org/officeDocument/2006/relationships/slide" Target="slides/slide199.xml"/><Relationship Id="rId203" Type="http://schemas.openxmlformats.org/officeDocument/2006/relationships/slide" Target="slides/slide198.xml"/><Relationship Id="rId209" Type="http://schemas.openxmlformats.org/officeDocument/2006/relationships/slide" Target="slides/slide204.xml"/><Relationship Id="rId208" Type="http://schemas.openxmlformats.org/officeDocument/2006/relationships/slide" Target="slides/slide203.xml"/><Relationship Id="rId207" Type="http://schemas.openxmlformats.org/officeDocument/2006/relationships/slide" Target="slides/slide202.xml"/><Relationship Id="rId202" Type="http://schemas.openxmlformats.org/officeDocument/2006/relationships/slide" Target="slides/slide197.xml"/><Relationship Id="rId201" Type="http://schemas.openxmlformats.org/officeDocument/2006/relationships/slide" Target="slides/slide196.xml"/><Relationship Id="rId200" Type="http://schemas.openxmlformats.org/officeDocument/2006/relationships/slide" Target="slides/slide195.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package" Target="../embeddings/Microsoft_Excel_Sheet1.xlsx"/></Relationships>
</file>

<file path=ppt/charts/_rels/chart10.xml.rels><?xml version="1.0" encoding="UTF-8" standalone="yes"?><Relationships xmlns="http://schemas.openxmlformats.org/package/2006/relationships"><Relationship Id="rId1" Type="http://schemas.microsoft.com/office/2011/relationships/chartStyle" Target="style10.xml"/><Relationship Id="rId2" Type="http://schemas.microsoft.com/office/2011/relationships/chartColorStyle" Target="colors10.xml"/><Relationship Id="rId3" Type="http://schemas.openxmlformats.org/officeDocument/2006/relationships/package" Target="../embeddings/Microsoft_Excel_Sheet10.xlsx"/></Relationships>
</file>

<file path=ppt/charts/_rels/chart100.xml.rels><?xml version="1.0" encoding="UTF-8" standalone="yes"?><Relationships xmlns="http://schemas.openxmlformats.org/package/2006/relationships"><Relationship Id="rId1" Type="http://schemas.microsoft.com/office/2011/relationships/chartStyle" Target="style100.xml"/><Relationship Id="rId2" Type="http://schemas.microsoft.com/office/2011/relationships/chartColorStyle" Target="colors100.xml"/><Relationship Id="rId3" Type="http://schemas.openxmlformats.org/officeDocument/2006/relationships/package" Target="../embeddings/Microsoft_Excel_Sheet100.xlsx"/></Relationships>
</file>

<file path=ppt/charts/_rels/chart101.xml.rels><?xml version="1.0" encoding="UTF-8" standalone="yes"?><Relationships xmlns="http://schemas.openxmlformats.org/package/2006/relationships"><Relationship Id="rId1" Type="http://schemas.microsoft.com/office/2011/relationships/chartStyle" Target="style101.xml"/><Relationship Id="rId2" Type="http://schemas.microsoft.com/office/2011/relationships/chartColorStyle" Target="colors101.xml"/><Relationship Id="rId3" Type="http://schemas.openxmlformats.org/officeDocument/2006/relationships/package" Target="../embeddings/Microsoft_Excel_Sheet101.xlsx"/></Relationships>
</file>

<file path=ppt/charts/_rels/chart102.xml.rels><?xml version="1.0" encoding="UTF-8" standalone="yes"?><Relationships xmlns="http://schemas.openxmlformats.org/package/2006/relationships"><Relationship Id="rId1" Type="http://schemas.microsoft.com/office/2011/relationships/chartStyle" Target="style102.xml"/><Relationship Id="rId2" Type="http://schemas.microsoft.com/office/2011/relationships/chartColorStyle" Target="colors102.xml"/><Relationship Id="rId3" Type="http://schemas.openxmlformats.org/officeDocument/2006/relationships/package" Target="../embeddings/Microsoft_Excel_Sheet102.xlsx"/></Relationships>
</file>

<file path=ppt/charts/_rels/chart103.xml.rels><?xml version="1.0" encoding="UTF-8" standalone="yes"?><Relationships xmlns="http://schemas.openxmlformats.org/package/2006/relationships"><Relationship Id="rId1" Type="http://schemas.microsoft.com/office/2011/relationships/chartStyle" Target="style103.xml"/><Relationship Id="rId2" Type="http://schemas.microsoft.com/office/2011/relationships/chartColorStyle" Target="colors103.xml"/><Relationship Id="rId3" Type="http://schemas.openxmlformats.org/officeDocument/2006/relationships/package" Target="../embeddings/Microsoft_Excel_Sheet103.xlsx"/></Relationships>
</file>

<file path=ppt/charts/_rels/chart104.xml.rels><?xml version="1.0" encoding="UTF-8" standalone="yes"?><Relationships xmlns="http://schemas.openxmlformats.org/package/2006/relationships"><Relationship Id="rId1" Type="http://schemas.microsoft.com/office/2011/relationships/chartStyle" Target="style104.xml"/><Relationship Id="rId2" Type="http://schemas.microsoft.com/office/2011/relationships/chartColorStyle" Target="colors104.xml"/><Relationship Id="rId3" Type="http://schemas.openxmlformats.org/officeDocument/2006/relationships/package" Target="../embeddings/Microsoft_Excel_Sheet104.xlsx"/></Relationships>
</file>

<file path=ppt/charts/_rels/chart105.xml.rels><?xml version="1.0" encoding="UTF-8" standalone="yes"?><Relationships xmlns="http://schemas.openxmlformats.org/package/2006/relationships"><Relationship Id="rId1" Type="http://schemas.microsoft.com/office/2011/relationships/chartStyle" Target="style105.xml"/><Relationship Id="rId2" Type="http://schemas.microsoft.com/office/2011/relationships/chartColorStyle" Target="colors105.xml"/><Relationship Id="rId3" Type="http://schemas.openxmlformats.org/officeDocument/2006/relationships/package" Target="../embeddings/Microsoft_Excel_Sheet105.xlsx"/></Relationships>
</file>

<file path=ppt/charts/_rels/chart106.xml.rels><?xml version="1.0" encoding="UTF-8" standalone="yes"?><Relationships xmlns="http://schemas.openxmlformats.org/package/2006/relationships"><Relationship Id="rId1" Type="http://schemas.microsoft.com/office/2011/relationships/chartStyle" Target="style106.xml"/><Relationship Id="rId2" Type="http://schemas.microsoft.com/office/2011/relationships/chartColorStyle" Target="colors106.xml"/><Relationship Id="rId3" Type="http://schemas.openxmlformats.org/officeDocument/2006/relationships/package" Target="../embeddings/Microsoft_Excel_Sheet106.xlsx"/></Relationships>
</file>

<file path=ppt/charts/_rels/chart107.xml.rels><?xml version="1.0" encoding="UTF-8" standalone="yes"?><Relationships xmlns="http://schemas.openxmlformats.org/package/2006/relationships"><Relationship Id="rId1" Type="http://schemas.microsoft.com/office/2011/relationships/chartStyle" Target="style107.xml"/><Relationship Id="rId2" Type="http://schemas.microsoft.com/office/2011/relationships/chartColorStyle" Target="colors107.xml"/><Relationship Id="rId3" Type="http://schemas.openxmlformats.org/officeDocument/2006/relationships/package" Target="../embeddings/Microsoft_Excel_Sheet107.xlsx"/></Relationships>
</file>

<file path=ppt/charts/_rels/chart108.xml.rels><?xml version="1.0" encoding="UTF-8" standalone="yes"?><Relationships xmlns="http://schemas.openxmlformats.org/package/2006/relationships"><Relationship Id="rId1" Type="http://schemas.microsoft.com/office/2011/relationships/chartStyle" Target="style108.xml"/><Relationship Id="rId2" Type="http://schemas.microsoft.com/office/2011/relationships/chartColorStyle" Target="colors108.xml"/><Relationship Id="rId3" Type="http://schemas.openxmlformats.org/officeDocument/2006/relationships/package" Target="../embeddings/Microsoft_Excel_Sheet108.xlsx"/></Relationships>
</file>

<file path=ppt/charts/_rels/chart109.xml.rels><?xml version="1.0" encoding="UTF-8" standalone="yes"?><Relationships xmlns="http://schemas.openxmlformats.org/package/2006/relationships"><Relationship Id="rId1" Type="http://schemas.microsoft.com/office/2011/relationships/chartStyle" Target="style109.xml"/><Relationship Id="rId2" Type="http://schemas.microsoft.com/office/2011/relationships/chartColorStyle" Target="colors109.xml"/><Relationship Id="rId3" Type="http://schemas.openxmlformats.org/officeDocument/2006/relationships/package" Target="../embeddings/Microsoft_Excel_Sheet109.xlsx"/></Relationships>
</file>

<file path=ppt/charts/_rels/chart11.xml.rels><?xml version="1.0" encoding="UTF-8" standalone="yes"?><Relationships xmlns="http://schemas.openxmlformats.org/package/2006/relationships"><Relationship Id="rId1" Type="http://schemas.microsoft.com/office/2011/relationships/chartStyle" Target="style11.xml"/><Relationship Id="rId2" Type="http://schemas.microsoft.com/office/2011/relationships/chartColorStyle" Target="colors11.xml"/><Relationship Id="rId3" Type="http://schemas.openxmlformats.org/officeDocument/2006/relationships/package" Target="../embeddings/Microsoft_Excel_Sheet11.xlsx"/></Relationships>
</file>

<file path=ppt/charts/_rels/chart110.xml.rels><?xml version="1.0" encoding="UTF-8" standalone="yes"?><Relationships xmlns="http://schemas.openxmlformats.org/package/2006/relationships"><Relationship Id="rId1" Type="http://schemas.microsoft.com/office/2011/relationships/chartStyle" Target="style110.xml"/><Relationship Id="rId2" Type="http://schemas.microsoft.com/office/2011/relationships/chartColorStyle" Target="colors110.xml"/><Relationship Id="rId3" Type="http://schemas.openxmlformats.org/officeDocument/2006/relationships/package" Target="../embeddings/Microsoft_Excel_Sheet110.xlsx"/></Relationships>
</file>

<file path=ppt/charts/_rels/chart111.xml.rels><?xml version="1.0" encoding="UTF-8" standalone="yes"?><Relationships xmlns="http://schemas.openxmlformats.org/package/2006/relationships"><Relationship Id="rId1" Type="http://schemas.microsoft.com/office/2011/relationships/chartStyle" Target="style111.xml"/><Relationship Id="rId2" Type="http://schemas.microsoft.com/office/2011/relationships/chartColorStyle" Target="colors111.xml"/><Relationship Id="rId3" Type="http://schemas.openxmlformats.org/officeDocument/2006/relationships/package" Target="../embeddings/Microsoft_Excel_Sheet111.xlsx"/></Relationships>
</file>

<file path=ppt/charts/_rels/chart112.xml.rels><?xml version="1.0" encoding="UTF-8" standalone="yes"?><Relationships xmlns="http://schemas.openxmlformats.org/package/2006/relationships"><Relationship Id="rId1" Type="http://schemas.microsoft.com/office/2011/relationships/chartStyle" Target="style112.xml"/><Relationship Id="rId2" Type="http://schemas.microsoft.com/office/2011/relationships/chartColorStyle" Target="colors112.xml"/><Relationship Id="rId3" Type="http://schemas.openxmlformats.org/officeDocument/2006/relationships/package" Target="../embeddings/Microsoft_Excel_Sheet112.xlsx"/></Relationships>
</file>

<file path=ppt/charts/_rels/chart113.xml.rels><?xml version="1.0" encoding="UTF-8" standalone="yes"?><Relationships xmlns="http://schemas.openxmlformats.org/package/2006/relationships"><Relationship Id="rId1" Type="http://schemas.microsoft.com/office/2011/relationships/chartStyle" Target="style113.xml"/><Relationship Id="rId2" Type="http://schemas.microsoft.com/office/2011/relationships/chartColorStyle" Target="colors113.xml"/><Relationship Id="rId3" Type="http://schemas.openxmlformats.org/officeDocument/2006/relationships/package" Target="../embeddings/Microsoft_Excel_Sheet113.xlsx"/></Relationships>
</file>

<file path=ppt/charts/_rels/chart114.xml.rels><?xml version="1.0" encoding="UTF-8" standalone="yes"?><Relationships xmlns="http://schemas.openxmlformats.org/package/2006/relationships"><Relationship Id="rId1" Type="http://schemas.microsoft.com/office/2011/relationships/chartStyle" Target="style114.xml"/><Relationship Id="rId2" Type="http://schemas.microsoft.com/office/2011/relationships/chartColorStyle" Target="colors114.xml"/><Relationship Id="rId3" Type="http://schemas.openxmlformats.org/officeDocument/2006/relationships/package" Target="../embeddings/Microsoft_Excel_Sheet114.xlsx"/></Relationships>
</file>

<file path=ppt/charts/_rels/chart115.xml.rels><?xml version="1.0" encoding="UTF-8" standalone="yes"?><Relationships xmlns="http://schemas.openxmlformats.org/package/2006/relationships"><Relationship Id="rId1" Type="http://schemas.microsoft.com/office/2011/relationships/chartStyle" Target="style115.xml"/><Relationship Id="rId2" Type="http://schemas.microsoft.com/office/2011/relationships/chartColorStyle" Target="colors115.xml"/><Relationship Id="rId3" Type="http://schemas.openxmlformats.org/officeDocument/2006/relationships/package" Target="../embeddings/Microsoft_Excel_Sheet115.xlsx"/></Relationships>
</file>

<file path=ppt/charts/_rels/chart116.xml.rels><?xml version="1.0" encoding="UTF-8" standalone="yes"?><Relationships xmlns="http://schemas.openxmlformats.org/package/2006/relationships"><Relationship Id="rId1" Type="http://schemas.microsoft.com/office/2011/relationships/chartStyle" Target="style116.xml"/><Relationship Id="rId2" Type="http://schemas.microsoft.com/office/2011/relationships/chartColorStyle" Target="colors116.xml"/><Relationship Id="rId3" Type="http://schemas.openxmlformats.org/officeDocument/2006/relationships/package" Target="../embeddings/Microsoft_Excel_Sheet116.xlsx"/></Relationships>
</file>

<file path=ppt/charts/_rels/chart117.xml.rels><?xml version="1.0" encoding="UTF-8" standalone="yes"?><Relationships xmlns="http://schemas.openxmlformats.org/package/2006/relationships"><Relationship Id="rId1" Type="http://schemas.microsoft.com/office/2011/relationships/chartStyle" Target="style117.xml"/><Relationship Id="rId2" Type="http://schemas.microsoft.com/office/2011/relationships/chartColorStyle" Target="colors117.xml"/><Relationship Id="rId3" Type="http://schemas.openxmlformats.org/officeDocument/2006/relationships/package" Target="../embeddings/Microsoft_Excel_Sheet117.xlsx"/></Relationships>
</file>

<file path=ppt/charts/_rels/chart118.xml.rels><?xml version="1.0" encoding="UTF-8" standalone="yes"?><Relationships xmlns="http://schemas.openxmlformats.org/package/2006/relationships"><Relationship Id="rId1" Type="http://schemas.microsoft.com/office/2011/relationships/chartStyle" Target="style118.xml"/><Relationship Id="rId2" Type="http://schemas.microsoft.com/office/2011/relationships/chartColorStyle" Target="colors118.xml"/><Relationship Id="rId3" Type="http://schemas.openxmlformats.org/officeDocument/2006/relationships/package" Target="../embeddings/Microsoft_Excel_Sheet118.xlsx"/></Relationships>
</file>

<file path=ppt/charts/_rels/chart119.xml.rels><?xml version="1.0" encoding="UTF-8" standalone="yes"?><Relationships xmlns="http://schemas.openxmlformats.org/package/2006/relationships"><Relationship Id="rId1" Type="http://schemas.microsoft.com/office/2011/relationships/chartStyle" Target="style119.xml"/><Relationship Id="rId2" Type="http://schemas.microsoft.com/office/2011/relationships/chartColorStyle" Target="colors119.xml"/><Relationship Id="rId3" Type="http://schemas.openxmlformats.org/officeDocument/2006/relationships/package" Target="../embeddings/Microsoft_Excel_Sheet119.xlsx"/></Relationships>
</file>

<file path=ppt/charts/_rels/chart12.xml.rels><?xml version="1.0" encoding="UTF-8" standalone="yes"?><Relationships xmlns="http://schemas.openxmlformats.org/package/2006/relationships"><Relationship Id="rId1" Type="http://schemas.microsoft.com/office/2011/relationships/chartStyle" Target="style12.xml"/><Relationship Id="rId2" Type="http://schemas.microsoft.com/office/2011/relationships/chartColorStyle" Target="colors12.xml"/><Relationship Id="rId3" Type="http://schemas.openxmlformats.org/officeDocument/2006/relationships/package" Target="../embeddings/Microsoft_Excel_Sheet12.xlsx"/></Relationships>
</file>

<file path=ppt/charts/_rels/chart120.xml.rels><?xml version="1.0" encoding="UTF-8" standalone="yes"?><Relationships xmlns="http://schemas.openxmlformats.org/package/2006/relationships"><Relationship Id="rId1" Type="http://schemas.microsoft.com/office/2011/relationships/chartStyle" Target="style120.xml"/><Relationship Id="rId2" Type="http://schemas.microsoft.com/office/2011/relationships/chartColorStyle" Target="colors120.xml"/><Relationship Id="rId3" Type="http://schemas.openxmlformats.org/officeDocument/2006/relationships/package" Target="../embeddings/Microsoft_Excel_Sheet120.xlsx"/></Relationships>
</file>

<file path=ppt/charts/_rels/chart121.xml.rels><?xml version="1.0" encoding="UTF-8" standalone="yes"?><Relationships xmlns="http://schemas.openxmlformats.org/package/2006/relationships"><Relationship Id="rId1" Type="http://schemas.microsoft.com/office/2011/relationships/chartStyle" Target="style121.xml"/><Relationship Id="rId2" Type="http://schemas.microsoft.com/office/2011/relationships/chartColorStyle" Target="colors121.xml"/><Relationship Id="rId3" Type="http://schemas.openxmlformats.org/officeDocument/2006/relationships/package" Target="../embeddings/Microsoft_Excel_Sheet121.xlsx"/></Relationships>
</file>

<file path=ppt/charts/_rels/chart122.xml.rels><?xml version="1.0" encoding="UTF-8" standalone="yes"?><Relationships xmlns="http://schemas.openxmlformats.org/package/2006/relationships"><Relationship Id="rId1" Type="http://schemas.microsoft.com/office/2011/relationships/chartStyle" Target="style122.xml"/><Relationship Id="rId2" Type="http://schemas.microsoft.com/office/2011/relationships/chartColorStyle" Target="colors122.xml"/><Relationship Id="rId3" Type="http://schemas.openxmlformats.org/officeDocument/2006/relationships/package" Target="../embeddings/Microsoft_Excel_Sheet122.xlsx"/></Relationships>
</file>

<file path=ppt/charts/_rels/chart123.xml.rels><?xml version="1.0" encoding="UTF-8" standalone="yes"?><Relationships xmlns="http://schemas.openxmlformats.org/package/2006/relationships"><Relationship Id="rId1" Type="http://schemas.microsoft.com/office/2011/relationships/chartStyle" Target="style123.xml"/><Relationship Id="rId2" Type="http://schemas.microsoft.com/office/2011/relationships/chartColorStyle" Target="colors123.xml"/><Relationship Id="rId3" Type="http://schemas.openxmlformats.org/officeDocument/2006/relationships/package" Target="../embeddings/Microsoft_Excel_Sheet123.xlsx"/></Relationships>
</file>

<file path=ppt/charts/_rels/chart124.xml.rels><?xml version="1.0" encoding="UTF-8" standalone="yes"?><Relationships xmlns="http://schemas.openxmlformats.org/package/2006/relationships"><Relationship Id="rId1" Type="http://schemas.microsoft.com/office/2011/relationships/chartStyle" Target="style124.xml"/><Relationship Id="rId2" Type="http://schemas.microsoft.com/office/2011/relationships/chartColorStyle" Target="colors124.xml"/><Relationship Id="rId3" Type="http://schemas.openxmlformats.org/officeDocument/2006/relationships/package" Target="../embeddings/Microsoft_Excel_Sheet124.xlsx"/></Relationships>
</file>

<file path=ppt/charts/_rels/chart125.xml.rels><?xml version="1.0" encoding="UTF-8" standalone="yes"?><Relationships xmlns="http://schemas.openxmlformats.org/package/2006/relationships"><Relationship Id="rId1" Type="http://schemas.microsoft.com/office/2011/relationships/chartStyle" Target="style125.xml"/><Relationship Id="rId2" Type="http://schemas.microsoft.com/office/2011/relationships/chartColorStyle" Target="colors125.xml"/><Relationship Id="rId3" Type="http://schemas.openxmlformats.org/officeDocument/2006/relationships/package" Target="../embeddings/Microsoft_Excel_Sheet125.xlsx"/></Relationships>
</file>

<file path=ppt/charts/_rels/chart126.xml.rels><?xml version="1.0" encoding="UTF-8" standalone="yes"?><Relationships xmlns="http://schemas.openxmlformats.org/package/2006/relationships"><Relationship Id="rId1" Type="http://schemas.microsoft.com/office/2011/relationships/chartStyle" Target="style126.xml"/><Relationship Id="rId2" Type="http://schemas.microsoft.com/office/2011/relationships/chartColorStyle" Target="colors126.xml"/><Relationship Id="rId3" Type="http://schemas.openxmlformats.org/officeDocument/2006/relationships/package" Target="../embeddings/Microsoft_Excel_Sheet126.xlsx"/></Relationships>
</file>

<file path=ppt/charts/_rels/chart127.xml.rels><?xml version="1.0" encoding="UTF-8" standalone="yes"?><Relationships xmlns="http://schemas.openxmlformats.org/package/2006/relationships"><Relationship Id="rId1" Type="http://schemas.microsoft.com/office/2011/relationships/chartStyle" Target="style127.xml"/><Relationship Id="rId2" Type="http://schemas.microsoft.com/office/2011/relationships/chartColorStyle" Target="colors127.xml"/><Relationship Id="rId3" Type="http://schemas.openxmlformats.org/officeDocument/2006/relationships/package" Target="../embeddings/Microsoft_Excel_Sheet127.xlsx"/></Relationships>
</file>

<file path=ppt/charts/_rels/chart128.xml.rels><?xml version="1.0" encoding="UTF-8" standalone="yes"?><Relationships xmlns="http://schemas.openxmlformats.org/package/2006/relationships"><Relationship Id="rId1" Type="http://schemas.microsoft.com/office/2011/relationships/chartStyle" Target="style128.xml"/><Relationship Id="rId2" Type="http://schemas.microsoft.com/office/2011/relationships/chartColorStyle" Target="colors128.xml"/><Relationship Id="rId3" Type="http://schemas.openxmlformats.org/officeDocument/2006/relationships/package" Target="../embeddings/Microsoft_Excel_Sheet128.xlsx"/></Relationships>
</file>

<file path=ppt/charts/_rels/chart129.xml.rels><?xml version="1.0" encoding="UTF-8" standalone="yes"?><Relationships xmlns="http://schemas.openxmlformats.org/package/2006/relationships"><Relationship Id="rId1" Type="http://schemas.microsoft.com/office/2011/relationships/chartStyle" Target="style129.xml"/><Relationship Id="rId2" Type="http://schemas.microsoft.com/office/2011/relationships/chartColorStyle" Target="colors129.xml"/><Relationship Id="rId3" Type="http://schemas.openxmlformats.org/officeDocument/2006/relationships/package" Target="../embeddings/Microsoft_Excel_Sheet129.xlsx"/></Relationships>
</file>

<file path=ppt/charts/_rels/chart13.xml.rels><?xml version="1.0" encoding="UTF-8" standalone="yes"?><Relationships xmlns="http://schemas.openxmlformats.org/package/2006/relationships"><Relationship Id="rId1" Type="http://schemas.microsoft.com/office/2011/relationships/chartStyle" Target="style13.xml"/><Relationship Id="rId2" Type="http://schemas.microsoft.com/office/2011/relationships/chartColorStyle" Target="colors13.xml"/><Relationship Id="rId3" Type="http://schemas.openxmlformats.org/officeDocument/2006/relationships/package" Target="../embeddings/Microsoft_Excel_Sheet13.xlsx"/></Relationships>
</file>

<file path=ppt/charts/_rels/chart130.xml.rels><?xml version="1.0" encoding="UTF-8" standalone="yes"?><Relationships xmlns="http://schemas.openxmlformats.org/package/2006/relationships"><Relationship Id="rId1" Type="http://schemas.microsoft.com/office/2011/relationships/chartStyle" Target="style130.xml"/><Relationship Id="rId2" Type="http://schemas.microsoft.com/office/2011/relationships/chartColorStyle" Target="colors130.xml"/><Relationship Id="rId3" Type="http://schemas.openxmlformats.org/officeDocument/2006/relationships/package" Target="../embeddings/Microsoft_Excel_Sheet130.xlsx"/></Relationships>
</file>

<file path=ppt/charts/_rels/chart131.xml.rels><?xml version="1.0" encoding="UTF-8" standalone="yes"?><Relationships xmlns="http://schemas.openxmlformats.org/package/2006/relationships"><Relationship Id="rId1" Type="http://schemas.microsoft.com/office/2011/relationships/chartStyle" Target="style131.xml"/><Relationship Id="rId2" Type="http://schemas.microsoft.com/office/2011/relationships/chartColorStyle" Target="colors131.xml"/><Relationship Id="rId3" Type="http://schemas.openxmlformats.org/officeDocument/2006/relationships/package" Target="../embeddings/Microsoft_Excel_Sheet131.xlsx"/></Relationships>
</file>

<file path=ppt/charts/_rels/chart132.xml.rels><?xml version="1.0" encoding="UTF-8" standalone="yes"?><Relationships xmlns="http://schemas.openxmlformats.org/package/2006/relationships"><Relationship Id="rId1" Type="http://schemas.microsoft.com/office/2011/relationships/chartStyle" Target="style132.xml"/><Relationship Id="rId2" Type="http://schemas.microsoft.com/office/2011/relationships/chartColorStyle" Target="colors132.xml"/><Relationship Id="rId3" Type="http://schemas.openxmlformats.org/officeDocument/2006/relationships/package" Target="../embeddings/Microsoft_Excel_Sheet132.xlsx"/></Relationships>
</file>

<file path=ppt/charts/_rels/chart133.xml.rels><?xml version="1.0" encoding="UTF-8" standalone="yes"?><Relationships xmlns="http://schemas.openxmlformats.org/package/2006/relationships"><Relationship Id="rId1" Type="http://schemas.microsoft.com/office/2011/relationships/chartStyle" Target="style133.xml"/><Relationship Id="rId2" Type="http://schemas.microsoft.com/office/2011/relationships/chartColorStyle" Target="colors133.xml"/><Relationship Id="rId3" Type="http://schemas.openxmlformats.org/officeDocument/2006/relationships/package" Target="../embeddings/Microsoft_Excel_Sheet133.xlsx"/></Relationships>
</file>

<file path=ppt/charts/_rels/chart134.xml.rels><?xml version="1.0" encoding="UTF-8" standalone="yes"?><Relationships xmlns="http://schemas.openxmlformats.org/package/2006/relationships"><Relationship Id="rId1" Type="http://schemas.microsoft.com/office/2011/relationships/chartStyle" Target="style134.xml"/><Relationship Id="rId2" Type="http://schemas.microsoft.com/office/2011/relationships/chartColorStyle" Target="colors134.xml"/><Relationship Id="rId3" Type="http://schemas.openxmlformats.org/officeDocument/2006/relationships/package" Target="../embeddings/Microsoft_Excel_Sheet134.xlsx"/></Relationships>
</file>

<file path=ppt/charts/_rels/chart135.xml.rels><?xml version="1.0" encoding="UTF-8" standalone="yes"?><Relationships xmlns="http://schemas.openxmlformats.org/package/2006/relationships"><Relationship Id="rId1" Type="http://schemas.microsoft.com/office/2011/relationships/chartStyle" Target="style135.xml"/><Relationship Id="rId2" Type="http://schemas.microsoft.com/office/2011/relationships/chartColorStyle" Target="colors135.xml"/><Relationship Id="rId3" Type="http://schemas.openxmlformats.org/officeDocument/2006/relationships/package" Target="../embeddings/Microsoft_Excel_Sheet135.xlsx"/></Relationships>
</file>

<file path=ppt/charts/_rels/chart14.xml.rels><?xml version="1.0" encoding="UTF-8" standalone="yes"?><Relationships xmlns="http://schemas.openxmlformats.org/package/2006/relationships"><Relationship Id="rId1" Type="http://schemas.microsoft.com/office/2011/relationships/chartStyle" Target="style14.xml"/><Relationship Id="rId2" Type="http://schemas.microsoft.com/office/2011/relationships/chartColorStyle" Target="colors14.xml"/><Relationship Id="rId3" Type="http://schemas.openxmlformats.org/officeDocument/2006/relationships/package" Target="../embeddings/Microsoft_Excel_Sheet14.xlsx"/></Relationships>
</file>

<file path=ppt/charts/_rels/chart15.xml.rels><?xml version="1.0" encoding="UTF-8" standalone="yes"?><Relationships xmlns="http://schemas.openxmlformats.org/package/2006/relationships"><Relationship Id="rId1" Type="http://schemas.microsoft.com/office/2011/relationships/chartStyle" Target="style15.xml"/><Relationship Id="rId2" Type="http://schemas.microsoft.com/office/2011/relationships/chartColorStyle" Target="colors15.xml"/><Relationship Id="rId3" Type="http://schemas.openxmlformats.org/officeDocument/2006/relationships/package" Target="../embeddings/Microsoft_Excel_Sheet15.xlsx"/></Relationships>
</file>

<file path=ppt/charts/_rels/chart16.xml.rels><?xml version="1.0" encoding="UTF-8" standalone="yes"?><Relationships xmlns="http://schemas.openxmlformats.org/package/2006/relationships"><Relationship Id="rId1" Type="http://schemas.microsoft.com/office/2011/relationships/chartStyle" Target="style16.xml"/><Relationship Id="rId2" Type="http://schemas.microsoft.com/office/2011/relationships/chartColorStyle" Target="colors16.xml"/><Relationship Id="rId3" Type="http://schemas.openxmlformats.org/officeDocument/2006/relationships/package" Target="../embeddings/Microsoft_Excel_Sheet16.xlsx"/></Relationships>
</file>

<file path=ppt/charts/_rels/chart17.xml.rels><?xml version="1.0" encoding="UTF-8" standalone="yes"?><Relationships xmlns="http://schemas.openxmlformats.org/package/2006/relationships"><Relationship Id="rId1" Type="http://schemas.microsoft.com/office/2011/relationships/chartStyle" Target="style17.xml"/><Relationship Id="rId2" Type="http://schemas.microsoft.com/office/2011/relationships/chartColorStyle" Target="colors17.xml"/><Relationship Id="rId3" Type="http://schemas.openxmlformats.org/officeDocument/2006/relationships/package" Target="../embeddings/Microsoft_Excel_Sheet17.xlsx"/></Relationships>
</file>

<file path=ppt/charts/_rels/chart18.xml.rels><?xml version="1.0" encoding="UTF-8" standalone="yes"?><Relationships xmlns="http://schemas.openxmlformats.org/package/2006/relationships"><Relationship Id="rId1" Type="http://schemas.microsoft.com/office/2011/relationships/chartStyle" Target="style18.xml"/><Relationship Id="rId2" Type="http://schemas.microsoft.com/office/2011/relationships/chartColorStyle" Target="colors18.xml"/><Relationship Id="rId3" Type="http://schemas.openxmlformats.org/officeDocument/2006/relationships/package" Target="../embeddings/Microsoft_Excel_Sheet18.xlsx"/></Relationships>
</file>

<file path=ppt/charts/_rels/chart19.xml.rels><?xml version="1.0" encoding="UTF-8" standalone="yes"?><Relationships xmlns="http://schemas.openxmlformats.org/package/2006/relationships"><Relationship Id="rId1" Type="http://schemas.microsoft.com/office/2011/relationships/chartStyle" Target="style19.xml"/><Relationship Id="rId2" Type="http://schemas.microsoft.com/office/2011/relationships/chartColorStyle" Target="colors19.xml"/><Relationship Id="rId3" Type="http://schemas.openxmlformats.org/officeDocument/2006/relationships/package" Target="../embeddings/Microsoft_Excel_Sheet19.xlsx"/></Relationships>
</file>

<file path=ppt/charts/_rels/chart2.xml.rels><?xml version="1.0" encoding="UTF-8" standalone="yes"?><Relationships xmlns="http://schemas.openxmlformats.org/package/2006/relationships"><Relationship Id="rId1" Type="http://schemas.microsoft.com/office/2011/relationships/chartStyle" Target="style2.xml"/><Relationship Id="rId2" Type="http://schemas.microsoft.com/office/2011/relationships/chartColorStyle" Target="colors2.xml"/><Relationship Id="rId3" Type="http://schemas.openxmlformats.org/officeDocument/2006/relationships/package" Target="../embeddings/Microsoft_Excel_Sheet2.xlsx"/></Relationships>
</file>

<file path=ppt/charts/_rels/chart20.xml.rels><?xml version="1.0" encoding="UTF-8" standalone="yes"?><Relationships xmlns="http://schemas.openxmlformats.org/package/2006/relationships"><Relationship Id="rId1" Type="http://schemas.microsoft.com/office/2011/relationships/chartStyle" Target="style20.xml"/><Relationship Id="rId2" Type="http://schemas.microsoft.com/office/2011/relationships/chartColorStyle" Target="colors20.xml"/><Relationship Id="rId3" Type="http://schemas.openxmlformats.org/officeDocument/2006/relationships/package" Target="../embeddings/Microsoft_Excel_Sheet20.xlsx"/></Relationships>
</file>

<file path=ppt/charts/_rels/chart21.xml.rels><?xml version="1.0" encoding="UTF-8" standalone="yes"?><Relationships xmlns="http://schemas.openxmlformats.org/package/2006/relationships"><Relationship Id="rId1" Type="http://schemas.microsoft.com/office/2011/relationships/chartStyle" Target="style21.xml"/><Relationship Id="rId2" Type="http://schemas.microsoft.com/office/2011/relationships/chartColorStyle" Target="colors21.xml"/><Relationship Id="rId3" Type="http://schemas.openxmlformats.org/officeDocument/2006/relationships/package" Target="../embeddings/Microsoft_Excel_Sheet21.xlsx"/></Relationships>
</file>

<file path=ppt/charts/_rels/chart22.xml.rels><?xml version="1.0" encoding="UTF-8" standalone="yes"?><Relationships xmlns="http://schemas.openxmlformats.org/package/2006/relationships"><Relationship Id="rId1" Type="http://schemas.microsoft.com/office/2011/relationships/chartStyle" Target="style22.xml"/><Relationship Id="rId2" Type="http://schemas.microsoft.com/office/2011/relationships/chartColorStyle" Target="colors22.xml"/><Relationship Id="rId3" Type="http://schemas.openxmlformats.org/officeDocument/2006/relationships/package" Target="../embeddings/Microsoft_Excel_Sheet22.xlsx"/></Relationships>
</file>

<file path=ppt/charts/_rels/chart23.xml.rels><?xml version="1.0" encoding="UTF-8" standalone="yes"?><Relationships xmlns="http://schemas.openxmlformats.org/package/2006/relationships"><Relationship Id="rId1" Type="http://schemas.microsoft.com/office/2011/relationships/chartStyle" Target="style23.xml"/><Relationship Id="rId2" Type="http://schemas.microsoft.com/office/2011/relationships/chartColorStyle" Target="colors23.xml"/><Relationship Id="rId3" Type="http://schemas.openxmlformats.org/officeDocument/2006/relationships/package" Target="../embeddings/Microsoft_Excel_Sheet23.xlsx"/></Relationships>
</file>

<file path=ppt/charts/_rels/chart24.xml.rels><?xml version="1.0" encoding="UTF-8" standalone="yes"?><Relationships xmlns="http://schemas.openxmlformats.org/package/2006/relationships"><Relationship Id="rId1" Type="http://schemas.microsoft.com/office/2011/relationships/chartStyle" Target="style24.xml"/><Relationship Id="rId2" Type="http://schemas.microsoft.com/office/2011/relationships/chartColorStyle" Target="colors24.xml"/><Relationship Id="rId3" Type="http://schemas.openxmlformats.org/officeDocument/2006/relationships/package" Target="../embeddings/Microsoft_Excel_Sheet24.xlsx"/></Relationships>
</file>

<file path=ppt/charts/_rels/chart25.xml.rels><?xml version="1.0" encoding="UTF-8" standalone="yes"?><Relationships xmlns="http://schemas.openxmlformats.org/package/2006/relationships"><Relationship Id="rId1" Type="http://schemas.microsoft.com/office/2011/relationships/chartStyle" Target="style25.xml"/><Relationship Id="rId2" Type="http://schemas.microsoft.com/office/2011/relationships/chartColorStyle" Target="colors25.xml"/><Relationship Id="rId3" Type="http://schemas.openxmlformats.org/officeDocument/2006/relationships/package" Target="../embeddings/Microsoft_Excel_Sheet25.xlsx"/></Relationships>
</file>

<file path=ppt/charts/_rels/chart26.xml.rels><?xml version="1.0" encoding="UTF-8" standalone="yes"?><Relationships xmlns="http://schemas.openxmlformats.org/package/2006/relationships"><Relationship Id="rId1" Type="http://schemas.microsoft.com/office/2011/relationships/chartStyle" Target="style26.xml"/><Relationship Id="rId2" Type="http://schemas.microsoft.com/office/2011/relationships/chartColorStyle" Target="colors26.xml"/><Relationship Id="rId3" Type="http://schemas.openxmlformats.org/officeDocument/2006/relationships/package" Target="../embeddings/Microsoft_Excel_Sheet26.xlsx"/></Relationships>
</file>

<file path=ppt/charts/_rels/chart27.xml.rels><?xml version="1.0" encoding="UTF-8" standalone="yes"?><Relationships xmlns="http://schemas.openxmlformats.org/package/2006/relationships"><Relationship Id="rId1" Type="http://schemas.microsoft.com/office/2011/relationships/chartStyle" Target="style27.xml"/><Relationship Id="rId2" Type="http://schemas.microsoft.com/office/2011/relationships/chartColorStyle" Target="colors27.xml"/><Relationship Id="rId3" Type="http://schemas.openxmlformats.org/officeDocument/2006/relationships/package" Target="../embeddings/Microsoft_Excel_Sheet27.xlsx"/></Relationships>
</file>

<file path=ppt/charts/_rels/chart28.xml.rels><?xml version="1.0" encoding="UTF-8" standalone="yes"?><Relationships xmlns="http://schemas.openxmlformats.org/package/2006/relationships"><Relationship Id="rId1" Type="http://schemas.microsoft.com/office/2011/relationships/chartStyle" Target="style28.xml"/><Relationship Id="rId2" Type="http://schemas.microsoft.com/office/2011/relationships/chartColorStyle" Target="colors28.xml"/><Relationship Id="rId3" Type="http://schemas.openxmlformats.org/officeDocument/2006/relationships/package" Target="../embeddings/Microsoft_Excel_Sheet28.xlsx"/></Relationships>
</file>

<file path=ppt/charts/_rels/chart29.xml.rels><?xml version="1.0" encoding="UTF-8" standalone="yes"?><Relationships xmlns="http://schemas.openxmlformats.org/package/2006/relationships"><Relationship Id="rId1" Type="http://schemas.microsoft.com/office/2011/relationships/chartStyle" Target="style29.xml"/><Relationship Id="rId2" Type="http://schemas.microsoft.com/office/2011/relationships/chartColorStyle" Target="colors29.xml"/><Relationship Id="rId3" Type="http://schemas.openxmlformats.org/officeDocument/2006/relationships/package" Target="../embeddings/Microsoft_Excel_Sheet29.xlsx"/></Relationships>
</file>

<file path=ppt/charts/_rels/chart3.xml.rels><?xml version="1.0" encoding="UTF-8" standalone="yes"?><Relationships xmlns="http://schemas.openxmlformats.org/package/2006/relationships"><Relationship Id="rId1" Type="http://schemas.microsoft.com/office/2011/relationships/chartStyle" Target="style3.xml"/><Relationship Id="rId2" Type="http://schemas.microsoft.com/office/2011/relationships/chartColorStyle" Target="colors3.xml"/><Relationship Id="rId3" Type="http://schemas.openxmlformats.org/officeDocument/2006/relationships/package" Target="../embeddings/Microsoft_Excel_Sheet3.xlsx"/></Relationships>
</file>

<file path=ppt/charts/_rels/chart30.xml.rels><?xml version="1.0" encoding="UTF-8" standalone="yes"?><Relationships xmlns="http://schemas.openxmlformats.org/package/2006/relationships"><Relationship Id="rId1" Type="http://schemas.microsoft.com/office/2011/relationships/chartStyle" Target="style30.xml"/><Relationship Id="rId2" Type="http://schemas.microsoft.com/office/2011/relationships/chartColorStyle" Target="colors30.xml"/><Relationship Id="rId3" Type="http://schemas.openxmlformats.org/officeDocument/2006/relationships/package" Target="../embeddings/Microsoft_Excel_Sheet30.xlsx"/></Relationships>
</file>

<file path=ppt/charts/_rels/chart31.xml.rels><?xml version="1.0" encoding="UTF-8" standalone="yes"?><Relationships xmlns="http://schemas.openxmlformats.org/package/2006/relationships"><Relationship Id="rId1" Type="http://schemas.microsoft.com/office/2011/relationships/chartStyle" Target="style31.xml"/><Relationship Id="rId2" Type="http://schemas.microsoft.com/office/2011/relationships/chartColorStyle" Target="colors31.xml"/><Relationship Id="rId3" Type="http://schemas.openxmlformats.org/officeDocument/2006/relationships/package" Target="../embeddings/Microsoft_Excel_Sheet31.xlsx"/></Relationships>
</file>

<file path=ppt/charts/_rels/chart32.xml.rels><?xml version="1.0" encoding="UTF-8" standalone="yes"?><Relationships xmlns="http://schemas.openxmlformats.org/package/2006/relationships"><Relationship Id="rId1" Type="http://schemas.microsoft.com/office/2011/relationships/chartStyle" Target="style32.xml"/><Relationship Id="rId2" Type="http://schemas.microsoft.com/office/2011/relationships/chartColorStyle" Target="colors32.xml"/><Relationship Id="rId3" Type="http://schemas.openxmlformats.org/officeDocument/2006/relationships/package" Target="../embeddings/Microsoft_Excel_Sheet32.xlsx"/></Relationships>
</file>

<file path=ppt/charts/_rels/chart33.xml.rels><?xml version="1.0" encoding="UTF-8" standalone="yes"?><Relationships xmlns="http://schemas.openxmlformats.org/package/2006/relationships"><Relationship Id="rId1" Type="http://schemas.microsoft.com/office/2011/relationships/chartStyle" Target="style33.xml"/><Relationship Id="rId2" Type="http://schemas.microsoft.com/office/2011/relationships/chartColorStyle" Target="colors33.xml"/><Relationship Id="rId3" Type="http://schemas.openxmlformats.org/officeDocument/2006/relationships/package" Target="../embeddings/Microsoft_Excel_Sheet33.xlsx"/></Relationships>
</file>

<file path=ppt/charts/_rels/chart34.xml.rels><?xml version="1.0" encoding="UTF-8" standalone="yes"?><Relationships xmlns="http://schemas.openxmlformats.org/package/2006/relationships"><Relationship Id="rId1" Type="http://schemas.microsoft.com/office/2011/relationships/chartStyle" Target="style34.xml"/><Relationship Id="rId2" Type="http://schemas.microsoft.com/office/2011/relationships/chartColorStyle" Target="colors34.xml"/><Relationship Id="rId3" Type="http://schemas.openxmlformats.org/officeDocument/2006/relationships/package" Target="../embeddings/Microsoft_Excel_Sheet34.xlsx"/></Relationships>
</file>

<file path=ppt/charts/_rels/chart35.xml.rels><?xml version="1.0" encoding="UTF-8" standalone="yes"?><Relationships xmlns="http://schemas.openxmlformats.org/package/2006/relationships"><Relationship Id="rId1" Type="http://schemas.microsoft.com/office/2011/relationships/chartStyle" Target="style35.xml"/><Relationship Id="rId2" Type="http://schemas.microsoft.com/office/2011/relationships/chartColorStyle" Target="colors35.xml"/><Relationship Id="rId3" Type="http://schemas.openxmlformats.org/officeDocument/2006/relationships/package" Target="../embeddings/Microsoft_Excel_Sheet35.xlsx"/></Relationships>
</file>

<file path=ppt/charts/_rels/chart36.xml.rels><?xml version="1.0" encoding="UTF-8" standalone="yes"?><Relationships xmlns="http://schemas.openxmlformats.org/package/2006/relationships"><Relationship Id="rId1" Type="http://schemas.microsoft.com/office/2011/relationships/chartStyle" Target="style36.xml"/><Relationship Id="rId2" Type="http://schemas.microsoft.com/office/2011/relationships/chartColorStyle" Target="colors36.xml"/><Relationship Id="rId3" Type="http://schemas.openxmlformats.org/officeDocument/2006/relationships/package" Target="../embeddings/Microsoft_Excel_Sheet36.xlsx"/></Relationships>
</file>

<file path=ppt/charts/_rels/chart37.xml.rels><?xml version="1.0" encoding="UTF-8" standalone="yes"?><Relationships xmlns="http://schemas.openxmlformats.org/package/2006/relationships"><Relationship Id="rId1" Type="http://schemas.microsoft.com/office/2011/relationships/chartStyle" Target="style37.xml"/><Relationship Id="rId2" Type="http://schemas.microsoft.com/office/2011/relationships/chartColorStyle" Target="colors37.xml"/><Relationship Id="rId3" Type="http://schemas.openxmlformats.org/officeDocument/2006/relationships/package" Target="../embeddings/Microsoft_Excel_Sheet37.xlsx"/></Relationships>
</file>

<file path=ppt/charts/_rels/chart38.xml.rels><?xml version="1.0" encoding="UTF-8" standalone="yes"?><Relationships xmlns="http://schemas.openxmlformats.org/package/2006/relationships"><Relationship Id="rId1" Type="http://schemas.microsoft.com/office/2011/relationships/chartStyle" Target="style38.xml"/><Relationship Id="rId2" Type="http://schemas.microsoft.com/office/2011/relationships/chartColorStyle" Target="colors38.xml"/><Relationship Id="rId3" Type="http://schemas.openxmlformats.org/officeDocument/2006/relationships/package" Target="../embeddings/Microsoft_Excel_Sheet38.xlsx"/></Relationships>
</file>

<file path=ppt/charts/_rels/chart39.xml.rels><?xml version="1.0" encoding="UTF-8" standalone="yes"?><Relationships xmlns="http://schemas.openxmlformats.org/package/2006/relationships"><Relationship Id="rId1" Type="http://schemas.microsoft.com/office/2011/relationships/chartStyle" Target="style39.xml"/><Relationship Id="rId2" Type="http://schemas.microsoft.com/office/2011/relationships/chartColorStyle" Target="colors39.xml"/><Relationship Id="rId3" Type="http://schemas.openxmlformats.org/officeDocument/2006/relationships/package" Target="../embeddings/Microsoft_Excel_Sheet39.xlsx"/></Relationships>
</file>

<file path=ppt/charts/_rels/chart4.xml.rels><?xml version="1.0" encoding="UTF-8" standalone="yes"?><Relationships xmlns="http://schemas.openxmlformats.org/package/2006/relationships"><Relationship Id="rId1" Type="http://schemas.microsoft.com/office/2011/relationships/chartStyle" Target="style4.xml"/><Relationship Id="rId2" Type="http://schemas.microsoft.com/office/2011/relationships/chartColorStyle" Target="colors4.xml"/><Relationship Id="rId3" Type="http://schemas.openxmlformats.org/officeDocument/2006/relationships/package" Target="../embeddings/Microsoft_Excel_Sheet4.xlsx"/></Relationships>
</file>

<file path=ppt/charts/_rels/chart40.xml.rels><?xml version="1.0" encoding="UTF-8" standalone="yes"?><Relationships xmlns="http://schemas.openxmlformats.org/package/2006/relationships"><Relationship Id="rId1" Type="http://schemas.microsoft.com/office/2011/relationships/chartStyle" Target="style40.xml"/><Relationship Id="rId2" Type="http://schemas.microsoft.com/office/2011/relationships/chartColorStyle" Target="colors40.xml"/><Relationship Id="rId3" Type="http://schemas.openxmlformats.org/officeDocument/2006/relationships/package" Target="../embeddings/Microsoft_Excel_Sheet40.xlsx"/></Relationships>
</file>

<file path=ppt/charts/_rels/chart41.xml.rels><?xml version="1.0" encoding="UTF-8" standalone="yes"?><Relationships xmlns="http://schemas.openxmlformats.org/package/2006/relationships"><Relationship Id="rId1" Type="http://schemas.microsoft.com/office/2011/relationships/chartStyle" Target="style41.xml"/><Relationship Id="rId2" Type="http://schemas.microsoft.com/office/2011/relationships/chartColorStyle" Target="colors41.xml"/><Relationship Id="rId3" Type="http://schemas.openxmlformats.org/officeDocument/2006/relationships/package" Target="../embeddings/Microsoft_Excel_Sheet41.xlsx"/></Relationships>
</file>

<file path=ppt/charts/_rels/chart42.xml.rels><?xml version="1.0" encoding="UTF-8" standalone="yes"?><Relationships xmlns="http://schemas.openxmlformats.org/package/2006/relationships"><Relationship Id="rId1" Type="http://schemas.microsoft.com/office/2011/relationships/chartStyle" Target="style42.xml"/><Relationship Id="rId2" Type="http://schemas.microsoft.com/office/2011/relationships/chartColorStyle" Target="colors42.xml"/><Relationship Id="rId3" Type="http://schemas.openxmlformats.org/officeDocument/2006/relationships/package" Target="../embeddings/Microsoft_Excel_Sheet42.xlsx"/></Relationships>
</file>

<file path=ppt/charts/_rels/chart43.xml.rels><?xml version="1.0" encoding="UTF-8" standalone="yes"?><Relationships xmlns="http://schemas.openxmlformats.org/package/2006/relationships"><Relationship Id="rId1" Type="http://schemas.microsoft.com/office/2011/relationships/chartStyle" Target="style43.xml"/><Relationship Id="rId2" Type="http://schemas.microsoft.com/office/2011/relationships/chartColorStyle" Target="colors43.xml"/><Relationship Id="rId3" Type="http://schemas.openxmlformats.org/officeDocument/2006/relationships/package" Target="../embeddings/Microsoft_Excel_Sheet43.xlsx"/></Relationships>
</file>

<file path=ppt/charts/_rels/chart44.xml.rels><?xml version="1.0" encoding="UTF-8" standalone="yes"?><Relationships xmlns="http://schemas.openxmlformats.org/package/2006/relationships"><Relationship Id="rId1" Type="http://schemas.microsoft.com/office/2011/relationships/chartStyle" Target="style44.xml"/><Relationship Id="rId2" Type="http://schemas.microsoft.com/office/2011/relationships/chartColorStyle" Target="colors44.xml"/><Relationship Id="rId3" Type="http://schemas.openxmlformats.org/officeDocument/2006/relationships/package" Target="../embeddings/Microsoft_Excel_Sheet44.xlsx"/></Relationships>
</file>

<file path=ppt/charts/_rels/chart45.xml.rels><?xml version="1.0" encoding="UTF-8" standalone="yes"?><Relationships xmlns="http://schemas.openxmlformats.org/package/2006/relationships"><Relationship Id="rId1" Type="http://schemas.microsoft.com/office/2011/relationships/chartStyle" Target="style45.xml"/><Relationship Id="rId2" Type="http://schemas.microsoft.com/office/2011/relationships/chartColorStyle" Target="colors45.xml"/><Relationship Id="rId3" Type="http://schemas.openxmlformats.org/officeDocument/2006/relationships/package" Target="../embeddings/Microsoft_Excel_Sheet45.xlsx"/></Relationships>
</file>

<file path=ppt/charts/_rels/chart46.xml.rels><?xml version="1.0" encoding="UTF-8" standalone="yes"?><Relationships xmlns="http://schemas.openxmlformats.org/package/2006/relationships"><Relationship Id="rId1" Type="http://schemas.microsoft.com/office/2011/relationships/chartStyle" Target="style46.xml"/><Relationship Id="rId2" Type="http://schemas.microsoft.com/office/2011/relationships/chartColorStyle" Target="colors46.xml"/><Relationship Id="rId3" Type="http://schemas.openxmlformats.org/officeDocument/2006/relationships/package" Target="../embeddings/Microsoft_Excel_Sheet46.xlsx"/></Relationships>
</file>

<file path=ppt/charts/_rels/chart47.xml.rels><?xml version="1.0" encoding="UTF-8" standalone="yes"?><Relationships xmlns="http://schemas.openxmlformats.org/package/2006/relationships"><Relationship Id="rId1" Type="http://schemas.microsoft.com/office/2011/relationships/chartStyle" Target="style47.xml"/><Relationship Id="rId2" Type="http://schemas.microsoft.com/office/2011/relationships/chartColorStyle" Target="colors47.xml"/><Relationship Id="rId3" Type="http://schemas.openxmlformats.org/officeDocument/2006/relationships/package" Target="../embeddings/Microsoft_Excel_Sheet47.xlsx"/></Relationships>
</file>

<file path=ppt/charts/_rels/chart48.xml.rels><?xml version="1.0" encoding="UTF-8" standalone="yes"?><Relationships xmlns="http://schemas.openxmlformats.org/package/2006/relationships"><Relationship Id="rId1" Type="http://schemas.microsoft.com/office/2011/relationships/chartStyle" Target="style48.xml"/><Relationship Id="rId2" Type="http://schemas.microsoft.com/office/2011/relationships/chartColorStyle" Target="colors48.xml"/><Relationship Id="rId3" Type="http://schemas.openxmlformats.org/officeDocument/2006/relationships/package" Target="../embeddings/Microsoft_Excel_Sheet48.xlsx"/></Relationships>
</file>

<file path=ppt/charts/_rels/chart49.xml.rels><?xml version="1.0" encoding="UTF-8" standalone="yes"?><Relationships xmlns="http://schemas.openxmlformats.org/package/2006/relationships"><Relationship Id="rId1" Type="http://schemas.microsoft.com/office/2011/relationships/chartStyle" Target="style49.xml"/><Relationship Id="rId2" Type="http://schemas.microsoft.com/office/2011/relationships/chartColorStyle" Target="colors49.xml"/><Relationship Id="rId3" Type="http://schemas.openxmlformats.org/officeDocument/2006/relationships/package" Target="../embeddings/Microsoft_Excel_Sheet49.xlsx"/></Relationships>
</file>

<file path=ppt/charts/_rels/chart5.xml.rels><?xml version="1.0" encoding="UTF-8" standalone="yes"?><Relationships xmlns="http://schemas.openxmlformats.org/package/2006/relationships"><Relationship Id="rId1" Type="http://schemas.microsoft.com/office/2011/relationships/chartStyle" Target="style5.xml"/><Relationship Id="rId2" Type="http://schemas.microsoft.com/office/2011/relationships/chartColorStyle" Target="colors5.xml"/><Relationship Id="rId3" Type="http://schemas.openxmlformats.org/officeDocument/2006/relationships/package" Target="../embeddings/Microsoft_Excel_Sheet5.xlsx"/></Relationships>
</file>

<file path=ppt/charts/_rels/chart50.xml.rels><?xml version="1.0" encoding="UTF-8" standalone="yes"?><Relationships xmlns="http://schemas.openxmlformats.org/package/2006/relationships"><Relationship Id="rId1" Type="http://schemas.microsoft.com/office/2011/relationships/chartStyle" Target="style50.xml"/><Relationship Id="rId2" Type="http://schemas.microsoft.com/office/2011/relationships/chartColorStyle" Target="colors50.xml"/><Relationship Id="rId3" Type="http://schemas.openxmlformats.org/officeDocument/2006/relationships/package" Target="../embeddings/Microsoft_Excel_Sheet50.xlsx"/></Relationships>
</file>

<file path=ppt/charts/_rels/chart51.xml.rels><?xml version="1.0" encoding="UTF-8" standalone="yes"?><Relationships xmlns="http://schemas.openxmlformats.org/package/2006/relationships"><Relationship Id="rId1" Type="http://schemas.microsoft.com/office/2011/relationships/chartStyle" Target="style51.xml"/><Relationship Id="rId2" Type="http://schemas.microsoft.com/office/2011/relationships/chartColorStyle" Target="colors51.xml"/><Relationship Id="rId3" Type="http://schemas.openxmlformats.org/officeDocument/2006/relationships/package" Target="../embeddings/Microsoft_Excel_Sheet51.xlsx"/></Relationships>
</file>

<file path=ppt/charts/_rels/chart52.xml.rels><?xml version="1.0" encoding="UTF-8" standalone="yes"?><Relationships xmlns="http://schemas.openxmlformats.org/package/2006/relationships"><Relationship Id="rId1" Type="http://schemas.microsoft.com/office/2011/relationships/chartStyle" Target="style52.xml"/><Relationship Id="rId2" Type="http://schemas.microsoft.com/office/2011/relationships/chartColorStyle" Target="colors52.xml"/><Relationship Id="rId3" Type="http://schemas.openxmlformats.org/officeDocument/2006/relationships/package" Target="../embeddings/Microsoft_Excel_Sheet52.xlsx"/></Relationships>
</file>

<file path=ppt/charts/_rels/chart53.xml.rels><?xml version="1.0" encoding="UTF-8" standalone="yes"?><Relationships xmlns="http://schemas.openxmlformats.org/package/2006/relationships"><Relationship Id="rId1" Type="http://schemas.microsoft.com/office/2011/relationships/chartStyle" Target="style53.xml"/><Relationship Id="rId2" Type="http://schemas.microsoft.com/office/2011/relationships/chartColorStyle" Target="colors53.xml"/><Relationship Id="rId3" Type="http://schemas.openxmlformats.org/officeDocument/2006/relationships/package" Target="../embeddings/Microsoft_Excel_Sheet53.xlsx"/></Relationships>
</file>

<file path=ppt/charts/_rels/chart54.xml.rels><?xml version="1.0" encoding="UTF-8" standalone="yes"?><Relationships xmlns="http://schemas.openxmlformats.org/package/2006/relationships"><Relationship Id="rId1" Type="http://schemas.microsoft.com/office/2011/relationships/chartStyle" Target="style54.xml"/><Relationship Id="rId2" Type="http://schemas.microsoft.com/office/2011/relationships/chartColorStyle" Target="colors54.xml"/><Relationship Id="rId3" Type="http://schemas.openxmlformats.org/officeDocument/2006/relationships/package" Target="../embeddings/Microsoft_Excel_Sheet54.xlsx"/></Relationships>
</file>

<file path=ppt/charts/_rels/chart55.xml.rels><?xml version="1.0" encoding="UTF-8" standalone="yes"?><Relationships xmlns="http://schemas.openxmlformats.org/package/2006/relationships"><Relationship Id="rId1" Type="http://schemas.microsoft.com/office/2011/relationships/chartStyle" Target="style55.xml"/><Relationship Id="rId2" Type="http://schemas.microsoft.com/office/2011/relationships/chartColorStyle" Target="colors55.xml"/><Relationship Id="rId3" Type="http://schemas.openxmlformats.org/officeDocument/2006/relationships/package" Target="../embeddings/Microsoft_Excel_Sheet55.xlsx"/></Relationships>
</file>

<file path=ppt/charts/_rels/chart56.xml.rels><?xml version="1.0" encoding="UTF-8" standalone="yes"?><Relationships xmlns="http://schemas.openxmlformats.org/package/2006/relationships"><Relationship Id="rId1" Type="http://schemas.microsoft.com/office/2011/relationships/chartStyle" Target="style56.xml"/><Relationship Id="rId2" Type="http://schemas.microsoft.com/office/2011/relationships/chartColorStyle" Target="colors56.xml"/><Relationship Id="rId3" Type="http://schemas.openxmlformats.org/officeDocument/2006/relationships/package" Target="../embeddings/Microsoft_Excel_Sheet56.xlsx"/></Relationships>
</file>

<file path=ppt/charts/_rels/chart57.xml.rels><?xml version="1.0" encoding="UTF-8" standalone="yes"?><Relationships xmlns="http://schemas.openxmlformats.org/package/2006/relationships"><Relationship Id="rId1" Type="http://schemas.microsoft.com/office/2011/relationships/chartStyle" Target="style57.xml"/><Relationship Id="rId2" Type="http://schemas.microsoft.com/office/2011/relationships/chartColorStyle" Target="colors57.xml"/><Relationship Id="rId3" Type="http://schemas.openxmlformats.org/officeDocument/2006/relationships/package" Target="../embeddings/Microsoft_Excel_Sheet57.xlsx"/></Relationships>
</file>

<file path=ppt/charts/_rels/chart58.xml.rels><?xml version="1.0" encoding="UTF-8" standalone="yes"?><Relationships xmlns="http://schemas.openxmlformats.org/package/2006/relationships"><Relationship Id="rId1" Type="http://schemas.microsoft.com/office/2011/relationships/chartStyle" Target="style58.xml"/><Relationship Id="rId2" Type="http://schemas.microsoft.com/office/2011/relationships/chartColorStyle" Target="colors58.xml"/><Relationship Id="rId3" Type="http://schemas.openxmlformats.org/officeDocument/2006/relationships/package" Target="../embeddings/Microsoft_Excel_Sheet58.xlsx"/></Relationships>
</file>

<file path=ppt/charts/_rels/chart59.xml.rels><?xml version="1.0" encoding="UTF-8" standalone="yes"?><Relationships xmlns="http://schemas.openxmlformats.org/package/2006/relationships"><Relationship Id="rId1" Type="http://schemas.microsoft.com/office/2011/relationships/chartStyle" Target="style59.xml"/><Relationship Id="rId2" Type="http://schemas.microsoft.com/office/2011/relationships/chartColorStyle" Target="colors59.xml"/><Relationship Id="rId3" Type="http://schemas.openxmlformats.org/officeDocument/2006/relationships/package" Target="../embeddings/Microsoft_Excel_Sheet59.xlsx"/></Relationships>
</file>

<file path=ppt/charts/_rels/chart6.xml.rels><?xml version="1.0" encoding="UTF-8" standalone="yes"?><Relationships xmlns="http://schemas.openxmlformats.org/package/2006/relationships"><Relationship Id="rId1" Type="http://schemas.microsoft.com/office/2011/relationships/chartStyle" Target="style6.xml"/><Relationship Id="rId2" Type="http://schemas.microsoft.com/office/2011/relationships/chartColorStyle" Target="colors6.xml"/><Relationship Id="rId3" Type="http://schemas.openxmlformats.org/officeDocument/2006/relationships/package" Target="../embeddings/Microsoft_Excel_Sheet6.xlsx"/></Relationships>
</file>

<file path=ppt/charts/_rels/chart60.xml.rels><?xml version="1.0" encoding="UTF-8" standalone="yes"?><Relationships xmlns="http://schemas.openxmlformats.org/package/2006/relationships"><Relationship Id="rId1" Type="http://schemas.microsoft.com/office/2011/relationships/chartStyle" Target="style60.xml"/><Relationship Id="rId2" Type="http://schemas.microsoft.com/office/2011/relationships/chartColorStyle" Target="colors60.xml"/><Relationship Id="rId3" Type="http://schemas.openxmlformats.org/officeDocument/2006/relationships/package" Target="../embeddings/Microsoft_Excel_Sheet60.xlsx"/></Relationships>
</file>

<file path=ppt/charts/_rels/chart61.xml.rels><?xml version="1.0" encoding="UTF-8" standalone="yes"?><Relationships xmlns="http://schemas.openxmlformats.org/package/2006/relationships"><Relationship Id="rId1" Type="http://schemas.microsoft.com/office/2011/relationships/chartStyle" Target="style61.xml"/><Relationship Id="rId2" Type="http://schemas.microsoft.com/office/2011/relationships/chartColorStyle" Target="colors61.xml"/><Relationship Id="rId3" Type="http://schemas.openxmlformats.org/officeDocument/2006/relationships/package" Target="../embeddings/Microsoft_Excel_Sheet61.xlsx"/></Relationships>
</file>

<file path=ppt/charts/_rels/chart62.xml.rels><?xml version="1.0" encoding="UTF-8" standalone="yes"?><Relationships xmlns="http://schemas.openxmlformats.org/package/2006/relationships"><Relationship Id="rId1" Type="http://schemas.microsoft.com/office/2011/relationships/chartStyle" Target="style62.xml"/><Relationship Id="rId2" Type="http://schemas.microsoft.com/office/2011/relationships/chartColorStyle" Target="colors62.xml"/><Relationship Id="rId3" Type="http://schemas.openxmlformats.org/officeDocument/2006/relationships/package" Target="../embeddings/Microsoft_Excel_Sheet62.xlsx"/></Relationships>
</file>

<file path=ppt/charts/_rels/chart63.xml.rels><?xml version="1.0" encoding="UTF-8" standalone="yes"?><Relationships xmlns="http://schemas.openxmlformats.org/package/2006/relationships"><Relationship Id="rId1" Type="http://schemas.microsoft.com/office/2011/relationships/chartStyle" Target="style63.xml"/><Relationship Id="rId2" Type="http://schemas.microsoft.com/office/2011/relationships/chartColorStyle" Target="colors63.xml"/><Relationship Id="rId3" Type="http://schemas.openxmlformats.org/officeDocument/2006/relationships/package" Target="../embeddings/Microsoft_Excel_Sheet63.xlsx"/></Relationships>
</file>

<file path=ppt/charts/_rels/chart64.xml.rels><?xml version="1.0" encoding="UTF-8" standalone="yes"?><Relationships xmlns="http://schemas.openxmlformats.org/package/2006/relationships"><Relationship Id="rId1" Type="http://schemas.microsoft.com/office/2011/relationships/chartStyle" Target="style64.xml"/><Relationship Id="rId2" Type="http://schemas.microsoft.com/office/2011/relationships/chartColorStyle" Target="colors64.xml"/><Relationship Id="rId3" Type="http://schemas.openxmlformats.org/officeDocument/2006/relationships/package" Target="../embeddings/Microsoft_Excel_Sheet64.xlsx"/></Relationships>
</file>

<file path=ppt/charts/_rels/chart65.xml.rels><?xml version="1.0" encoding="UTF-8" standalone="yes"?><Relationships xmlns="http://schemas.openxmlformats.org/package/2006/relationships"><Relationship Id="rId1" Type="http://schemas.microsoft.com/office/2011/relationships/chartStyle" Target="style65.xml"/><Relationship Id="rId2" Type="http://schemas.microsoft.com/office/2011/relationships/chartColorStyle" Target="colors65.xml"/><Relationship Id="rId3" Type="http://schemas.openxmlformats.org/officeDocument/2006/relationships/package" Target="../embeddings/Microsoft_Excel_Sheet65.xlsx"/></Relationships>
</file>

<file path=ppt/charts/_rels/chart66.xml.rels><?xml version="1.0" encoding="UTF-8" standalone="yes"?><Relationships xmlns="http://schemas.openxmlformats.org/package/2006/relationships"><Relationship Id="rId1" Type="http://schemas.microsoft.com/office/2011/relationships/chartStyle" Target="style66.xml"/><Relationship Id="rId2" Type="http://schemas.microsoft.com/office/2011/relationships/chartColorStyle" Target="colors66.xml"/><Relationship Id="rId3" Type="http://schemas.openxmlformats.org/officeDocument/2006/relationships/package" Target="../embeddings/Microsoft_Excel_Sheet66.xlsx"/></Relationships>
</file>

<file path=ppt/charts/_rels/chart67.xml.rels><?xml version="1.0" encoding="UTF-8" standalone="yes"?><Relationships xmlns="http://schemas.openxmlformats.org/package/2006/relationships"><Relationship Id="rId1" Type="http://schemas.microsoft.com/office/2011/relationships/chartStyle" Target="style67.xml"/><Relationship Id="rId2" Type="http://schemas.microsoft.com/office/2011/relationships/chartColorStyle" Target="colors67.xml"/><Relationship Id="rId3" Type="http://schemas.openxmlformats.org/officeDocument/2006/relationships/package" Target="../embeddings/Microsoft_Excel_Sheet67.xlsx"/></Relationships>
</file>

<file path=ppt/charts/_rels/chart68.xml.rels><?xml version="1.0" encoding="UTF-8" standalone="yes"?><Relationships xmlns="http://schemas.openxmlformats.org/package/2006/relationships"><Relationship Id="rId1" Type="http://schemas.microsoft.com/office/2011/relationships/chartStyle" Target="style68.xml"/><Relationship Id="rId2" Type="http://schemas.microsoft.com/office/2011/relationships/chartColorStyle" Target="colors68.xml"/><Relationship Id="rId3" Type="http://schemas.openxmlformats.org/officeDocument/2006/relationships/package" Target="../embeddings/Microsoft_Excel_Sheet68.xlsx"/></Relationships>
</file>

<file path=ppt/charts/_rels/chart69.xml.rels><?xml version="1.0" encoding="UTF-8" standalone="yes"?><Relationships xmlns="http://schemas.openxmlformats.org/package/2006/relationships"><Relationship Id="rId1" Type="http://schemas.microsoft.com/office/2011/relationships/chartStyle" Target="style69.xml"/><Relationship Id="rId2" Type="http://schemas.microsoft.com/office/2011/relationships/chartColorStyle" Target="colors69.xml"/><Relationship Id="rId3" Type="http://schemas.openxmlformats.org/officeDocument/2006/relationships/package" Target="../embeddings/Microsoft_Excel_Sheet69.xlsx"/></Relationships>
</file>

<file path=ppt/charts/_rels/chart7.xml.rels><?xml version="1.0" encoding="UTF-8" standalone="yes"?><Relationships xmlns="http://schemas.openxmlformats.org/package/2006/relationships"><Relationship Id="rId1" Type="http://schemas.microsoft.com/office/2011/relationships/chartStyle" Target="style7.xml"/><Relationship Id="rId2" Type="http://schemas.microsoft.com/office/2011/relationships/chartColorStyle" Target="colors7.xml"/><Relationship Id="rId3" Type="http://schemas.openxmlformats.org/officeDocument/2006/relationships/package" Target="../embeddings/Microsoft_Excel_Sheet7.xlsx"/></Relationships>
</file>

<file path=ppt/charts/_rels/chart70.xml.rels><?xml version="1.0" encoding="UTF-8" standalone="yes"?><Relationships xmlns="http://schemas.openxmlformats.org/package/2006/relationships"><Relationship Id="rId1" Type="http://schemas.microsoft.com/office/2011/relationships/chartStyle" Target="style70.xml"/><Relationship Id="rId2" Type="http://schemas.microsoft.com/office/2011/relationships/chartColorStyle" Target="colors70.xml"/><Relationship Id="rId3" Type="http://schemas.openxmlformats.org/officeDocument/2006/relationships/package" Target="../embeddings/Microsoft_Excel_Sheet70.xlsx"/></Relationships>
</file>

<file path=ppt/charts/_rels/chart71.xml.rels><?xml version="1.0" encoding="UTF-8" standalone="yes"?><Relationships xmlns="http://schemas.openxmlformats.org/package/2006/relationships"><Relationship Id="rId1" Type="http://schemas.microsoft.com/office/2011/relationships/chartStyle" Target="style71.xml"/><Relationship Id="rId2" Type="http://schemas.microsoft.com/office/2011/relationships/chartColorStyle" Target="colors71.xml"/><Relationship Id="rId3" Type="http://schemas.openxmlformats.org/officeDocument/2006/relationships/package" Target="../embeddings/Microsoft_Excel_Sheet71.xlsx"/></Relationships>
</file>

<file path=ppt/charts/_rels/chart72.xml.rels><?xml version="1.0" encoding="UTF-8" standalone="yes"?><Relationships xmlns="http://schemas.openxmlformats.org/package/2006/relationships"><Relationship Id="rId1" Type="http://schemas.microsoft.com/office/2011/relationships/chartStyle" Target="style72.xml"/><Relationship Id="rId2" Type="http://schemas.microsoft.com/office/2011/relationships/chartColorStyle" Target="colors72.xml"/><Relationship Id="rId3" Type="http://schemas.openxmlformats.org/officeDocument/2006/relationships/package" Target="../embeddings/Microsoft_Excel_Sheet72.xlsx"/></Relationships>
</file>

<file path=ppt/charts/_rels/chart73.xml.rels><?xml version="1.0" encoding="UTF-8" standalone="yes"?><Relationships xmlns="http://schemas.openxmlformats.org/package/2006/relationships"><Relationship Id="rId1" Type="http://schemas.microsoft.com/office/2011/relationships/chartStyle" Target="style73.xml"/><Relationship Id="rId2" Type="http://schemas.microsoft.com/office/2011/relationships/chartColorStyle" Target="colors73.xml"/><Relationship Id="rId3" Type="http://schemas.openxmlformats.org/officeDocument/2006/relationships/package" Target="../embeddings/Microsoft_Excel_Sheet73.xlsx"/></Relationships>
</file>

<file path=ppt/charts/_rels/chart74.xml.rels><?xml version="1.0" encoding="UTF-8" standalone="yes"?><Relationships xmlns="http://schemas.openxmlformats.org/package/2006/relationships"><Relationship Id="rId1" Type="http://schemas.microsoft.com/office/2011/relationships/chartStyle" Target="style74.xml"/><Relationship Id="rId2" Type="http://schemas.microsoft.com/office/2011/relationships/chartColorStyle" Target="colors74.xml"/><Relationship Id="rId3" Type="http://schemas.openxmlformats.org/officeDocument/2006/relationships/package" Target="../embeddings/Microsoft_Excel_Sheet74.xlsx"/></Relationships>
</file>

<file path=ppt/charts/_rels/chart75.xml.rels><?xml version="1.0" encoding="UTF-8" standalone="yes"?><Relationships xmlns="http://schemas.openxmlformats.org/package/2006/relationships"><Relationship Id="rId1" Type="http://schemas.microsoft.com/office/2011/relationships/chartStyle" Target="style75.xml"/><Relationship Id="rId2" Type="http://schemas.microsoft.com/office/2011/relationships/chartColorStyle" Target="colors75.xml"/><Relationship Id="rId3" Type="http://schemas.openxmlformats.org/officeDocument/2006/relationships/package" Target="../embeddings/Microsoft_Excel_Sheet75.xlsx"/></Relationships>
</file>

<file path=ppt/charts/_rels/chart76.xml.rels><?xml version="1.0" encoding="UTF-8" standalone="yes"?><Relationships xmlns="http://schemas.openxmlformats.org/package/2006/relationships"><Relationship Id="rId1" Type="http://schemas.microsoft.com/office/2011/relationships/chartStyle" Target="style76.xml"/><Relationship Id="rId2" Type="http://schemas.microsoft.com/office/2011/relationships/chartColorStyle" Target="colors76.xml"/><Relationship Id="rId3" Type="http://schemas.openxmlformats.org/officeDocument/2006/relationships/package" Target="../embeddings/Microsoft_Excel_Sheet76.xlsx"/></Relationships>
</file>

<file path=ppt/charts/_rels/chart77.xml.rels><?xml version="1.0" encoding="UTF-8" standalone="yes"?><Relationships xmlns="http://schemas.openxmlformats.org/package/2006/relationships"><Relationship Id="rId1" Type="http://schemas.microsoft.com/office/2011/relationships/chartStyle" Target="style77.xml"/><Relationship Id="rId2" Type="http://schemas.microsoft.com/office/2011/relationships/chartColorStyle" Target="colors77.xml"/><Relationship Id="rId3" Type="http://schemas.openxmlformats.org/officeDocument/2006/relationships/package" Target="../embeddings/Microsoft_Excel_Sheet77.xlsx"/></Relationships>
</file>

<file path=ppt/charts/_rels/chart78.xml.rels><?xml version="1.0" encoding="UTF-8" standalone="yes"?><Relationships xmlns="http://schemas.openxmlformats.org/package/2006/relationships"><Relationship Id="rId1" Type="http://schemas.microsoft.com/office/2011/relationships/chartStyle" Target="style78.xml"/><Relationship Id="rId2" Type="http://schemas.microsoft.com/office/2011/relationships/chartColorStyle" Target="colors78.xml"/><Relationship Id="rId3" Type="http://schemas.openxmlformats.org/officeDocument/2006/relationships/package" Target="../embeddings/Microsoft_Excel_Sheet78.xlsx"/></Relationships>
</file>

<file path=ppt/charts/_rels/chart79.xml.rels><?xml version="1.0" encoding="UTF-8" standalone="yes"?><Relationships xmlns="http://schemas.openxmlformats.org/package/2006/relationships"><Relationship Id="rId1" Type="http://schemas.microsoft.com/office/2011/relationships/chartStyle" Target="style79.xml"/><Relationship Id="rId2" Type="http://schemas.microsoft.com/office/2011/relationships/chartColorStyle" Target="colors79.xml"/><Relationship Id="rId3" Type="http://schemas.openxmlformats.org/officeDocument/2006/relationships/package" Target="../embeddings/Microsoft_Excel_Sheet79.xlsx"/></Relationships>
</file>

<file path=ppt/charts/_rels/chart8.xml.rels><?xml version="1.0" encoding="UTF-8" standalone="yes"?><Relationships xmlns="http://schemas.openxmlformats.org/package/2006/relationships"><Relationship Id="rId1" Type="http://schemas.microsoft.com/office/2011/relationships/chartStyle" Target="style8.xml"/><Relationship Id="rId2" Type="http://schemas.microsoft.com/office/2011/relationships/chartColorStyle" Target="colors8.xml"/><Relationship Id="rId3" Type="http://schemas.openxmlformats.org/officeDocument/2006/relationships/package" Target="../embeddings/Microsoft_Excel_Sheet8.xlsx"/></Relationships>
</file>

<file path=ppt/charts/_rels/chart80.xml.rels><?xml version="1.0" encoding="UTF-8" standalone="yes"?><Relationships xmlns="http://schemas.openxmlformats.org/package/2006/relationships"><Relationship Id="rId1" Type="http://schemas.microsoft.com/office/2011/relationships/chartStyle" Target="style80.xml"/><Relationship Id="rId2" Type="http://schemas.microsoft.com/office/2011/relationships/chartColorStyle" Target="colors80.xml"/><Relationship Id="rId3" Type="http://schemas.openxmlformats.org/officeDocument/2006/relationships/package" Target="../embeddings/Microsoft_Excel_Sheet80.xlsx"/></Relationships>
</file>

<file path=ppt/charts/_rels/chart81.xml.rels><?xml version="1.0" encoding="UTF-8" standalone="yes"?><Relationships xmlns="http://schemas.openxmlformats.org/package/2006/relationships"><Relationship Id="rId1" Type="http://schemas.microsoft.com/office/2011/relationships/chartStyle" Target="style81.xml"/><Relationship Id="rId2" Type="http://schemas.microsoft.com/office/2011/relationships/chartColorStyle" Target="colors81.xml"/><Relationship Id="rId3" Type="http://schemas.openxmlformats.org/officeDocument/2006/relationships/package" Target="../embeddings/Microsoft_Excel_Sheet81.xlsx"/></Relationships>
</file>

<file path=ppt/charts/_rels/chart82.xml.rels><?xml version="1.0" encoding="UTF-8" standalone="yes"?><Relationships xmlns="http://schemas.openxmlformats.org/package/2006/relationships"><Relationship Id="rId1" Type="http://schemas.microsoft.com/office/2011/relationships/chartStyle" Target="style82.xml"/><Relationship Id="rId2" Type="http://schemas.microsoft.com/office/2011/relationships/chartColorStyle" Target="colors82.xml"/><Relationship Id="rId3" Type="http://schemas.openxmlformats.org/officeDocument/2006/relationships/package" Target="../embeddings/Microsoft_Excel_Sheet82.xlsx"/></Relationships>
</file>

<file path=ppt/charts/_rels/chart83.xml.rels><?xml version="1.0" encoding="UTF-8" standalone="yes"?><Relationships xmlns="http://schemas.openxmlformats.org/package/2006/relationships"><Relationship Id="rId1" Type="http://schemas.microsoft.com/office/2011/relationships/chartStyle" Target="style83.xml"/><Relationship Id="rId2" Type="http://schemas.microsoft.com/office/2011/relationships/chartColorStyle" Target="colors83.xml"/><Relationship Id="rId3" Type="http://schemas.openxmlformats.org/officeDocument/2006/relationships/package" Target="../embeddings/Microsoft_Excel_Sheet83.xlsx"/></Relationships>
</file>

<file path=ppt/charts/_rels/chart84.xml.rels><?xml version="1.0" encoding="UTF-8" standalone="yes"?><Relationships xmlns="http://schemas.openxmlformats.org/package/2006/relationships"><Relationship Id="rId1" Type="http://schemas.microsoft.com/office/2011/relationships/chartStyle" Target="style84.xml"/><Relationship Id="rId2" Type="http://schemas.microsoft.com/office/2011/relationships/chartColorStyle" Target="colors84.xml"/><Relationship Id="rId3" Type="http://schemas.openxmlformats.org/officeDocument/2006/relationships/package" Target="../embeddings/Microsoft_Excel_Sheet84.xlsx"/></Relationships>
</file>

<file path=ppt/charts/_rels/chart85.xml.rels><?xml version="1.0" encoding="UTF-8" standalone="yes"?><Relationships xmlns="http://schemas.openxmlformats.org/package/2006/relationships"><Relationship Id="rId1" Type="http://schemas.microsoft.com/office/2011/relationships/chartStyle" Target="style85.xml"/><Relationship Id="rId2" Type="http://schemas.microsoft.com/office/2011/relationships/chartColorStyle" Target="colors85.xml"/><Relationship Id="rId3" Type="http://schemas.openxmlformats.org/officeDocument/2006/relationships/package" Target="../embeddings/Microsoft_Excel_Sheet85.xlsx"/></Relationships>
</file>

<file path=ppt/charts/_rels/chart86.xml.rels><?xml version="1.0" encoding="UTF-8" standalone="yes"?><Relationships xmlns="http://schemas.openxmlformats.org/package/2006/relationships"><Relationship Id="rId1" Type="http://schemas.microsoft.com/office/2011/relationships/chartStyle" Target="style86.xml"/><Relationship Id="rId2" Type="http://schemas.microsoft.com/office/2011/relationships/chartColorStyle" Target="colors86.xml"/><Relationship Id="rId3" Type="http://schemas.openxmlformats.org/officeDocument/2006/relationships/package" Target="../embeddings/Microsoft_Excel_Sheet86.xlsx"/></Relationships>
</file>

<file path=ppt/charts/_rels/chart87.xml.rels><?xml version="1.0" encoding="UTF-8" standalone="yes"?><Relationships xmlns="http://schemas.openxmlformats.org/package/2006/relationships"><Relationship Id="rId1" Type="http://schemas.microsoft.com/office/2011/relationships/chartStyle" Target="style87.xml"/><Relationship Id="rId2" Type="http://schemas.microsoft.com/office/2011/relationships/chartColorStyle" Target="colors87.xml"/><Relationship Id="rId3" Type="http://schemas.openxmlformats.org/officeDocument/2006/relationships/package" Target="../embeddings/Microsoft_Excel_Sheet87.xlsx"/></Relationships>
</file>

<file path=ppt/charts/_rels/chart88.xml.rels><?xml version="1.0" encoding="UTF-8" standalone="yes"?><Relationships xmlns="http://schemas.openxmlformats.org/package/2006/relationships"><Relationship Id="rId1" Type="http://schemas.microsoft.com/office/2011/relationships/chartStyle" Target="style88.xml"/><Relationship Id="rId2" Type="http://schemas.microsoft.com/office/2011/relationships/chartColorStyle" Target="colors88.xml"/><Relationship Id="rId3" Type="http://schemas.openxmlformats.org/officeDocument/2006/relationships/package" Target="../embeddings/Microsoft_Excel_Sheet88.xlsx"/></Relationships>
</file>

<file path=ppt/charts/_rels/chart89.xml.rels><?xml version="1.0" encoding="UTF-8" standalone="yes"?><Relationships xmlns="http://schemas.openxmlformats.org/package/2006/relationships"><Relationship Id="rId1" Type="http://schemas.microsoft.com/office/2011/relationships/chartStyle" Target="style89.xml"/><Relationship Id="rId2" Type="http://schemas.microsoft.com/office/2011/relationships/chartColorStyle" Target="colors89.xml"/><Relationship Id="rId3" Type="http://schemas.openxmlformats.org/officeDocument/2006/relationships/package" Target="../embeddings/Microsoft_Excel_Sheet89.xlsx"/></Relationships>
</file>

<file path=ppt/charts/_rels/chart9.xml.rels><?xml version="1.0" encoding="UTF-8" standalone="yes"?><Relationships xmlns="http://schemas.openxmlformats.org/package/2006/relationships"><Relationship Id="rId1" Type="http://schemas.microsoft.com/office/2011/relationships/chartStyle" Target="style9.xml"/><Relationship Id="rId2" Type="http://schemas.microsoft.com/office/2011/relationships/chartColorStyle" Target="colors9.xml"/><Relationship Id="rId3" Type="http://schemas.openxmlformats.org/officeDocument/2006/relationships/package" Target="../embeddings/Microsoft_Excel_Sheet9.xlsx"/></Relationships>
</file>

<file path=ppt/charts/_rels/chart90.xml.rels><?xml version="1.0" encoding="UTF-8" standalone="yes"?><Relationships xmlns="http://schemas.openxmlformats.org/package/2006/relationships"><Relationship Id="rId1" Type="http://schemas.microsoft.com/office/2011/relationships/chartStyle" Target="style90.xml"/><Relationship Id="rId2" Type="http://schemas.microsoft.com/office/2011/relationships/chartColorStyle" Target="colors90.xml"/><Relationship Id="rId3" Type="http://schemas.openxmlformats.org/officeDocument/2006/relationships/package" Target="../embeddings/Microsoft_Excel_Sheet90.xlsx"/></Relationships>
</file>

<file path=ppt/charts/_rels/chart91.xml.rels><?xml version="1.0" encoding="UTF-8" standalone="yes"?><Relationships xmlns="http://schemas.openxmlformats.org/package/2006/relationships"><Relationship Id="rId1" Type="http://schemas.microsoft.com/office/2011/relationships/chartStyle" Target="style91.xml"/><Relationship Id="rId2" Type="http://schemas.microsoft.com/office/2011/relationships/chartColorStyle" Target="colors91.xml"/><Relationship Id="rId3" Type="http://schemas.openxmlformats.org/officeDocument/2006/relationships/package" Target="../embeddings/Microsoft_Excel_Sheet91.xlsx"/></Relationships>
</file>

<file path=ppt/charts/_rels/chart92.xml.rels><?xml version="1.0" encoding="UTF-8" standalone="yes"?><Relationships xmlns="http://schemas.openxmlformats.org/package/2006/relationships"><Relationship Id="rId1" Type="http://schemas.microsoft.com/office/2011/relationships/chartStyle" Target="style92.xml"/><Relationship Id="rId2" Type="http://schemas.microsoft.com/office/2011/relationships/chartColorStyle" Target="colors92.xml"/><Relationship Id="rId3" Type="http://schemas.openxmlformats.org/officeDocument/2006/relationships/package" Target="../embeddings/Microsoft_Excel_Sheet92.xlsx"/></Relationships>
</file>

<file path=ppt/charts/_rels/chart93.xml.rels><?xml version="1.0" encoding="UTF-8" standalone="yes"?><Relationships xmlns="http://schemas.openxmlformats.org/package/2006/relationships"><Relationship Id="rId1" Type="http://schemas.microsoft.com/office/2011/relationships/chartStyle" Target="style93.xml"/><Relationship Id="rId2" Type="http://schemas.microsoft.com/office/2011/relationships/chartColorStyle" Target="colors93.xml"/><Relationship Id="rId3" Type="http://schemas.openxmlformats.org/officeDocument/2006/relationships/package" Target="../embeddings/Microsoft_Excel_Sheet93.xlsx"/></Relationships>
</file>

<file path=ppt/charts/_rels/chart94.xml.rels><?xml version="1.0" encoding="UTF-8" standalone="yes"?><Relationships xmlns="http://schemas.openxmlformats.org/package/2006/relationships"><Relationship Id="rId1" Type="http://schemas.microsoft.com/office/2011/relationships/chartStyle" Target="style94.xml"/><Relationship Id="rId2" Type="http://schemas.microsoft.com/office/2011/relationships/chartColorStyle" Target="colors94.xml"/><Relationship Id="rId3" Type="http://schemas.openxmlformats.org/officeDocument/2006/relationships/package" Target="../embeddings/Microsoft_Excel_Sheet94.xlsx"/></Relationships>
</file>

<file path=ppt/charts/_rels/chart95.xml.rels><?xml version="1.0" encoding="UTF-8" standalone="yes"?><Relationships xmlns="http://schemas.openxmlformats.org/package/2006/relationships"><Relationship Id="rId1" Type="http://schemas.microsoft.com/office/2011/relationships/chartStyle" Target="style95.xml"/><Relationship Id="rId2" Type="http://schemas.microsoft.com/office/2011/relationships/chartColorStyle" Target="colors95.xml"/><Relationship Id="rId3" Type="http://schemas.openxmlformats.org/officeDocument/2006/relationships/package" Target="../embeddings/Microsoft_Excel_Sheet95.xlsx"/></Relationships>
</file>

<file path=ppt/charts/_rels/chart96.xml.rels><?xml version="1.0" encoding="UTF-8" standalone="yes"?><Relationships xmlns="http://schemas.openxmlformats.org/package/2006/relationships"><Relationship Id="rId1" Type="http://schemas.microsoft.com/office/2011/relationships/chartStyle" Target="style96.xml"/><Relationship Id="rId2" Type="http://schemas.microsoft.com/office/2011/relationships/chartColorStyle" Target="colors96.xml"/><Relationship Id="rId3" Type="http://schemas.openxmlformats.org/officeDocument/2006/relationships/package" Target="../embeddings/Microsoft_Excel_Sheet96.xlsx"/></Relationships>
</file>

<file path=ppt/charts/_rels/chart97.xml.rels><?xml version="1.0" encoding="UTF-8" standalone="yes"?><Relationships xmlns="http://schemas.openxmlformats.org/package/2006/relationships"><Relationship Id="rId1" Type="http://schemas.microsoft.com/office/2011/relationships/chartStyle" Target="style97.xml"/><Relationship Id="rId2" Type="http://schemas.microsoft.com/office/2011/relationships/chartColorStyle" Target="colors97.xml"/><Relationship Id="rId3" Type="http://schemas.openxmlformats.org/officeDocument/2006/relationships/package" Target="../embeddings/Microsoft_Excel_Sheet97.xlsx"/></Relationships>
</file>

<file path=ppt/charts/_rels/chart98.xml.rels><?xml version="1.0" encoding="UTF-8" standalone="yes"?><Relationships xmlns="http://schemas.openxmlformats.org/package/2006/relationships"><Relationship Id="rId1" Type="http://schemas.microsoft.com/office/2011/relationships/chartStyle" Target="style98.xml"/><Relationship Id="rId2" Type="http://schemas.microsoft.com/office/2011/relationships/chartColorStyle" Target="colors98.xml"/><Relationship Id="rId3" Type="http://schemas.openxmlformats.org/officeDocument/2006/relationships/package" Target="../embeddings/Microsoft_Excel_Sheet98.xlsx"/></Relationships>
</file>

<file path=ppt/charts/_rels/chart99.xml.rels><?xml version="1.0" encoding="UTF-8" standalone="yes"?><Relationships xmlns="http://schemas.openxmlformats.org/package/2006/relationships"><Relationship Id="rId1" Type="http://schemas.microsoft.com/office/2011/relationships/chartStyle" Target="style99.xml"/><Relationship Id="rId2" Type="http://schemas.microsoft.com/office/2011/relationships/chartColorStyle" Target="colors99.xml"/><Relationship Id="rId3" Type="http://schemas.openxmlformats.org/officeDocument/2006/relationships/package" Target="../embeddings/Microsoft_Excel_Sheet99.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9DBB-4B7C-8741-3EABDDEE5F2D}"/>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9DBB-4B7C-8741-3EABDDEE5F2D}"/>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9DBB-4B7C-8741-3EABDDEE5F2D}"/>
            </c:ext>
          </c:extLst>
        </c:ser>
        <c:dLbls>
          <c:showLegendKey val="0"/>
          <c:showVal val="0"/>
          <c:showCatName val="0"/>
          <c:showSerName val="0"/>
          <c:showPercent val="0"/>
          <c:showBubbleSize val="0"/>
        </c:dLbls>
        <c:gapWidth val="219"/>
        <c:overlap val="-27"/>
        <c:axId val="1013502064"/>
        <c:axId val="1013501648"/>
      </c:barChart>
      <c:catAx>
        <c:axId val="10135020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13501648"/>
        <c:crosses val="autoZero"/>
        <c:auto val="1"/>
        <c:lblAlgn val="ctr"/>
        <c:lblOffset val="100"/>
        <c:noMultiLvlLbl val="0"/>
      </c:catAx>
      <c:valAx>
        <c:axId val="10135016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135020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8D7C-4A97-AD92-ECC52EE6EF48}"/>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8D7C-4A97-AD92-ECC52EE6EF48}"/>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8D7C-4A97-AD92-ECC52EE6EF48}"/>
            </c:ext>
          </c:extLst>
        </c:ser>
        <c:dLbls>
          <c:showLegendKey val="0"/>
          <c:showVal val="0"/>
          <c:showCatName val="0"/>
          <c:showSerName val="0"/>
          <c:showPercent val="0"/>
          <c:showBubbleSize val="0"/>
        </c:dLbls>
        <c:gapWidth val="150"/>
        <c:overlap val="100"/>
        <c:axId val="1013492496"/>
        <c:axId val="1013483344"/>
      </c:barChart>
      <c:catAx>
        <c:axId val="1013492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13483344"/>
        <c:crosses val="autoZero"/>
        <c:auto val="1"/>
        <c:lblAlgn val="ctr"/>
        <c:lblOffset val="100"/>
        <c:noMultiLvlLbl val="0"/>
      </c:catAx>
      <c:valAx>
        <c:axId val="10134833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134924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4D2-4BFD-806D-183B5DD19F2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4D2-4BFD-806D-183B5DD19F2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B4D2-4BFD-806D-183B5DD19F2E}"/>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B4D2-4BFD-806D-183B5DD19F2E}"/>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A65E-4A3F-A58B-941B66B698C8}"/>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9DBB-4B7C-8741-3EABDDEE5F2D}"/>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9DBB-4B7C-8741-3EABDDEE5F2D}"/>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9DBB-4B7C-8741-3EABDDEE5F2D}"/>
            </c:ext>
          </c:extLst>
        </c:ser>
        <c:dLbls>
          <c:showLegendKey val="0"/>
          <c:showVal val="0"/>
          <c:showCatName val="0"/>
          <c:showSerName val="0"/>
          <c:showPercent val="0"/>
          <c:showBubbleSize val="0"/>
        </c:dLbls>
        <c:gapWidth val="219"/>
        <c:overlap val="-27"/>
        <c:axId val="1013502064"/>
        <c:axId val="1013501648"/>
      </c:barChart>
      <c:catAx>
        <c:axId val="10135020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13501648"/>
        <c:crosses val="autoZero"/>
        <c:auto val="1"/>
        <c:lblAlgn val="ctr"/>
        <c:lblOffset val="100"/>
        <c:noMultiLvlLbl val="0"/>
      </c:catAx>
      <c:valAx>
        <c:axId val="10135016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135020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8D7C-4A97-AD92-ECC52EE6EF48}"/>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8D7C-4A97-AD92-ECC52EE6EF48}"/>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8D7C-4A97-AD92-ECC52EE6EF48}"/>
            </c:ext>
          </c:extLst>
        </c:ser>
        <c:dLbls>
          <c:showLegendKey val="0"/>
          <c:showVal val="0"/>
          <c:showCatName val="0"/>
          <c:showSerName val="0"/>
          <c:showPercent val="0"/>
          <c:showBubbleSize val="0"/>
        </c:dLbls>
        <c:gapWidth val="150"/>
        <c:overlap val="100"/>
        <c:axId val="1013492496"/>
        <c:axId val="1013483344"/>
      </c:barChart>
      <c:catAx>
        <c:axId val="1013492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13483344"/>
        <c:crosses val="autoZero"/>
        <c:auto val="1"/>
        <c:lblAlgn val="ctr"/>
        <c:lblOffset val="100"/>
        <c:noMultiLvlLbl val="0"/>
      </c:catAx>
      <c:valAx>
        <c:axId val="10134833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134924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0789-45A6-920B-93257493DC57}"/>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0789-45A6-920B-93257493DC57}"/>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0789-45A6-920B-93257493DC57}"/>
            </c:ext>
          </c:extLst>
        </c:ser>
        <c:dLbls>
          <c:showLegendKey val="0"/>
          <c:showVal val="0"/>
          <c:showCatName val="0"/>
          <c:showSerName val="0"/>
          <c:showPercent val="0"/>
          <c:showBubbleSize val="0"/>
        </c:dLbls>
        <c:gapWidth val="150"/>
        <c:overlap val="100"/>
        <c:axId val="1179054640"/>
        <c:axId val="1179047568"/>
      </c:barChart>
      <c:catAx>
        <c:axId val="11790546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79047568"/>
        <c:crosses val="autoZero"/>
        <c:auto val="1"/>
        <c:lblAlgn val="ctr"/>
        <c:lblOffset val="100"/>
        <c:noMultiLvlLbl val="0"/>
      </c:catAx>
      <c:valAx>
        <c:axId val="117904756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790546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accent1"/>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0-9DBB-4B7C-8741-3EABDDEE5F2D}"/>
            </c:ext>
          </c:extLst>
        </c:ser>
        <c:ser>
          <c:idx val="1"/>
          <c:order val="1"/>
          <c:tx>
            <c:strRef>
              <c:f>Sheet1!$C$1</c:f>
              <c:strCache>
                <c:ptCount val="1"/>
                <c:pt idx="0">
                  <c:v>Series 2</c:v>
                </c:pt>
              </c:strCache>
            </c:strRef>
          </c:tx>
          <c:spPr>
            <a:ln w="28575" cap="rnd">
              <a:solidFill>
                <a:schemeClr val="accent2"/>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01-9DBB-4B7C-8741-3EABDDEE5F2D}"/>
            </c:ext>
          </c:extLst>
        </c:ser>
        <c:ser>
          <c:idx val="2"/>
          <c:order val="2"/>
          <c:tx>
            <c:strRef>
              <c:f>Sheet1!$D$1</c:f>
              <c:strCache>
                <c:ptCount val="1"/>
                <c:pt idx="0">
                  <c:v>Series 3</c:v>
                </c:pt>
              </c:strCache>
            </c:strRef>
          </c:tx>
          <c:spPr>
            <a:ln w="28575" cap="rnd">
              <a:solidFill>
                <a:schemeClr val="accent3"/>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9DBB-4B7C-8741-3EABDDEE5F2D}"/>
            </c:ext>
          </c:extLst>
        </c:ser>
        <c:dLbls>
          <c:showLegendKey val="0"/>
          <c:showVal val="0"/>
          <c:showCatName val="0"/>
          <c:showSerName val="0"/>
          <c:showPercent val="0"/>
          <c:showBubbleSize val="0"/>
        </c:dLbls>
        <c:smooth val="0"/>
        <c:axId val="1013502064"/>
        <c:axId val="1013501648"/>
      </c:lineChart>
      <c:catAx>
        <c:axId val="10135020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13501648"/>
        <c:crosses val="autoZero"/>
        <c:auto val="1"/>
        <c:lblAlgn val="ctr"/>
        <c:lblOffset val="100"/>
        <c:noMultiLvlLbl val="0"/>
      </c:catAx>
      <c:valAx>
        <c:axId val="10135016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135020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cked"/>
        <c:varyColors val="0"/>
        <c:ser>
          <c:idx val="0"/>
          <c:order val="0"/>
          <c:tx>
            <c:strRef>
              <c:f>Sheet1!$B$1</c:f>
              <c:strCache>
                <c:ptCount val="1"/>
                <c:pt idx="0">
                  <c:v>Series 1</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0-8D7C-4A97-AD92-ECC52EE6EF48}"/>
            </c:ext>
          </c:extLst>
        </c:ser>
        <c:ser>
          <c:idx val="1"/>
          <c:order val="1"/>
          <c:tx>
            <c:strRef>
              <c:f>Sheet1!$C$1</c:f>
              <c:strCache>
                <c:ptCount val="1"/>
                <c:pt idx="0">
                  <c:v>Series 2</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01-8D7C-4A97-AD92-ECC52EE6EF48}"/>
            </c:ext>
          </c:extLst>
        </c:ser>
        <c:ser>
          <c:idx val="2"/>
          <c:order val="2"/>
          <c:tx>
            <c:strRef>
              <c:f>Sheet1!$D$1</c:f>
              <c:strCache>
                <c:ptCount val="1"/>
                <c:pt idx="0">
                  <c:v>Series 3</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8D7C-4A97-AD92-ECC52EE6EF48}"/>
            </c:ext>
          </c:extLst>
        </c:ser>
        <c:dLbls>
          <c:showLegendKey val="0"/>
          <c:showVal val="0"/>
          <c:showCatName val="0"/>
          <c:showSerName val="0"/>
          <c:showPercent val="0"/>
          <c:showBubbleSize val="0"/>
        </c:dLbls>
        <c:marker val="1"/>
        <c:smooth val="0"/>
        <c:axId val="1013492496"/>
        <c:axId val="1013483344"/>
      </c:lineChart>
      <c:catAx>
        <c:axId val="1013492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13483344"/>
        <c:crosses val="autoZero"/>
        <c:auto val="1"/>
        <c:lblAlgn val="ctr"/>
        <c:lblOffset val="100"/>
        <c:noMultiLvlLbl val="0"/>
      </c:catAx>
      <c:valAx>
        <c:axId val="10134833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134924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percentStacked"/>
        <c:varyColors val="0"/>
        <c:ser>
          <c:idx val="0"/>
          <c:order val="0"/>
          <c:tx>
            <c:strRef>
              <c:f>Sheet1!$B$1</c:f>
              <c:strCache>
                <c:ptCount val="1"/>
                <c:pt idx="0">
                  <c:v>Series 1</c:v>
                </c:pt>
              </c:strCache>
            </c:strRef>
          </c:tx>
          <c:spPr>
            <a:ln w="28575" cap="rnd">
              <a:solidFill>
                <a:schemeClr val="accent1"/>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0-0789-45A6-920B-93257493DC57}"/>
            </c:ext>
          </c:extLst>
        </c:ser>
        <c:ser>
          <c:idx val="1"/>
          <c:order val="1"/>
          <c:tx>
            <c:strRef>
              <c:f>Sheet1!$C$1</c:f>
              <c:strCache>
                <c:ptCount val="1"/>
                <c:pt idx="0">
                  <c:v>Series 2</c:v>
                </c:pt>
              </c:strCache>
            </c:strRef>
          </c:tx>
          <c:spPr>
            <a:ln w="28575" cap="rnd">
              <a:solidFill>
                <a:schemeClr val="accent2"/>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01-0789-45A6-920B-93257493DC57}"/>
            </c:ext>
          </c:extLst>
        </c:ser>
        <c:ser>
          <c:idx val="2"/>
          <c:order val="2"/>
          <c:tx>
            <c:strRef>
              <c:f>Sheet1!$D$1</c:f>
              <c:strCache>
                <c:ptCount val="1"/>
                <c:pt idx="0">
                  <c:v>Series 3</c:v>
                </c:pt>
              </c:strCache>
            </c:strRef>
          </c:tx>
          <c:spPr>
            <a:ln w="28575" cap="rnd">
              <a:solidFill>
                <a:schemeClr val="accent3"/>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0789-45A6-920B-93257493DC57}"/>
            </c:ext>
          </c:extLst>
        </c:ser>
        <c:dLbls>
          <c:showLegendKey val="0"/>
          <c:showVal val="0"/>
          <c:showCatName val="0"/>
          <c:showSerName val="0"/>
          <c:showPercent val="0"/>
          <c:showBubbleSize val="0"/>
        </c:dLbls>
        <c:smooth val="0"/>
        <c:axId val="1179054640"/>
        <c:axId val="1179047568"/>
      </c:lineChart>
      <c:catAx>
        <c:axId val="11790546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79047568"/>
        <c:crosses val="autoZero"/>
        <c:auto val="1"/>
        <c:lblAlgn val="ctr"/>
        <c:lblOffset val="100"/>
        <c:noMultiLvlLbl val="0"/>
      </c:catAx>
      <c:valAx>
        <c:axId val="117904756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790546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ndard"/>
        <c:varyColors val="0"/>
        <c:ser>
          <c:idx val="0"/>
          <c:order val="0"/>
          <c:tx>
            <c:strRef>
              <c:f>Sheet1!$B$1</c:f>
              <c:strCache>
                <c:ptCount val="1"/>
                <c:pt idx="0">
                  <c:v>Series 1</c:v>
                </c:pt>
              </c:strCache>
            </c:strRef>
          </c:tx>
          <c:spPr>
            <a:solidFill>
              <a:schemeClr val="accent1"/>
            </a:solidFill>
            <a:ln>
              <a:noFill/>
            </a:ln>
            <a:effectLst/>
          </c:spPr>
          <c:dPt>
            <c:idx val="0"/>
            <c:bubble3D val="0"/>
            <c:spPr>
              <a:solidFill>
                <a:schemeClr val="accent1"/>
              </a:solidFill>
              <a:ln>
                <a:noFill/>
              </a:ln>
              <a:effectLst/>
            </c:spPr>
            <c:extLst>
              <c:ext xmlns:c16="http://schemas.microsoft.com/office/drawing/2014/chart" uri="{C3380CC4-5D6E-409C-BE32-E72D297353CC}">
                <c16:uniqueId val="{00000001-320E-4050-8C0E-BC749C17B96D}"/>
              </c:ext>
            </c:extLst>
          </c:dPt>
          <c:dPt>
            <c:idx val="1"/>
            <c:bubble3D val="0"/>
            <c:spPr>
              <a:solidFill>
                <a:schemeClr val="accent1"/>
              </a:solidFill>
              <a:ln>
                <a:noFill/>
              </a:ln>
              <a:effectLst/>
            </c:spPr>
            <c:extLst>
              <c:ext xmlns:c16="http://schemas.microsoft.com/office/drawing/2014/chart" uri="{C3380CC4-5D6E-409C-BE32-E72D297353CC}">
                <c16:uniqueId val="{00000003-320E-4050-8C0E-BC749C17B96D}"/>
              </c:ext>
            </c:extLst>
          </c:dPt>
          <c:dPt>
            <c:idx val="2"/>
            <c:bubble3D val="0"/>
            <c:spPr>
              <a:solidFill>
                <a:schemeClr val="accent1"/>
              </a:solidFill>
              <a:ln>
                <a:noFill/>
              </a:ln>
              <a:effectLst/>
            </c:spPr>
            <c:extLst>
              <c:ext xmlns:c16="http://schemas.microsoft.com/office/drawing/2014/chart" uri="{C3380CC4-5D6E-409C-BE32-E72D297353CC}">
                <c16:uniqueId val="{00000005-320E-4050-8C0E-BC749C17B96D}"/>
              </c:ext>
            </c:extLst>
          </c:dPt>
          <c:dPt>
            <c:idx val="3"/>
            <c:bubble3D val="0"/>
            <c:spPr>
              <a:solidFill>
                <a:schemeClr val="accent1"/>
              </a:solidFill>
              <a:ln>
                <a:noFill/>
              </a:ln>
              <a:effectLst/>
            </c:spPr>
            <c:extLst>
              <c:ext xmlns:c16="http://schemas.microsoft.com/office/drawing/2014/chart" uri="{C3380CC4-5D6E-409C-BE32-E72D297353CC}">
                <c16:uniqueId val="{00000007-320E-4050-8C0E-BC749C17B96D}"/>
              </c:ext>
            </c:extLst>
          </c:dPt>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9DBB-4B7C-8741-3EABDDEE5F2D}"/>
            </c:ext>
          </c:extLst>
        </c:ser>
        <c:ser>
          <c:idx val="1"/>
          <c:order val="1"/>
          <c:tx>
            <c:strRef>
              <c:f>Sheet1!$C$1</c:f>
              <c:strCache>
                <c:ptCount val="1"/>
                <c:pt idx="0">
                  <c:v>Series 2</c:v>
                </c:pt>
              </c:strCache>
            </c:strRef>
          </c:tx>
          <c:spPr>
            <a:solidFill>
              <a:schemeClr val="accent2"/>
            </a:solidFill>
            <a:ln>
              <a:noFill/>
            </a:ln>
            <a:effectLst/>
          </c:spPr>
          <c:dPt>
            <c:idx val="0"/>
            <c:bubble3D val="0"/>
            <c:spPr>
              <a:solidFill>
                <a:schemeClr val="accent2"/>
              </a:solidFill>
              <a:ln>
                <a:noFill/>
              </a:ln>
              <a:effectLst/>
            </c:spPr>
            <c:extLst>
              <c:ext xmlns:c16="http://schemas.microsoft.com/office/drawing/2014/chart" uri="{C3380CC4-5D6E-409C-BE32-E72D297353CC}">
                <c16:uniqueId val="{00000009-320E-4050-8C0E-BC749C17B96D}"/>
              </c:ext>
            </c:extLst>
          </c:dPt>
          <c:dPt>
            <c:idx val="1"/>
            <c:bubble3D val="0"/>
            <c:spPr>
              <a:solidFill>
                <a:schemeClr val="accent2"/>
              </a:solidFill>
              <a:ln>
                <a:noFill/>
              </a:ln>
              <a:effectLst/>
            </c:spPr>
            <c:extLst>
              <c:ext xmlns:c16="http://schemas.microsoft.com/office/drawing/2014/chart" uri="{C3380CC4-5D6E-409C-BE32-E72D297353CC}">
                <c16:uniqueId val="{0000000B-320E-4050-8C0E-BC749C17B96D}"/>
              </c:ext>
            </c:extLst>
          </c:dPt>
          <c:dPt>
            <c:idx val="2"/>
            <c:bubble3D val="0"/>
            <c:spPr>
              <a:solidFill>
                <a:schemeClr val="accent2"/>
              </a:solidFill>
              <a:ln>
                <a:noFill/>
              </a:ln>
              <a:effectLst/>
            </c:spPr>
            <c:extLst>
              <c:ext xmlns:c16="http://schemas.microsoft.com/office/drawing/2014/chart" uri="{C3380CC4-5D6E-409C-BE32-E72D297353CC}">
                <c16:uniqueId val="{0000000D-320E-4050-8C0E-BC749C17B96D}"/>
              </c:ext>
            </c:extLst>
          </c:dPt>
          <c:dPt>
            <c:idx val="3"/>
            <c:bubble3D val="0"/>
            <c:spPr>
              <a:solidFill>
                <a:schemeClr val="accent2"/>
              </a:solidFill>
              <a:ln>
                <a:noFill/>
              </a:ln>
              <a:effectLst/>
            </c:spPr>
            <c:extLst>
              <c:ext xmlns:c16="http://schemas.microsoft.com/office/drawing/2014/chart" uri="{C3380CC4-5D6E-409C-BE32-E72D297353CC}">
                <c16:uniqueId val="{0000000F-320E-4050-8C0E-BC749C17B96D}"/>
              </c:ext>
            </c:extLst>
          </c:dPt>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9DBB-4B7C-8741-3EABDDEE5F2D}"/>
            </c:ext>
          </c:extLst>
        </c:ser>
        <c:ser>
          <c:idx val="2"/>
          <c:order val="2"/>
          <c:tx>
            <c:strRef>
              <c:f>Sheet1!$D$1</c:f>
              <c:strCache>
                <c:ptCount val="1"/>
                <c:pt idx="0">
                  <c:v>Series 3</c:v>
                </c:pt>
              </c:strCache>
            </c:strRef>
          </c:tx>
          <c:spPr>
            <a:solidFill>
              <a:schemeClr val="accent3"/>
            </a:solidFill>
            <a:ln>
              <a:noFill/>
            </a:ln>
            <a:effectLst/>
          </c:spPr>
          <c:dPt>
            <c:idx val="0"/>
            <c:bubble3D val="0"/>
            <c:spPr>
              <a:solidFill>
                <a:schemeClr val="accent3"/>
              </a:solidFill>
              <a:ln>
                <a:noFill/>
              </a:ln>
              <a:effectLst/>
            </c:spPr>
            <c:extLst>
              <c:ext xmlns:c16="http://schemas.microsoft.com/office/drawing/2014/chart" uri="{C3380CC4-5D6E-409C-BE32-E72D297353CC}">
                <c16:uniqueId val="{00000011-320E-4050-8C0E-BC749C17B96D}"/>
              </c:ext>
            </c:extLst>
          </c:dPt>
          <c:dPt>
            <c:idx val="1"/>
            <c:bubble3D val="0"/>
            <c:spPr>
              <a:solidFill>
                <a:schemeClr val="accent3"/>
              </a:solidFill>
              <a:ln>
                <a:noFill/>
              </a:ln>
              <a:effectLst/>
            </c:spPr>
            <c:extLst>
              <c:ext xmlns:c16="http://schemas.microsoft.com/office/drawing/2014/chart" uri="{C3380CC4-5D6E-409C-BE32-E72D297353CC}">
                <c16:uniqueId val="{00000013-320E-4050-8C0E-BC749C17B96D}"/>
              </c:ext>
            </c:extLst>
          </c:dPt>
          <c:dPt>
            <c:idx val="2"/>
            <c:bubble3D val="0"/>
            <c:spPr>
              <a:solidFill>
                <a:schemeClr val="accent3"/>
              </a:solidFill>
              <a:ln>
                <a:noFill/>
              </a:ln>
              <a:effectLst/>
            </c:spPr>
            <c:extLst>
              <c:ext xmlns:c16="http://schemas.microsoft.com/office/drawing/2014/chart" uri="{C3380CC4-5D6E-409C-BE32-E72D297353CC}">
                <c16:uniqueId val="{00000015-320E-4050-8C0E-BC749C17B96D}"/>
              </c:ext>
            </c:extLst>
          </c:dPt>
          <c:dPt>
            <c:idx val="3"/>
            <c:bubble3D val="0"/>
            <c:spPr>
              <a:solidFill>
                <a:schemeClr val="accent3"/>
              </a:solidFill>
              <a:ln>
                <a:noFill/>
              </a:ln>
              <a:effectLst/>
            </c:spPr>
            <c:extLst>
              <c:ext xmlns:c16="http://schemas.microsoft.com/office/drawing/2014/chart" uri="{C3380CC4-5D6E-409C-BE32-E72D297353CC}">
                <c16:uniqueId val="{00000017-320E-4050-8C0E-BC749C17B96D}"/>
              </c:ext>
            </c:extLst>
          </c:dPt>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9DBB-4B7C-8741-3EABDDEE5F2D}"/>
            </c:ext>
          </c:extLst>
        </c:ser>
        <c:dLbls>
          <c:showLegendKey val="0"/>
          <c:showVal val="0"/>
          <c:showCatName val="0"/>
          <c:showSerName val="0"/>
          <c:showPercent val="0"/>
          <c:showBubbleSize val="0"/>
        </c:dLbls>
        <c:axId val="1469703824"/>
        <c:axId val="1469700080"/>
      </c:areaChart>
      <c:valAx>
        <c:axId val="14697000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69703824"/>
        <c:crosses val="autoZero"/>
        <c:crossBetween val="midCat"/>
      </c:valAx>
      <c:catAx>
        <c:axId val="146970382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69700080"/>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cked"/>
        <c:varyColors val="0"/>
        <c:ser>
          <c:idx val="0"/>
          <c:order val="0"/>
          <c:tx>
            <c:strRef>
              <c:f>Sheet1!$B$1</c:f>
              <c:strCache>
                <c:ptCount val="1"/>
                <c:pt idx="0">
                  <c:v>Series 1</c:v>
                </c:pt>
              </c:strCache>
            </c:strRef>
          </c:tx>
          <c:spPr>
            <a:solidFill>
              <a:schemeClr val="accent1"/>
            </a:solidFill>
            <a:ln>
              <a:noFill/>
            </a:ln>
            <a:effectLst/>
          </c:spPr>
          <c:dPt>
            <c:idx val="0"/>
            <c:bubble3D val="0"/>
            <c:spPr>
              <a:solidFill>
                <a:schemeClr val="accent1"/>
              </a:solidFill>
              <a:ln>
                <a:noFill/>
              </a:ln>
              <a:effectLst/>
            </c:spPr>
            <c:extLst>
              <c:ext xmlns:c16="http://schemas.microsoft.com/office/drawing/2014/chart" uri="{C3380CC4-5D6E-409C-BE32-E72D297353CC}">
                <c16:uniqueId val="{00000001-441A-4AD9-A761-E3852218AEE2}"/>
              </c:ext>
            </c:extLst>
          </c:dPt>
          <c:dPt>
            <c:idx val="1"/>
            <c:bubble3D val="0"/>
            <c:spPr>
              <a:solidFill>
                <a:schemeClr val="accent1"/>
              </a:solidFill>
              <a:ln>
                <a:noFill/>
              </a:ln>
              <a:effectLst/>
            </c:spPr>
            <c:extLst>
              <c:ext xmlns:c16="http://schemas.microsoft.com/office/drawing/2014/chart" uri="{C3380CC4-5D6E-409C-BE32-E72D297353CC}">
                <c16:uniqueId val="{00000003-441A-4AD9-A761-E3852218AEE2}"/>
              </c:ext>
            </c:extLst>
          </c:dPt>
          <c:dPt>
            <c:idx val="2"/>
            <c:bubble3D val="0"/>
            <c:spPr>
              <a:solidFill>
                <a:schemeClr val="accent1"/>
              </a:solidFill>
              <a:ln>
                <a:noFill/>
              </a:ln>
              <a:effectLst/>
            </c:spPr>
            <c:extLst>
              <c:ext xmlns:c16="http://schemas.microsoft.com/office/drawing/2014/chart" uri="{C3380CC4-5D6E-409C-BE32-E72D297353CC}">
                <c16:uniqueId val="{00000005-441A-4AD9-A761-E3852218AEE2}"/>
              </c:ext>
            </c:extLst>
          </c:dPt>
          <c:dPt>
            <c:idx val="3"/>
            <c:bubble3D val="0"/>
            <c:spPr>
              <a:solidFill>
                <a:schemeClr val="accent1"/>
              </a:solidFill>
              <a:ln>
                <a:noFill/>
              </a:ln>
              <a:effectLst/>
            </c:spPr>
            <c:extLst>
              <c:ext xmlns:c16="http://schemas.microsoft.com/office/drawing/2014/chart" uri="{C3380CC4-5D6E-409C-BE32-E72D297353CC}">
                <c16:uniqueId val="{00000007-441A-4AD9-A761-E3852218AEE2}"/>
              </c:ext>
            </c:extLst>
          </c:dPt>
          <c:dPt>
            <c:idx val="4"/>
            <c:bubble3D val="0"/>
            <c:spPr>
              <a:solidFill>
                <a:schemeClr val="accent1"/>
              </a:solidFill>
              <a:ln>
                <a:noFill/>
              </a:ln>
              <a:effectLst/>
            </c:spPr>
            <c:extLst>
              <c:ext xmlns:c16="http://schemas.microsoft.com/office/drawing/2014/chart" uri="{C3380CC4-5D6E-409C-BE32-E72D297353CC}">
                <c16:uniqueId val="{00000009-441A-4AD9-A761-E3852218AEE2}"/>
              </c:ext>
            </c:extLst>
          </c:dPt>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8D7C-4A97-AD92-ECC52EE6EF48}"/>
            </c:ext>
          </c:extLst>
        </c:ser>
        <c:ser>
          <c:idx val="1"/>
          <c:order val="1"/>
          <c:tx>
            <c:strRef>
              <c:f>Sheet1!$C$1</c:f>
              <c:strCache>
                <c:ptCount val="1"/>
                <c:pt idx="0">
                  <c:v>Series 2</c:v>
                </c:pt>
              </c:strCache>
            </c:strRef>
          </c:tx>
          <c:spPr>
            <a:solidFill>
              <a:schemeClr val="accent2"/>
            </a:solidFill>
            <a:ln>
              <a:noFill/>
            </a:ln>
            <a:effectLst/>
          </c:spPr>
          <c:dPt>
            <c:idx val="0"/>
            <c:bubble3D val="0"/>
            <c:spPr>
              <a:solidFill>
                <a:schemeClr val="accent2"/>
              </a:solidFill>
              <a:ln>
                <a:noFill/>
              </a:ln>
              <a:effectLst/>
            </c:spPr>
            <c:extLst>
              <c:ext xmlns:c16="http://schemas.microsoft.com/office/drawing/2014/chart" uri="{C3380CC4-5D6E-409C-BE32-E72D297353CC}">
                <c16:uniqueId val="{0000000B-441A-4AD9-A761-E3852218AEE2}"/>
              </c:ext>
            </c:extLst>
          </c:dPt>
          <c:dPt>
            <c:idx val="1"/>
            <c:bubble3D val="0"/>
            <c:spPr>
              <a:solidFill>
                <a:schemeClr val="accent2"/>
              </a:solidFill>
              <a:ln>
                <a:noFill/>
              </a:ln>
              <a:effectLst/>
            </c:spPr>
            <c:extLst>
              <c:ext xmlns:c16="http://schemas.microsoft.com/office/drawing/2014/chart" uri="{C3380CC4-5D6E-409C-BE32-E72D297353CC}">
                <c16:uniqueId val="{0000000D-441A-4AD9-A761-E3852218AEE2}"/>
              </c:ext>
            </c:extLst>
          </c:dPt>
          <c:dPt>
            <c:idx val="2"/>
            <c:bubble3D val="0"/>
            <c:spPr>
              <a:solidFill>
                <a:schemeClr val="accent2"/>
              </a:solidFill>
              <a:ln>
                <a:noFill/>
              </a:ln>
              <a:effectLst/>
            </c:spPr>
            <c:extLst>
              <c:ext xmlns:c16="http://schemas.microsoft.com/office/drawing/2014/chart" uri="{C3380CC4-5D6E-409C-BE32-E72D297353CC}">
                <c16:uniqueId val="{0000000F-441A-4AD9-A761-E3852218AEE2}"/>
              </c:ext>
            </c:extLst>
          </c:dPt>
          <c:dPt>
            <c:idx val="3"/>
            <c:bubble3D val="0"/>
            <c:spPr>
              <a:solidFill>
                <a:schemeClr val="accent2"/>
              </a:solidFill>
              <a:ln>
                <a:noFill/>
              </a:ln>
              <a:effectLst/>
            </c:spPr>
            <c:extLst>
              <c:ext xmlns:c16="http://schemas.microsoft.com/office/drawing/2014/chart" uri="{C3380CC4-5D6E-409C-BE32-E72D297353CC}">
                <c16:uniqueId val="{00000011-441A-4AD9-A761-E3852218AEE2}"/>
              </c:ext>
            </c:extLst>
          </c:dPt>
          <c:dPt>
            <c:idx val="4"/>
            <c:bubble3D val="0"/>
            <c:spPr>
              <a:solidFill>
                <a:schemeClr val="accent2"/>
              </a:solidFill>
              <a:ln>
                <a:noFill/>
              </a:ln>
              <a:effectLst/>
            </c:spPr>
            <c:extLst>
              <c:ext xmlns:c16="http://schemas.microsoft.com/office/drawing/2014/chart" uri="{C3380CC4-5D6E-409C-BE32-E72D297353CC}">
                <c16:uniqueId val="{00000013-441A-4AD9-A761-E3852218AEE2}"/>
              </c:ext>
            </c:extLst>
          </c:dPt>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8D7C-4A97-AD92-ECC52EE6EF48}"/>
            </c:ext>
          </c:extLst>
        </c:ser>
        <c:ser>
          <c:idx val="2"/>
          <c:order val="2"/>
          <c:tx>
            <c:strRef>
              <c:f>Sheet1!$D$1</c:f>
              <c:strCache>
                <c:ptCount val="1"/>
                <c:pt idx="0">
                  <c:v>Series 3</c:v>
                </c:pt>
              </c:strCache>
            </c:strRef>
          </c:tx>
          <c:spPr>
            <a:solidFill>
              <a:schemeClr val="accent3"/>
            </a:solidFill>
            <a:ln>
              <a:noFill/>
            </a:ln>
            <a:effectLst/>
          </c:spPr>
          <c:dPt>
            <c:idx val="0"/>
            <c:bubble3D val="0"/>
            <c:spPr>
              <a:solidFill>
                <a:schemeClr val="accent3"/>
              </a:solidFill>
              <a:ln>
                <a:noFill/>
              </a:ln>
              <a:effectLst/>
            </c:spPr>
            <c:extLst>
              <c:ext xmlns:c16="http://schemas.microsoft.com/office/drawing/2014/chart" uri="{C3380CC4-5D6E-409C-BE32-E72D297353CC}">
                <c16:uniqueId val="{00000015-441A-4AD9-A761-E3852218AEE2}"/>
              </c:ext>
            </c:extLst>
          </c:dPt>
          <c:dPt>
            <c:idx val="1"/>
            <c:bubble3D val="0"/>
            <c:spPr>
              <a:solidFill>
                <a:schemeClr val="accent3"/>
              </a:solidFill>
              <a:ln>
                <a:noFill/>
              </a:ln>
              <a:effectLst/>
            </c:spPr>
            <c:extLst>
              <c:ext xmlns:c16="http://schemas.microsoft.com/office/drawing/2014/chart" uri="{C3380CC4-5D6E-409C-BE32-E72D297353CC}">
                <c16:uniqueId val="{00000017-441A-4AD9-A761-E3852218AEE2}"/>
              </c:ext>
            </c:extLst>
          </c:dPt>
          <c:dPt>
            <c:idx val="2"/>
            <c:bubble3D val="0"/>
            <c:spPr>
              <a:solidFill>
                <a:schemeClr val="accent3"/>
              </a:solidFill>
              <a:ln>
                <a:noFill/>
              </a:ln>
              <a:effectLst/>
            </c:spPr>
            <c:extLst>
              <c:ext xmlns:c16="http://schemas.microsoft.com/office/drawing/2014/chart" uri="{C3380CC4-5D6E-409C-BE32-E72D297353CC}">
                <c16:uniqueId val="{00000019-441A-4AD9-A761-E3852218AEE2}"/>
              </c:ext>
            </c:extLst>
          </c:dPt>
          <c:dPt>
            <c:idx val="3"/>
            <c:bubble3D val="0"/>
            <c:spPr>
              <a:solidFill>
                <a:schemeClr val="accent3"/>
              </a:solidFill>
              <a:ln>
                <a:noFill/>
              </a:ln>
              <a:effectLst/>
            </c:spPr>
            <c:extLst>
              <c:ext xmlns:c16="http://schemas.microsoft.com/office/drawing/2014/chart" uri="{C3380CC4-5D6E-409C-BE32-E72D297353CC}">
                <c16:uniqueId val="{0000001B-441A-4AD9-A761-E3852218AEE2}"/>
              </c:ext>
            </c:extLst>
          </c:dPt>
          <c:dPt>
            <c:idx val="4"/>
            <c:bubble3D val="0"/>
            <c:spPr>
              <a:solidFill>
                <a:schemeClr val="accent3"/>
              </a:solidFill>
              <a:ln>
                <a:noFill/>
              </a:ln>
              <a:effectLst/>
            </c:spPr>
            <c:extLst>
              <c:ext xmlns:c16="http://schemas.microsoft.com/office/drawing/2014/chart" uri="{C3380CC4-5D6E-409C-BE32-E72D297353CC}">
                <c16:uniqueId val="{0000001D-441A-4AD9-A761-E3852218AEE2}"/>
              </c:ext>
            </c:extLst>
          </c:dPt>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8D7C-4A97-AD92-ECC52EE6EF48}"/>
            </c:ext>
          </c:extLst>
        </c:ser>
        <c:dLbls>
          <c:showLegendKey val="0"/>
          <c:showVal val="0"/>
          <c:showCatName val="0"/>
          <c:showSerName val="0"/>
          <c:showPercent val="0"/>
          <c:showBubbleSize val="0"/>
        </c:dLbls>
        <c:axId val="1013980352"/>
        <c:axId val="1013974944"/>
      </c:areaChart>
      <c:valAx>
        <c:axId val="10139749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13980352"/>
        <c:crosses val="autoZero"/>
        <c:crossBetween val="midCat"/>
      </c:valAx>
      <c:catAx>
        <c:axId val="101398035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13974944"/>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percentStacked"/>
        <c:varyColors val="0"/>
        <c:ser>
          <c:idx val="0"/>
          <c:order val="0"/>
          <c:tx>
            <c:strRef>
              <c:f>Sheet1!$B$1</c:f>
              <c:strCache>
                <c:ptCount val="1"/>
                <c:pt idx="0">
                  <c:v>Series 1</c:v>
                </c:pt>
              </c:strCache>
            </c:strRef>
          </c:tx>
          <c:spPr>
            <a:solidFill>
              <a:schemeClr val="accent1"/>
            </a:solidFill>
            <a:ln>
              <a:noFill/>
            </a:ln>
            <a:effectLst/>
          </c:spPr>
          <c:cat>
            <c:numRef>
              <c:f>Sheet1!$A$2:$A$6</c:f>
              <c:numCache>
                <c:formatCode>m/d/yyyy</c:formatCode>
                <c:ptCount val="5"/>
                <c:pt idx="0">
                  <c:v>37377</c:v>
                </c:pt>
                <c:pt idx="1">
                  <c:v>37408</c:v>
                </c:pt>
                <c:pt idx="2">
                  <c:v>37438</c:v>
                </c:pt>
                <c:pt idx="3">
                  <c:v>37469</c:v>
                </c:pt>
                <c:pt idx="4">
                  <c:v>37500</c:v>
                </c:pt>
              </c:numCache>
            </c:numRef>
          </c:cat>
          <c:val>
            <c:numRef>
              <c:f>Sheet1!$B$2:$B$6</c:f>
              <c:numCache>
                <c:formatCode>General</c:formatCode>
                <c:ptCount val="5"/>
                <c:pt idx="0">
                  <c:v>32</c:v>
                </c:pt>
                <c:pt idx="1">
                  <c:v>32</c:v>
                </c:pt>
                <c:pt idx="2">
                  <c:v>28</c:v>
                </c:pt>
                <c:pt idx="3">
                  <c:v>12</c:v>
                </c:pt>
                <c:pt idx="4">
                  <c:v>15</c:v>
                </c:pt>
              </c:numCache>
            </c:numRef>
          </c:val>
          <c:extLst>
            <c:ext xmlns:c16="http://schemas.microsoft.com/office/drawing/2014/chart" uri="{C3380CC4-5D6E-409C-BE32-E72D297353CC}">
              <c16:uniqueId val="{00000000-28FF-45C0-BC14-AEB138A0EB11}"/>
            </c:ext>
          </c:extLst>
        </c:ser>
        <c:ser>
          <c:idx val="1"/>
          <c:order val="1"/>
          <c:tx>
            <c:strRef>
              <c:f>Sheet1!$C$1</c:f>
              <c:strCache>
                <c:ptCount val="1"/>
                <c:pt idx="0">
                  <c:v>Series 2</c:v>
                </c:pt>
              </c:strCache>
            </c:strRef>
          </c:tx>
          <c:spPr>
            <a:solidFill>
              <a:schemeClr val="accent2"/>
            </a:solidFill>
            <a:ln>
              <a:noFill/>
            </a:ln>
            <a:effectLst/>
          </c:spPr>
          <c:cat>
            <c:numRef>
              <c:f>Sheet1!$A$2:$A$6</c:f>
              <c:numCache>
                <c:formatCode>m/d/yyyy</c:formatCode>
                <c:ptCount val="5"/>
                <c:pt idx="0">
                  <c:v>37377</c:v>
                </c:pt>
                <c:pt idx="1">
                  <c:v>37408</c:v>
                </c:pt>
                <c:pt idx="2">
                  <c:v>37438</c:v>
                </c:pt>
                <c:pt idx="3">
                  <c:v>37469</c:v>
                </c:pt>
                <c:pt idx="4">
                  <c:v>37500</c:v>
                </c:pt>
              </c:numCache>
            </c:numRef>
          </c:cat>
          <c:val>
            <c:numRef>
              <c:f>Sheet1!$C$2:$C$6</c:f>
              <c:numCache>
                <c:formatCode>General</c:formatCode>
                <c:ptCount val="5"/>
                <c:pt idx="0">
                  <c:v>12</c:v>
                </c:pt>
                <c:pt idx="1">
                  <c:v>12</c:v>
                </c:pt>
                <c:pt idx="2">
                  <c:v>12</c:v>
                </c:pt>
                <c:pt idx="3">
                  <c:v>21</c:v>
                </c:pt>
                <c:pt idx="4">
                  <c:v>28</c:v>
                </c:pt>
              </c:numCache>
            </c:numRef>
          </c:val>
          <c:extLst>
            <c:ext xmlns:c16="http://schemas.microsoft.com/office/drawing/2014/chart" uri="{C3380CC4-5D6E-409C-BE32-E72D297353CC}">
              <c16:uniqueId val="{00000001-28FF-45C0-BC14-AEB138A0EB11}"/>
            </c:ext>
          </c:extLst>
        </c:ser>
        <c:dLbls>
          <c:showLegendKey val="0"/>
          <c:showVal val="0"/>
          <c:showCatName val="0"/>
          <c:showSerName val="0"/>
          <c:showPercent val="0"/>
          <c:showBubbleSize val="0"/>
        </c:dLbls>
        <c:axId val="1174843488"/>
        <c:axId val="1174845568"/>
      </c:areaChart>
      <c:dateAx>
        <c:axId val="1174843488"/>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74845568"/>
        <c:crosses val="autoZero"/>
        <c:auto val="1"/>
        <c:lblOffset val="100"/>
        <c:baseTimeUnit val="months"/>
      </c:dateAx>
      <c:valAx>
        <c:axId val="117484556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74843488"/>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accent1"/>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0-9DBB-4B7C-8741-3EABDDEE5F2D}"/>
            </c:ext>
          </c:extLst>
        </c:ser>
        <c:ser>
          <c:idx val="1"/>
          <c:order val="1"/>
          <c:tx>
            <c:strRef>
              <c:f>Sheet1!$C$1</c:f>
              <c:strCache>
                <c:ptCount val="1"/>
                <c:pt idx="0">
                  <c:v>Series 2</c:v>
                </c:pt>
              </c:strCache>
            </c:strRef>
          </c:tx>
          <c:spPr>
            <a:ln w="28575" cap="rnd">
              <a:solidFill>
                <a:schemeClr val="accent2"/>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01-9DBB-4B7C-8741-3EABDDEE5F2D}"/>
            </c:ext>
          </c:extLst>
        </c:ser>
        <c:ser>
          <c:idx val="2"/>
          <c:order val="2"/>
          <c:tx>
            <c:strRef>
              <c:f>Sheet1!$D$1</c:f>
              <c:strCache>
                <c:ptCount val="1"/>
                <c:pt idx="0">
                  <c:v>Series 3</c:v>
                </c:pt>
              </c:strCache>
            </c:strRef>
          </c:tx>
          <c:spPr>
            <a:ln w="28575" cap="rnd">
              <a:solidFill>
                <a:schemeClr val="accent3"/>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9DBB-4B7C-8741-3EABDDEE5F2D}"/>
            </c:ext>
          </c:extLst>
        </c:ser>
        <c:dLbls>
          <c:showLegendKey val="0"/>
          <c:showVal val="0"/>
          <c:showCatName val="0"/>
          <c:showSerName val="0"/>
          <c:showPercent val="0"/>
          <c:showBubbleSize val="0"/>
        </c:dLbls>
        <c:smooth val="0"/>
        <c:axId val="1013502064"/>
        <c:axId val="1013501648"/>
      </c:lineChart>
      <c:catAx>
        <c:axId val="10135020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13501648"/>
        <c:crosses val="autoZero"/>
        <c:auto val="1"/>
        <c:lblAlgn val="ctr"/>
        <c:lblOffset val="100"/>
        <c:noMultiLvlLbl val="0"/>
      </c:catAx>
      <c:valAx>
        <c:axId val="10135016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135020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Sheet1!$B$1</c:f>
              <c:strCache>
                <c:ptCount val="1"/>
                <c:pt idx="0">
                  <c:v>Series 1</c:v>
                </c:pt>
              </c:strCache>
            </c:strRef>
          </c:tx>
          <c:spPr>
            <a:ln w="25400" cap="rnd">
              <a:noFill/>
              <a:round/>
            </a:ln>
            <a:effectLst/>
          </c:spPr>
          <c:marker>
            <c:symbol val="circle"/>
            <c:size val="5"/>
            <c:spPr>
              <a:solidFill>
                <a:schemeClr val="accent1"/>
              </a:solidFill>
              <a:ln w="9525">
                <a:solidFill>
                  <a:schemeClr val="accent1"/>
                </a:solidFill>
              </a:ln>
              <a:effectLst/>
            </c:spPr>
          </c:marker>
          <c:dPt>
            <c:idx val="0"/>
            <c:marker>
              <c:symbol val="circle"/>
              <c:size val="5"/>
              <c:spPr>
                <a:solidFill>
                  <a:schemeClr val="accent1"/>
                </a:solidFill>
                <a:ln w="9525">
                  <a:solidFill>
                    <a:schemeClr val="accent1"/>
                  </a:solidFill>
                </a:ln>
                <a:effectLst/>
              </c:spPr>
            </c:marker>
            <c:bubble3D val="0"/>
            <c:spPr>
              <a:ln w="25400" cap="rnd">
                <a:noFill/>
                <a:round/>
              </a:ln>
              <a:effectLst/>
            </c:spPr>
            <c:extLst>
              <c:ext xmlns:c16="http://schemas.microsoft.com/office/drawing/2014/chart" uri="{C3380CC4-5D6E-409C-BE32-E72D297353CC}">
                <c16:uniqueId val="{00000001-320E-4050-8C0E-BC749C17B96D}"/>
              </c:ext>
            </c:extLst>
          </c:dPt>
          <c:dPt>
            <c:idx val="1"/>
            <c:marker>
              <c:symbol val="circle"/>
              <c:size val="5"/>
              <c:spPr>
                <a:solidFill>
                  <a:schemeClr val="accent1"/>
                </a:solidFill>
                <a:ln w="9525">
                  <a:solidFill>
                    <a:schemeClr val="accent1"/>
                  </a:solidFill>
                </a:ln>
                <a:effectLst/>
              </c:spPr>
            </c:marker>
            <c:bubble3D val="0"/>
            <c:spPr>
              <a:ln w="25400" cap="rnd">
                <a:noFill/>
                <a:round/>
              </a:ln>
              <a:effectLst/>
            </c:spPr>
            <c:extLst>
              <c:ext xmlns:c16="http://schemas.microsoft.com/office/drawing/2014/chart" uri="{C3380CC4-5D6E-409C-BE32-E72D297353CC}">
                <c16:uniqueId val="{00000003-320E-4050-8C0E-BC749C17B96D}"/>
              </c:ext>
            </c:extLst>
          </c:dPt>
          <c:dPt>
            <c:idx val="2"/>
            <c:marker>
              <c:symbol val="circle"/>
              <c:size val="5"/>
              <c:spPr>
                <a:solidFill>
                  <a:schemeClr val="accent1"/>
                </a:solidFill>
                <a:ln w="9525">
                  <a:solidFill>
                    <a:schemeClr val="accent1"/>
                  </a:solidFill>
                </a:ln>
                <a:effectLst/>
              </c:spPr>
            </c:marker>
            <c:bubble3D val="0"/>
            <c:spPr>
              <a:ln w="25400" cap="rnd">
                <a:noFill/>
                <a:round/>
              </a:ln>
              <a:effectLst/>
            </c:spPr>
            <c:extLst>
              <c:ext xmlns:c16="http://schemas.microsoft.com/office/drawing/2014/chart" uri="{C3380CC4-5D6E-409C-BE32-E72D297353CC}">
                <c16:uniqueId val="{00000005-320E-4050-8C0E-BC749C17B96D}"/>
              </c:ext>
            </c:extLst>
          </c:dPt>
          <c:dPt>
            <c:idx val="3"/>
            <c:marker>
              <c:symbol val="circle"/>
              <c:size val="5"/>
              <c:spPr>
                <a:solidFill>
                  <a:schemeClr val="accent1"/>
                </a:solidFill>
                <a:ln w="9525">
                  <a:solidFill>
                    <a:schemeClr val="accent1"/>
                  </a:solidFill>
                </a:ln>
                <a:effectLst/>
              </c:spPr>
            </c:marker>
            <c:bubble3D val="0"/>
            <c:spPr>
              <a:ln w="25400" cap="rnd">
                <a:noFill/>
                <a:round/>
              </a:ln>
              <a:effectLst/>
            </c:spPr>
            <c:extLst>
              <c:ext xmlns:c16="http://schemas.microsoft.com/office/drawing/2014/chart" uri="{C3380CC4-5D6E-409C-BE32-E72D297353CC}">
                <c16:uniqueId val="{00000007-320E-4050-8C0E-BC749C17B96D}"/>
              </c:ext>
            </c:extLst>
          </c:dPt>
          <c:xVal>
            <c:strRef>
              <c:f>Sheet1!$A$2:$A$5</c:f>
              <c:strCache>
                <c:ptCount val="4"/>
                <c:pt idx="0">
                  <c:v>Category 1</c:v>
                </c:pt>
                <c:pt idx="1">
                  <c:v>Category 2</c:v>
                </c:pt>
                <c:pt idx="2">
                  <c:v>Category 3</c:v>
                </c:pt>
                <c:pt idx="3">
                  <c:v>Category 4</c:v>
                </c:pt>
              </c:strCache>
            </c:strRef>
          </c:xVal>
          <c:yVal>
            <c:numRef>
              <c:f>Sheet1!$B$2:$B$5</c:f>
              <c:numCache>
                <c:formatCode>General</c:formatCode>
                <c:ptCount val="4"/>
                <c:pt idx="0">
                  <c:v>4.3</c:v>
                </c:pt>
                <c:pt idx="1">
                  <c:v>2.5</c:v>
                </c:pt>
                <c:pt idx="2">
                  <c:v>3.5</c:v>
                </c:pt>
                <c:pt idx="3">
                  <c:v>4.5</c:v>
                </c:pt>
              </c:numCache>
            </c:numRef>
          </c:yVal>
          <c:smooth val="0"/>
          <c:extLst>
            <c:ext xmlns:c16="http://schemas.microsoft.com/office/drawing/2014/chart" uri="{C3380CC4-5D6E-409C-BE32-E72D297353CC}">
              <c16:uniqueId val="{00000000-9DBB-4B7C-8741-3EABDDEE5F2D}"/>
            </c:ext>
          </c:extLst>
        </c:ser>
        <c:ser>
          <c:idx val="1"/>
          <c:order val="1"/>
          <c:tx>
            <c:strRef>
              <c:f>Sheet1!$C$1</c:f>
              <c:strCache>
                <c:ptCount val="1"/>
                <c:pt idx="0">
                  <c:v>Series 2</c:v>
                </c:pt>
              </c:strCache>
            </c:strRef>
          </c:tx>
          <c:spPr>
            <a:ln w="25400" cap="rnd">
              <a:noFill/>
              <a:round/>
            </a:ln>
            <a:effectLst/>
          </c:spPr>
          <c:marker>
            <c:symbol val="circle"/>
            <c:size val="5"/>
            <c:spPr>
              <a:solidFill>
                <a:schemeClr val="accent2"/>
              </a:solidFill>
              <a:ln w="9525">
                <a:solidFill>
                  <a:schemeClr val="accent2"/>
                </a:solidFill>
              </a:ln>
              <a:effectLst/>
            </c:spPr>
          </c:marker>
          <c:dPt>
            <c:idx val="0"/>
            <c:marker>
              <c:symbol val="circle"/>
              <c:size val="5"/>
              <c:spPr>
                <a:solidFill>
                  <a:schemeClr val="accent2"/>
                </a:solidFill>
                <a:ln w="9525">
                  <a:solidFill>
                    <a:schemeClr val="accent2"/>
                  </a:solidFill>
                </a:ln>
                <a:effectLst/>
              </c:spPr>
            </c:marker>
            <c:bubble3D val="0"/>
            <c:spPr>
              <a:ln w="25400" cap="rnd">
                <a:noFill/>
                <a:round/>
              </a:ln>
              <a:effectLst/>
            </c:spPr>
            <c:extLst>
              <c:ext xmlns:c16="http://schemas.microsoft.com/office/drawing/2014/chart" uri="{C3380CC4-5D6E-409C-BE32-E72D297353CC}">
                <c16:uniqueId val="{00000009-320E-4050-8C0E-BC749C17B96D}"/>
              </c:ext>
            </c:extLst>
          </c:dPt>
          <c:dPt>
            <c:idx val="1"/>
            <c:marker>
              <c:symbol val="circle"/>
              <c:size val="5"/>
              <c:spPr>
                <a:solidFill>
                  <a:schemeClr val="accent2"/>
                </a:solidFill>
                <a:ln w="9525">
                  <a:solidFill>
                    <a:schemeClr val="accent2"/>
                  </a:solidFill>
                </a:ln>
                <a:effectLst/>
              </c:spPr>
            </c:marker>
            <c:bubble3D val="0"/>
            <c:spPr>
              <a:ln w="25400" cap="rnd">
                <a:noFill/>
                <a:round/>
              </a:ln>
              <a:effectLst/>
            </c:spPr>
            <c:extLst>
              <c:ext xmlns:c16="http://schemas.microsoft.com/office/drawing/2014/chart" uri="{C3380CC4-5D6E-409C-BE32-E72D297353CC}">
                <c16:uniqueId val="{0000000B-320E-4050-8C0E-BC749C17B96D}"/>
              </c:ext>
            </c:extLst>
          </c:dPt>
          <c:dPt>
            <c:idx val="2"/>
            <c:marker>
              <c:symbol val="circle"/>
              <c:size val="5"/>
              <c:spPr>
                <a:solidFill>
                  <a:schemeClr val="accent2"/>
                </a:solidFill>
                <a:ln w="9525">
                  <a:solidFill>
                    <a:schemeClr val="accent2"/>
                  </a:solidFill>
                </a:ln>
                <a:effectLst/>
              </c:spPr>
            </c:marker>
            <c:bubble3D val="0"/>
            <c:spPr>
              <a:ln w="25400" cap="rnd">
                <a:noFill/>
                <a:round/>
              </a:ln>
              <a:effectLst/>
            </c:spPr>
            <c:extLst>
              <c:ext xmlns:c16="http://schemas.microsoft.com/office/drawing/2014/chart" uri="{C3380CC4-5D6E-409C-BE32-E72D297353CC}">
                <c16:uniqueId val="{0000000D-320E-4050-8C0E-BC749C17B96D}"/>
              </c:ext>
            </c:extLst>
          </c:dPt>
          <c:dPt>
            <c:idx val="3"/>
            <c:marker>
              <c:symbol val="circle"/>
              <c:size val="5"/>
              <c:spPr>
                <a:solidFill>
                  <a:schemeClr val="accent2"/>
                </a:solidFill>
                <a:ln w="9525">
                  <a:solidFill>
                    <a:schemeClr val="accent2"/>
                  </a:solidFill>
                </a:ln>
                <a:effectLst/>
              </c:spPr>
            </c:marker>
            <c:bubble3D val="0"/>
            <c:spPr>
              <a:ln w="25400" cap="rnd">
                <a:noFill/>
                <a:round/>
              </a:ln>
              <a:effectLst/>
            </c:spPr>
            <c:extLst>
              <c:ext xmlns:c16="http://schemas.microsoft.com/office/drawing/2014/chart" uri="{C3380CC4-5D6E-409C-BE32-E72D297353CC}">
                <c16:uniqueId val="{0000000F-320E-4050-8C0E-BC749C17B96D}"/>
              </c:ext>
            </c:extLst>
          </c:dPt>
          <c:xVal>
            <c:strRef>
              <c:f>Sheet1!$A$2:$A$5</c:f>
              <c:strCache>
                <c:ptCount val="4"/>
                <c:pt idx="0">
                  <c:v>Category 1</c:v>
                </c:pt>
                <c:pt idx="1">
                  <c:v>Category 2</c:v>
                </c:pt>
                <c:pt idx="2">
                  <c:v>Category 3</c:v>
                </c:pt>
                <c:pt idx="3">
                  <c:v>Category 4</c:v>
                </c:pt>
              </c:strCache>
            </c:strRef>
          </c:xVal>
          <c:yVal>
            <c:numRef>
              <c:f>Sheet1!$C$2:$C$5</c:f>
              <c:numCache>
                <c:formatCode>General</c:formatCode>
                <c:ptCount val="4"/>
                <c:pt idx="0">
                  <c:v>2.4</c:v>
                </c:pt>
                <c:pt idx="1">
                  <c:v>4.4000000000000004</c:v>
                </c:pt>
                <c:pt idx="2">
                  <c:v>1.8</c:v>
                </c:pt>
                <c:pt idx="3">
                  <c:v>2.8</c:v>
                </c:pt>
              </c:numCache>
            </c:numRef>
          </c:yVal>
          <c:smooth val="0"/>
          <c:extLst>
            <c:ext xmlns:c16="http://schemas.microsoft.com/office/drawing/2014/chart" uri="{C3380CC4-5D6E-409C-BE32-E72D297353CC}">
              <c16:uniqueId val="{00000001-9DBB-4B7C-8741-3EABDDEE5F2D}"/>
            </c:ext>
          </c:extLst>
        </c:ser>
        <c:ser>
          <c:idx val="2"/>
          <c:order val="2"/>
          <c:tx>
            <c:strRef>
              <c:f>Sheet1!$D$1</c:f>
              <c:strCache>
                <c:ptCount val="1"/>
                <c:pt idx="0">
                  <c:v>Series 3</c:v>
                </c:pt>
              </c:strCache>
            </c:strRef>
          </c:tx>
          <c:spPr>
            <a:ln w="25400" cap="rnd">
              <a:noFill/>
              <a:round/>
            </a:ln>
            <a:effectLst/>
          </c:spPr>
          <c:marker>
            <c:symbol val="circle"/>
            <c:size val="5"/>
            <c:spPr>
              <a:solidFill>
                <a:schemeClr val="accent3"/>
              </a:solidFill>
              <a:ln w="9525">
                <a:solidFill>
                  <a:schemeClr val="accent3"/>
                </a:solidFill>
              </a:ln>
              <a:effectLst/>
            </c:spPr>
          </c:marker>
          <c:dPt>
            <c:idx val="0"/>
            <c:marker>
              <c:symbol val="circle"/>
              <c:size val="5"/>
              <c:spPr>
                <a:solidFill>
                  <a:schemeClr val="accent3"/>
                </a:solidFill>
                <a:ln w="9525">
                  <a:solidFill>
                    <a:schemeClr val="accent3"/>
                  </a:solidFill>
                </a:ln>
                <a:effectLst/>
              </c:spPr>
            </c:marker>
            <c:bubble3D val="0"/>
            <c:spPr>
              <a:ln w="25400" cap="rnd">
                <a:noFill/>
                <a:round/>
              </a:ln>
              <a:effectLst/>
            </c:spPr>
            <c:extLst>
              <c:ext xmlns:c16="http://schemas.microsoft.com/office/drawing/2014/chart" uri="{C3380CC4-5D6E-409C-BE32-E72D297353CC}">
                <c16:uniqueId val="{00000011-320E-4050-8C0E-BC749C17B96D}"/>
              </c:ext>
            </c:extLst>
          </c:dPt>
          <c:dPt>
            <c:idx val="1"/>
            <c:marker>
              <c:symbol val="circle"/>
              <c:size val="5"/>
              <c:spPr>
                <a:solidFill>
                  <a:schemeClr val="accent3"/>
                </a:solidFill>
                <a:ln w="9525">
                  <a:solidFill>
                    <a:schemeClr val="accent3"/>
                  </a:solidFill>
                </a:ln>
                <a:effectLst/>
              </c:spPr>
            </c:marker>
            <c:bubble3D val="0"/>
            <c:spPr>
              <a:ln w="25400" cap="rnd">
                <a:noFill/>
                <a:round/>
              </a:ln>
              <a:effectLst/>
            </c:spPr>
            <c:extLst>
              <c:ext xmlns:c16="http://schemas.microsoft.com/office/drawing/2014/chart" uri="{C3380CC4-5D6E-409C-BE32-E72D297353CC}">
                <c16:uniqueId val="{00000013-320E-4050-8C0E-BC749C17B96D}"/>
              </c:ext>
            </c:extLst>
          </c:dPt>
          <c:dPt>
            <c:idx val="2"/>
            <c:marker>
              <c:symbol val="circle"/>
              <c:size val="5"/>
              <c:spPr>
                <a:solidFill>
                  <a:schemeClr val="accent3"/>
                </a:solidFill>
                <a:ln w="9525">
                  <a:solidFill>
                    <a:schemeClr val="accent3"/>
                  </a:solidFill>
                </a:ln>
                <a:effectLst/>
              </c:spPr>
            </c:marker>
            <c:bubble3D val="0"/>
            <c:spPr>
              <a:ln w="25400" cap="rnd">
                <a:noFill/>
                <a:round/>
              </a:ln>
              <a:effectLst/>
            </c:spPr>
            <c:extLst>
              <c:ext xmlns:c16="http://schemas.microsoft.com/office/drawing/2014/chart" uri="{C3380CC4-5D6E-409C-BE32-E72D297353CC}">
                <c16:uniqueId val="{00000015-320E-4050-8C0E-BC749C17B96D}"/>
              </c:ext>
            </c:extLst>
          </c:dPt>
          <c:dPt>
            <c:idx val="3"/>
            <c:marker>
              <c:symbol val="circle"/>
              <c:size val="5"/>
              <c:spPr>
                <a:solidFill>
                  <a:schemeClr val="accent3"/>
                </a:solidFill>
                <a:ln w="9525">
                  <a:solidFill>
                    <a:schemeClr val="accent3"/>
                  </a:solidFill>
                </a:ln>
                <a:effectLst/>
              </c:spPr>
            </c:marker>
            <c:bubble3D val="0"/>
            <c:spPr>
              <a:ln w="25400" cap="rnd">
                <a:noFill/>
                <a:round/>
              </a:ln>
              <a:effectLst/>
            </c:spPr>
            <c:extLst>
              <c:ext xmlns:c16="http://schemas.microsoft.com/office/drawing/2014/chart" uri="{C3380CC4-5D6E-409C-BE32-E72D297353CC}">
                <c16:uniqueId val="{00000017-320E-4050-8C0E-BC749C17B96D}"/>
              </c:ext>
            </c:extLst>
          </c:dPt>
          <c:xVal>
            <c:strRef>
              <c:f>Sheet1!$A$2:$A$5</c:f>
              <c:strCache>
                <c:ptCount val="4"/>
                <c:pt idx="0">
                  <c:v>Category 1</c:v>
                </c:pt>
                <c:pt idx="1">
                  <c:v>Category 2</c:v>
                </c:pt>
                <c:pt idx="2">
                  <c:v>Category 3</c:v>
                </c:pt>
                <c:pt idx="3">
                  <c:v>Category 4</c:v>
                </c:pt>
              </c:strCache>
            </c:strRef>
          </c:xVal>
          <c:yVal>
            <c:numRef>
              <c:f>Sheet1!$D$2:$D$5</c:f>
              <c:numCache>
                <c:formatCode>General</c:formatCode>
                <c:ptCount val="4"/>
                <c:pt idx="0">
                  <c:v>2</c:v>
                </c:pt>
                <c:pt idx="1">
                  <c:v>2</c:v>
                </c:pt>
                <c:pt idx="2">
                  <c:v>3</c:v>
                </c:pt>
                <c:pt idx="3">
                  <c:v>5</c:v>
                </c:pt>
              </c:numCache>
            </c:numRef>
          </c:yVal>
          <c:smooth val="0"/>
          <c:extLst>
            <c:ext xmlns:c16="http://schemas.microsoft.com/office/drawing/2014/chart" uri="{C3380CC4-5D6E-409C-BE32-E72D297353CC}">
              <c16:uniqueId val="{00000002-9DBB-4B7C-8741-3EABDDEE5F2D}"/>
            </c:ext>
          </c:extLst>
        </c:ser>
        <c:dLbls>
          <c:showLegendKey val="0"/>
          <c:showVal val="0"/>
          <c:showCatName val="0"/>
          <c:showSerName val="0"/>
          <c:showPercent val="0"/>
          <c:showBubbleSize val="0"/>
        </c:dLbls>
        <c:axId val="1469703824"/>
        <c:axId val="1469700080"/>
      </c:scatterChart>
      <c:valAx>
        <c:axId val="14697000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69703824"/>
        <c:crosses val="autoZero"/>
        <c:crossBetween val="midCat"/>
      </c:valAx>
      <c:valAx>
        <c:axId val="146970382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69700080"/>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Sheet1!$B$1</c:f>
              <c:strCache>
                <c:ptCount val="1"/>
                <c:pt idx="0">
                  <c:v>Series 1</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Pt>
            <c:idx val="0"/>
            <c:marker>
              <c:symbol val="circle"/>
              <c:size val="5"/>
              <c:spPr>
                <a:solidFill>
                  <a:schemeClr val="accent1"/>
                </a:solidFill>
                <a:ln w="9525">
                  <a:solidFill>
                    <a:schemeClr val="accent1"/>
                  </a:solidFill>
                </a:ln>
                <a:effectLst/>
              </c:spPr>
            </c:marker>
            <c:bubble3D val="0"/>
            <c:spPr>
              <a:ln w="28575" cap="rnd">
                <a:solidFill>
                  <a:schemeClr val="accent1"/>
                </a:solidFill>
                <a:round/>
              </a:ln>
              <a:effectLst/>
            </c:spPr>
            <c:extLst>
              <c:ext xmlns:c16="http://schemas.microsoft.com/office/drawing/2014/chart" uri="{C3380CC4-5D6E-409C-BE32-E72D297353CC}">
                <c16:uniqueId val="{00000001-441A-4AD9-A761-E3852218AEE2}"/>
              </c:ext>
            </c:extLst>
          </c:dPt>
          <c:dPt>
            <c:idx val="1"/>
            <c:marker>
              <c:symbol val="circle"/>
              <c:size val="5"/>
              <c:spPr>
                <a:solidFill>
                  <a:schemeClr val="accent1"/>
                </a:solidFill>
                <a:ln w="9525">
                  <a:solidFill>
                    <a:schemeClr val="accent1"/>
                  </a:solidFill>
                </a:ln>
                <a:effectLst/>
              </c:spPr>
            </c:marker>
            <c:bubble3D val="0"/>
            <c:spPr>
              <a:ln w="28575" cap="rnd">
                <a:solidFill>
                  <a:schemeClr val="accent1"/>
                </a:solidFill>
                <a:round/>
              </a:ln>
              <a:effectLst/>
            </c:spPr>
            <c:extLst>
              <c:ext xmlns:c16="http://schemas.microsoft.com/office/drawing/2014/chart" uri="{C3380CC4-5D6E-409C-BE32-E72D297353CC}">
                <c16:uniqueId val="{00000003-441A-4AD9-A761-E3852218AEE2}"/>
              </c:ext>
            </c:extLst>
          </c:dPt>
          <c:dPt>
            <c:idx val="2"/>
            <c:marker>
              <c:symbol val="circle"/>
              <c:size val="5"/>
              <c:spPr>
                <a:solidFill>
                  <a:schemeClr val="accent1"/>
                </a:solidFill>
                <a:ln w="9525">
                  <a:solidFill>
                    <a:schemeClr val="accent1"/>
                  </a:solidFill>
                </a:ln>
                <a:effectLst/>
              </c:spPr>
            </c:marker>
            <c:bubble3D val="0"/>
            <c:spPr>
              <a:ln w="28575" cap="rnd">
                <a:solidFill>
                  <a:schemeClr val="accent1"/>
                </a:solidFill>
                <a:round/>
              </a:ln>
              <a:effectLst/>
            </c:spPr>
            <c:extLst>
              <c:ext xmlns:c16="http://schemas.microsoft.com/office/drawing/2014/chart" uri="{C3380CC4-5D6E-409C-BE32-E72D297353CC}">
                <c16:uniqueId val="{00000005-441A-4AD9-A761-E3852218AEE2}"/>
              </c:ext>
            </c:extLst>
          </c:dPt>
          <c:dPt>
            <c:idx val="3"/>
            <c:marker>
              <c:symbol val="circle"/>
              <c:size val="5"/>
              <c:spPr>
                <a:solidFill>
                  <a:schemeClr val="accent1"/>
                </a:solidFill>
                <a:ln w="9525">
                  <a:solidFill>
                    <a:schemeClr val="accent1"/>
                  </a:solidFill>
                </a:ln>
                <a:effectLst/>
              </c:spPr>
            </c:marker>
            <c:bubble3D val="0"/>
            <c:spPr>
              <a:ln w="28575" cap="rnd">
                <a:solidFill>
                  <a:schemeClr val="accent1"/>
                </a:solidFill>
                <a:round/>
              </a:ln>
              <a:effectLst/>
            </c:spPr>
            <c:extLst>
              <c:ext xmlns:c16="http://schemas.microsoft.com/office/drawing/2014/chart" uri="{C3380CC4-5D6E-409C-BE32-E72D297353CC}">
                <c16:uniqueId val="{00000007-441A-4AD9-A761-E3852218AEE2}"/>
              </c:ext>
            </c:extLst>
          </c:dPt>
          <c:dPt>
            <c:idx val="4"/>
            <c:marker>
              <c:symbol val="circle"/>
              <c:size val="5"/>
              <c:spPr>
                <a:solidFill>
                  <a:schemeClr val="accent1"/>
                </a:solidFill>
                <a:ln w="9525">
                  <a:solidFill>
                    <a:schemeClr val="accent1"/>
                  </a:solidFill>
                </a:ln>
                <a:effectLst/>
              </c:spPr>
            </c:marker>
            <c:bubble3D val="0"/>
            <c:spPr>
              <a:ln w="28575" cap="rnd">
                <a:solidFill>
                  <a:schemeClr val="accent1"/>
                </a:solidFill>
                <a:round/>
              </a:ln>
              <a:effectLst/>
            </c:spPr>
            <c:extLst>
              <c:ext xmlns:c16="http://schemas.microsoft.com/office/drawing/2014/chart" uri="{C3380CC4-5D6E-409C-BE32-E72D297353CC}">
                <c16:uniqueId val="{00000009-441A-4AD9-A761-E3852218AEE2}"/>
              </c:ext>
            </c:extLst>
          </c:dPt>
          <c:xVal>
            <c:strRef>
              <c:f>Sheet1!$A$2:$A$5</c:f>
              <c:strCache>
                <c:ptCount val="4"/>
                <c:pt idx="0">
                  <c:v>Category 1</c:v>
                </c:pt>
                <c:pt idx="1">
                  <c:v>Category 2</c:v>
                </c:pt>
                <c:pt idx="2">
                  <c:v>Category 3</c:v>
                </c:pt>
                <c:pt idx="3">
                  <c:v>Category 4</c:v>
                </c:pt>
              </c:strCache>
            </c:strRef>
          </c:xVal>
          <c:yVal>
            <c:numRef>
              <c:f>Sheet1!$B$2:$B$5</c:f>
              <c:numCache>
                <c:formatCode>General</c:formatCode>
                <c:ptCount val="4"/>
                <c:pt idx="0">
                  <c:v>4.3</c:v>
                </c:pt>
                <c:pt idx="1">
                  <c:v>2.5</c:v>
                </c:pt>
                <c:pt idx="2">
                  <c:v>3.5</c:v>
                </c:pt>
                <c:pt idx="3">
                  <c:v>4.5</c:v>
                </c:pt>
              </c:numCache>
            </c:numRef>
          </c:yVal>
          <c:smooth val="1"/>
          <c:extLst>
            <c:ext xmlns:c16="http://schemas.microsoft.com/office/drawing/2014/chart" uri="{C3380CC4-5D6E-409C-BE32-E72D297353CC}">
              <c16:uniqueId val="{00000000-8D7C-4A97-AD92-ECC52EE6EF48}"/>
            </c:ext>
          </c:extLst>
        </c:ser>
        <c:ser>
          <c:idx val="1"/>
          <c:order val="1"/>
          <c:tx>
            <c:strRef>
              <c:f>Sheet1!$C$1</c:f>
              <c:strCache>
                <c:ptCount val="1"/>
                <c:pt idx="0">
                  <c:v>Series 2</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Pt>
            <c:idx val="0"/>
            <c:marker>
              <c:symbol val="circle"/>
              <c:size val="5"/>
              <c:spPr>
                <a:solidFill>
                  <a:schemeClr val="accent2"/>
                </a:solidFill>
                <a:ln w="9525">
                  <a:solidFill>
                    <a:schemeClr val="accent2"/>
                  </a:solidFill>
                </a:ln>
                <a:effectLst/>
              </c:spPr>
            </c:marker>
            <c:bubble3D val="0"/>
            <c:spPr>
              <a:ln w="28575" cap="rnd">
                <a:solidFill>
                  <a:schemeClr val="accent2"/>
                </a:solidFill>
                <a:round/>
              </a:ln>
              <a:effectLst/>
            </c:spPr>
            <c:extLst>
              <c:ext xmlns:c16="http://schemas.microsoft.com/office/drawing/2014/chart" uri="{C3380CC4-5D6E-409C-BE32-E72D297353CC}">
                <c16:uniqueId val="{0000000B-441A-4AD9-A761-E3852218AEE2}"/>
              </c:ext>
            </c:extLst>
          </c:dPt>
          <c:dPt>
            <c:idx val="1"/>
            <c:marker>
              <c:symbol val="circle"/>
              <c:size val="5"/>
              <c:spPr>
                <a:solidFill>
                  <a:schemeClr val="accent2"/>
                </a:solidFill>
                <a:ln w="9525">
                  <a:solidFill>
                    <a:schemeClr val="accent2"/>
                  </a:solidFill>
                </a:ln>
                <a:effectLst/>
              </c:spPr>
            </c:marker>
            <c:bubble3D val="0"/>
            <c:spPr>
              <a:ln w="28575" cap="rnd">
                <a:solidFill>
                  <a:schemeClr val="accent2"/>
                </a:solidFill>
                <a:round/>
              </a:ln>
              <a:effectLst/>
            </c:spPr>
            <c:extLst>
              <c:ext xmlns:c16="http://schemas.microsoft.com/office/drawing/2014/chart" uri="{C3380CC4-5D6E-409C-BE32-E72D297353CC}">
                <c16:uniqueId val="{0000000D-441A-4AD9-A761-E3852218AEE2}"/>
              </c:ext>
            </c:extLst>
          </c:dPt>
          <c:dPt>
            <c:idx val="2"/>
            <c:marker>
              <c:symbol val="circle"/>
              <c:size val="5"/>
              <c:spPr>
                <a:solidFill>
                  <a:schemeClr val="accent2"/>
                </a:solidFill>
                <a:ln w="9525">
                  <a:solidFill>
                    <a:schemeClr val="accent2"/>
                  </a:solidFill>
                </a:ln>
                <a:effectLst/>
              </c:spPr>
            </c:marker>
            <c:bubble3D val="0"/>
            <c:spPr>
              <a:ln w="28575" cap="rnd">
                <a:solidFill>
                  <a:schemeClr val="accent2"/>
                </a:solidFill>
                <a:round/>
              </a:ln>
              <a:effectLst/>
            </c:spPr>
            <c:extLst>
              <c:ext xmlns:c16="http://schemas.microsoft.com/office/drawing/2014/chart" uri="{C3380CC4-5D6E-409C-BE32-E72D297353CC}">
                <c16:uniqueId val="{0000000F-441A-4AD9-A761-E3852218AEE2}"/>
              </c:ext>
            </c:extLst>
          </c:dPt>
          <c:dPt>
            <c:idx val="3"/>
            <c:marker>
              <c:symbol val="circle"/>
              <c:size val="5"/>
              <c:spPr>
                <a:solidFill>
                  <a:schemeClr val="accent2"/>
                </a:solidFill>
                <a:ln w="9525">
                  <a:solidFill>
                    <a:schemeClr val="accent2"/>
                  </a:solidFill>
                </a:ln>
                <a:effectLst/>
              </c:spPr>
            </c:marker>
            <c:bubble3D val="0"/>
            <c:spPr>
              <a:ln w="28575" cap="rnd">
                <a:solidFill>
                  <a:schemeClr val="accent2"/>
                </a:solidFill>
                <a:round/>
              </a:ln>
              <a:effectLst/>
            </c:spPr>
            <c:extLst>
              <c:ext xmlns:c16="http://schemas.microsoft.com/office/drawing/2014/chart" uri="{C3380CC4-5D6E-409C-BE32-E72D297353CC}">
                <c16:uniqueId val="{00000011-441A-4AD9-A761-E3852218AEE2}"/>
              </c:ext>
            </c:extLst>
          </c:dPt>
          <c:dPt>
            <c:idx val="4"/>
            <c:marker>
              <c:symbol val="circle"/>
              <c:size val="5"/>
              <c:spPr>
                <a:solidFill>
                  <a:schemeClr val="accent2"/>
                </a:solidFill>
                <a:ln w="9525">
                  <a:solidFill>
                    <a:schemeClr val="accent2"/>
                  </a:solidFill>
                </a:ln>
                <a:effectLst/>
              </c:spPr>
            </c:marker>
            <c:bubble3D val="0"/>
            <c:spPr>
              <a:ln w="28575" cap="rnd">
                <a:solidFill>
                  <a:schemeClr val="accent2"/>
                </a:solidFill>
                <a:round/>
              </a:ln>
              <a:effectLst/>
            </c:spPr>
            <c:extLst>
              <c:ext xmlns:c16="http://schemas.microsoft.com/office/drawing/2014/chart" uri="{C3380CC4-5D6E-409C-BE32-E72D297353CC}">
                <c16:uniqueId val="{00000013-441A-4AD9-A761-E3852218AEE2}"/>
              </c:ext>
            </c:extLst>
          </c:dPt>
          <c:xVal>
            <c:strRef>
              <c:f>Sheet1!$A$2:$A$5</c:f>
              <c:strCache>
                <c:ptCount val="4"/>
                <c:pt idx="0">
                  <c:v>Category 1</c:v>
                </c:pt>
                <c:pt idx="1">
                  <c:v>Category 2</c:v>
                </c:pt>
                <c:pt idx="2">
                  <c:v>Category 3</c:v>
                </c:pt>
                <c:pt idx="3">
                  <c:v>Category 4</c:v>
                </c:pt>
              </c:strCache>
            </c:strRef>
          </c:xVal>
          <c:yVal>
            <c:numRef>
              <c:f>Sheet1!$C$2:$C$5</c:f>
              <c:numCache>
                <c:formatCode>General</c:formatCode>
                <c:ptCount val="4"/>
                <c:pt idx="0">
                  <c:v>2.4</c:v>
                </c:pt>
                <c:pt idx="1">
                  <c:v>4.4000000000000004</c:v>
                </c:pt>
                <c:pt idx="2">
                  <c:v>1.8</c:v>
                </c:pt>
                <c:pt idx="3">
                  <c:v>2.8</c:v>
                </c:pt>
              </c:numCache>
            </c:numRef>
          </c:yVal>
          <c:smooth val="1"/>
          <c:extLst>
            <c:ext xmlns:c16="http://schemas.microsoft.com/office/drawing/2014/chart" uri="{C3380CC4-5D6E-409C-BE32-E72D297353CC}">
              <c16:uniqueId val="{00000001-8D7C-4A97-AD92-ECC52EE6EF48}"/>
            </c:ext>
          </c:extLst>
        </c:ser>
        <c:ser>
          <c:idx val="2"/>
          <c:order val="2"/>
          <c:tx>
            <c:strRef>
              <c:f>Sheet1!$D$1</c:f>
              <c:strCache>
                <c:ptCount val="1"/>
                <c:pt idx="0">
                  <c:v>Series 3</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dPt>
            <c:idx val="0"/>
            <c:marker>
              <c:symbol val="circle"/>
              <c:size val="5"/>
              <c:spPr>
                <a:solidFill>
                  <a:schemeClr val="accent3"/>
                </a:solidFill>
                <a:ln w="9525">
                  <a:solidFill>
                    <a:schemeClr val="accent3"/>
                  </a:solidFill>
                </a:ln>
                <a:effectLst/>
              </c:spPr>
            </c:marker>
            <c:bubble3D val="0"/>
            <c:spPr>
              <a:ln w="28575" cap="rnd">
                <a:solidFill>
                  <a:schemeClr val="accent3"/>
                </a:solidFill>
                <a:round/>
              </a:ln>
              <a:effectLst/>
            </c:spPr>
            <c:extLst>
              <c:ext xmlns:c16="http://schemas.microsoft.com/office/drawing/2014/chart" uri="{C3380CC4-5D6E-409C-BE32-E72D297353CC}">
                <c16:uniqueId val="{00000015-441A-4AD9-A761-E3852218AEE2}"/>
              </c:ext>
            </c:extLst>
          </c:dPt>
          <c:dPt>
            <c:idx val="1"/>
            <c:marker>
              <c:symbol val="circle"/>
              <c:size val="5"/>
              <c:spPr>
                <a:solidFill>
                  <a:schemeClr val="accent3"/>
                </a:solidFill>
                <a:ln w="9525">
                  <a:solidFill>
                    <a:schemeClr val="accent3"/>
                  </a:solidFill>
                </a:ln>
                <a:effectLst/>
              </c:spPr>
            </c:marker>
            <c:bubble3D val="0"/>
            <c:spPr>
              <a:ln w="28575" cap="rnd">
                <a:solidFill>
                  <a:schemeClr val="accent3"/>
                </a:solidFill>
                <a:round/>
              </a:ln>
              <a:effectLst/>
            </c:spPr>
            <c:extLst>
              <c:ext xmlns:c16="http://schemas.microsoft.com/office/drawing/2014/chart" uri="{C3380CC4-5D6E-409C-BE32-E72D297353CC}">
                <c16:uniqueId val="{00000017-441A-4AD9-A761-E3852218AEE2}"/>
              </c:ext>
            </c:extLst>
          </c:dPt>
          <c:dPt>
            <c:idx val="2"/>
            <c:marker>
              <c:symbol val="circle"/>
              <c:size val="5"/>
              <c:spPr>
                <a:solidFill>
                  <a:schemeClr val="accent3"/>
                </a:solidFill>
                <a:ln w="9525">
                  <a:solidFill>
                    <a:schemeClr val="accent3"/>
                  </a:solidFill>
                </a:ln>
                <a:effectLst/>
              </c:spPr>
            </c:marker>
            <c:bubble3D val="0"/>
            <c:spPr>
              <a:ln w="28575" cap="rnd">
                <a:solidFill>
                  <a:schemeClr val="accent3"/>
                </a:solidFill>
                <a:round/>
              </a:ln>
              <a:effectLst/>
            </c:spPr>
            <c:extLst>
              <c:ext xmlns:c16="http://schemas.microsoft.com/office/drawing/2014/chart" uri="{C3380CC4-5D6E-409C-BE32-E72D297353CC}">
                <c16:uniqueId val="{00000019-441A-4AD9-A761-E3852218AEE2}"/>
              </c:ext>
            </c:extLst>
          </c:dPt>
          <c:dPt>
            <c:idx val="3"/>
            <c:marker>
              <c:symbol val="circle"/>
              <c:size val="5"/>
              <c:spPr>
                <a:solidFill>
                  <a:schemeClr val="accent3"/>
                </a:solidFill>
                <a:ln w="9525">
                  <a:solidFill>
                    <a:schemeClr val="accent3"/>
                  </a:solidFill>
                </a:ln>
                <a:effectLst/>
              </c:spPr>
            </c:marker>
            <c:bubble3D val="0"/>
            <c:spPr>
              <a:ln w="28575" cap="rnd">
                <a:solidFill>
                  <a:schemeClr val="accent3"/>
                </a:solidFill>
                <a:round/>
              </a:ln>
              <a:effectLst/>
            </c:spPr>
            <c:extLst>
              <c:ext xmlns:c16="http://schemas.microsoft.com/office/drawing/2014/chart" uri="{C3380CC4-5D6E-409C-BE32-E72D297353CC}">
                <c16:uniqueId val="{0000001B-441A-4AD9-A761-E3852218AEE2}"/>
              </c:ext>
            </c:extLst>
          </c:dPt>
          <c:dPt>
            <c:idx val="4"/>
            <c:marker>
              <c:symbol val="circle"/>
              <c:size val="5"/>
              <c:spPr>
                <a:solidFill>
                  <a:schemeClr val="accent3"/>
                </a:solidFill>
                <a:ln w="9525">
                  <a:solidFill>
                    <a:schemeClr val="accent3"/>
                  </a:solidFill>
                </a:ln>
                <a:effectLst/>
              </c:spPr>
            </c:marker>
            <c:bubble3D val="0"/>
            <c:spPr>
              <a:ln w="28575" cap="rnd">
                <a:solidFill>
                  <a:schemeClr val="accent3"/>
                </a:solidFill>
                <a:round/>
              </a:ln>
              <a:effectLst/>
            </c:spPr>
            <c:extLst>
              <c:ext xmlns:c16="http://schemas.microsoft.com/office/drawing/2014/chart" uri="{C3380CC4-5D6E-409C-BE32-E72D297353CC}">
                <c16:uniqueId val="{0000001D-441A-4AD9-A761-E3852218AEE2}"/>
              </c:ext>
            </c:extLst>
          </c:dPt>
          <c:xVal>
            <c:strRef>
              <c:f>Sheet1!$A$2:$A$5</c:f>
              <c:strCache>
                <c:ptCount val="4"/>
                <c:pt idx="0">
                  <c:v>Category 1</c:v>
                </c:pt>
                <c:pt idx="1">
                  <c:v>Category 2</c:v>
                </c:pt>
                <c:pt idx="2">
                  <c:v>Category 3</c:v>
                </c:pt>
                <c:pt idx="3">
                  <c:v>Category 4</c:v>
                </c:pt>
              </c:strCache>
            </c:strRef>
          </c:xVal>
          <c:yVal>
            <c:numRef>
              <c:f>Sheet1!$D$2:$D$5</c:f>
              <c:numCache>
                <c:formatCode>General</c:formatCode>
                <c:ptCount val="4"/>
                <c:pt idx="0">
                  <c:v>2</c:v>
                </c:pt>
                <c:pt idx="1">
                  <c:v>2</c:v>
                </c:pt>
                <c:pt idx="2">
                  <c:v>3</c:v>
                </c:pt>
                <c:pt idx="3">
                  <c:v>5</c:v>
                </c:pt>
              </c:numCache>
            </c:numRef>
          </c:yVal>
          <c:smooth val="1"/>
          <c:extLst>
            <c:ext xmlns:c16="http://schemas.microsoft.com/office/drawing/2014/chart" uri="{C3380CC4-5D6E-409C-BE32-E72D297353CC}">
              <c16:uniqueId val="{00000002-8D7C-4A97-AD92-ECC52EE6EF48}"/>
            </c:ext>
          </c:extLst>
        </c:ser>
        <c:dLbls>
          <c:showLegendKey val="0"/>
          <c:showVal val="0"/>
          <c:showCatName val="0"/>
          <c:showSerName val="0"/>
          <c:showPercent val="0"/>
          <c:showBubbleSize val="0"/>
        </c:dLbls>
        <c:axId val="1013980352"/>
        <c:axId val="1013974944"/>
      </c:scatterChart>
      <c:valAx>
        <c:axId val="10139749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13980352"/>
        <c:crosses val="autoZero"/>
        <c:crossBetween val="midCat"/>
      </c:valAx>
      <c:valAx>
        <c:axId val="101398035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13974944"/>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ubbleChart>
        <c:varyColors val="0"/>
        <c:ser>
          <c:idx val="0"/>
          <c:order val="0"/>
          <c:tx>
            <c:strRef>
              <c:f>Sheet1!$B$1</c:f>
              <c:strCache>
                <c:ptCount val="1"/>
                <c:pt idx="0">
                  <c:v>Series 1</c:v>
                </c:pt>
              </c:strCache>
            </c:strRef>
          </c:tx>
          <c:spPr>
            <a:solidFill>
              <a:schemeClr val="accent1"/>
            </a:solidFill>
            <a:ln>
              <a:noFill/>
            </a:ln>
            <a:effectLst/>
          </c:spPr>
          <c:invertIfNegative val="0"/>
          <c:xVal>
            <c:numRef>
              <c:f>Sheet1!$A$2:$A$6</c:f>
              <c:numCache>
                <c:formatCode>m/d/yyyy</c:formatCode>
                <c:ptCount val="5"/>
                <c:pt idx="0">
                  <c:v>37377</c:v>
                </c:pt>
                <c:pt idx="1">
                  <c:v>37408</c:v>
                </c:pt>
                <c:pt idx="2">
                  <c:v>37438</c:v>
                </c:pt>
                <c:pt idx="3">
                  <c:v>37469</c:v>
                </c:pt>
                <c:pt idx="4">
                  <c:v>37500</c:v>
                </c:pt>
              </c:numCache>
            </c:numRef>
          </c:xVal>
          <c:yVal>
            <c:numRef>
              <c:f>Sheet1!$B$2:$B$6</c:f>
              <c:numCache>
                <c:formatCode>General</c:formatCode>
                <c:ptCount val="5"/>
                <c:pt idx="0">
                  <c:v>32</c:v>
                </c:pt>
                <c:pt idx="1">
                  <c:v>32</c:v>
                </c:pt>
                <c:pt idx="2">
                  <c:v>28</c:v>
                </c:pt>
                <c:pt idx="3">
                  <c:v>12</c:v>
                </c:pt>
                <c:pt idx="4">
                  <c:v>15</c:v>
                </c:pt>
              </c:numCache>
            </c:numRef>
          </c:yVal>
          <c:bubbleSize>
            <c:numLit>
              <c:formatCode>General</c:formatCode>
              <c:ptCount val="5"/>
              <c:pt idx="0">
                <c:v>1</c:v>
              </c:pt>
              <c:pt idx="1">
                <c:v>1</c:v>
              </c:pt>
              <c:pt idx="2">
                <c:v>1</c:v>
              </c:pt>
              <c:pt idx="3">
                <c:v>1</c:v>
              </c:pt>
              <c:pt idx="4">
                <c:v>1</c:v>
              </c:pt>
            </c:numLit>
          </c:bubbleSize>
          <c:bubble3D val="0"/>
          <c:extLst>
            <c:ext xmlns:c16="http://schemas.microsoft.com/office/drawing/2014/chart" uri="{C3380CC4-5D6E-409C-BE32-E72D297353CC}">
              <c16:uniqueId val="{00000000-28FF-45C0-BC14-AEB138A0EB11}"/>
            </c:ext>
          </c:extLst>
        </c:ser>
        <c:ser>
          <c:idx val="1"/>
          <c:order val="1"/>
          <c:tx>
            <c:strRef>
              <c:f>Sheet1!$C$1</c:f>
              <c:strCache>
                <c:ptCount val="1"/>
                <c:pt idx="0">
                  <c:v>Series 2</c:v>
                </c:pt>
              </c:strCache>
            </c:strRef>
          </c:tx>
          <c:spPr>
            <a:solidFill>
              <a:schemeClr val="accent2"/>
            </a:solidFill>
            <a:ln>
              <a:noFill/>
            </a:ln>
            <a:effectLst/>
          </c:spPr>
          <c:invertIfNegative val="0"/>
          <c:xVal>
            <c:numRef>
              <c:f>Sheet1!$A$2:$A$6</c:f>
              <c:numCache>
                <c:formatCode>m/d/yyyy</c:formatCode>
                <c:ptCount val="5"/>
                <c:pt idx="0">
                  <c:v>37377</c:v>
                </c:pt>
                <c:pt idx="1">
                  <c:v>37408</c:v>
                </c:pt>
                <c:pt idx="2">
                  <c:v>37438</c:v>
                </c:pt>
                <c:pt idx="3">
                  <c:v>37469</c:v>
                </c:pt>
                <c:pt idx="4">
                  <c:v>37500</c:v>
                </c:pt>
              </c:numCache>
            </c:numRef>
          </c:xVal>
          <c:yVal>
            <c:numRef>
              <c:f>Sheet1!$C$2:$C$6</c:f>
              <c:numCache>
                <c:formatCode>General</c:formatCode>
                <c:ptCount val="5"/>
                <c:pt idx="0">
                  <c:v>12</c:v>
                </c:pt>
                <c:pt idx="1">
                  <c:v>12</c:v>
                </c:pt>
                <c:pt idx="2">
                  <c:v>12</c:v>
                </c:pt>
                <c:pt idx="3">
                  <c:v>21</c:v>
                </c:pt>
                <c:pt idx="4">
                  <c:v>28</c:v>
                </c:pt>
              </c:numCache>
            </c:numRef>
          </c:yVal>
          <c:bubbleSize>
            <c:numLit>
              <c:formatCode>General</c:formatCode>
              <c:ptCount val="5"/>
              <c:pt idx="0">
                <c:v>1</c:v>
              </c:pt>
              <c:pt idx="1">
                <c:v>1</c:v>
              </c:pt>
              <c:pt idx="2">
                <c:v>1</c:v>
              </c:pt>
              <c:pt idx="3">
                <c:v>1</c:v>
              </c:pt>
              <c:pt idx="4">
                <c:v>1</c:v>
              </c:pt>
            </c:numLit>
          </c:bubbleSize>
          <c:bubble3D val="0"/>
          <c:extLst>
            <c:ext xmlns:c16="http://schemas.microsoft.com/office/drawing/2014/chart" uri="{C3380CC4-5D6E-409C-BE32-E72D297353CC}">
              <c16:uniqueId val="{00000001-28FF-45C0-BC14-AEB138A0EB11}"/>
            </c:ext>
          </c:extLst>
        </c:ser>
        <c:dLbls>
          <c:showLegendKey val="0"/>
          <c:showVal val="0"/>
          <c:showCatName val="0"/>
          <c:showSerName val="0"/>
          <c:showPercent val="0"/>
          <c:showBubbleSize val="0"/>
        </c:dLbls>
        <c:bubbleScale val="100"/>
        <c:showNegBubbles val="0"/>
        <c:axId val="1174843488"/>
        <c:axId val="1174845568"/>
      </c:bubbleChart>
      <c:valAx>
        <c:axId val="1174843488"/>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74845568"/>
        <c:crosses val="autoZero"/>
        <c:crossBetween val="midCat"/>
      </c:valAx>
      <c:valAx>
        <c:axId val="11748455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74843488"/>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AD69-4F48-A71A-1BF223040E17}"/>
              </c:ext>
            </c:extLst>
          </c:dPt>
          <c:dPt>
            <c:idx val="1"/>
            <c:bubble3D val="0"/>
            <c:spPr>
              <a:solidFill>
                <a:schemeClr val="accent2"/>
              </a:solidFill>
              <a:ln>
                <a:noFill/>
              </a:ln>
              <a:effectLst/>
            </c:spPr>
            <c:extLst>
              <c:ext xmlns:c16="http://schemas.microsoft.com/office/drawing/2014/chart" uri="{C3380CC4-5D6E-409C-BE32-E72D297353CC}">
                <c16:uniqueId val="{00000003-AD69-4F48-A71A-1BF223040E17}"/>
              </c:ext>
            </c:extLst>
          </c:dPt>
          <c:dPt>
            <c:idx val="2"/>
            <c:bubble3D val="0"/>
            <c:spPr>
              <a:solidFill>
                <a:schemeClr val="accent3"/>
              </a:solidFill>
              <a:ln>
                <a:noFill/>
              </a:ln>
              <a:effectLst/>
            </c:spPr>
            <c:extLst>
              <c:ext xmlns:c16="http://schemas.microsoft.com/office/drawing/2014/chart" uri="{C3380CC4-5D6E-409C-BE32-E72D297353CC}">
                <c16:uniqueId val="{00000005-AD69-4F48-A71A-1BF223040E17}"/>
              </c:ext>
            </c:extLst>
          </c:dPt>
          <c:dPt>
            <c:idx val="3"/>
            <c:bubble3D val="0"/>
            <c:spPr>
              <a:solidFill>
                <a:schemeClr val="accent4"/>
              </a:solidFill>
              <a:ln>
                <a:noFill/>
              </a:ln>
              <a:effectLst/>
            </c:spPr>
            <c:extLst>
              <c:ext xmlns:c16="http://schemas.microsoft.com/office/drawing/2014/chart" uri="{C3380CC4-5D6E-409C-BE32-E72D297353CC}">
                <c16:uniqueId val="{00000007-AD69-4F48-A71A-1BF223040E17}"/>
              </c:ext>
            </c:extLst>
          </c:dPt>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9DBB-4B7C-8741-3EABDDEE5F2D}"/>
            </c:ext>
          </c:extLst>
        </c:ser>
        <c:ser>
          <c:idx val="1"/>
          <c:order val="1"/>
          <c:tx>
            <c:strRef>
              <c:f>Sheet1!$C$1</c:f>
              <c:strCache>
                <c:ptCount val="1"/>
                <c:pt idx="0">
                  <c:v>Series 2</c:v>
                </c:pt>
              </c:strCache>
            </c:strRef>
          </c:tx>
          <c:dPt>
            <c:idx val="0"/>
            <c:bubble3D val="0"/>
            <c:spPr>
              <a:solidFill>
                <a:schemeClr val="accent1"/>
              </a:solidFill>
              <a:ln>
                <a:noFill/>
              </a:ln>
              <a:effectLst/>
            </c:spPr>
            <c:extLst>
              <c:ext xmlns:c16="http://schemas.microsoft.com/office/drawing/2014/chart" uri="{C3380CC4-5D6E-409C-BE32-E72D297353CC}">
                <c16:uniqueId val="{00000009-AD69-4F48-A71A-1BF223040E17}"/>
              </c:ext>
            </c:extLst>
          </c:dPt>
          <c:dPt>
            <c:idx val="1"/>
            <c:bubble3D val="0"/>
            <c:spPr>
              <a:solidFill>
                <a:schemeClr val="accent2"/>
              </a:solidFill>
              <a:ln>
                <a:noFill/>
              </a:ln>
              <a:effectLst/>
            </c:spPr>
            <c:extLst>
              <c:ext xmlns:c16="http://schemas.microsoft.com/office/drawing/2014/chart" uri="{C3380CC4-5D6E-409C-BE32-E72D297353CC}">
                <c16:uniqueId val="{0000000B-AD69-4F48-A71A-1BF223040E17}"/>
              </c:ext>
            </c:extLst>
          </c:dPt>
          <c:dPt>
            <c:idx val="2"/>
            <c:bubble3D val="0"/>
            <c:spPr>
              <a:solidFill>
                <a:schemeClr val="accent3"/>
              </a:solidFill>
              <a:ln>
                <a:noFill/>
              </a:ln>
              <a:effectLst/>
            </c:spPr>
            <c:extLst>
              <c:ext xmlns:c16="http://schemas.microsoft.com/office/drawing/2014/chart" uri="{C3380CC4-5D6E-409C-BE32-E72D297353CC}">
                <c16:uniqueId val="{0000000D-AD69-4F48-A71A-1BF223040E17}"/>
              </c:ext>
            </c:extLst>
          </c:dPt>
          <c:dPt>
            <c:idx val="3"/>
            <c:bubble3D val="0"/>
            <c:spPr>
              <a:solidFill>
                <a:schemeClr val="accent4"/>
              </a:solidFill>
              <a:ln>
                <a:noFill/>
              </a:ln>
              <a:effectLst/>
            </c:spPr>
            <c:extLst>
              <c:ext xmlns:c16="http://schemas.microsoft.com/office/drawing/2014/chart" uri="{C3380CC4-5D6E-409C-BE32-E72D297353CC}">
                <c16:uniqueId val="{0000000F-AD69-4F48-A71A-1BF223040E17}"/>
              </c:ext>
            </c:extLst>
          </c:dPt>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9DBB-4B7C-8741-3EABDDEE5F2D}"/>
            </c:ext>
          </c:extLst>
        </c:ser>
        <c:ser>
          <c:idx val="2"/>
          <c:order val="2"/>
          <c:tx>
            <c:strRef>
              <c:f>Sheet1!$D$1</c:f>
              <c:strCache>
                <c:ptCount val="1"/>
                <c:pt idx="0">
                  <c:v>Series 3</c:v>
                </c:pt>
              </c:strCache>
            </c:strRef>
          </c:tx>
          <c:dPt>
            <c:idx val="0"/>
            <c:bubble3D val="0"/>
            <c:spPr>
              <a:solidFill>
                <a:schemeClr val="accent1"/>
              </a:solidFill>
              <a:ln>
                <a:noFill/>
              </a:ln>
              <a:effectLst/>
            </c:spPr>
            <c:extLst>
              <c:ext xmlns:c16="http://schemas.microsoft.com/office/drawing/2014/chart" uri="{C3380CC4-5D6E-409C-BE32-E72D297353CC}">
                <c16:uniqueId val="{00000011-AD69-4F48-A71A-1BF223040E17}"/>
              </c:ext>
            </c:extLst>
          </c:dPt>
          <c:dPt>
            <c:idx val="1"/>
            <c:bubble3D val="0"/>
            <c:spPr>
              <a:solidFill>
                <a:schemeClr val="accent2"/>
              </a:solidFill>
              <a:ln>
                <a:noFill/>
              </a:ln>
              <a:effectLst/>
            </c:spPr>
            <c:extLst>
              <c:ext xmlns:c16="http://schemas.microsoft.com/office/drawing/2014/chart" uri="{C3380CC4-5D6E-409C-BE32-E72D297353CC}">
                <c16:uniqueId val="{00000013-AD69-4F48-A71A-1BF223040E17}"/>
              </c:ext>
            </c:extLst>
          </c:dPt>
          <c:dPt>
            <c:idx val="2"/>
            <c:bubble3D val="0"/>
            <c:spPr>
              <a:solidFill>
                <a:schemeClr val="accent3"/>
              </a:solidFill>
              <a:ln>
                <a:noFill/>
              </a:ln>
              <a:effectLst/>
            </c:spPr>
            <c:extLst>
              <c:ext xmlns:c16="http://schemas.microsoft.com/office/drawing/2014/chart" uri="{C3380CC4-5D6E-409C-BE32-E72D297353CC}">
                <c16:uniqueId val="{00000015-AD69-4F48-A71A-1BF223040E17}"/>
              </c:ext>
            </c:extLst>
          </c:dPt>
          <c:dPt>
            <c:idx val="3"/>
            <c:bubble3D val="0"/>
            <c:spPr>
              <a:solidFill>
                <a:schemeClr val="accent4"/>
              </a:solidFill>
              <a:ln>
                <a:noFill/>
              </a:ln>
              <a:effectLst/>
            </c:spPr>
            <c:extLst>
              <c:ext xmlns:c16="http://schemas.microsoft.com/office/drawing/2014/chart" uri="{C3380CC4-5D6E-409C-BE32-E72D297353CC}">
                <c16:uniqueId val="{00000017-AD69-4F48-A71A-1BF223040E17}"/>
              </c:ext>
            </c:extLst>
          </c:dPt>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9DBB-4B7C-8741-3EABDDEE5F2D}"/>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ofPieChart>
        <c:ofPieType val="pie"/>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4E14-479D-B88F-E882CFF39B05}"/>
              </c:ext>
            </c:extLst>
          </c:dPt>
          <c:dPt>
            <c:idx val="1"/>
            <c:bubble3D val="0"/>
            <c:spPr>
              <a:solidFill>
                <a:schemeClr val="accent2"/>
              </a:solidFill>
              <a:ln>
                <a:noFill/>
              </a:ln>
              <a:effectLst/>
            </c:spPr>
            <c:extLst>
              <c:ext xmlns:c16="http://schemas.microsoft.com/office/drawing/2014/chart" uri="{C3380CC4-5D6E-409C-BE32-E72D297353CC}">
                <c16:uniqueId val="{00000003-4E14-479D-B88F-E882CFF39B05}"/>
              </c:ext>
            </c:extLst>
          </c:dPt>
          <c:dPt>
            <c:idx val="2"/>
            <c:bubble3D val="0"/>
            <c:spPr>
              <a:solidFill>
                <a:schemeClr val="accent3"/>
              </a:solidFill>
              <a:ln>
                <a:noFill/>
              </a:ln>
              <a:effectLst/>
            </c:spPr>
            <c:extLst>
              <c:ext xmlns:c16="http://schemas.microsoft.com/office/drawing/2014/chart" uri="{C3380CC4-5D6E-409C-BE32-E72D297353CC}">
                <c16:uniqueId val="{00000005-4E14-479D-B88F-E882CFF39B05}"/>
              </c:ext>
            </c:extLst>
          </c:dPt>
          <c:dPt>
            <c:idx val="3"/>
            <c:bubble3D val="0"/>
            <c:spPr>
              <a:solidFill>
                <a:schemeClr val="accent4"/>
              </a:solidFill>
              <a:ln>
                <a:noFill/>
              </a:ln>
              <a:effectLst/>
            </c:spPr>
            <c:extLst>
              <c:ext xmlns:c16="http://schemas.microsoft.com/office/drawing/2014/chart" uri="{C3380CC4-5D6E-409C-BE32-E72D297353CC}">
                <c16:uniqueId val="{00000007-4E14-479D-B88F-E882CFF39B05}"/>
              </c:ext>
            </c:extLst>
          </c:dPt>
          <c:dPt>
            <c:idx val="4"/>
            <c:bubble3D val="0"/>
            <c:spPr>
              <a:solidFill>
                <a:schemeClr val="accent5"/>
              </a:solidFill>
              <a:ln>
                <a:noFill/>
              </a:ln>
              <a:effectLst/>
            </c:spPr>
            <c:extLst>
              <c:ext xmlns:c16="http://schemas.microsoft.com/office/drawing/2014/chart" uri="{C3380CC4-5D6E-409C-BE32-E72D297353CC}">
                <c16:uniqueId val="{00000009-4E14-479D-B88F-E882CFF39B05}"/>
              </c:ext>
            </c:extLst>
          </c:dPt>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8D7C-4A97-AD92-ECC52EE6EF48}"/>
            </c:ext>
          </c:extLst>
        </c:ser>
        <c:ser>
          <c:idx val="1"/>
          <c:order val="1"/>
          <c:tx>
            <c:strRef>
              <c:f>Sheet1!$C$1</c:f>
              <c:strCache>
                <c:ptCount val="1"/>
                <c:pt idx="0">
                  <c:v>Series 2</c:v>
                </c:pt>
              </c:strCache>
            </c:strRef>
          </c:tx>
          <c:dPt>
            <c:idx val="0"/>
            <c:bubble3D val="0"/>
            <c:spPr>
              <a:solidFill>
                <a:schemeClr val="accent1"/>
              </a:solidFill>
              <a:ln>
                <a:noFill/>
              </a:ln>
              <a:effectLst/>
            </c:spPr>
            <c:extLst>
              <c:ext xmlns:c16="http://schemas.microsoft.com/office/drawing/2014/chart" uri="{C3380CC4-5D6E-409C-BE32-E72D297353CC}">
                <c16:uniqueId val="{0000000B-4E14-479D-B88F-E882CFF39B05}"/>
              </c:ext>
            </c:extLst>
          </c:dPt>
          <c:dPt>
            <c:idx val="1"/>
            <c:bubble3D val="0"/>
            <c:spPr>
              <a:solidFill>
                <a:schemeClr val="accent2"/>
              </a:solidFill>
              <a:ln>
                <a:noFill/>
              </a:ln>
              <a:effectLst/>
            </c:spPr>
            <c:extLst>
              <c:ext xmlns:c16="http://schemas.microsoft.com/office/drawing/2014/chart" uri="{C3380CC4-5D6E-409C-BE32-E72D297353CC}">
                <c16:uniqueId val="{0000000D-4E14-479D-B88F-E882CFF39B05}"/>
              </c:ext>
            </c:extLst>
          </c:dPt>
          <c:dPt>
            <c:idx val="2"/>
            <c:bubble3D val="0"/>
            <c:spPr>
              <a:solidFill>
                <a:schemeClr val="accent3"/>
              </a:solidFill>
              <a:ln>
                <a:noFill/>
              </a:ln>
              <a:effectLst/>
            </c:spPr>
            <c:extLst>
              <c:ext xmlns:c16="http://schemas.microsoft.com/office/drawing/2014/chart" uri="{C3380CC4-5D6E-409C-BE32-E72D297353CC}">
                <c16:uniqueId val="{0000000F-4E14-479D-B88F-E882CFF39B05}"/>
              </c:ext>
            </c:extLst>
          </c:dPt>
          <c:dPt>
            <c:idx val="3"/>
            <c:bubble3D val="0"/>
            <c:spPr>
              <a:solidFill>
                <a:schemeClr val="accent4"/>
              </a:solidFill>
              <a:ln>
                <a:noFill/>
              </a:ln>
              <a:effectLst/>
            </c:spPr>
            <c:extLst>
              <c:ext xmlns:c16="http://schemas.microsoft.com/office/drawing/2014/chart" uri="{C3380CC4-5D6E-409C-BE32-E72D297353CC}">
                <c16:uniqueId val="{00000011-4E14-479D-B88F-E882CFF39B05}"/>
              </c:ext>
            </c:extLst>
          </c:dPt>
          <c:dPt>
            <c:idx val="4"/>
            <c:bubble3D val="0"/>
            <c:spPr>
              <a:solidFill>
                <a:schemeClr val="accent5"/>
              </a:solidFill>
              <a:ln>
                <a:noFill/>
              </a:ln>
              <a:effectLst/>
            </c:spPr>
            <c:extLst>
              <c:ext xmlns:c16="http://schemas.microsoft.com/office/drawing/2014/chart" uri="{C3380CC4-5D6E-409C-BE32-E72D297353CC}">
                <c16:uniqueId val="{00000013-4E14-479D-B88F-E882CFF39B05}"/>
              </c:ext>
            </c:extLst>
          </c:dPt>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8D7C-4A97-AD92-ECC52EE6EF48}"/>
            </c:ext>
          </c:extLst>
        </c:ser>
        <c:ser>
          <c:idx val="2"/>
          <c:order val="2"/>
          <c:tx>
            <c:strRef>
              <c:f>Sheet1!$D$1</c:f>
              <c:strCache>
                <c:ptCount val="1"/>
                <c:pt idx="0">
                  <c:v>Series 3</c:v>
                </c:pt>
              </c:strCache>
            </c:strRef>
          </c:tx>
          <c:dPt>
            <c:idx val="0"/>
            <c:bubble3D val="0"/>
            <c:spPr>
              <a:solidFill>
                <a:schemeClr val="accent1"/>
              </a:solidFill>
              <a:ln>
                <a:noFill/>
              </a:ln>
              <a:effectLst/>
            </c:spPr>
            <c:extLst>
              <c:ext xmlns:c16="http://schemas.microsoft.com/office/drawing/2014/chart" uri="{C3380CC4-5D6E-409C-BE32-E72D297353CC}">
                <c16:uniqueId val="{00000015-4E14-479D-B88F-E882CFF39B05}"/>
              </c:ext>
            </c:extLst>
          </c:dPt>
          <c:dPt>
            <c:idx val="1"/>
            <c:bubble3D val="0"/>
            <c:spPr>
              <a:solidFill>
                <a:schemeClr val="accent2"/>
              </a:solidFill>
              <a:ln>
                <a:noFill/>
              </a:ln>
              <a:effectLst/>
            </c:spPr>
            <c:extLst>
              <c:ext xmlns:c16="http://schemas.microsoft.com/office/drawing/2014/chart" uri="{C3380CC4-5D6E-409C-BE32-E72D297353CC}">
                <c16:uniqueId val="{00000017-4E14-479D-B88F-E882CFF39B05}"/>
              </c:ext>
            </c:extLst>
          </c:dPt>
          <c:dPt>
            <c:idx val="2"/>
            <c:bubble3D val="0"/>
            <c:spPr>
              <a:solidFill>
                <a:schemeClr val="accent3"/>
              </a:solidFill>
              <a:ln>
                <a:noFill/>
              </a:ln>
              <a:effectLst/>
            </c:spPr>
            <c:extLst>
              <c:ext xmlns:c16="http://schemas.microsoft.com/office/drawing/2014/chart" uri="{C3380CC4-5D6E-409C-BE32-E72D297353CC}">
                <c16:uniqueId val="{00000019-4E14-479D-B88F-E882CFF39B05}"/>
              </c:ext>
            </c:extLst>
          </c:dPt>
          <c:dPt>
            <c:idx val="3"/>
            <c:bubble3D val="0"/>
            <c:spPr>
              <a:solidFill>
                <a:schemeClr val="accent4"/>
              </a:solidFill>
              <a:ln>
                <a:noFill/>
              </a:ln>
              <a:effectLst/>
            </c:spPr>
            <c:extLst>
              <c:ext xmlns:c16="http://schemas.microsoft.com/office/drawing/2014/chart" uri="{C3380CC4-5D6E-409C-BE32-E72D297353CC}">
                <c16:uniqueId val="{0000001B-4E14-479D-B88F-E882CFF39B05}"/>
              </c:ext>
            </c:extLst>
          </c:dPt>
          <c:dPt>
            <c:idx val="4"/>
            <c:bubble3D val="0"/>
            <c:spPr>
              <a:solidFill>
                <a:schemeClr val="accent5"/>
              </a:solidFill>
              <a:ln>
                <a:noFill/>
              </a:ln>
              <a:effectLst/>
            </c:spPr>
            <c:extLst>
              <c:ext xmlns:c16="http://schemas.microsoft.com/office/drawing/2014/chart" uri="{C3380CC4-5D6E-409C-BE32-E72D297353CC}">
                <c16:uniqueId val="{0000001D-4E14-479D-B88F-E882CFF39B05}"/>
              </c:ext>
            </c:extLst>
          </c:dPt>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8D7C-4A97-AD92-ECC52EE6EF48}"/>
            </c:ext>
          </c:extLst>
        </c:ser>
        <c:dLbls>
          <c:showLegendKey val="0"/>
          <c:showVal val="0"/>
          <c:showCatName val="0"/>
          <c:showSerName val="0"/>
          <c:showPercent val="0"/>
          <c:showBubbleSize val="0"/>
          <c:showLeaderLines val="1"/>
        </c:dLbls>
        <c:gapWidth val="150"/>
        <c:secondPieSize val="75"/>
        <c:serLines>
          <c:spPr>
            <a:ln w="9525" cap="flat" cmpd="sng" algn="ctr">
              <a:solidFill>
                <a:schemeClr val="tx1">
                  <a:lumMod val="35000"/>
                  <a:lumOff val="65000"/>
                </a:schemeClr>
              </a:solidFill>
              <a:round/>
            </a:ln>
            <a:effectLst/>
          </c:spPr>
        </c:serLines>
      </c:of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13B-4054-AABE-C5D37AE7E4B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13B-4054-AABE-C5D37AE7E4B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13B-4054-AABE-C5D37AE7E4B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13B-4054-AABE-C5D37AE7E4BF}"/>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A65E-4A3F-A58B-941B66B698C8}"/>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accent1"/>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0-9DBB-4B7C-8741-3EABDDEE5F2D}"/>
            </c:ext>
          </c:extLst>
        </c:ser>
        <c:ser>
          <c:idx val="1"/>
          <c:order val="1"/>
          <c:tx>
            <c:strRef>
              <c:f>Sheet1!$C$1</c:f>
              <c:strCache>
                <c:ptCount val="1"/>
                <c:pt idx="0">
                  <c:v>Series 2</c:v>
                </c:pt>
              </c:strCache>
            </c:strRef>
          </c:tx>
          <c:spPr>
            <a:ln w="28575" cap="rnd">
              <a:solidFill>
                <a:schemeClr val="accent2"/>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01-9DBB-4B7C-8741-3EABDDEE5F2D}"/>
            </c:ext>
          </c:extLst>
        </c:ser>
        <c:ser>
          <c:idx val="2"/>
          <c:order val="2"/>
          <c:tx>
            <c:strRef>
              <c:f>Sheet1!$D$1</c:f>
              <c:strCache>
                <c:ptCount val="1"/>
                <c:pt idx="0">
                  <c:v>Series 3</c:v>
                </c:pt>
              </c:strCache>
            </c:strRef>
          </c:tx>
          <c:spPr>
            <a:ln w="28575" cap="rnd">
              <a:solidFill>
                <a:schemeClr val="accent3"/>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9DBB-4B7C-8741-3EABDDEE5F2D}"/>
            </c:ext>
          </c:extLst>
        </c:ser>
        <c:dLbls>
          <c:showLegendKey val="0"/>
          <c:showVal val="0"/>
          <c:showCatName val="0"/>
          <c:showSerName val="0"/>
          <c:showPercent val="0"/>
          <c:showBubbleSize val="0"/>
        </c:dLbls>
        <c:smooth val="0"/>
        <c:axId val="1013502064"/>
        <c:axId val="1013501648"/>
      </c:lineChart>
      <c:catAx>
        <c:axId val="10135020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13501648"/>
        <c:crosses val="autoZero"/>
        <c:auto val="1"/>
        <c:lblAlgn val="ctr"/>
        <c:lblOffset val="100"/>
        <c:noMultiLvlLbl val="0"/>
      </c:catAx>
      <c:valAx>
        <c:axId val="10135016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135020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cked"/>
        <c:varyColors val="0"/>
        <c:ser>
          <c:idx val="0"/>
          <c:order val="0"/>
          <c:tx>
            <c:strRef>
              <c:f>Sheet1!$B$1</c:f>
              <c:strCache>
                <c:ptCount val="1"/>
                <c:pt idx="0">
                  <c:v>Series 1</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0-8D7C-4A97-AD92-ECC52EE6EF48}"/>
            </c:ext>
          </c:extLst>
        </c:ser>
        <c:ser>
          <c:idx val="1"/>
          <c:order val="1"/>
          <c:tx>
            <c:strRef>
              <c:f>Sheet1!$C$1</c:f>
              <c:strCache>
                <c:ptCount val="1"/>
                <c:pt idx="0">
                  <c:v>Series 2</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01-8D7C-4A97-AD92-ECC52EE6EF48}"/>
            </c:ext>
          </c:extLst>
        </c:ser>
        <c:ser>
          <c:idx val="2"/>
          <c:order val="2"/>
          <c:tx>
            <c:strRef>
              <c:f>Sheet1!$D$1</c:f>
              <c:strCache>
                <c:ptCount val="1"/>
                <c:pt idx="0">
                  <c:v>Series 3</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8D7C-4A97-AD92-ECC52EE6EF48}"/>
            </c:ext>
          </c:extLst>
        </c:ser>
        <c:dLbls>
          <c:showLegendKey val="0"/>
          <c:showVal val="0"/>
          <c:showCatName val="0"/>
          <c:showSerName val="0"/>
          <c:showPercent val="0"/>
          <c:showBubbleSize val="0"/>
        </c:dLbls>
        <c:marker val="1"/>
        <c:smooth val="0"/>
        <c:axId val="1013492496"/>
        <c:axId val="1013483344"/>
      </c:lineChart>
      <c:catAx>
        <c:axId val="1013492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13483344"/>
        <c:crosses val="autoZero"/>
        <c:auto val="1"/>
        <c:lblAlgn val="ctr"/>
        <c:lblOffset val="100"/>
        <c:noMultiLvlLbl val="0"/>
      </c:catAx>
      <c:valAx>
        <c:axId val="10134833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134924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percentStacked"/>
        <c:varyColors val="0"/>
        <c:ser>
          <c:idx val="0"/>
          <c:order val="0"/>
          <c:tx>
            <c:strRef>
              <c:f>Sheet1!$B$1</c:f>
              <c:strCache>
                <c:ptCount val="1"/>
                <c:pt idx="0">
                  <c:v>Series 1</c:v>
                </c:pt>
              </c:strCache>
            </c:strRef>
          </c:tx>
          <c:spPr>
            <a:ln w="28575" cap="rnd">
              <a:solidFill>
                <a:schemeClr val="accent1"/>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0-0789-45A6-920B-93257493DC57}"/>
            </c:ext>
          </c:extLst>
        </c:ser>
        <c:ser>
          <c:idx val="1"/>
          <c:order val="1"/>
          <c:tx>
            <c:strRef>
              <c:f>Sheet1!$C$1</c:f>
              <c:strCache>
                <c:ptCount val="1"/>
                <c:pt idx="0">
                  <c:v>Series 2</c:v>
                </c:pt>
              </c:strCache>
            </c:strRef>
          </c:tx>
          <c:spPr>
            <a:ln w="28575" cap="rnd">
              <a:solidFill>
                <a:schemeClr val="accent2"/>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01-0789-45A6-920B-93257493DC57}"/>
            </c:ext>
          </c:extLst>
        </c:ser>
        <c:ser>
          <c:idx val="2"/>
          <c:order val="2"/>
          <c:tx>
            <c:strRef>
              <c:f>Sheet1!$D$1</c:f>
              <c:strCache>
                <c:ptCount val="1"/>
                <c:pt idx="0">
                  <c:v>Series 3</c:v>
                </c:pt>
              </c:strCache>
            </c:strRef>
          </c:tx>
          <c:spPr>
            <a:ln w="28575" cap="rnd">
              <a:solidFill>
                <a:schemeClr val="accent3"/>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0789-45A6-920B-93257493DC57}"/>
            </c:ext>
          </c:extLst>
        </c:ser>
        <c:dLbls>
          <c:showLegendKey val="0"/>
          <c:showVal val="0"/>
          <c:showCatName val="0"/>
          <c:showSerName val="0"/>
          <c:showPercent val="0"/>
          <c:showBubbleSize val="0"/>
        </c:dLbls>
        <c:smooth val="0"/>
        <c:axId val="1179054640"/>
        <c:axId val="1179047568"/>
      </c:lineChart>
      <c:catAx>
        <c:axId val="11790546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79047568"/>
        <c:crosses val="autoZero"/>
        <c:auto val="1"/>
        <c:lblAlgn val="ctr"/>
        <c:lblOffset val="100"/>
        <c:noMultiLvlLbl val="0"/>
      </c:catAx>
      <c:valAx>
        <c:axId val="117904756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790546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7782-4D3A-BA0E-518391E7F9D4}"/>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7782-4D3A-BA0E-518391E7F9D4}"/>
            </c:ext>
          </c:extLst>
        </c:ser>
        <c:dLbls>
          <c:showLegendKey val="0"/>
          <c:showVal val="0"/>
          <c:showCatName val="0"/>
          <c:showSerName val="0"/>
          <c:showPercent val="0"/>
          <c:showBubbleSize val="0"/>
        </c:dLbls>
        <c:gapWidth val="219"/>
        <c:overlap val="-27"/>
        <c:axId val="1838783200"/>
        <c:axId val="1838780288"/>
      </c:barChart>
      <c:lineChart>
        <c:grouping val="standard"/>
        <c:varyColors val="0"/>
        <c:ser>
          <c:idx val="2"/>
          <c:order val="2"/>
          <c:tx>
            <c:strRef>
              <c:f>Sheet1!$D$1</c:f>
              <c:strCache>
                <c:ptCount val="1"/>
                <c:pt idx="0">
                  <c:v>Series 3</c:v>
                </c:pt>
              </c:strCache>
            </c:strRef>
          </c:tx>
          <c:spPr>
            <a:ln w="28575" cap="rnd">
              <a:solidFill>
                <a:schemeClr val="accent3"/>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7782-4D3A-BA0E-518391E7F9D4}"/>
            </c:ext>
          </c:extLst>
        </c:ser>
        <c:dLbls>
          <c:showLegendKey val="0"/>
          <c:showVal val="0"/>
          <c:showCatName val="0"/>
          <c:showSerName val="0"/>
          <c:showPercent val="0"/>
          <c:showBubbleSize val="0"/>
        </c:dLbls>
        <c:marker val="1"/>
        <c:smooth val="0"/>
        <c:axId val="1838783200"/>
        <c:axId val="1838780288"/>
      </c:lineChart>
      <c:catAx>
        <c:axId val="18387832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38780288"/>
        <c:crosses val="autoZero"/>
        <c:auto val="1"/>
        <c:lblAlgn val="ctr"/>
        <c:lblOffset val="100"/>
        <c:noMultiLvlLbl val="0"/>
      </c:catAx>
      <c:valAx>
        <c:axId val="18387802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387832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0-8D7C-4A97-AD92-ECC52EE6EF48}"/>
            </c:ext>
          </c:extLst>
        </c:ser>
        <c:ser>
          <c:idx val="1"/>
          <c:order val="1"/>
          <c:tx>
            <c:strRef>
              <c:f>Sheet1!$C$1</c:f>
              <c:strCache>
                <c:ptCount val="1"/>
                <c:pt idx="0">
                  <c:v>Series 2</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01-8D7C-4A97-AD92-ECC52EE6EF48}"/>
            </c:ext>
          </c:extLst>
        </c:ser>
        <c:ser>
          <c:idx val="2"/>
          <c:order val="2"/>
          <c:tx>
            <c:strRef>
              <c:f>Sheet1!$D$1</c:f>
              <c:strCache>
                <c:ptCount val="1"/>
                <c:pt idx="0">
                  <c:v>Series 3</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8D7C-4A97-AD92-ECC52EE6EF48}"/>
            </c:ext>
          </c:extLst>
        </c:ser>
        <c:dLbls>
          <c:showLegendKey val="0"/>
          <c:showVal val="0"/>
          <c:showCatName val="0"/>
          <c:showSerName val="0"/>
          <c:showPercent val="0"/>
          <c:showBubbleSize val="0"/>
        </c:dLbls>
        <c:marker val="1"/>
        <c:smooth val="0"/>
        <c:axId val="1013492496"/>
        <c:axId val="1013483344"/>
      </c:lineChart>
      <c:catAx>
        <c:axId val="1013492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13483344"/>
        <c:crosses val="autoZero"/>
        <c:auto val="1"/>
        <c:lblAlgn val="ctr"/>
        <c:lblOffset val="100"/>
        <c:noMultiLvlLbl val="0"/>
      </c:catAx>
      <c:valAx>
        <c:axId val="10134833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134924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tockChart>
        <c:ser>
          <c:idx val="0"/>
          <c:order val="0"/>
          <c:tx>
            <c:strRef>
              <c:f>Sheet1!$B$1</c:f>
              <c:strCache>
                <c:ptCount val="1"/>
                <c:pt idx="0">
                  <c:v>Series 1</c:v>
                </c:pt>
              </c:strCache>
            </c:strRef>
          </c:tx>
          <c:spPr>
            <a:ln w="25400" cap="rnd">
              <a:noFill/>
              <a:round/>
            </a:ln>
            <a:effectLst/>
          </c:spPr>
          <c:marker>
            <c:symbol val="none"/>
          </c:marker>
          <c:dPt>
            <c:idx val="0"/>
            <c:marker>
              <c:symbol val="circle"/>
              <c:size val="5"/>
              <c:spPr>
                <a:solidFill>
                  <a:schemeClr val="accent1"/>
                </a:solidFill>
                <a:ln w="9525">
                  <a:solidFill>
                    <a:schemeClr val="accent1"/>
                  </a:solidFill>
                </a:ln>
                <a:effectLst/>
              </c:spPr>
            </c:marker>
            <c:bubble3D val="0"/>
            <c:spPr>
              <a:ln w="25400" cap="rnd">
                <a:noFill/>
                <a:round/>
              </a:ln>
              <a:effectLst/>
            </c:spPr>
            <c:extLst>
              <c:ext xmlns:c16="http://schemas.microsoft.com/office/drawing/2014/chart" uri="{C3380CC4-5D6E-409C-BE32-E72D297353CC}">
                <c16:uniqueId val="{00000001-320E-4050-8C0E-BC749C17B96D}"/>
              </c:ext>
            </c:extLst>
          </c:dPt>
          <c:dPt>
            <c:idx val="1"/>
            <c:marker>
              <c:symbol val="circle"/>
              <c:size val="5"/>
              <c:spPr>
                <a:solidFill>
                  <a:schemeClr val="accent1"/>
                </a:solidFill>
                <a:ln w="9525">
                  <a:solidFill>
                    <a:schemeClr val="accent1"/>
                  </a:solidFill>
                </a:ln>
                <a:effectLst/>
              </c:spPr>
            </c:marker>
            <c:bubble3D val="0"/>
            <c:spPr>
              <a:ln w="25400" cap="rnd">
                <a:noFill/>
                <a:round/>
              </a:ln>
              <a:effectLst/>
            </c:spPr>
            <c:extLst>
              <c:ext xmlns:c16="http://schemas.microsoft.com/office/drawing/2014/chart" uri="{C3380CC4-5D6E-409C-BE32-E72D297353CC}">
                <c16:uniqueId val="{00000003-320E-4050-8C0E-BC749C17B96D}"/>
              </c:ext>
            </c:extLst>
          </c:dPt>
          <c:dPt>
            <c:idx val="2"/>
            <c:marker>
              <c:symbol val="circle"/>
              <c:size val="5"/>
              <c:spPr>
                <a:solidFill>
                  <a:schemeClr val="accent1"/>
                </a:solidFill>
                <a:ln w="9525">
                  <a:solidFill>
                    <a:schemeClr val="accent1"/>
                  </a:solidFill>
                </a:ln>
                <a:effectLst/>
              </c:spPr>
            </c:marker>
            <c:bubble3D val="0"/>
            <c:spPr>
              <a:ln w="25400" cap="rnd">
                <a:noFill/>
                <a:round/>
              </a:ln>
              <a:effectLst/>
            </c:spPr>
            <c:extLst>
              <c:ext xmlns:c16="http://schemas.microsoft.com/office/drawing/2014/chart" uri="{C3380CC4-5D6E-409C-BE32-E72D297353CC}">
                <c16:uniqueId val="{00000005-320E-4050-8C0E-BC749C17B96D}"/>
              </c:ext>
            </c:extLst>
          </c:dPt>
          <c:dPt>
            <c:idx val="3"/>
            <c:marker>
              <c:symbol val="circle"/>
              <c:size val="5"/>
              <c:spPr>
                <a:solidFill>
                  <a:schemeClr val="accent1"/>
                </a:solidFill>
                <a:ln w="9525">
                  <a:solidFill>
                    <a:schemeClr val="accent1"/>
                  </a:solidFill>
                </a:ln>
                <a:effectLst/>
              </c:spPr>
            </c:marker>
            <c:bubble3D val="0"/>
            <c:spPr>
              <a:ln w="25400" cap="rnd">
                <a:noFill/>
                <a:round/>
              </a:ln>
              <a:effectLst/>
            </c:spPr>
            <c:extLst>
              <c:ext xmlns:c16="http://schemas.microsoft.com/office/drawing/2014/chart" uri="{C3380CC4-5D6E-409C-BE32-E72D297353CC}">
                <c16:uniqueId val="{00000007-320E-4050-8C0E-BC749C17B96D}"/>
              </c:ext>
            </c:extLst>
          </c:dPt>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0-9DBB-4B7C-8741-3EABDDEE5F2D}"/>
            </c:ext>
          </c:extLst>
        </c:ser>
        <c:ser>
          <c:idx val="1"/>
          <c:order val="1"/>
          <c:tx>
            <c:strRef>
              <c:f>Sheet1!$C$1</c:f>
              <c:strCache>
                <c:ptCount val="1"/>
                <c:pt idx="0">
                  <c:v>Series 2</c:v>
                </c:pt>
              </c:strCache>
            </c:strRef>
          </c:tx>
          <c:spPr>
            <a:ln w="25400" cap="rnd">
              <a:noFill/>
              <a:round/>
            </a:ln>
            <a:effectLst/>
          </c:spPr>
          <c:marker>
            <c:symbol val="none"/>
          </c:marker>
          <c:dPt>
            <c:idx val="0"/>
            <c:marker>
              <c:symbol val="circle"/>
              <c:size val="5"/>
              <c:spPr>
                <a:solidFill>
                  <a:schemeClr val="accent2"/>
                </a:solidFill>
                <a:ln w="9525">
                  <a:solidFill>
                    <a:schemeClr val="accent2"/>
                  </a:solidFill>
                </a:ln>
                <a:effectLst/>
              </c:spPr>
            </c:marker>
            <c:bubble3D val="0"/>
            <c:spPr>
              <a:ln w="25400" cap="rnd">
                <a:noFill/>
                <a:round/>
              </a:ln>
              <a:effectLst/>
            </c:spPr>
            <c:extLst>
              <c:ext xmlns:c16="http://schemas.microsoft.com/office/drawing/2014/chart" uri="{C3380CC4-5D6E-409C-BE32-E72D297353CC}">
                <c16:uniqueId val="{00000009-320E-4050-8C0E-BC749C17B96D}"/>
              </c:ext>
            </c:extLst>
          </c:dPt>
          <c:dPt>
            <c:idx val="1"/>
            <c:marker>
              <c:symbol val="circle"/>
              <c:size val="5"/>
              <c:spPr>
                <a:solidFill>
                  <a:schemeClr val="accent2"/>
                </a:solidFill>
                <a:ln w="9525">
                  <a:solidFill>
                    <a:schemeClr val="accent2"/>
                  </a:solidFill>
                </a:ln>
                <a:effectLst/>
              </c:spPr>
            </c:marker>
            <c:bubble3D val="0"/>
            <c:spPr>
              <a:ln w="25400" cap="rnd">
                <a:noFill/>
                <a:round/>
              </a:ln>
              <a:effectLst/>
            </c:spPr>
            <c:extLst>
              <c:ext xmlns:c16="http://schemas.microsoft.com/office/drawing/2014/chart" uri="{C3380CC4-5D6E-409C-BE32-E72D297353CC}">
                <c16:uniqueId val="{0000000B-320E-4050-8C0E-BC749C17B96D}"/>
              </c:ext>
            </c:extLst>
          </c:dPt>
          <c:dPt>
            <c:idx val="2"/>
            <c:marker>
              <c:symbol val="circle"/>
              <c:size val="5"/>
              <c:spPr>
                <a:solidFill>
                  <a:schemeClr val="accent2"/>
                </a:solidFill>
                <a:ln w="9525">
                  <a:solidFill>
                    <a:schemeClr val="accent2"/>
                  </a:solidFill>
                </a:ln>
                <a:effectLst/>
              </c:spPr>
            </c:marker>
            <c:bubble3D val="0"/>
            <c:spPr>
              <a:ln w="25400" cap="rnd">
                <a:noFill/>
                <a:round/>
              </a:ln>
              <a:effectLst/>
            </c:spPr>
            <c:extLst>
              <c:ext xmlns:c16="http://schemas.microsoft.com/office/drawing/2014/chart" uri="{C3380CC4-5D6E-409C-BE32-E72D297353CC}">
                <c16:uniqueId val="{0000000D-320E-4050-8C0E-BC749C17B96D}"/>
              </c:ext>
            </c:extLst>
          </c:dPt>
          <c:dPt>
            <c:idx val="3"/>
            <c:marker>
              <c:symbol val="circle"/>
              <c:size val="5"/>
              <c:spPr>
                <a:solidFill>
                  <a:schemeClr val="accent2"/>
                </a:solidFill>
                <a:ln w="9525">
                  <a:solidFill>
                    <a:schemeClr val="accent2"/>
                  </a:solidFill>
                </a:ln>
                <a:effectLst/>
              </c:spPr>
            </c:marker>
            <c:bubble3D val="0"/>
            <c:spPr>
              <a:ln w="25400" cap="rnd">
                <a:noFill/>
                <a:round/>
              </a:ln>
              <a:effectLst/>
            </c:spPr>
            <c:extLst>
              <c:ext xmlns:c16="http://schemas.microsoft.com/office/drawing/2014/chart" uri="{C3380CC4-5D6E-409C-BE32-E72D297353CC}">
                <c16:uniqueId val="{0000000F-320E-4050-8C0E-BC749C17B96D}"/>
              </c:ext>
            </c:extLst>
          </c:dPt>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01-9DBB-4B7C-8741-3EABDDEE5F2D}"/>
            </c:ext>
          </c:extLst>
        </c:ser>
        <c:ser>
          <c:idx val="2"/>
          <c:order val="2"/>
          <c:tx>
            <c:strRef>
              <c:f>Sheet1!$D$1</c:f>
              <c:strCache>
                <c:ptCount val="1"/>
                <c:pt idx="0">
                  <c:v>Series 3</c:v>
                </c:pt>
              </c:strCache>
            </c:strRef>
          </c:tx>
          <c:spPr>
            <a:ln w="25400" cap="rnd">
              <a:noFill/>
              <a:round/>
            </a:ln>
            <a:effectLst/>
          </c:spPr>
          <c:marker>
            <c:symbol val="dot"/>
            <c:size val="3"/>
            <c:spPr>
              <a:solidFill>
                <a:schemeClr val="accent3"/>
              </a:solidFill>
              <a:ln w="9525">
                <a:solidFill>
                  <a:schemeClr val="accent3"/>
                </a:solidFill>
              </a:ln>
              <a:effectLst/>
            </c:spPr>
          </c:marker>
          <c:dPt>
            <c:idx val="0"/>
            <c:marker>
              <c:symbol val="circle"/>
              <c:size val="5"/>
              <c:spPr>
                <a:solidFill>
                  <a:schemeClr val="accent3"/>
                </a:solidFill>
                <a:ln w="9525">
                  <a:solidFill>
                    <a:schemeClr val="accent3"/>
                  </a:solidFill>
                </a:ln>
                <a:effectLst/>
              </c:spPr>
            </c:marker>
            <c:bubble3D val="0"/>
            <c:spPr>
              <a:ln w="25400" cap="rnd">
                <a:noFill/>
                <a:round/>
              </a:ln>
              <a:effectLst/>
            </c:spPr>
            <c:extLst>
              <c:ext xmlns:c16="http://schemas.microsoft.com/office/drawing/2014/chart" uri="{C3380CC4-5D6E-409C-BE32-E72D297353CC}">
                <c16:uniqueId val="{00000011-320E-4050-8C0E-BC749C17B96D}"/>
              </c:ext>
            </c:extLst>
          </c:dPt>
          <c:dPt>
            <c:idx val="1"/>
            <c:marker>
              <c:symbol val="circle"/>
              <c:size val="5"/>
              <c:spPr>
                <a:solidFill>
                  <a:schemeClr val="accent3"/>
                </a:solidFill>
                <a:ln w="9525">
                  <a:solidFill>
                    <a:schemeClr val="accent3"/>
                  </a:solidFill>
                </a:ln>
                <a:effectLst/>
              </c:spPr>
            </c:marker>
            <c:bubble3D val="0"/>
            <c:spPr>
              <a:ln w="25400" cap="rnd">
                <a:noFill/>
                <a:round/>
              </a:ln>
              <a:effectLst/>
            </c:spPr>
            <c:extLst>
              <c:ext xmlns:c16="http://schemas.microsoft.com/office/drawing/2014/chart" uri="{C3380CC4-5D6E-409C-BE32-E72D297353CC}">
                <c16:uniqueId val="{00000013-320E-4050-8C0E-BC749C17B96D}"/>
              </c:ext>
            </c:extLst>
          </c:dPt>
          <c:dPt>
            <c:idx val="2"/>
            <c:marker>
              <c:symbol val="circle"/>
              <c:size val="5"/>
              <c:spPr>
                <a:solidFill>
                  <a:schemeClr val="accent3"/>
                </a:solidFill>
                <a:ln w="9525">
                  <a:solidFill>
                    <a:schemeClr val="accent3"/>
                  </a:solidFill>
                </a:ln>
                <a:effectLst/>
              </c:spPr>
            </c:marker>
            <c:bubble3D val="0"/>
            <c:spPr>
              <a:ln w="25400" cap="rnd">
                <a:noFill/>
                <a:round/>
              </a:ln>
              <a:effectLst/>
            </c:spPr>
            <c:extLst>
              <c:ext xmlns:c16="http://schemas.microsoft.com/office/drawing/2014/chart" uri="{C3380CC4-5D6E-409C-BE32-E72D297353CC}">
                <c16:uniqueId val="{00000015-320E-4050-8C0E-BC749C17B96D}"/>
              </c:ext>
            </c:extLst>
          </c:dPt>
          <c:dPt>
            <c:idx val="3"/>
            <c:marker>
              <c:symbol val="circle"/>
              <c:size val="5"/>
              <c:spPr>
                <a:solidFill>
                  <a:schemeClr val="accent3"/>
                </a:solidFill>
                <a:ln w="9525">
                  <a:solidFill>
                    <a:schemeClr val="accent3"/>
                  </a:solidFill>
                </a:ln>
                <a:effectLst/>
              </c:spPr>
            </c:marker>
            <c:bubble3D val="0"/>
            <c:spPr>
              <a:ln w="25400" cap="rnd">
                <a:noFill/>
                <a:round/>
              </a:ln>
              <a:effectLst/>
            </c:spPr>
            <c:extLst>
              <c:ext xmlns:c16="http://schemas.microsoft.com/office/drawing/2014/chart" uri="{C3380CC4-5D6E-409C-BE32-E72D297353CC}">
                <c16:uniqueId val="{00000017-320E-4050-8C0E-BC749C17B96D}"/>
              </c:ext>
            </c:extLst>
          </c:dPt>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9DBB-4B7C-8741-3EABDDEE5F2D}"/>
            </c:ext>
          </c:extLst>
        </c:ser>
        <c:dLbls>
          <c:showLegendKey val="0"/>
          <c:showVal val="0"/>
          <c:showCatName val="0"/>
          <c:showSerName val="0"/>
          <c:showPercent val="0"/>
          <c:showBubbleSize val="0"/>
        </c:dLbls>
        <c:hiLowLines>
          <c:spPr>
            <a:ln w="9525" cap="flat" cmpd="sng" algn="ctr">
              <a:solidFill>
                <a:schemeClr val="tx1">
                  <a:lumMod val="75000"/>
                  <a:lumOff val="25000"/>
                </a:schemeClr>
              </a:solidFill>
              <a:round/>
            </a:ln>
            <a:effectLst/>
          </c:spPr>
        </c:hiLowLines>
        <c:axId val="1469703824"/>
        <c:axId val="1469700080"/>
      </c:stockChart>
      <c:valAx>
        <c:axId val="14697000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69703824"/>
        <c:crosses val="autoZero"/>
        <c:crossBetween val="between"/>
      </c:valAx>
      <c:catAx>
        <c:axId val="146970382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69700080"/>
        <c:crosses val="autoZero"/>
        <c:auto val="1"/>
        <c:lblAlgn val="ctr"/>
        <c:lblOffset val="100"/>
        <c:noMultiLvlLbl val="1"/>
      </c:cat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tockChart>
        <c:ser>
          <c:idx val="0"/>
          <c:order val="0"/>
          <c:tx>
            <c:strRef>
              <c:f>Sheet1!$B$1</c:f>
              <c:strCache>
                <c:ptCount val="1"/>
                <c:pt idx="0">
                  <c:v>Open</c:v>
                </c:pt>
              </c:strCache>
            </c:strRef>
          </c:tx>
          <c:spPr>
            <a:ln w="19050" cap="rnd">
              <a:noFill/>
              <a:round/>
            </a:ln>
            <a:effectLst/>
          </c:spPr>
          <c:marker>
            <c:symbol val="none"/>
          </c:marker>
          <c:cat>
            <c:numRef>
              <c:f>Sheet1!$A$2:$A$6</c:f>
              <c:numCache>
                <c:formatCode>m/d/yyyy</c:formatCode>
                <c:ptCount val="5"/>
                <c:pt idx="0">
                  <c:v>37377</c:v>
                </c:pt>
                <c:pt idx="1">
                  <c:v>37408</c:v>
                </c:pt>
                <c:pt idx="2">
                  <c:v>37438</c:v>
                </c:pt>
                <c:pt idx="3">
                  <c:v>37469</c:v>
                </c:pt>
                <c:pt idx="4">
                  <c:v>37500</c:v>
                </c:pt>
              </c:numCache>
            </c:numRef>
          </c:cat>
          <c:val>
            <c:numRef>
              <c:f>Sheet1!$B$2:$B$6</c:f>
              <c:numCache>
                <c:formatCode>General</c:formatCode>
                <c:ptCount val="5"/>
                <c:pt idx="0">
                  <c:v>44</c:v>
                </c:pt>
                <c:pt idx="1">
                  <c:v>25</c:v>
                </c:pt>
                <c:pt idx="2">
                  <c:v>38</c:v>
                </c:pt>
                <c:pt idx="3">
                  <c:v>50</c:v>
                </c:pt>
                <c:pt idx="4">
                  <c:v>34</c:v>
                </c:pt>
              </c:numCache>
            </c:numRef>
          </c:val>
          <c:smooth val="0"/>
          <c:extLst>
            <c:ext xmlns:c16="http://schemas.microsoft.com/office/drawing/2014/chart" uri="{C3380CC4-5D6E-409C-BE32-E72D297353CC}">
              <c16:uniqueId val="{00000000-3233-4970-8294-2FBD3244ED8A}"/>
            </c:ext>
          </c:extLst>
        </c:ser>
        <c:ser>
          <c:idx val="1"/>
          <c:order val="1"/>
          <c:tx>
            <c:strRef>
              <c:f>Sheet1!$C$1</c:f>
              <c:strCache>
                <c:ptCount val="1"/>
                <c:pt idx="0">
                  <c:v>High</c:v>
                </c:pt>
              </c:strCache>
            </c:strRef>
          </c:tx>
          <c:spPr>
            <a:ln w="19050" cap="rnd">
              <a:noFill/>
              <a:round/>
            </a:ln>
            <a:effectLst/>
          </c:spPr>
          <c:marker>
            <c:symbol val="none"/>
          </c:marker>
          <c:cat>
            <c:numRef>
              <c:f>Sheet1!$A$2:$A$6</c:f>
              <c:numCache>
                <c:formatCode>m/d/yyyy</c:formatCode>
                <c:ptCount val="5"/>
                <c:pt idx="0">
                  <c:v>37377</c:v>
                </c:pt>
                <c:pt idx="1">
                  <c:v>37408</c:v>
                </c:pt>
                <c:pt idx="2">
                  <c:v>37438</c:v>
                </c:pt>
                <c:pt idx="3">
                  <c:v>37469</c:v>
                </c:pt>
                <c:pt idx="4">
                  <c:v>37500</c:v>
                </c:pt>
              </c:numCache>
            </c:numRef>
          </c:cat>
          <c:val>
            <c:numRef>
              <c:f>Sheet1!$C$2:$C$6</c:f>
              <c:numCache>
                <c:formatCode>General</c:formatCode>
                <c:ptCount val="5"/>
                <c:pt idx="0">
                  <c:v>55</c:v>
                </c:pt>
                <c:pt idx="1">
                  <c:v>57</c:v>
                </c:pt>
                <c:pt idx="2">
                  <c:v>57</c:v>
                </c:pt>
                <c:pt idx="3">
                  <c:v>58</c:v>
                </c:pt>
                <c:pt idx="4">
                  <c:v>36</c:v>
                </c:pt>
              </c:numCache>
            </c:numRef>
          </c:val>
          <c:smooth val="0"/>
          <c:extLst>
            <c:ext xmlns:c16="http://schemas.microsoft.com/office/drawing/2014/chart" uri="{C3380CC4-5D6E-409C-BE32-E72D297353CC}">
              <c16:uniqueId val="{00000001-3233-4970-8294-2FBD3244ED8A}"/>
            </c:ext>
          </c:extLst>
        </c:ser>
        <c:ser>
          <c:idx val="2"/>
          <c:order val="2"/>
          <c:tx>
            <c:strRef>
              <c:f>Sheet1!$D$1</c:f>
              <c:strCache>
                <c:ptCount val="1"/>
                <c:pt idx="0">
                  <c:v>Low</c:v>
                </c:pt>
              </c:strCache>
            </c:strRef>
          </c:tx>
          <c:spPr>
            <a:ln w="19050" cap="rnd">
              <a:noFill/>
              <a:round/>
            </a:ln>
            <a:effectLst/>
          </c:spPr>
          <c:marker>
            <c:symbol val="none"/>
          </c:marker>
          <c:cat>
            <c:numRef>
              <c:f>Sheet1!$A$2:$A$6</c:f>
              <c:numCache>
                <c:formatCode>m/d/yyyy</c:formatCode>
                <c:ptCount val="5"/>
                <c:pt idx="0">
                  <c:v>37377</c:v>
                </c:pt>
                <c:pt idx="1">
                  <c:v>37408</c:v>
                </c:pt>
                <c:pt idx="2">
                  <c:v>37438</c:v>
                </c:pt>
                <c:pt idx="3">
                  <c:v>37469</c:v>
                </c:pt>
                <c:pt idx="4">
                  <c:v>37500</c:v>
                </c:pt>
              </c:numCache>
            </c:numRef>
          </c:cat>
          <c:val>
            <c:numRef>
              <c:f>Sheet1!$D$2:$D$6</c:f>
              <c:numCache>
                <c:formatCode>General</c:formatCode>
                <c:ptCount val="5"/>
                <c:pt idx="0">
                  <c:v>11</c:v>
                </c:pt>
                <c:pt idx="1">
                  <c:v>12</c:v>
                </c:pt>
                <c:pt idx="2">
                  <c:v>13</c:v>
                </c:pt>
                <c:pt idx="3">
                  <c:v>11</c:v>
                </c:pt>
                <c:pt idx="4">
                  <c:v>5</c:v>
                </c:pt>
              </c:numCache>
            </c:numRef>
          </c:val>
          <c:smooth val="0"/>
          <c:extLst>
            <c:ext xmlns:c16="http://schemas.microsoft.com/office/drawing/2014/chart" uri="{C3380CC4-5D6E-409C-BE32-E72D297353CC}">
              <c16:uniqueId val="{00000002-3233-4970-8294-2FBD3244ED8A}"/>
            </c:ext>
          </c:extLst>
        </c:ser>
        <c:ser>
          <c:idx val="3"/>
          <c:order val="3"/>
          <c:tx>
            <c:strRef>
              <c:f>Sheet1!$E$1</c:f>
              <c:strCache>
                <c:ptCount val="1"/>
                <c:pt idx="0">
                  <c:v>Close</c:v>
                </c:pt>
              </c:strCache>
            </c:strRef>
          </c:tx>
          <c:spPr>
            <a:ln w="19050" cap="rnd">
              <a:noFill/>
              <a:round/>
            </a:ln>
            <a:effectLst/>
          </c:spPr>
          <c:marker>
            <c:symbol val="none"/>
          </c:marker>
          <c:cat>
            <c:numRef>
              <c:f>Sheet1!$A$2:$A$6</c:f>
              <c:numCache>
                <c:formatCode>m/d/yyyy</c:formatCode>
                <c:ptCount val="5"/>
                <c:pt idx="0">
                  <c:v>37377</c:v>
                </c:pt>
                <c:pt idx="1">
                  <c:v>37408</c:v>
                </c:pt>
                <c:pt idx="2">
                  <c:v>37438</c:v>
                </c:pt>
                <c:pt idx="3">
                  <c:v>37469</c:v>
                </c:pt>
                <c:pt idx="4">
                  <c:v>37500</c:v>
                </c:pt>
              </c:numCache>
            </c:numRef>
          </c:cat>
          <c:val>
            <c:numRef>
              <c:f>Sheet1!$E$2:$E$6</c:f>
              <c:numCache>
                <c:formatCode>General</c:formatCode>
                <c:ptCount val="5"/>
                <c:pt idx="0">
                  <c:v>25</c:v>
                </c:pt>
                <c:pt idx="1">
                  <c:v>38</c:v>
                </c:pt>
                <c:pt idx="2">
                  <c:v>50</c:v>
                </c:pt>
                <c:pt idx="3">
                  <c:v>34</c:v>
                </c:pt>
                <c:pt idx="4">
                  <c:v>18</c:v>
                </c:pt>
              </c:numCache>
            </c:numRef>
          </c:val>
          <c:smooth val="0"/>
          <c:extLst>
            <c:ext xmlns:c16="http://schemas.microsoft.com/office/drawing/2014/chart" uri="{C3380CC4-5D6E-409C-BE32-E72D297353CC}">
              <c16:uniqueId val="{00000003-3233-4970-8294-2FBD3244ED8A}"/>
            </c:ext>
          </c:extLst>
        </c:ser>
        <c:dLbls>
          <c:showLegendKey val="0"/>
          <c:showVal val="0"/>
          <c:showCatName val="0"/>
          <c:showSerName val="0"/>
          <c:showPercent val="0"/>
          <c:showBubbleSize val="0"/>
        </c:dLbls>
        <c:hiLowLines>
          <c:spPr>
            <a:ln w="9525" cap="flat" cmpd="sng" algn="ctr">
              <a:solidFill>
                <a:schemeClr val="tx1">
                  <a:lumMod val="75000"/>
                  <a:lumOff val="25000"/>
                </a:schemeClr>
              </a:solidFill>
              <a:round/>
            </a:ln>
            <a:effectLst/>
          </c:spPr>
        </c:hiLowLines>
        <c:upDownBars>
          <c:gapWidth val="150"/>
          <c:upBars>
            <c:spPr>
              <a:solidFill>
                <a:schemeClr val="lt1"/>
              </a:solidFill>
              <a:ln w="9525" cap="flat" cmpd="sng" algn="ctr">
                <a:solidFill>
                  <a:schemeClr val="tx1">
                    <a:lumMod val="65000"/>
                    <a:lumOff val="35000"/>
                  </a:schemeClr>
                </a:solidFill>
                <a:round/>
              </a:ln>
              <a:effectLst/>
            </c:spPr>
          </c:upBars>
          <c:downBars>
            <c:spPr>
              <a:solidFill>
                <a:schemeClr val="dk1">
                  <a:lumMod val="75000"/>
                  <a:lumOff val="25000"/>
                </a:schemeClr>
              </a:solidFill>
              <a:ln w="9525" cap="flat" cmpd="sng" algn="ctr">
                <a:solidFill>
                  <a:schemeClr val="tx1">
                    <a:lumMod val="65000"/>
                    <a:lumOff val="35000"/>
                  </a:schemeClr>
                </a:solidFill>
                <a:round/>
              </a:ln>
              <a:effectLst/>
            </c:spPr>
          </c:downBars>
        </c:upDownBars>
        <c:axId val="1061667744"/>
        <c:axId val="1061651520"/>
      </c:stockChart>
      <c:dateAx>
        <c:axId val="1061667744"/>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61651520"/>
        <c:crosses val="autoZero"/>
        <c:auto val="1"/>
        <c:lblOffset val="100"/>
        <c:baseTimeUnit val="months"/>
      </c:dateAx>
      <c:valAx>
        <c:axId val="10616515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616677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Volume</c:v>
                </c:pt>
              </c:strCache>
            </c:strRef>
          </c:tx>
          <c:spPr>
            <a:solidFill>
              <a:schemeClr val="accent1"/>
            </a:solidFill>
            <a:ln w="19050">
              <a:noFill/>
            </a:ln>
            <a:effectLst/>
          </c:spPr>
          <c:invertIfNegative val="0"/>
          <c:cat>
            <c:numRef>
              <c:f>Sheet1!$A$2:$A$6</c:f>
              <c:numCache>
                <c:formatCode>m/d/yyyy</c:formatCode>
                <c:ptCount val="5"/>
                <c:pt idx="0">
                  <c:v>37377</c:v>
                </c:pt>
                <c:pt idx="1">
                  <c:v>37408</c:v>
                </c:pt>
                <c:pt idx="2">
                  <c:v>37438</c:v>
                </c:pt>
                <c:pt idx="3">
                  <c:v>37469</c:v>
                </c:pt>
                <c:pt idx="4">
                  <c:v>37500</c:v>
                </c:pt>
              </c:numCache>
            </c:numRef>
          </c:cat>
          <c:val>
            <c:numRef>
              <c:f>Sheet1!$B$2:$B$6</c:f>
              <c:numCache>
                <c:formatCode>General</c:formatCode>
                <c:ptCount val="5"/>
                <c:pt idx="0">
                  <c:v>70</c:v>
                </c:pt>
                <c:pt idx="1">
                  <c:v>120</c:v>
                </c:pt>
                <c:pt idx="2">
                  <c:v>150</c:v>
                </c:pt>
                <c:pt idx="3">
                  <c:v>135</c:v>
                </c:pt>
                <c:pt idx="4">
                  <c:v>148</c:v>
                </c:pt>
              </c:numCache>
            </c:numRef>
          </c:val>
          <c:extLst>
            <c:ext xmlns:c16="http://schemas.microsoft.com/office/drawing/2014/chart" uri="{C3380CC4-5D6E-409C-BE32-E72D297353CC}">
              <c16:uniqueId val="{00000000-8A0B-4A52-9D48-E2B3105216B2}"/>
            </c:ext>
          </c:extLst>
        </c:ser>
        <c:dLbls>
          <c:showLegendKey val="0"/>
          <c:showVal val="0"/>
          <c:showCatName val="0"/>
          <c:showSerName val="0"/>
          <c:showPercent val="0"/>
          <c:showBubbleSize val="0"/>
        </c:dLbls>
        <c:gapWidth val="150"/>
        <c:axId val="1469693008"/>
        <c:axId val="1469684272"/>
      </c:barChart>
      <c:stockChart>
        <c:ser>
          <c:idx val="1"/>
          <c:order val="1"/>
          <c:tx>
            <c:strRef>
              <c:f>Sheet1!$C$1</c:f>
              <c:strCache>
                <c:ptCount val="1"/>
                <c:pt idx="0">
                  <c:v>High</c:v>
                </c:pt>
              </c:strCache>
            </c:strRef>
          </c:tx>
          <c:spPr>
            <a:ln w="19050" cap="rnd">
              <a:noFill/>
              <a:round/>
            </a:ln>
            <a:effectLst/>
          </c:spPr>
          <c:marker>
            <c:symbol val="none"/>
          </c:marker>
          <c:cat>
            <c:numRef>
              <c:f>Sheet1!$A$2:$A$6</c:f>
              <c:numCache>
                <c:formatCode>m/d/yyyy</c:formatCode>
                <c:ptCount val="5"/>
                <c:pt idx="0">
                  <c:v>37377</c:v>
                </c:pt>
                <c:pt idx="1">
                  <c:v>37408</c:v>
                </c:pt>
                <c:pt idx="2">
                  <c:v>37438</c:v>
                </c:pt>
                <c:pt idx="3">
                  <c:v>37469</c:v>
                </c:pt>
                <c:pt idx="4">
                  <c:v>37500</c:v>
                </c:pt>
              </c:numCache>
            </c:numRef>
          </c:cat>
          <c:val>
            <c:numRef>
              <c:f>Sheet1!$C$2:$C$6</c:f>
              <c:numCache>
                <c:formatCode>General</c:formatCode>
                <c:ptCount val="5"/>
                <c:pt idx="0">
                  <c:v>55</c:v>
                </c:pt>
                <c:pt idx="1">
                  <c:v>57</c:v>
                </c:pt>
                <c:pt idx="2">
                  <c:v>57</c:v>
                </c:pt>
                <c:pt idx="3">
                  <c:v>58</c:v>
                </c:pt>
                <c:pt idx="4">
                  <c:v>58</c:v>
                </c:pt>
              </c:numCache>
            </c:numRef>
          </c:val>
          <c:smooth val="0"/>
          <c:extLst>
            <c:ext xmlns:c16="http://schemas.microsoft.com/office/drawing/2014/chart" uri="{C3380CC4-5D6E-409C-BE32-E72D297353CC}">
              <c16:uniqueId val="{00000001-8A0B-4A52-9D48-E2B3105216B2}"/>
            </c:ext>
          </c:extLst>
        </c:ser>
        <c:ser>
          <c:idx val="2"/>
          <c:order val="2"/>
          <c:tx>
            <c:strRef>
              <c:f>Sheet1!$D$1</c:f>
              <c:strCache>
                <c:ptCount val="1"/>
                <c:pt idx="0">
                  <c:v>Low</c:v>
                </c:pt>
              </c:strCache>
            </c:strRef>
          </c:tx>
          <c:spPr>
            <a:ln w="19050" cap="rnd">
              <a:noFill/>
              <a:round/>
            </a:ln>
            <a:effectLst/>
          </c:spPr>
          <c:marker>
            <c:symbol val="none"/>
          </c:marker>
          <c:cat>
            <c:numRef>
              <c:f>Sheet1!$A$2:$A$6</c:f>
              <c:numCache>
                <c:formatCode>m/d/yyyy</c:formatCode>
                <c:ptCount val="5"/>
                <c:pt idx="0">
                  <c:v>37377</c:v>
                </c:pt>
                <c:pt idx="1">
                  <c:v>37408</c:v>
                </c:pt>
                <c:pt idx="2">
                  <c:v>37438</c:v>
                </c:pt>
                <c:pt idx="3">
                  <c:v>37469</c:v>
                </c:pt>
                <c:pt idx="4">
                  <c:v>37500</c:v>
                </c:pt>
              </c:numCache>
            </c:numRef>
          </c:cat>
          <c:val>
            <c:numRef>
              <c:f>Sheet1!$D$2:$D$6</c:f>
              <c:numCache>
                <c:formatCode>General</c:formatCode>
                <c:ptCount val="5"/>
                <c:pt idx="0">
                  <c:v>11</c:v>
                </c:pt>
                <c:pt idx="1">
                  <c:v>12</c:v>
                </c:pt>
                <c:pt idx="2">
                  <c:v>13</c:v>
                </c:pt>
                <c:pt idx="3">
                  <c:v>11</c:v>
                </c:pt>
                <c:pt idx="4">
                  <c:v>35</c:v>
                </c:pt>
              </c:numCache>
            </c:numRef>
          </c:val>
          <c:smooth val="0"/>
          <c:extLst>
            <c:ext xmlns:c16="http://schemas.microsoft.com/office/drawing/2014/chart" uri="{C3380CC4-5D6E-409C-BE32-E72D297353CC}">
              <c16:uniqueId val="{00000002-8A0B-4A52-9D48-E2B3105216B2}"/>
            </c:ext>
          </c:extLst>
        </c:ser>
        <c:ser>
          <c:idx val="3"/>
          <c:order val="3"/>
          <c:tx>
            <c:strRef>
              <c:f>Sheet1!$E$1</c:f>
              <c:strCache>
                <c:ptCount val="1"/>
                <c:pt idx="0">
                  <c:v>Close</c:v>
                </c:pt>
              </c:strCache>
            </c:strRef>
          </c:tx>
          <c:spPr>
            <a:ln w="19050" cap="rnd">
              <a:noFill/>
              <a:round/>
            </a:ln>
            <a:effectLst/>
          </c:spPr>
          <c:marker>
            <c:symbol val="dot"/>
            <c:size val="5"/>
            <c:spPr>
              <a:solidFill>
                <a:schemeClr val="accent4"/>
              </a:solidFill>
              <a:ln w="9525">
                <a:solidFill>
                  <a:schemeClr val="accent4"/>
                </a:solidFill>
              </a:ln>
              <a:effectLst/>
            </c:spPr>
          </c:marker>
          <c:cat>
            <c:numRef>
              <c:f>Sheet1!$A$2:$A$6</c:f>
              <c:numCache>
                <c:formatCode>m/d/yyyy</c:formatCode>
                <c:ptCount val="5"/>
                <c:pt idx="0">
                  <c:v>37377</c:v>
                </c:pt>
                <c:pt idx="1">
                  <c:v>37408</c:v>
                </c:pt>
                <c:pt idx="2">
                  <c:v>37438</c:v>
                </c:pt>
                <c:pt idx="3">
                  <c:v>37469</c:v>
                </c:pt>
                <c:pt idx="4">
                  <c:v>37500</c:v>
                </c:pt>
              </c:numCache>
            </c:numRef>
          </c:cat>
          <c:val>
            <c:numRef>
              <c:f>Sheet1!$E$2:$E$6</c:f>
              <c:numCache>
                <c:formatCode>General</c:formatCode>
                <c:ptCount val="5"/>
                <c:pt idx="0">
                  <c:v>32</c:v>
                </c:pt>
                <c:pt idx="1">
                  <c:v>35</c:v>
                </c:pt>
                <c:pt idx="2">
                  <c:v>34</c:v>
                </c:pt>
                <c:pt idx="3">
                  <c:v>35</c:v>
                </c:pt>
                <c:pt idx="4">
                  <c:v>43</c:v>
                </c:pt>
              </c:numCache>
            </c:numRef>
          </c:val>
          <c:smooth val="0"/>
          <c:extLst>
            <c:ext xmlns:c16="http://schemas.microsoft.com/office/drawing/2014/chart" uri="{C3380CC4-5D6E-409C-BE32-E72D297353CC}">
              <c16:uniqueId val="{00000003-8A0B-4A52-9D48-E2B3105216B2}"/>
            </c:ext>
          </c:extLst>
        </c:ser>
        <c:dLbls>
          <c:showLegendKey val="0"/>
          <c:showVal val="0"/>
          <c:showCatName val="0"/>
          <c:showSerName val="0"/>
          <c:showPercent val="0"/>
          <c:showBubbleSize val="0"/>
        </c:dLbls>
        <c:hiLowLines>
          <c:spPr>
            <a:ln w="9525" cap="flat" cmpd="sng" algn="ctr">
              <a:solidFill>
                <a:schemeClr val="tx1">
                  <a:lumMod val="75000"/>
                  <a:lumOff val="25000"/>
                </a:schemeClr>
              </a:solidFill>
              <a:round/>
            </a:ln>
            <a:effectLst/>
          </c:spPr>
        </c:hiLowLines>
        <c:axId val="1469697584"/>
        <c:axId val="1469698832"/>
      </c:stockChart>
      <c:dateAx>
        <c:axId val="1469693008"/>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69684272"/>
        <c:crosses val="autoZero"/>
        <c:auto val="1"/>
        <c:lblOffset val="100"/>
        <c:baseTimeUnit val="months"/>
      </c:dateAx>
      <c:valAx>
        <c:axId val="14696842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69693008"/>
        <c:crosses val="autoZero"/>
        <c:crossBetween val="between"/>
      </c:valAx>
      <c:valAx>
        <c:axId val="1469698832"/>
        <c:scaling>
          <c:orientation val="minMax"/>
        </c:scaling>
        <c:delete val="0"/>
        <c:axPos val="r"/>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69697584"/>
        <c:crosses val="max"/>
        <c:crossBetween val="between"/>
      </c:valAx>
      <c:dateAx>
        <c:axId val="1469697584"/>
        <c:scaling>
          <c:orientation val="minMax"/>
        </c:scaling>
        <c:delete val="1"/>
        <c:axPos val="b"/>
        <c:numFmt formatCode="m/d/yyyy" sourceLinked="1"/>
        <c:majorTickMark val="out"/>
        <c:minorTickMark val="none"/>
        <c:tickLblPos val="nextTo"/>
        <c:crossAx val="1469698832"/>
        <c:crosses val="autoZero"/>
        <c:auto val="1"/>
        <c:lblOffset val="100"/>
        <c:baseTimeUnit val="months"/>
      </c:date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Volume</c:v>
                </c:pt>
              </c:strCache>
            </c:strRef>
          </c:tx>
          <c:spPr>
            <a:solidFill>
              <a:schemeClr val="accent1"/>
            </a:solidFill>
            <a:ln w="19050">
              <a:noFill/>
            </a:ln>
            <a:effectLst/>
          </c:spPr>
          <c:invertIfNegative val="0"/>
          <c:cat>
            <c:numRef>
              <c:f>Sheet1!$A$2:$A$6</c:f>
              <c:numCache>
                <c:formatCode>m/d/yyyy</c:formatCode>
                <c:ptCount val="5"/>
                <c:pt idx="0">
                  <c:v>37377</c:v>
                </c:pt>
                <c:pt idx="1">
                  <c:v>37408</c:v>
                </c:pt>
                <c:pt idx="2">
                  <c:v>37438</c:v>
                </c:pt>
                <c:pt idx="3">
                  <c:v>37469</c:v>
                </c:pt>
                <c:pt idx="4">
                  <c:v>37500</c:v>
                </c:pt>
              </c:numCache>
            </c:numRef>
          </c:cat>
          <c:val>
            <c:numRef>
              <c:f>Sheet1!$B$2:$B$6</c:f>
              <c:numCache>
                <c:formatCode>General</c:formatCode>
                <c:ptCount val="5"/>
                <c:pt idx="0">
                  <c:v>70</c:v>
                </c:pt>
                <c:pt idx="1">
                  <c:v>120</c:v>
                </c:pt>
                <c:pt idx="2">
                  <c:v>150</c:v>
                </c:pt>
                <c:pt idx="3">
                  <c:v>135</c:v>
                </c:pt>
                <c:pt idx="4">
                  <c:v>148</c:v>
                </c:pt>
              </c:numCache>
            </c:numRef>
          </c:val>
          <c:extLst>
            <c:ext xmlns:c16="http://schemas.microsoft.com/office/drawing/2014/chart" uri="{C3380CC4-5D6E-409C-BE32-E72D297353CC}">
              <c16:uniqueId val="{00000000-BAC3-4C85-8B49-DA68EF477FE2}"/>
            </c:ext>
          </c:extLst>
        </c:ser>
        <c:dLbls>
          <c:showLegendKey val="0"/>
          <c:showVal val="0"/>
          <c:showCatName val="0"/>
          <c:showSerName val="0"/>
          <c:showPercent val="0"/>
          <c:showBubbleSize val="0"/>
        </c:dLbls>
        <c:gapWidth val="150"/>
        <c:axId val="2145969408"/>
        <c:axId val="2145981472"/>
      </c:barChart>
      <c:stockChart>
        <c:ser>
          <c:idx val="1"/>
          <c:order val="1"/>
          <c:tx>
            <c:strRef>
              <c:f>Sheet1!$C$1</c:f>
              <c:strCache>
                <c:ptCount val="1"/>
                <c:pt idx="0">
                  <c:v>Open</c:v>
                </c:pt>
              </c:strCache>
            </c:strRef>
          </c:tx>
          <c:spPr>
            <a:ln w="19050" cap="rnd">
              <a:noFill/>
              <a:round/>
            </a:ln>
            <a:effectLst/>
          </c:spPr>
          <c:marker>
            <c:symbol val="none"/>
          </c:marker>
          <c:cat>
            <c:numRef>
              <c:f>Sheet1!$A$2:$A$6</c:f>
              <c:numCache>
                <c:formatCode>m/d/yyyy</c:formatCode>
                <c:ptCount val="5"/>
                <c:pt idx="0">
                  <c:v>37377</c:v>
                </c:pt>
                <c:pt idx="1">
                  <c:v>37408</c:v>
                </c:pt>
                <c:pt idx="2">
                  <c:v>37438</c:v>
                </c:pt>
                <c:pt idx="3">
                  <c:v>37469</c:v>
                </c:pt>
                <c:pt idx="4">
                  <c:v>37500</c:v>
                </c:pt>
              </c:numCache>
            </c:numRef>
          </c:cat>
          <c:val>
            <c:numRef>
              <c:f>Sheet1!$C$2:$C$6</c:f>
              <c:numCache>
                <c:formatCode>General</c:formatCode>
                <c:ptCount val="5"/>
                <c:pt idx="0">
                  <c:v>44</c:v>
                </c:pt>
                <c:pt idx="1">
                  <c:v>25</c:v>
                </c:pt>
                <c:pt idx="2">
                  <c:v>38</c:v>
                </c:pt>
                <c:pt idx="3">
                  <c:v>50</c:v>
                </c:pt>
                <c:pt idx="4">
                  <c:v>34</c:v>
                </c:pt>
              </c:numCache>
            </c:numRef>
          </c:val>
          <c:smooth val="0"/>
          <c:extLst>
            <c:ext xmlns:c16="http://schemas.microsoft.com/office/drawing/2014/chart" uri="{C3380CC4-5D6E-409C-BE32-E72D297353CC}">
              <c16:uniqueId val="{00000001-BAC3-4C85-8B49-DA68EF477FE2}"/>
            </c:ext>
          </c:extLst>
        </c:ser>
        <c:ser>
          <c:idx val="2"/>
          <c:order val="2"/>
          <c:tx>
            <c:strRef>
              <c:f>Sheet1!$D$1</c:f>
              <c:strCache>
                <c:ptCount val="1"/>
                <c:pt idx="0">
                  <c:v>High</c:v>
                </c:pt>
              </c:strCache>
            </c:strRef>
          </c:tx>
          <c:spPr>
            <a:ln w="19050" cap="rnd">
              <a:noFill/>
              <a:round/>
            </a:ln>
            <a:effectLst/>
          </c:spPr>
          <c:marker>
            <c:symbol val="none"/>
          </c:marker>
          <c:cat>
            <c:numRef>
              <c:f>Sheet1!$A$2:$A$6</c:f>
              <c:numCache>
                <c:formatCode>m/d/yyyy</c:formatCode>
                <c:ptCount val="5"/>
                <c:pt idx="0">
                  <c:v>37377</c:v>
                </c:pt>
                <c:pt idx="1">
                  <c:v>37408</c:v>
                </c:pt>
                <c:pt idx="2">
                  <c:v>37438</c:v>
                </c:pt>
                <c:pt idx="3">
                  <c:v>37469</c:v>
                </c:pt>
                <c:pt idx="4">
                  <c:v>37500</c:v>
                </c:pt>
              </c:numCache>
            </c:numRef>
          </c:cat>
          <c:val>
            <c:numRef>
              <c:f>Sheet1!$D$2:$D$6</c:f>
              <c:numCache>
                <c:formatCode>General</c:formatCode>
                <c:ptCount val="5"/>
                <c:pt idx="0">
                  <c:v>55</c:v>
                </c:pt>
                <c:pt idx="1">
                  <c:v>57</c:v>
                </c:pt>
                <c:pt idx="2">
                  <c:v>57</c:v>
                </c:pt>
                <c:pt idx="3">
                  <c:v>58</c:v>
                </c:pt>
                <c:pt idx="4">
                  <c:v>58</c:v>
                </c:pt>
              </c:numCache>
            </c:numRef>
          </c:val>
          <c:smooth val="0"/>
          <c:extLst>
            <c:ext xmlns:c16="http://schemas.microsoft.com/office/drawing/2014/chart" uri="{C3380CC4-5D6E-409C-BE32-E72D297353CC}">
              <c16:uniqueId val="{00000002-BAC3-4C85-8B49-DA68EF477FE2}"/>
            </c:ext>
          </c:extLst>
        </c:ser>
        <c:ser>
          <c:idx val="3"/>
          <c:order val="3"/>
          <c:tx>
            <c:strRef>
              <c:f>Sheet1!$E$1</c:f>
              <c:strCache>
                <c:ptCount val="1"/>
                <c:pt idx="0">
                  <c:v>Low</c:v>
                </c:pt>
              </c:strCache>
            </c:strRef>
          </c:tx>
          <c:spPr>
            <a:ln w="19050" cap="rnd">
              <a:noFill/>
              <a:round/>
            </a:ln>
            <a:effectLst/>
          </c:spPr>
          <c:marker>
            <c:symbol val="none"/>
          </c:marker>
          <c:cat>
            <c:numRef>
              <c:f>Sheet1!$A$2:$A$6</c:f>
              <c:numCache>
                <c:formatCode>m/d/yyyy</c:formatCode>
                <c:ptCount val="5"/>
                <c:pt idx="0">
                  <c:v>37377</c:v>
                </c:pt>
                <c:pt idx="1">
                  <c:v>37408</c:v>
                </c:pt>
                <c:pt idx="2">
                  <c:v>37438</c:v>
                </c:pt>
                <c:pt idx="3">
                  <c:v>37469</c:v>
                </c:pt>
                <c:pt idx="4">
                  <c:v>37500</c:v>
                </c:pt>
              </c:numCache>
            </c:numRef>
          </c:cat>
          <c:val>
            <c:numRef>
              <c:f>Sheet1!$E$2:$E$6</c:f>
              <c:numCache>
                <c:formatCode>General</c:formatCode>
                <c:ptCount val="5"/>
                <c:pt idx="0">
                  <c:v>11</c:v>
                </c:pt>
                <c:pt idx="1">
                  <c:v>12</c:v>
                </c:pt>
                <c:pt idx="2">
                  <c:v>13</c:v>
                </c:pt>
                <c:pt idx="3">
                  <c:v>11</c:v>
                </c:pt>
                <c:pt idx="4">
                  <c:v>25</c:v>
                </c:pt>
              </c:numCache>
            </c:numRef>
          </c:val>
          <c:smooth val="0"/>
          <c:extLst>
            <c:ext xmlns:c16="http://schemas.microsoft.com/office/drawing/2014/chart" uri="{C3380CC4-5D6E-409C-BE32-E72D297353CC}">
              <c16:uniqueId val="{00000003-BAC3-4C85-8B49-DA68EF477FE2}"/>
            </c:ext>
          </c:extLst>
        </c:ser>
        <c:ser>
          <c:idx val="4"/>
          <c:order val="4"/>
          <c:tx>
            <c:strRef>
              <c:f>Sheet1!$F$1</c:f>
              <c:strCache>
                <c:ptCount val="1"/>
                <c:pt idx="0">
                  <c:v>Close</c:v>
                </c:pt>
              </c:strCache>
            </c:strRef>
          </c:tx>
          <c:spPr>
            <a:ln w="19050" cap="rnd">
              <a:noFill/>
              <a:round/>
            </a:ln>
            <a:effectLst/>
          </c:spPr>
          <c:marker>
            <c:symbol val="none"/>
          </c:marker>
          <c:cat>
            <c:numRef>
              <c:f>Sheet1!$A$2:$A$6</c:f>
              <c:numCache>
                <c:formatCode>m/d/yyyy</c:formatCode>
                <c:ptCount val="5"/>
                <c:pt idx="0">
                  <c:v>37377</c:v>
                </c:pt>
                <c:pt idx="1">
                  <c:v>37408</c:v>
                </c:pt>
                <c:pt idx="2">
                  <c:v>37438</c:v>
                </c:pt>
                <c:pt idx="3">
                  <c:v>37469</c:v>
                </c:pt>
                <c:pt idx="4">
                  <c:v>37500</c:v>
                </c:pt>
              </c:numCache>
            </c:numRef>
          </c:cat>
          <c:val>
            <c:numRef>
              <c:f>Sheet1!$F$2:$F$6</c:f>
              <c:numCache>
                <c:formatCode>General</c:formatCode>
                <c:ptCount val="5"/>
                <c:pt idx="0">
                  <c:v>25</c:v>
                </c:pt>
                <c:pt idx="1">
                  <c:v>38</c:v>
                </c:pt>
                <c:pt idx="2">
                  <c:v>50</c:v>
                </c:pt>
                <c:pt idx="3">
                  <c:v>35</c:v>
                </c:pt>
                <c:pt idx="4">
                  <c:v>43</c:v>
                </c:pt>
              </c:numCache>
            </c:numRef>
          </c:val>
          <c:smooth val="0"/>
          <c:extLst>
            <c:ext xmlns:c16="http://schemas.microsoft.com/office/drawing/2014/chart" uri="{C3380CC4-5D6E-409C-BE32-E72D297353CC}">
              <c16:uniqueId val="{00000004-BAC3-4C85-8B49-DA68EF477FE2}"/>
            </c:ext>
          </c:extLst>
        </c:ser>
        <c:dLbls>
          <c:showLegendKey val="0"/>
          <c:showVal val="0"/>
          <c:showCatName val="0"/>
          <c:showSerName val="0"/>
          <c:showPercent val="0"/>
          <c:showBubbleSize val="0"/>
        </c:dLbls>
        <c:hiLowLines>
          <c:spPr>
            <a:ln w="9525" cap="flat" cmpd="sng" algn="ctr">
              <a:solidFill>
                <a:schemeClr val="tx1">
                  <a:lumMod val="75000"/>
                  <a:lumOff val="25000"/>
                </a:schemeClr>
              </a:solidFill>
              <a:round/>
            </a:ln>
            <a:effectLst/>
          </c:spPr>
        </c:hiLowLines>
        <c:upDownBars>
          <c:gapWidth val="150"/>
          <c:upBars>
            <c:spPr>
              <a:solidFill>
                <a:schemeClr val="lt1"/>
              </a:solidFill>
              <a:ln w="9525" cap="flat" cmpd="sng" algn="ctr">
                <a:solidFill>
                  <a:schemeClr val="tx1">
                    <a:lumMod val="65000"/>
                    <a:lumOff val="35000"/>
                  </a:schemeClr>
                </a:solidFill>
                <a:round/>
              </a:ln>
              <a:effectLst/>
            </c:spPr>
          </c:upBars>
          <c:downBars>
            <c:spPr>
              <a:solidFill>
                <a:schemeClr val="dk1">
                  <a:lumMod val="75000"/>
                  <a:lumOff val="25000"/>
                </a:schemeClr>
              </a:solidFill>
              <a:ln w="9525" cap="flat" cmpd="sng" algn="ctr">
                <a:solidFill>
                  <a:schemeClr val="tx1">
                    <a:lumMod val="65000"/>
                    <a:lumOff val="35000"/>
                  </a:schemeClr>
                </a:solidFill>
                <a:round/>
              </a:ln>
              <a:effectLst/>
            </c:spPr>
          </c:downBars>
        </c:upDownBars>
        <c:axId val="2145964832"/>
        <c:axId val="2145975232"/>
      </c:stockChart>
      <c:dateAx>
        <c:axId val="2145969408"/>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5981472"/>
        <c:crosses val="autoZero"/>
        <c:auto val="1"/>
        <c:lblOffset val="100"/>
        <c:baseTimeUnit val="months"/>
      </c:dateAx>
      <c:valAx>
        <c:axId val="21459814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5969408"/>
        <c:crosses val="autoZero"/>
        <c:crossBetween val="between"/>
      </c:valAx>
      <c:valAx>
        <c:axId val="2145975232"/>
        <c:scaling>
          <c:orientation val="minMax"/>
        </c:scaling>
        <c:delete val="0"/>
        <c:axPos val="r"/>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5964832"/>
        <c:crosses val="max"/>
        <c:crossBetween val="between"/>
      </c:valAx>
      <c:dateAx>
        <c:axId val="2145964832"/>
        <c:scaling>
          <c:orientation val="minMax"/>
        </c:scaling>
        <c:delete val="1"/>
        <c:axPos val="b"/>
        <c:numFmt formatCode="m/d/yyyy" sourceLinked="1"/>
        <c:majorTickMark val="out"/>
        <c:minorTickMark val="none"/>
        <c:tickLblPos val="nextTo"/>
        <c:crossAx val="2145975232"/>
        <c:crosses val="autoZero"/>
        <c:auto val="1"/>
        <c:lblOffset val="100"/>
        <c:baseTimeUnit val="months"/>
      </c:date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9DBB-4B7C-8741-3EABDDEE5F2D}"/>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9DBB-4B7C-8741-3EABDDEE5F2D}"/>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9DBB-4B7C-8741-3EABDDEE5F2D}"/>
            </c:ext>
          </c:extLst>
        </c:ser>
        <c:dLbls>
          <c:showLegendKey val="0"/>
          <c:showVal val="0"/>
          <c:showCatName val="0"/>
          <c:showSerName val="0"/>
          <c:showPercent val="0"/>
          <c:showBubbleSize val="0"/>
        </c:dLbls>
        <c:gapWidth val="219"/>
        <c:overlap val="-27"/>
        <c:axId val="1013502064"/>
        <c:axId val="1013501648"/>
      </c:barChart>
      <c:catAx>
        <c:axId val="10135020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13501648"/>
        <c:crosses val="autoZero"/>
        <c:auto val="1"/>
        <c:lblAlgn val="ctr"/>
        <c:lblOffset val="100"/>
        <c:noMultiLvlLbl val="0"/>
      </c:catAx>
      <c:valAx>
        <c:axId val="10135016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135020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8D7C-4A97-AD92-ECC52EE6EF48}"/>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8D7C-4A97-AD92-ECC52EE6EF48}"/>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8D7C-4A97-AD92-ECC52EE6EF48}"/>
            </c:ext>
          </c:extLst>
        </c:ser>
        <c:dLbls>
          <c:showLegendKey val="0"/>
          <c:showVal val="0"/>
          <c:showCatName val="0"/>
          <c:showSerName val="0"/>
          <c:showPercent val="0"/>
          <c:showBubbleSize val="0"/>
        </c:dLbls>
        <c:gapWidth val="150"/>
        <c:overlap val="100"/>
        <c:axId val="1013492496"/>
        <c:axId val="1013483344"/>
      </c:barChart>
      <c:catAx>
        <c:axId val="1013492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13483344"/>
        <c:crosses val="autoZero"/>
        <c:auto val="1"/>
        <c:lblAlgn val="ctr"/>
        <c:lblOffset val="100"/>
        <c:noMultiLvlLbl val="0"/>
      </c:catAx>
      <c:valAx>
        <c:axId val="10134833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134924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0789-45A6-920B-93257493DC57}"/>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0789-45A6-920B-93257493DC57}"/>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0789-45A6-920B-93257493DC57}"/>
            </c:ext>
          </c:extLst>
        </c:ser>
        <c:dLbls>
          <c:showLegendKey val="0"/>
          <c:showVal val="0"/>
          <c:showCatName val="0"/>
          <c:showSerName val="0"/>
          <c:showPercent val="0"/>
          <c:showBubbleSize val="0"/>
        </c:dLbls>
        <c:gapWidth val="150"/>
        <c:overlap val="100"/>
        <c:axId val="1179054640"/>
        <c:axId val="1179047568"/>
      </c:barChart>
      <c:catAx>
        <c:axId val="11790546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79047568"/>
        <c:crosses val="autoZero"/>
        <c:auto val="1"/>
        <c:lblAlgn val="ctr"/>
        <c:lblOffset val="100"/>
        <c:noMultiLvlLbl val="0"/>
      </c:catAx>
      <c:valAx>
        <c:axId val="117904756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790546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E3DC-4260-A6C4-5EC03AB32F1B}"/>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E3DC-4260-A6C4-5EC03AB32F1B}"/>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E3DC-4260-A6C4-5EC03AB32F1B}"/>
            </c:ext>
          </c:extLst>
        </c:ser>
        <c:dLbls>
          <c:showLegendKey val="0"/>
          <c:showVal val="0"/>
          <c:showCatName val="0"/>
          <c:showSerName val="0"/>
          <c:showPercent val="0"/>
          <c:showBubbleSize val="0"/>
        </c:dLbls>
        <c:gapWidth val="182"/>
        <c:axId val="1838779456"/>
        <c:axId val="1838768640"/>
      </c:barChart>
      <c:catAx>
        <c:axId val="18387794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38768640"/>
        <c:crosses val="autoZero"/>
        <c:auto val="1"/>
        <c:lblAlgn val="ctr"/>
        <c:lblOffset val="100"/>
        <c:noMultiLvlLbl val="0"/>
      </c:catAx>
      <c:valAx>
        <c:axId val="183876864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38779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9DBB-4B7C-8741-3EABDDEE5F2D}"/>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9DBB-4B7C-8741-3EABDDEE5F2D}"/>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9DBB-4B7C-8741-3EABDDEE5F2D}"/>
            </c:ext>
          </c:extLst>
        </c:ser>
        <c:dLbls>
          <c:showLegendKey val="0"/>
          <c:showVal val="0"/>
          <c:showCatName val="0"/>
          <c:showSerName val="0"/>
          <c:showPercent val="0"/>
          <c:showBubbleSize val="0"/>
        </c:dLbls>
        <c:gapWidth val="219"/>
        <c:overlap val="-27"/>
        <c:axId val="1013502064"/>
        <c:axId val="1013501648"/>
      </c:barChart>
      <c:catAx>
        <c:axId val="10135020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13501648"/>
        <c:crosses val="autoZero"/>
        <c:auto val="1"/>
        <c:lblAlgn val="ctr"/>
        <c:lblOffset val="100"/>
        <c:noMultiLvlLbl val="0"/>
      </c:catAx>
      <c:valAx>
        <c:axId val="10135016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135020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9DBB-4B7C-8741-3EABDDEE5F2D}"/>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9DBB-4B7C-8741-3EABDDEE5F2D}"/>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9DBB-4B7C-8741-3EABDDEE5F2D}"/>
            </c:ext>
          </c:extLst>
        </c:ser>
        <c:dLbls>
          <c:showLegendKey val="0"/>
          <c:showVal val="0"/>
          <c:showCatName val="0"/>
          <c:showSerName val="0"/>
          <c:showPercent val="0"/>
          <c:showBubbleSize val="0"/>
        </c:dLbls>
        <c:gapWidth val="219"/>
        <c:overlap val="100"/>
        <c:axId val="1013502064"/>
        <c:axId val="1013501648"/>
      </c:barChart>
      <c:catAx>
        <c:axId val="10135020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13501648"/>
        <c:crosses val="autoZero"/>
        <c:auto val="1"/>
        <c:lblAlgn val="ctr"/>
        <c:lblOffset val="100"/>
        <c:noMultiLvlLbl val="0"/>
      </c:catAx>
      <c:valAx>
        <c:axId val="101350164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135020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ADF2-4C3E-B086-8E8C2DB6E4DB}"/>
              </c:ext>
            </c:extLst>
          </c:dPt>
          <c:dPt>
            <c:idx val="1"/>
            <c:bubble3D val="0"/>
            <c:spPr>
              <a:solidFill>
                <a:schemeClr val="accent2"/>
              </a:solidFill>
              <a:ln>
                <a:noFill/>
              </a:ln>
              <a:effectLst/>
            </c:spPr>
            <c:extLst>
              <c:ext xmlns:c16="http://schemas.microsoft.com/office/drawing/2014/chart" uri="{C3380CC4-5D6E-409C-BE32-E72D297353CC}">
                <c16:uniqueId val="{00000003-ADF2-4C3E-B086-8E8C2DB6E4DB}"/>
              </c:ext>
            </c:extLst>
          </c:dPt>
          <c:dPt>
            <c:idx val="2"/>
            <c:bubble3D val="0"/>
            <c:spPr>
              <a:solidFill>
                <a:schemeClr val="accent3"/>
              </a:solidFill>
              <a:ln>
                <a:noFill/>
              </a:ln>
              <a:effectLst/>
            </c:spPr>
            <c:extLst>
              <c:ext xmlns:c16="http://schemas.microsoft.com/office/drawing/2014/chart" uri="{C3380CC4-5D6E-409C-BE32-E72D297353CC}">
                <c16:uniqueId val="{00000005-ADF2-4C3E-B086-8E8C2DB6E4DB}"/>
              </c:ext>
            </c:extLst>
          </c:dPt>
          <c:dPt>
            <c:idx val="3"/>
            <c:bubble3D val="0"/>
            <c:spPr>
              <a:solidFill>
                <a:schemeClr val="accent4"/>
              </a:solidFill>
              <a:ln>
                <a:noFill/>
              </a:ln>
              <a:effectLst/>
            </c:spPr>
            <c:extLst>
              <c:ext xmlns:c16="http://schemas.microsoft.com/office/drawing/2014/chart" uri="{C3380CC4-5D6E-409C-BE32-E72D297353CC}">
                <c16:uniqueId val="{00000007-ADF2-4C3E-B086-8E8C2DB6E4DB}"/>
              </c:ext>
            </c:extLst>
          </c:dPt>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9DBB-4B7C-8741-3EABDDEE5F2D}"/>
            </c:ext>
          </c:extLst>
        </c:ser>
        <c:ser>
          <c:idx val="1"/>
          <c:order val="1"/>
          <c:tx>
            <c:strRef>
              <c:f>Sheet1!$C$1</c:f>
              <c:strCache>
                <c:ptCount val="1"/>
                <c:pt idx="0">
                  <c:v>Series 2</c:v>
                </c:pt>
              </c:strCache>
            </c:strRef>
          </c:tx>
          <c:dPt>
            <c:idx val="0"/>
            <c:bubble3D val="0"/>
            <c:spPr>
              <a:solidFill>
                <a:schemeClr val="accent1"/>
              </a:solidFill>
              <a:ln>
                <a:noFill/>
              </a:ln>
              <a:effectLst/>
            </c:spPr>
            <c:extLst>
              <c:ext xmlns:c16="http://schemas.microsoft.com/office/drawing/2014/chart" uri="{C3380CC4-5D6E-409C-BE32-E72D297353CC}">
                <c16:uniqueId val="{00000009-ADF2-4C3E-B086-8E8C2DB6E4DB}"/>
              </c:ext>
            </c:extLst>
          </c:dPt>
          <c:dPt>
            <c:idx val="1"/>
            <c:bubble3D val="0"/>
            <c:spPr>
              <a:solidFill>
                <a:schemeClr val="accent2"/>
              </a:solidFill>
              <a:ln>
                <a:noFill/>
              </a:ln>
              <a:effectLst/>
            </c:spPr>
            <c:extLst>
              <c:ext xmlns:c16="http://schemas.microsoft.com/office/drawing/2014/chart" uri="{C3380CC4-5D6E-409C-BE32-E72D297353CC}">
                <c16:uniqueId val="{0000000B-ADF2-4C3E-B086-8E8C2DB6E4DB}"/>
              </c:ext>
            </c:extLst>
          </c:dPt>
          <c:dPt>
            <c:idx val="2"/>
            <c:bubble3D val="0"/>
            <c:spPr>
              <a:solidFill>
                <a:schemeClr val="accent3"/>
              </a:solidFill>
              <a:ln>
                <a:noFill/>
              </a:ln>
              <a:effectLst/>
            </c:spPr>
            <c:extLst>
              <c:ext xmlns:c16="http://schemas.microsoft.com/office/drawing/2014/chart" uri="{C3380CC4-5D6E-409C-BE32-E72D297353CC}">
                <c16:uniqueId val="{0000000D-ADF2-4C3E-B086-8E8C2DB6E4DB}"/>
              </c:ext>
            </c:extLst>
          </c:dPt>
          <c:dPt>
            <c:idx val="3"/>
            <c:bubble3D val="0"/>
            <c:spPr>
              <a:solidFill>
                <a:schemeClr val="accent4"/>
              </a:solidFill>
              <a:ln>
                <a:noFill/>
              </a:ln>
              <a:effectLst/>
            </c:spPr>
            <c:extLst>
              <c:ext xmlns:c16="http://schemas.microsoft.com/office/drawing/2014/chart" uri="{C3380CC4-5D6E-409C-BE32-E72D297353CC}">
                <c16:uniqueId val="{0000000F-ADF2-4C3E-B086-8E8C2DB6E4DB}"/>
              </c:ext>
            </c:extLst>
          </c:dPt>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9DBB-4B7C-8741-3EABDDEE5F2D}"/>
            </c:ext>
          </c:extLst>
        </c:ser>
        <c:ser>
          <c:idx val="2"/>
          <c:order val="2"/>
          <c:tx>
            <c:strRef>
              <c:f>Sheet1!$D$1</c:f>
              <c:strCache>
                <c:ptCount val="1"/>
                <c:pt idx="0">
                  <c:v>Series 3</c:v>
                </c:pt>
              </c:strCache>
            </c:strRef>
          </c:tx>
          <c:dPt>
            <c:idx val="0"/>
            <c:bubble3D val="0"/>
            <c:spPr>
              <a:solidFill>
                <a:schemeClr val="accent1"/>
              </a:solidFill>
              <a:ln>
                <a:noFill/>
              </a:ln>
              <a:effectLst/>
            </c:spPr>
            <c:extLst>
              <c:ext xmlns:c16="http://schemas.microsoft.com/office/drawing/2014/chart" uri="{C3380CC4-5D6E-409C-BE32-E72D297353CC}">
                <c16:uniqueId val="{00000011-ADF2-4C3E-B086-8E8C2DB6E4DB}"/>
              </c:ext>
            </c:extLst>
          </c:dPt>
          <c:dPt>
            <c:idx val="1"/>
            <c:bubble3D val="0"/>
            <c:spPr>
              <a:solidFill>
                <a:schemeClr val="accent2"/>
              </a:solidFill>
              <a:ln>
                <a:noFill/>
              </a:ln>
              <a:effectLst/>
            </c:spPr>
            <c:extLst>
              <c:ext xmlns:c16="http://schemas.microsoft.com/office/drawing/2014/chart" uri="{C3380CC4-5D6E-409C-BE32-E72D297353CC}">
                <c16:uniqueId val="{00000013-ADF2-4C3E-B086-8E8C2DB6E4DB}"/>
              </c:ext>
            </c:extLst>
          </c:dPt>
          <c:dPt>
            <c:idx val="2"/>
            <c:bubble3D val="0"/>
            <c:spPr>
              <a:solidFill>
                <a:schemeClr val="accent3"/>
              </a:solidFill>
              <a:ln>
                <a:noFill/>
              </a:ln>
              <a:effectLst/>
            </c:spPr>
            <c:extLst>
              <c:ext xmlns:c16="http://schemas.microsoft.com/office/drawing/2014/chart" uri="{C3380CC4-5D6E-409C-BE32-E72D297353CC}">
                <c16:uniqueId val="{00000015-ADF2-4C3E-B086-8E8C2DB6E4DB}"/>
              </c:ext>
            </c:extLst>
          </c:dPt>
          <c:dPt>
            <c:idx val="3"/>
            <c:bubble3D val="0"/>
            <c:spPr>
              <a:solidFill>
                <a:schemeClr val="accent4"/>
              </a:solidFill>
              <a:ln>
                <a:noFill/>
              </a:ln>
              <a:effectLst/>
            </c:spPr>
            <c:extLst>
              <c:ext xmlns:c16="http://schemas.microsoft.com/office/drawing/2014/chart" uri="{C3380CC4-5D6E-409C-BE32-E72D297353CC}">
                <c16:uniqueId val="{00000017-ADF2-4C3E-B086-8E8C2DB6E4DB}"/>
              </c:ext>
            </c:extLst>
          </c:dPt>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9DBB-4B7C-8741-3EABDDEE5F2D}"/>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accent1"/>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0-9DBB-4B7C-8741-3EABDDEE5F2D}"/>
            </c:ext>
          </c:extLst>
        </c:ser>
        <c:ser>
          <c:idx val="1"/>
          <c:order val="1"/>
          <c:tx>
            <c:strRef>
              <c:f>Sheet1!$C$1</c:f>
              <c:strCache>
                <c:ptCount val="1"/>
                <c:pt idx="0">
                  <c:v>Series 2</c:v>
                </c:pt>
              </c:strCache>
            </c:strRef>
          </c:tx>
          <c:spPr>
            <a:ln w="28575" cap="rnd">
              <a:solidFill>
                <a:schemeClr val="accent2"/>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01-9DBB-4B7C-8741-3EABDDEE5F2D}"/>
            </c:ext>
          </c:extLst>
        </c:ser>
        <c:ser>
          <c:idx val="2"/>
          <c:order val="2"/>
          <c:tx>
            <c:strRef>
              <c:f>Sheet1!$D$1</c:f>
              <c:strCache>
                <c:ptCount val="1"/>
                <c:pt idx="0">
                  <c:v>Series 3</c:v>
                </c:pt>
              </c:strCache>
            </c:strRef>
          </c:tx>
          <c:spPr>
            <a:ln w="28575" cap="rnd">
              <a:solidFill>
                <a:schemeClr val="accent3"/>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9DBB-4B7C-8741-3EABDDEE5F2D}"/>
            </c:ext>
          </c:extLst>
        </c:ser>
        <c:dLbls>
          <c:showLegendKey val="0"/>
          <c:showVal val="0"/>
          <c:showCatName val="0"/>
          <c:showSerName val="0"/>
          <c:showPercent val="0"/>
          <c:showBubbleSize val="0"/>
        </c:dLbls>
        <c:smooth val="0"/>
        <c:axId val="1013502064"/>
        <c:axId val="1013501648"/>
      </c:lineChart>
      <c:catAx>
        <c:axId val="10135020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13501648"/>
        <c:crosses val="autoZero"/>
        <c:auto val="1"/>
        <c:lblAlgn val="ctr"/>
        <c:lblOffset val="100"/>
        <c:noMultiLvlLbl val="0"/>
      </c:catAx>
      <c:valAx>
        <c:axId val="10135016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135020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0-9DBB-4B7C-8741-3EABDDEE5F2D}"/>
            </c:ext>
          </c:extLst>
        </c:ser>
        <c:ser>
          <c:idx val="1"/>
          <c:order val="1"/>
          <c:tx>
            <c:strRef>
              <c:f>Sheet1!$C$1</c:f>
              <c:strCache>
                <c:ptCount val="1"/>
                <c:pt idx="0">
                  <c:v>Series 2</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01-9DBB-4B7C-8741-3EABDDEE5F2D}"/>
            </c:ext>
          </c:extLst>
        </c:ser>
        <c:ser>
          <c:idx val="2"/>
          <c:order val="2"/>
          <c:tx>
            <c:strRef>
              <c:f>Sheet1!$D$1</c:f>
              <c:strCache>
                <c:ptCount val="1"/>
                <c:pt idx="0">
                  <c:v>Series 3</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9DBB-4B7C-8741-3EABDDEE5F2D}"/>
            </c:ext>
          </c:extLst>
        </c:ser>
        <c:dLbls>
          <c:showLegendKey val="0"/>
          <c:showVal val="0"/>
          <c:showCatName val="0"/>
          <c:showSerName val="0"/>
          <c:showPercent val="0"/>
          <c:showBubbleSize val="0"/>
        </c:dLbls>
        <c:marker val="1"/>
        <c:smooth val="0"/>
        <c:axId val="1013502064"/>
        <c:axId val="1013501648"/>
      </c:lineChart>
      <c:catAx>
        <c:axId val="10135020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13501648"/>
        <c:crosses val="autoZero"/>
        <c:auto val="1"/>
        <c:lblAlgn val="ctr"/>
        <c:lblOffset val="100"/>
        <c:noMultiLvlLbl val="0"/>
      </c:catAx>
      <c:valAx>
        <c:axId val="10135016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135020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A294-47DF-8ED2-0648ED86B6E7}"/>
              </c:ext>
            </c:extLst>
          </c:dPt>
          <c:dPt>
            <c:idx val="1"/>
            <c:bubble3D val="0"/>
            <c:spPr>
              <a:solidFill>
                <a:schemeClr val="accent2"/>
              </a:solidFill>
              <a:ln>
                <a:noFill/>
              </a:ln>
              <a:effectLst/>
            </c:spPr>
            <c:extLst>
              <c:ext xmlns:c16="http://schemas.microsoft.com/office/drawing/2014/chart" uri="{C3380CC4-5D6E-409C-BE32-E72D297353CC}">
                <c16:uniqueId val="{00000003-A294-47DF-8ED2-0648ED86B6E7}"/>
              </c:ext>
            </c:extLst>
          </c:dPt>
          <c:dPt>
            <c:idx val="2"/>
            <c:bubble3D val="0"/>
            <c:spPr>
              <a:solidFill>
                <a:schemeClr val="accent3"/>
              </a:solidFill>
              <a:ln>
                <a:noFill/>
              </a:ln>
              <a:effectLst/>
            </c:spPr>
            <c:extLst>
              <c:ext xmlns:c16="http://schemas.microsoft.com/office/drawing/2014/chart" uri="{C3380CC4-5D6E-409C-BE32-E72D297353CC}">
                <c16:uniqueId val="{00000005-A294-47DF-8ED2-0648ED86B6E7}"/>
              </c:ext>
            </c:extLst>
          </c:dPt>
          <c:dPt>
            <c:idx val="3"/>
            <c:bubble3D val="0"/>
            <c:spPr>
              <a:solidFill>
                <a:schemeClr val="accent4"/>
              </a:solidFill>
              <a:ln>
                <a:noFill/>
              </a:ln>
              <a:effectLst/>
            </c:spPr>
            <c:extLst>
              <c:ext xmlns:c16="http://schemas.microsoft.com/office/drawing/2014/chart" uri="{C3380CC4-5D6E-409C-BE32-E72D297353CC}">
                <c16:uniqueId val="{00000007-A294-47DF-8ED2-0648ED86B6E7}"/>
              </c:ext>
            </c:extLst>
          </c:dPt>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9DBB-4B7C-8741-3EABDDEE5F2D}"/>
            </c:ext>
          </c:extLst>
        </c:ser>
        <c:ser>
          <c:idx val="1"/>
          <c:order val="1"/>
          <c:tx>
            <c:strRef>
              <c:f>Sheet1!$C$1</c:f>
              <c:strCache>
                <c:ptCount val="1"/>
                <c:pt idx="0">
                  <c:v>Series 2</c:v>
                </c:pt>
              </c:strCache>
            </c:strRef>
          </c:tx>
          <c:dPt>
            <c:idx val="0"/>
            <c:bubble3D val="0"/>
            <c:spPr>
              <a:solidFill>
                <a:schemeClr val="accent1"/>
              </a:solidFill>
              <a:ln>
                <a:noFill/>
              </a:ln>
              <a:effectLst/>
            </c:spPr>
            <c:extLst>
              <c:ext xmlns:c16="http://schemas.microsoft.com/office/drawing/2014/chart" uri="{C3380CC4-5D6E-409C-BE32-E72D297353CC}">
                <c16:uniqueId val="{00000009-A294-47DF-8ED2-0648ED86B6E7}"/>
              </c:ext>
            </c:extLst>
          </c:dPt>
          <c:dPt>
            <c:idx val="1"/>
            <c:bubble3D val="0"/>
            <c:spPr>
              <a:solidFill>
                <a:schemeClr val="accent2"/>
              </a:solidFill>
              <a:ln>
                <a:noFill/>
              </a:ln>
              <a:effectLst/>
            </c:spPr>
            <c:extLst>
              <c:ext xmlns:c16="http://schemas.microsoft.com/office/drawing/2014/chart" uri="{C3380CC4-5D6E-409C-BE32-E72D297353CC}">
                <c16:uniqueId val="{0000000B-A294-47DF-8ED2-0648ED86B6E7}"/>
              </c:ext>
            </c:extLst>
          </c:dPt>
          <c:dPt>
            <c:idx val="2"/>
            <c:bubble3D val="0"/>
            <c:spPr>
              <a:solidFill>
                <a:schemeClr val="accent3"/>
              </a:solidFill>
              <a:ln>
                <a:noFill/>
              </a:ln>
              <a:effectLst/>
            </c:spPr>
            <c:extLst>
              <c:ext xmlns:c16="http://schemas.microsoft.com/office/drawing/2014/chart" uri="{C3380CC4-5D6E-409C-BE32-E72D297353CC}">
                <c16:uniqueId val="{0000000D-A294-47DF-8ED2-0648ED86B6E7}"/>
              </c:ext>
            </c:extLst>
          </c:dPt>
          <c:dPt>
            <c:idx val="3"/>
            <c:bubble3D val="0"/>
            <c:spPr>
              <a:solidFill>
                <a:schemeClr val="accent4"/>
              </a:solidFill>
              <a:ln>
                <a:noFill/>
              </a:ln>
              <a:effectLst/>
            </c:spPr>
            <c:extLst>
              <c:ext xmlns:c16="http://schemas.microsoft.com/office/drawing/2014/chart" uri="{C3380CC4-5D6E-409C-BE32-E72D297353CC}">
                <c16:uniqueId val="{0000000F-A294-47DF-8ED2-0648ED86B6E7}"/>
              </c:ext>
            </c:extLst>
          </c:dPt>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9DBB-4B7C-8741-3EABDDEE5F2D}"/>
            </c:ext>
          </c:extLst>
        </c:ser>
        <c:ser>
          <c:idx val="2"/>
          <c:order val="2"/>
          <c:tx>
            <c:strRef>
              <c:f>Sheet1!$D$1</c:f>
              <c:strCache>
                <c:ptCount val="1"/>
                <c:pt idx="0">
                  <c:v>Series 3</c:v>
                </c:pt>
              </c:strCache>
            </c:strRef>
          </c:tx>
          <c:dPt>
            <c:idx val="0"/>
            <c:bubble3D val="0"/>
            <c:spPr>
              <a:solidFill>
                <a:schemeClr val="accent1"/>
              </a:solidFill>
              <a:ln>
                <a:noFill/>
              </a:ln>
              <a:effectLst/>
            </c:spPr>
            <c:extLst>
              <c:ext xmlns:c16="http://schemas.microsoft.com/office/drawing/2014/chart" uri="{C3380CC4-5D6E-409C-BE32-E72D297353CC}">
                <c16:uniqueId val="{00000011-A294-47DF-8ED2-0648ED86B6E7}"/>
              </c:ext>
            </c:extLst>
          </c:dPt>
          <c:dPt>
            <c:idx val="1"/>
            <c:bubble3D val="0"/>
            <c:spPr>
              <a:solidFill>
                <a:schemeClr val="accent2"/>
              </a:solidFill>
              <a:ln>
                <a:noFill/>
              </a:ln>
              <a:effectLst/>
            </c:spPr>
            <c:extLst>
              <c:ext xmlns:c16="http://schemas.microsoft.com/office/drawing/2014/chart" uri="{C3380CC4-5D6E-409C-BE32-E72D297353CC}">
                <c16:uniqueId val="{00000013-A294-47DF-8ED2-0648ED86B6E7}"/>
              </c:ext>
            </c:extLst>
          </c:dPt>
          <c:dPt>
            <c:idx val="2"/>
            <c:bubble3D val="0"/>
            <c:spPr>
              <a:solidFill>
                <a:schemeClr val="accent3"/>
              </a:solidFill>
              <a:ln>
                <a:noFill/>
              </a:ln>
              <a:effectLst/>
            </c:spPr>
            <c:extLst>
              <c:ext xmlns:c16="http://schemas.microsoft.com/office/drawing/2014/chart" uri="{C3380CC4-5D6E-409C-BE32-E72D297353CC}">
                <c16:uniqueId val="{00000015-A294-47DF-8ED2-0648ED86B6E7}"/>
              </c:ext>
            </c:extLst>
          </c:dPt>
          <c:dPt>
            <c:idx val="3"/>
            <c:bubble3D val="0"/>
            <c:spPr>
              <a:solidFill>
                <a:schemeClr val="accent4"/>
              </a:solidFill>
              <a:ln>
                <a:noFill/>
              </a:ln>
              <a:effectLst/>
            </c:spPr>
            <c:extLst>
              <c:ext xmlns:c16="http://schemas.microsoft.com/office/drawing/2014/chart" uri="{C3380CC4-5D6E-409C-BE32-E72D297353CC}">
                <c16:uniqueId val="{00000017-A294-47DF-8ED2-0648ED86B6E7}"/>
              </c:ext>
            </c:extLst>
          </c:dPt>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9DBB-4B7C-8741-3EABDDEE5F2D}"/>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3EDC-49D3-86D2-B6F912E86FE2}"/>
              </c:ext>
            </c:extLst>
          </c:dPt>
          <c:dPt>
            <c:idx val="1"/>
            <c:invertIfNegative val="0"/>
            <c:bubble3D val="0"/>
            <c:spPr>
              <a:solidFill>
                <a:schemeClr val="accent1"/>
              </a:solidFill>
              <a:ln>
                <a:noFill/>
              </a:ln>
              <a:effectLst/>
            </c:spPr>
            <c:extLst>
              <c:ext xmlns:c16="http://schemas.microsoft.com/office/drawing/2014/chart" uri="{C3380CC4-5D6E-409C-BE32-E72D297353CC}">
                <c16:uniqueId val="{00000003-3EDC-49D3-86D2-B6F912E86FE2}"/>
              </c:ext>
            </c:extLst>
          </c:dPt>
          <c:dPt>
            <c:idx val="2"/>
            <c:invertIfNegative val="0"/>
            <c:bubble3D val="0"/>
            <c:spPr>
              <a:solidFill>
                <a:schemeClr val="accent1"/>
              </a:solidFill>
              <a:ln>
                <a:noFill/>
              </a:ln>
              <a:effectLst/>
            </c:spPr>
            <c:extLst>
              <c:ext xmlns:c16="http://schemas.microsoft.com/office/drawing/2014/chart" uri="{C3380CC4-5D6E-409C-BE32-E72D297353CC}">
                <c16:uniqueId val="{00000005-3EDC-49D3-86D2-B6F912E86FE2}"/>
              </c:ext>
            </c:extLst>
          </c:dPt>
          <c:dPt>
            <c:idx val="3"/>
            <c:invertIfNegative val="0"/>
            <c:bubble3D val="0"/>
            <c:spPr>
              <a:solidFill>
                <a:schemeClr val="accent1"/>
              </a:solidFill>
              <a:ln>
                <a:noFill/>
              </a:ln>
              <a:effectLst/>
            </c:spPr>
            <c:extLst>
              <c:ext xmlns:c16="http://schemas.microsoft.com/office/drawing/2014/chart" uri="{C3380CC4-5D6E-409C-BE32-E72D297353CC}">
                <c16:uniqueId val="{00000007-3EDC-49D3-86D2-B6F912E86FE2}"/>
              </c:ext>
            </c:extLst>
          </c:dPt>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9DBB-4B7C-8741-3EABDDEE5F2D}"/>
            </c:ext>
          </c:extLst>
        </c:ser>
        <c:ser>
          <c:idx val="1"/>
          <c:order val="1"/>
          <c:tx>
            <c:strRef>
              <c:f>Sheet1!$C$1</c:f>
              <c:strCache>
                <c:ptCount val="1"/>
                <c:pt idx="0">
                  <c:v>Series 2</c:v>
                </c:pt>
              </c:strCache>
            </c:strRef>
          </c:tx>
          <c:spPr>
            <a:solidFill>
              <a:schemeClr val="accent2"/>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9-3EDC-49D3-86D2-B6F912E86FE2}"/>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B-3EDC-49D3-86D2-B6F912E86FE2}"/>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D-3EDC-49D3-86D2-B6F912E86FE2}"/>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F-3EDC-49D3-86D2-B6F912E86FE2}"/>
              </c:ext>
            </c:extLst>
          </c:dPt>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9DBB-4B7C-8741-3EABDDEE5F2D}"/>
            </c:ext>
          </c:extLst>
        </c:ser>
        <c:ser>
          <c:idx val="2"/>
          <c:order val="2"/>
          <c:tx>
            <c:strRef>
              <c:f>Sheet1!$D$1</c:f>
              <c:strCache>
                <c:ptCount val="1"/>
                <c:pt idx="0">
                  <c:v>Series 3</c:v>
                </c:pt>
              </c:strCache>
            </c:strRef>
          </c:tx>
          <c:spPr>
            <a:solidFill>
              <a:schemeClr val="accent3"/>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11-3EDC-49D3-86D2-B6F912E86FE2}"/>
              </c:ext>
            </c:extLst>
          </c:dPt>
          <c:dPt>
            <c:idx val="1"/>
            <c:invertIfNegative val="0"/>
            <c:bubble3D val="0"/>
            <c:spPr>
              <a:solidFill>
                <a:schemeClr val="accent3"/>
              </a:solidFill>
              <a:ln>
                <a:noFill/>
              </a:ln>
              <a:effectLst/>
            </c:spPr>
            <c:extLst>
              <c:ext xmlns:c16="http://schemas.microsoft.com/office/drawing/2014/chart" uri="{C3380CC4-5D6E-409C-BE32-E72D297353CC}">
                <c16:uniqueId val="{00000013-3EDC-49D3-86D2-B6F912E86FE2}"/>
              </c:ext>
            </c:extLst>
          </c:dPt>
          <c:dPt>
            <c:idx val="2"/>
            <c:invertIfNegative val="0"/>
            <c:bubble3D val="0"/>
            <c:spPr>
              <a:solidFill>
                <a:schemeClr val="accent3"/>
              </a:solidFill>
              <a:ln>
                <a:noFill/>
              </a:ln>
              <a:effectLst/>
            </c:spPr>
            <c:extLst>
              <c:ext xmlns:c16="http://schemas.microsoft.com/office/drawing/2014/chart" uri="{C3380CC4-5D6E-409C-BE32-E72D297353CC}">
                <c16:uniqueId val="{00000015-3EDC-49D3-86D2-B6F912E86FE2}"/>
              </c:ext>
            </c:extLst>
          </c:dPt>
          <c:dPt>
            <c:idx val="3"/>
            <c:invertIfNegative val="0"/>
            <c:bubble3D val="0"/>
            <c:spPr>
              <a:solidFill>
                <a:schemeClr val="accent3"/>
              </a:solidFill>
              <a:ln>
                <a:noFill/>
              </a:ln>
              <a:effectLst/>
            </c:spPr>
            <c:extLst>
              <c:ext xmlns:c16="http://schemas.microsoft.com/office/drawing/2014/chart" uri="{C3380CC4-5D6E-409C-BE32-E72D297353CC}">
                <c16:uniqueId val="{00000017-3EDC-49D3-86D2-B6F912E86FE2}"/>
              </c:ext>
            </c:extLst>
          </c:dPt>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9DBB-4B7C-8741-3EABDDEE5F2D}"/>
            </c:ext>
          </c:extLst>
        </c:ser>
        <c:dLbls>
          <c:showLegendKey val="0"/>
          <c:showVal val="0"/>
          <c:showCatName val="0"/>
          <c:showSerName val="0"/>
          <c:showPercent val="0"/>
          <c:showBubbleSize val="0"/>
        </c:dLbls>
        <c:gapWidth val="100"/>
        <c:axId val="2146011424"/>
        <c:axId val="2146018080"/>
      </c:barChart>
      <c:valAx>
        <c:axId val="214601808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6011424"/>
        <c:crosses val="autoZero"/>
        <c:crossBetween val="between"/>
      </c:valAx>
      <c:catAx>
        <c:axId val="2146011424"/>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6018080"/>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cked"/>
        <c:varyColors val="0"/>
        <c:ser>
          <c:idx val="0"/>
          <c:order val="0"/>
          <c:tx>
            <c:strRef>
              <c:f>Sheet1!$B$1</c:f>
              <c:strCache>
                <c:ptCount val="1"/>
                <c:pt idx="0">
                  <c:v>Series 1</c:v>
                </c:pt>
              </c:strCache>
            </c:strRef>
          </c:tx>
          <c:spPr>
            <a:solidFill>
              <a:schemeClr val="accent1"/>
            </a:solidFill>
            <a:ln>
              <a:noFill/>
            </a:ln>
            <a:effectLst/>
          </c:spPr>
          <c:dPt>
            <c:idx val="0"/>
            <c:bubble3D val="0"/>
            <c:spPr>
              <a:solidFill>
                <a:schemeClr val="accent1"/>
              </a:solidFill>
              <a:ln>
                <a:noFill/>
              </a:ln>
              <a:effectLst/>
            </c:spPr>
            <c:extLst>
              <c:ext xmlns:c16="http://schemas.microsoft.com/office/drawing/2014/chart" uri="{C3380CC4-5D6E-409C-BE32-E72D297353CC}">
                <c16:uniqueId val="{00000001-3EDC-49D3-86D2-B6F912E86FE2}"/>
              </c:ext>
            </c:extLst>
          </c:dPt>
          <c:dPt>
            <c:idx val="1"/>
            <c:bubble3D val="0"/>
            <c:spPr>
              <a:solidFill>
                <a:schemeClr val="accent1"/>
              </a:solidFill>
              <a:ln>
                <a:noFill/>
              </a:ln>
              <a:effectLst/>
            </c:spPr>
            <c:extLst>
              <c:ext xmlns:c16="http://schemas.microsoft.com/office/drawing/2014/chart" uri="{C3380CC4-5D6E-409C-BE32-E72D297353CC}">
                <c16:uniqueId val="{00000003-3EDC-49D3-86D2-B6F912E86FE2}"/>
              </c:ext>
            </c:extLst>
          </c:dPt>
          <c:dPt>
            <c:idx val="2"/>
            <c:bubble3D val="0"/>
            <c:spPr>
              <a:solidFill>
                <a:schemeClr val="accent1"/>
              </a:solidFill>
              <a:ln>
                <a:noFill/>
              </a:ln>
              <a:effectLst/>
            </c:spPr>
            <c:extLst>
              <c:ext xmlns:c16="http://schemas.microsoft.com/office/drawing/2014/chart" uri="{C3380CC4-5D6E-409C-BE32-E72D297353CC}">
                <c16:uniqueId val="{00000005-3EDC-49D3-86D2-B6F912E86FE2}"/>
              </c:ext>
            </c:extLst>
          </c:dPt>
          <c:dPt>
            <c:idx val="3"/>
            <c:bubble3D val="0"/>
            <c:spPr>
              <a:solidFill>
                <a:schemeClr val="accent1"/>
              </a:solidFill>
              <a:ln>
                <a:noFill/>
              </a:ln>
              <a:effectLst/>
            </c:spPr>
            <c:extLst>
              <c:ext xmlns:c16="http://schemas.microsoft.com/office/drawing/2014/chart" uri="{C3380CC4-5D6E-409C-BE32-E72D297353CC}">
                <c16:uniqueId val="{00000007-3EDC-49D3-86D2-B6F912E86FE2}"/>
              </c:ext>
            </c:extLst>
          </c:dPt>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9DBB-4B7C-8741-3EABDDEE5F2D}"/>
            </c:ext>
          </c:extLst>
        </c:ser>
        <c:ser>
          <c:idx val="1"/>
          <c:order val="1"/>
          <c:tx>
            <c:strRef>
              <c:f>Sheet1!$C$1</c:f>
              <c:strCache>
                <c:ptCount val="1"/>
                <c:pt idx="0">
                  <c:v>Series 2</c:v>
                </c:pt>
              </c:strCache>
            </c:strRef>
          </c:tx>
          <c:spPr>
            <a:solidFill>
              <a:schemeClr val="accent2"/>
            </a:solidFill>
            <a:ln>
              <a:noFill/>
            </a:ln>
            <a:effectLst/>
          </c:spPr>
          <c:dPt>
            <c:idx val="0"/>
            <c:bubble3D val="0"/>
            <c:spPr>
              <a:solidFill>
                <a:schemeClr val="accent2"/>
              </a:solidFill>
              <a:ln>
                <a:noFill/>
              </a:ln>
              <a:effectLst/>
            </c:spPr>
            <c:extLst>
              <c:ext xmlns:c16="http://schemas.microsoft.com/office/drawing/2014/chart" uri="{C3380CC4-5D6E-409C-BE32-E72D297353CC}">
                <c16:uniqueId val="{00000009-3EDC-49D3-86D2-B6F912E86FE2}"/>
              </c:ext>
            </c:extLst>
          </c:dPt>
          <c:dPt>
            <c:idx val="1"/>
            <c:bubble3D val="0"/>
            <c:spPr>
              <a:solidFill>
                <a:schemeClr val="accent2"/>
              </a:solidFill>
              <a:ln>
                <a:noFill/>
              </a:ln>
              <a:effectLst/>
            </c:spPr>
            <c:extLst>
              <c:ext xmlns:c16="http://schemas.microsoft.com/office/drawing/2014/chart" uri="{C3380CC4-5D6E-409C-BE32-E72D297353CC}">
                <c16:uniqueId val="{0000000B-3EDC-49D3-86D2-B6F912E86FE2}"/>
              </c:ext>
            </c:extLst>
          </c:dPt>
          <c:dPt>
            <c:idx val="2"/>
            <c:bubble3D val="0"/>
            <c:spPr>
              <a:solidFill>
                <a:schemeClr val="accent2"/>
              </a:solidFill>
              <a:ln>
                <a:noFill/>
              </a:ln>
              <a:effectLst/>
            </c:spPr>
            <c:extLst>
              <c:ext xmlns:c16="http://schemas.microsoft.com/office/drawing/2014/chart" uri="{C3380CC4-5D6E-409C-BE32-E72D297353CC}">
                <c16:uniqueId val="{0000000D-3EDC-49D3-86D2-B6F912E86FE2}"/>
              </c:ext>
            </c:extLst>
          </c:dPt>
          <c:dPt>
            <c:idx val="3"/>
            <c:bubble3D val="0"/>
            <c:spPr>
              <a:solidFill>
                <a:schemeClr val="accent2"/>
              </a:solidFill>
              <a:ln>
                <a:noFill/>
              </a:ln>
              <a:effectLst/>
            </c:spPr>
            <c:extLst>
              <c:ext xmlns:c16="http://schemas.microsoft.com/office/drawing/2014/chart" uri="{C3380CC4-5D6E-409C-BE32-E72D297353CC}">
                <c16:uniqueId val="{0000000F-3EDC-49D3-86D2-B6F912E86FE2}"/>
              </c:ext>
            </c:extLst>
          </c:dPt>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9DBB-4B7C-8741-3EABDDEE5F2D}"/>
            </c:ext>
          </c:extLst>
        </c:ser>
        <c:ser>
          <c:idx val="2"/>
          <c:order val="2"/>
          <c:tx>
            <c:strRef>
              <c:f>Sheet1!$D$1</c:f>
              <c:strCache>
                <c:ptCount val="1"/>
                <c:pt idx="0">
                  <c:v>Series 3</c:v>
                </c:pt>
              </c:strCache>
            </c:strRef>
          </c:tx>
          <c:spPr>
            <a:solidFill>
              <a:schemeClr val="accent3"/>
            </a:solidFill>
            <a:ln>
              <a:noFill/>
            </a:ln>
            <a:effectLst/>
          </c:spPr>
          <c:dPt>
            <c:idx val="0"/>
            <c:bubble3D val="0"/>
            <c:spPr>
              <a:solidFill>
                <a:schemeClr val="accent3"/>
              </a:solidFill>
              <a:ln>
                <a:noFill/>
              </a:ln>
              <a:effectLst/>
            </c:spPr>
            <c:extLst>
              <c:ext xmlns:c16="http://schemas.microsoft.com/office/drawing/2014/chart" uri="{C3380CC4-5D6E-409C-BE32-E72D297353CC}">
                <c16:uniqueId val="{00000011-3EDC-49D3-86D2-B6F912E86FE2}"/>
              </c:ext>
            </c:extLst>
          </c:dPt>
          <c:dPt>
            <c:idx val="1"/>
            <c:bubble3D val="0"/>
            <c:spPr>
              <a:solidFill>
                <a:schemeClr val="accent3"/>
              </a:solidFill>
              <a:ln>
                <a:noFill/>
              </a:ln>
              <a:effectLst/>
            </c:spPr>
            <c:extLst>
              <c:ext xmlns:c16="http://schemas.microsoft.com/office/drawing/2014/chart" uri="{C3380CC4-5D6E-409C-BE32-E72D297353CC}">
                <c16:uniqueId val="{00000013-3EDC-49D3-86D2-B6F912E86FE2}"/>
              </c:ext>
            </c:extLst>
          </c:dPt>
          <c:dPt>
            <c:idx val="2"/>
            <c:bubble3D val="0"/>
            <c:spPr>
              <a:solidFill>
                <a:schemeClr val="accent3"/>
              </a:solidFill>
              <a:ln>
                <a:noFill/>
              </a:ln>
              <a:effectLst/>
            </c:spPr>
            <c:extLst>
              <c:ext xmlns:c16="http://schemas.microsoft.com/office/drawing/2014/chart" uri="{C3380CC4-5D6E-409C-BE32-E72D297353CC}">
                <c16:uniqueId val="{00000015-3EDC-49D3-86D2-B6F912E86FE2}"/>
              </c:ext>
            </c:extLst>
          </c:dPt>
          <c:dPt>
            <c:idx val="3"/>
            <c:bubble3D val="0"/>
            <c:spPr>
              <a:solidFill>
                <a:schemeClr val="accent3"/>
              </a:solidFill>
              <a:ln>
                <a:noFill/>
              </a:ln>
              <a:effectLst/>
            </c:spPr>
            <c:extLst>
              <c:ext xmlns:c16="http://schemas.microsoft.com/office/drawing/2014/chart" uri="{C3380CC4-5D6E-409C-BE32-E72D297353CC}">
                <c16:uniqueId val="{00000017-3EDC-49D3-86D2-B6F912E86FE2}"/>
              </c:ext>
            </c:extLst>
          </c:dPt>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9DBB-4B7C-8741-3EABDDEE5F2D}"/>
            </c:ext>
          </c:extLst>
        </c:ser>
        <c:dLbls>
          <c:showLegendKey val="0"/>
          <c:showVal val="0"/>
          <c:showCatName val="0"/>
          <c:showSerName val="0"/>
          <c:showPercent val="0"/>
          <c:showBubbleSize val="0"/>
        </c:dLbls>
        <c:axId val="2146011424"/>
        <c:axId val="2146018080"/>
      </c:areaChart>
      <c:valAx>
        <c:axId val="21460180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6011424"/>
        <c:crosses val="autoZero"/>
        <c:crossBetween val="midCat"/>
      </c:valAx>
      <c:catAx>
        <c:axId val="214601142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6018080"/>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marker"/>
        <c:varyColors val="0"/>
        <c:ser>
          <c:idx val="0"/>
          <c:order val="0"/>
          <c:tx>
            <c:strRef>
              <c:f>Sheet1!$B$1</c:f>
              <c:strCache>
                <c:ptCount val="1"/>
                <c:pt idx="0">
                  <c:v>Series 1</c:v>
                </c:pt>
              </c:strCache>
            </c:strRef>
          </c:tx>
          <c:spPr>
            <a:ln w="28575" cap="rnd">
              <a:solidFill>
                <a:schemeClr val="accent1"/>
              </a:solidFill>
              <a:round/>
            </a:ln>
            <a:effectLst/>
          </c:spPr>
          <c:marker>
            <c:symbol val="none"/>
          </c:marker>
          <c:dPt>
            <c:idx val="0"/>
            <c:marker>
              <c:symbol val="none"/>
            </c:marker>
            <c:bubble3D val="0"/>
            <c:spPr>
              <a:ln w="28575" cap="rnd">
                <a:solidFill>
                  <a:schemeClr val="accent1"/>
                </a:solidFill>
                <a:round/>
              </a:ln>
              <a:effectLst/>
            </c:spPr>
            <c:extLst>
              <c:ext xmlns:c16="http://schemas.microsoft.com/office/drawing/2014/chart" uri="{C3380CC4-5D6E-409C-BE32-E72D297353CC}">
                <c16:uniqueId val="{00000001-3EDC-49D3-86D2-B6F912E86FE2}"/>
              </c:ext>
            </c:extLst>
          </c:dPt>
          <c:dPt>
            <c:idx val="1"/>
            <c:marker>
              <c:symbol val="none"/>
            </c:marker>
            <c:bubble3D val="0"/>
            <c:spPr>
              <a:ln w="28575" cap="rnd">
                <a:solidFill>
                  <a:schemeClr val="accent1"/>
                </a:solidFill>
                <a:round/>
              </a:ln>
              <a:effectLst/>
            </c:spPr>
            <c:extLst>
              <c:ext xmlns:c16="http://schemas.microsoft.com/office/drawing/2014/chart" uri="{C3380CC4-5D6E-409C-BE32-E72D297353CC}">
                <c16:uniqueId val="{00000003-3EDC-49D3-86D2-B6F912E86FE2}"/>
              </c:ext>
            </c:extLst>
          </c:dPt>
          <c:dPt>
            <c:idx val="2"/>
            <c:marker>
              <c:symbol val="none"/>
            </c:marker>
            <c:bubble3D val="0"/>
            <c:spPr>
              <a:ln w="28575" cap="rnd">
                <a:solidFill>
                  <a:schemeClr val="accent1"/>
                </a:solidFill>
                <a:round/>
              </a:ln>
              <a:effectLst/>
            </c:spPr>
            <c:extLst>
              <c:ext xmlns:c16="http://schemas.microsoft.com/office/drawing/2014/chart" uri="{C3380CC4-5D6E-409C-BE32-E72D297353CC}">
                <c16:uniqueId val="{00000005-3EDC-49D3-86D2-B6F912E86FE2}"/>
              </c:ext>
            </c:extLst>
          </c:dPt>
          <c:dPt>
            <c:idx val="3"/>
            <c:marker>
              <c:symbol val="none"/>
            </c:marker>
            <c:bubble3D val="0"/>
            <c:spPr>
              <a:ln w="28575" cap="rnd">
                <a:solidFill>
                  <a:schemeClr val="accent1"/>
                </a:solidFill>
                <a:round/>
              </a:ln>
              <a:effectLst/>
            </c:spPr>
            <c:extLst>
              <c:ext xmlns:c16="http://schemas.microsoft.com/office/drawing/2014/chart" uri="{C3380CC4-5D6E-409C-BE32-E72D297353CC}">
                <c16:uniqueId val="{00000007-3EDC-49D3-86D2-B6F912E86FE2}"/>
              </c:ext>
            </c:extLst>
          </c:dPt>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9DBB-4B7C-8741-3EABDDEE5F2D}"/>
            </c:ext>
          </c:extLst>
        </c:ser>
        <c:ser>
          <c:idx val="1"/>
          <c:order val="1"/>
          <c:tx>
            <c:strRef>
              <c:f>Sheet1!$C$1</c:f>
              <c:strCache>
                <c:ptCount val="1"/>
                <c:pt idx="0">
                  <c:v>Series 2</c:v>
                </c:pt>
              </c:strCache>
            </c:strRef>
          </c:tx>
          <c:spPr>
            <a:ln w="28575" cap="rnd">
              <a:solidFill>
                <a:schemeClr val="accent2"/>
              </a:solidFill>
              <a:round/>
            </a:ln>
            <a:effectLst/>
          </c:spPr>
          <c:marker>
            <c:symbol val="none"/>
          </c:marker>
          <c:dPt>
            <c:idx val="0"/>
            <c:marker>
              <c:symbol val="none"/>
            </c:marker>
            <c:bubble3D val="0"/>
            <c:spPr>
              <a:ln w="28575" cap="rnd">
                <a:solidFill>
                  <a:schemeClr val="accent2"/>
                </a:solidFill>
                <a:round/>
              </a:ln>
              <a:effectLst/>
            </c:spPr>
            <c:extLst>
              <c:ext xmlns:c16="http://schemas.microsoft.com/office/drawing/2014/chart" uri="{C3380CC4-5D6E-409C-BE32-E72D297353CC}">
                <c16:uniqueId val="{00000009-3EDC-49D3-86D2-B6F912E86FE2}"/>
              </c:ext>
            </c:extLst>
          </c:dPt>
          <c:dPt>
            <c:idx val="1"/>
            <c:marker>
              <c:symbol val="none"/>
            </c:marker>
            <c:bubble3D val="0"/>
            <c:spPr>
              <a:ln w="28575" cap="rnd">
                <a:solidFill>
                  <a:schemeClr val="accent2"/>
                </a:solidFill>
                <a:round/>
              </a:ln>
              <a:effectLst/>
            </c:spPr>
            <c:extLst>
              <c:ext xmlns:c16="http://schemas.microsoft.com/office/drawing/2014/chart" uri="{C3380CC4-5D6E-409C-BE32-E72D297353CC}">
                <c16:uniqueId val="{0000000B-3EDC-49D3-86D2-B6F912E86FE2}"/>
              </c:ext>
            </c:extLst>
          </c:dPt>
          <c:dPt>
            <c:idx val="2"/>
            <c:marker>
              <c:symbol val="none"/>
            </c:marker>
            <c:bubble3D val="0"/>
            <c:spPr>
              <a:ln w="28575" cap="rnd">
                <a:solidFill>
                  <a:schemeClr val="accent2"/>
                </a:solidFill>
                <a:round/>
              </a:ln>
              <a:effectLst/>
            </c:spPr>
            <c:extLst>
              <c:ext xmlns:c16="http://schemas.microsoft.com/office/drawing/2014/chart" uri="{C3380CC4-5D6E-409C-BE32-E72D297353CC}">
                <c16:uniqueId val="{0000000D-3EDC-49D3-86D2-B6F912E86FE2}"/>
              </c:ext>
            </c:extLst>
          </c:dPt>
          <c:dPt>
            <c:idx val="3"/>
            <c:marker>
              <c:symbol val="none"/>
            </c:marker>
            <c:bubble3D val="0"/>
            <c:spPr>
              <a:ln w="28575" cap="rnd">
                <a:solidFill>
                  <a:schemeClr val="accent2"/>
                </a:solidFill>
                <a:round/>
              </a:ln>
              <a:effectLst/>
            </c:spPr>
            <c:extLst>
              <c:ext xmlns:c16="http://schemas.microsoft.com/office/drawing/2014/chart" uri="{C3380CC4-5D6E-409C-BE32-E72D297353CC}">
                <c16:uniqueId val="{0000000F-3EDC-49D3-86D2-B6F912E86FE2}"/>
              </c:ext>
            </c:extLst>
          </c:dPt>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9DBB-4B7C-8741-3EABDDEE5F2D}"/>
            </c:ext>
          </c:extLst>
        </c:ser>
        <c:ser>
          <c:idx val="2"/>
          <c:order val="2"/>
          <c:tx>
            <c:strRef>
              <c:f>Sheet1!$D$1</c:f>
              <c:strCache>
                <c:ptCount val="1"/>
                <c:pt idx="0">
                  <c:v>Series 3</c:v>
                </c:pt>
              </c:strCache>
            </c:strRef>
          </c:tx>
          <c:spPr>
            <a:ln w="28575" cap="rnd">
              <a:solidFill>
                <a:schemeClr val="accent3"/>
              </a:solidFill>
              <a:round/>
            </a:ln>
            <a:effectLst/>
          </c:spPr>
          <c:marker>
            <c:symbol val="none"/>
          </c:marker>
          <c:dPt>
            <c:idx val="0"/>
            <c:marker>
              <c:symbol val="none"/>
            </c:marker>
            <c:bubble3D val="0"/>
            <c:spPr>
              <a:ln w="28575" cap="rnd">
                <a:solidFill>
                  <a:schemeClr val="accent3"/>
                </a:solidFill>
                <a:round/>
              </a:ln>
              <a:effectLst/>
            </c:spPr>
            <c:extLst>
              <c:ext xmlns:c16="http://schemas.microsoft.com/office/drawing/2014/chart" uri="{C3380CC4-5D6E-409C-BE32-E72D297353CC}">
                <c16:uniqueId val="{00000011-3EDC-49D3-86D2-B6F912E86FE2}"/>
              </c:ext>
            </c:extLst>
          </c:dPt>
          <c:dPt>
            <c:idx val="1"/>
            <c:marker>
              <c:symbol val="none"/>
            </c:marker>
            <c:bubble3D val="0"/>
            <c:spPr>
              <a:ln w="28575" cap="rnd">
                <a:solidFill>
                  <a:schemeClr val="accent3"/>
                </a:solidFill>
                <a:round/>
              </a:ln>
              <a:effectLst/>
            </c:spPr>
            <c:extLst>
              <c:ext xmlns:c16="http://schemas.microsoft.com/office/drawing/2014/chart" uri="{C3380CC4-5D6E-409C-BE32-E72D297353CC}">
                <c16:uniqueId val="{00000013-3EDC-49D3-86D2-B6F912E86FE2}"/>
              </c:ext>
            </c:extLst>
          </c:dPt>
          <c:dPt>
            <c:idx val="2"/>
            <c:marker>
              <c:symbol val="none"/>
            </c:marker>
            <c:bubble3D val="0"/>
            <c:spPr>
              <a:ln w="28575" cap="rnd">
                <a:solidFill>
                  <a:schemeClr val="accent3"/>
                </a:solidFill>
                <a:round/>
              </a:ln>
              <a:effectLst/>
            </c:spPr>
            <c:extLst>
              <c:ext xmlns:c16="http://schemas.microsoft.com/office/drawing/2014/chart" uri="{C3380CC4-5D6E-409C-BE32-E72D297353CC}">
                <c16:uniqueId val="{00000015-3EDC-49D3-86D2-B6F912E86FE2}"/>
              </c:ext>
            </c:extLst>
          </c:dPt>
          <c:dPt>
            <c:idx val="3"/>
            <c:marker>
              <c:symbol val="none"/>
            </c:marker>
            <c:bubble3D val="0"/>
            <c:spPr>
              <a:ln w="28575" cap="rnd">
                <a:solidFill>
                  <a:schemeClr val="accent3"/>
                </a:solidFill>
                <a:round/>
              </a:ln>
              <a:effectLst/>
            </c:spPr>
            <c:extLst>
              <c:ext xmlns:c16="http://schemas.microsoft.com/office/drawing/2014/chart" uri="{C3380CC4-5D6E-409C-BE32-E72D297353CC}">
                <c16:uniqueId val="{00000017-3EDC-49D3-86D2-B6F912E86FE2}"/>
              </c:ext>
            </c:extLst>
          </c:dPt>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9DBB-4B7C-8741-3EABDDEE5F2D}"/>
            </c:ext>
          </c:extLst>
        </c:ser>
        <c:dLbls>
          <c:showLegendKey val="0"/>
          <c:showVal val="0"/>
          <c:showCatName val="0"/>
          <c:showSerName val="0"/>
          <c:showPercent val="0"/>
          <c:showBubbleSize val="0"/>
        </c:dLbls>
        <c:axId val="2146011424"/>
        <c:axId val="2146018080"/>
      </c:radarChart>
      <c:valAx>
        <c:axId val="21460180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6011424"/>
        <c:crosses val="autoZero"/>
        <c:crossBetween val="between"/>
      </c:valAx>
      <c:catAx>
        <c:axId val="214601142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6018080"/>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607-41BD-B5FE-658067B6976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607-41BD-B5FE-658067B6976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B607-41BD-B5FE-658067B6976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B607-41BD-B5FE-658067B69762}"/>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31F6-463B-8855-5DD3D1FD8B38}"/>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AE28-4B58-9BD0-0F364C20903C}"/>
              </c:ext>
            </c:extLst>
          </c:dPt>
          <c:dPt>
            <c:idx val="1"/>
            <c:invertIfNegative val="0"/>
            <c:bubble3D val="0"/>
            <c:spPr>
              <a:solidFill>
                <a:schemeClr val="accent1"/>
              </a:solidFill>
              <a:ln>
                <a:noFill/>
              </a:ln>
              <a:effectLst/>
            </c:spPr>
            <c:extLst>
              <c:ext xmlns:c16="http://schemas.microsoft.com/office/drawing/2014/chart" uri="{C3380CC4-5D6E-409C-BE32-E72D297353CC}">
                <c16:uniqueId val="{00000003-AE28-4B58-9BD0-0F364C20903C}"/>
              </c:ext>
            </c:extLst>
          </c:dPt>
          <c:dPt>
            <c:idx val="2"/>
            <c:invertIfNegative val="0"/>
            <c:bubble3D val="0"/>
            <c:spPr>
              <a:solidFill>
                <a:schemeClr val="accent1"/>
              </a:solidFill>
              <a:ln>
                <a:noFill/>
              </a:ln>
              <a:effectLst/>
            </c:spPr>
            <c:extLst>
              <c:ext xmlns:c16="http://schemas.microsoft.com/office/drawing/2014/chart" uri="{C3380CC4-5D6E-409C-BE32-E72D297353CC}">
                <c16:uniqueId val="{00000005-AE28-4B58-9BD0-0F364C20903C}"/>
              </c:ext>
            </c:extLst>
          </c:dPt>
          <c:dPt>
            <c:idx val="3"/>
            <c:invertIfNegative val="0"/>
            <c:bubble3D val="0"/>
            <c:spPr>
              <a:solidFill>
                <a:schemeClr val="accent1"/>
              </a:solidFill>
              <a:ln>
                <a:noFill/>
              </a:ln>
              <a:effectLst/>
            </c:spPr>
            <c:extLst>
              <c:ext xmlns:c16="http://schemas.microsoft.com/office/drawing/2014/chart" uri="{C3380CC4-5D6E-409C-BE32-E72D297353CC}">
                <c16:uniqueId val="{00000007-AE28-4B58-9BD0-0F364C20903C}"/>
              </c:ext>
            </c:extLst>
          </c:dPt>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9DBB-4B7C-8741-3EABDDEE5F2D}"/>
            </c:ext>
          </c:extLst>
        </c:ser>
        <c:ser>
          <c:idx val="1"/>
          <c:order val="1"/>
          <c:tx>
            <c:strRef>
              <c:f>Sheet1!$C$1</c:f>
              <c:strCache>
                <c:ptCount val="1"/>
                <c:pt idx="0">
                  <c:v>Series 2</c:v>
                </c:pt>
              </c:strCache>
            </c:strRef>
          </c:tx>
          <c:spPr>
            <a:solidFill>
              <a:schemeClr val="accent2"/>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9-AE28-4B58-9BD0-0F364C20903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B-AE28-4B58-9BD0-0F364C20903C}"/>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D-AE28-4B58-9BD0-0F364C20903C}"/>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F-AE28-4B58-9BD0-0F364C20903C}"/>
              </c:ext>
            </c:extLst>
          </c:dPt>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9DBB-4B7C-8741-3EABDDEE5F2D}"/>
            </c:ext>
          </c:extLst>
        </c:ser>
        <c:ser>
          <c:idx val="2"/>
          <c:order val="2"/>
          <c:tx>
            <c:strRef>
              <c:f>Sheet1!$D$1</c:f>
              <c:strCache>
                <c:ptCount val="1"/>
                <c:pt idx="0">
                  <c:v>Series 3</c:v>
                </c:pt>
              </c:strCache>
            </c:strRef>
          </c:tx>
          <c:spPr>
            <a:solidFill>
              <a:schemeClr val="accent3"/>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11-AE28-4B58-9BD0-0F364C20903C}"/>
              </c:ext>
            </c:extLst>
          </c:dPt>
          <c:dPt>
            <c:idx val="1"/>
            <c:invertIfNegative val="0"/>
            <c:bubble3D val="0"/>
            <c:spPr>
              <a:solidFill>
                <a:schemeClr val="accent3"/>
              </a:solidFill>
              <a:ln>
                <a:noFill/>
              </a:ln>
              <a:effectLst/>
            </c:spPr>
            <c:extLst>
              <c:ext xmlns:c16="http://schemas.microsoft.com/office/drawing/2014/chart" uri="{C3380CC4-5D6E-409C-BE32-E72D297353CC}">
                <c16:uniqueId val="{00000013-AE28-4B58-9BD0-0F364C20903C}"/>
              </c:ext>
            </c:extLst>
          </c:dPt>
          <c:dPt>
            <c:idx val="2"/>
            <c:invertIfNegative val="0"/>
            <c:bubble3D val="0"/>
            <c:spPr>
              <a:solidFill>
                <a:schemeClr val="accent3"/>
              </a:solidFill>
              <a:ln>
                <a:noFill/>
              </a:ln>
              <a:effectLst/>
            </c:spPr>
            <c:extLst>
              <c:ext xmlns:c16="http://schemas.microsoft.com/office/drawing/2014/chart" uri="{C3380CC4-5D6E-409C-BE32-E72D297353CC}">
                <c16:uniqueId val="{00000015-AE28-4B58-9BD0-0F364C20903C}"/>
              </c:ext>
            </c:extLst>
          </c:dPt>
          <c:dPt>
            <c:idx val="3"/>
            <c:invertIfNegative val="0"/>
            <c:bubble3D val="0"/>
            <c:spPr>
              <a:solidFill>
                <a:schemeClr val="accent3"/>
              </a:solidFill>
              <a:ln>
                <a:noFill/>
              </a:ln>
              <a:effectLst/>
            </c:spPr>
            <c:extLst>
              <c:ext xmlns:c16="http://schemas.microsoft.com/office/drawing/2014/chart" uri="{C3380CC4-5D6E-409C-BE32-E72D297353CC}">
                <c16:uniqueId val="{00000017-AE28-4B58-9BD0-0F364C20903C}"/>
              </c:ext>
            </c:extLst>
          </c:dPt>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9DBB-4B7C-8741-3EABDDEE5F2D}"/>
            </c:ext>
          </c:extLst>
        </c:ser>
        <c:dLbls>
          <c:showLegendKey val="0"/>
          <c:showVal val="0"/>
          <c:showCatName val="0"/>
          <c:showSerName val="0"/>
          <c:showPercent val="0"/>
          <c:showBubbleSize val="0"/>
        </c:dLbls>
        <c:gapWidth val="100"/>
        <c:axId val="1179047984"/>
        <c:axId val="1179048816"/>
      </c:barChart>
      <c:valAx>
        <c:axId val="117904881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79047984"/>
        <c:crosses val="autoZero"/>
        <c:crossBetween val="between"/>
      </c:valAx>
      <c:catAx>
        <c:axId val="1179047984"/>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79048816"/>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DE14-4384-BC13-9C3F8F0C5F7F}"/>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DE14-4384-BC13-9C3F8F0C5F7F}"/>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DE14-4384-BC13-9C3F8F0C5F7F}"/>
            </c:ext>
          </c:extLst>
        </c:ser>
        <c:dLbls>
          <c:showLegendKey val="0"/>
          <c:showVal val="0"/>
          <c:showCatName val="0"/>
          <c:showSerName val="0"/>
          <c:showPercent val="0"/>
          <c:showBubbleSize val="0"/>
        </c:dLbls>
        <c:gapWidth val="150"/>
        <c:overlap val="100"/>
        <c:axId val="1063613024"/>
        <c:axId val="1063613440"/>
      </c:barChart>
      <c:catAx>
        <c:axId val="10636130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63613440"/>
        <c:crosses val="autoZero"/>
        <c:auto val="1"/>
        <c:lblAlgn val="ctr"/>
        <c:lblOffset val="100"/>
        <c:noMultiLvlLbl val="0"/>
      </c:catAx>
      <c:valAx>
        <c:axId val="106361344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636130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ndard"/>
        <c:varyColors val="0"/>
        <c:ser>
          <c:idx val="0"/>
          <c:order val="0"/>
          <c:tx>
            <c:strRef>
              <c:f>Sheet1!$B$1</c:f>
              <c:strCache>
                <c:ptCount val="1"/>
                <c:pt idx="0">
                  <c:v>Series 1</c:v>
                </c:pt>
              </c:strCache>
            </c:strRef>
          </c:tx>
          <c:spPr>
            <a:solidFill>
              <a:schemeClr val="accent1"/>
            </a:solidFill>
            <a:ln>
              <a:noFill/>
            </a:ln>
            <a:effectLst/>
          </c:spPr>
          <c:cat>
            <c:numRef>
              <c:f>Sheet1!$A$2:$A$6</c:f>
              <c:numCache>
                <c:formatCode>m/d/yyyy</c:formatCode>
                <c:ptCount val="5"/>
                <c:pt idx="0">
                  <c:v>37377</c:v>
                </c:pt>
                <c:pt idx="1">
                  <c:v>37408</c:v>
                </c:pt>
                <c:pt idx="2">
                  <c:v>37438</c:v>
                </c:pt>
                <c:pt idx="3">
                  <c:v>37469</c:v>
                </c:pt>
                <c:pt idx="4">
                  <c:v>37500</c:v>
                </c:pt>
              </c:numCache>
            </c:numRef>
          </c:cat>
          <c:val>
            <c:numRef>
              <c:f>Sheet1!$B$2:$B$6</c:f>
              <c:numCache>
                <c:formatCode>General</c:formatCode>
                <c:ptCount val="5"/>
                <c:pt idx="0">
                  <c:v>32</c:v>
                </c:pt>
                <c:pt idx="1">
                  <c:v>32</c:v>
                </c:pt>
                <c:pt idx="2">
                  <c:v>28</c:v>
                </c:pt>
                <c:pt idx="3">
                  <c:v>12</c:v>
                </c:pt>
                <c:pt idx="4">
                  <c:v>15</c:v>
                </c:pt>
              </c:numCache>
            </c:numRef>
          </c:val>
          <c:extLst>
            <c:ext xmlns:c16="http://schemas.microsoft.com/office/drawing/2014/chart" uri="{C3380CC4-5D6E-409C-BE32-E72D297353CC}">
              <c16:uniqueId val="{00000000-82D3-48CC-BC61-8DCE38043DBC}"/>
            </c:ext>
          </c:extLst>
        </c:ser>
        <c:ser>
          <c:idx val="1"/>
          <c:order val="1"/>
          <c:tx>
            <c:strRef>
              <c:f>Sheet1!$C$1</c:f>
              <c:strCache>
                <c:ptCount val="1"/>
                <c:pt idx="0">
                  <c:v>Series 2</c:v>
                </c:pt>
              </c:strCache>
            </c:strRef>
          </c:tx>
          <c:spPr>
            <a:solidFill>
              <a:schemeClr val="accent2"/>
            </a:solidFill>
            <a:ln>
              <a:noFill/>
            </a:ln>
            <a:effectLst/>
          </c:spPr>
          <c:cat>
            <c:numRef>
              <c:f>Sheet1!$A$2:$A$6</c:f>
              <c:numCache>
                <c:formatCode>m/d/yyyy</c:formatCode>
                <c:ptCount val="5"/>
                <c:pt idx="0">
                  <c:v>37377</c:v>
                </c:pt>
                <c:pt idx="1">
                  <c:v>37408</c:v>
                </c:pt>
                <c:pt idx="2">
                  <c:v>37438</c:v>
                </c:pt>
                <c:pt idx="3">
                  <c:v>37469</c:v>
                </c:pt>
                <c:pt idx="4">
                  <c:v>37500</c:v>
                </c:pt>
              </c:numCache>
            </c:numRef>
          </c:cat>
          <c:val>
            <c:numRef>
              <c:f>Sheet1!$C$2:$C$6</c:f>
              <c:numCache>
                <c:formatCode>General</c:formatCode>
                <c:ptCount val="5"/>
                <c:pt idx="0">
                  <c:v>12</c:v>
                </c:pt>
                <c:pt idx="1">
                  <c:v>12</c:v>
                </c:pt>
                <c:pt idx="2">
                  <c:v>12</c:v>
                </c:pt>
                <c:pt idx="3">
                  <c:v>21</c:v>
                </c:pt>
                <c:pt idx="4">
                  <c:v>28</c:v>
                </c:pt>
              </c:numCache>
            </c:numRef>
          </c:val>
          <c:extLst>
            <c:ext xmlns:c16="http://schemas.microsoft.com/office/drawing/2014/chart" uri="{C3380CC4-5D6E-409C-BE32-E72D297353CC}">
              <c16:uniqueId val="{00000001-82D3-48CC-BC61-8DCE38043DBC}"/>
            </c:ext>
          </c:extLst>
        </c:ser>
        <c:dLbls>
          <c:showLegendKey val="0"/>
          <c:showVal val="0"/>
          <c:showCatName val="0"/>
          <c:showSerName val="0"/>
          <c:showPercent val="0"/>
          <c:showBubbleSize val="0"/>
        </c:dLbls>
        <c:axId val="1238723824"/>
        <c:axId val="1238720912"/>
      </c:areaChart>
      <c:dateAx>
        <c:axId val="1238723824"/>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38720912"/>
        <c:crosses val="autoZero"/>
        <c:auto val="1"/>
        <c:lblOffset val="100"/>
        <c:baseTimeUnit val="months"/>
      </c:dateAx>
      <c:valAx>
        <c:axId val="12387209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38723824"/>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percentStacked"/>
        <c:varyColors val="0"/>
        <c:ser>
          <c:idx val="0"/>
          <c:order val="0"/>
          <c:tx>
            <c:strRef>
              <c:f>Sheet1!$B$1</c:f>
              <c:strCache>
                <c:ptCount val="1"/>
                <c:pt idx="0">
                  <c:v>Series 1</c:v>
                </c:pt>
              </c:strCache>
            </c:strRef>
          </c:tx>
          <c:spPr>
            <a:solidFill>
              <a:schemeClr val="accent1"/>
            </a:solidFill>
            <a:ln>
              <a:noFill/>
            </a:ln>
            <a:effectLst/>
          </c:spPr>
          <c:cat>
            <c:numRef>
              <c:f>Sheet1!$A$2:$A$6</c:f>
              <c:numCache>
                <c:formatCode>m/d/yyyy</c:formatCode>
                <c:ptCount val="5"/>
                <c:pt idx="0">
                  <c:v>37377</c:v>
                </c:pt>
                <c:pt idx="1">
                  <c:v>37408</c:v>
                </c:pt>
                <c:pt idx="2">
                  <c:v>37438</c:v>
                </c:pt>
                <c:pt idx="3">
                  <c:v>37469</c:v>
                </c:pt>
                <c:pt idx="4">
                  <c:v>37500</c:v>
                </c:pt>
              </c:numCache>
            </c:numRef>
          </c:cat>
          <c:val>
            <c:numRef>
              <c:f>Sheet1!$B$2:$B$6</c:f>
              <c:numCache>
                <c:formatCode>General</c:formatCode>
                <c:ptCount val="5"/>
                <c:pt idx="0">
                  <c:v>32</c:v>
                </c:pt>
                <c:pt idx="1">
                  <c:v>32</c:v>
                </c:pt>
                <c:pt idx="2">
                  <c:v>28</c:v>
                </c:pt>
                <c:pt idx="3">
                  <c:v>12</c:v>
                </c:pt>
                <c:pt idx="4">
                  <c:v>15</c:v>
                </c:pt>
              </c:numCache>
            </c:numRef>
          </c:val>
          <c:extLst>
            <c:ext xmlns:c16="http://schemas.microsoft.com/office/drawing/2014/chart" uri="{C3380CC4-5D6E-409C-BE32-E72D297353CC}">
              <c16:uniqueId val="{00000000-0AAB-423E-BCE4-2642E6CF9C96}"/>
            </c:ext>
          </c:extLst>
        </c:ser>
        <c:ser>
          <c:idx val="1"/>
          <c:order val="1"/>
          <c:tx>
            <c:strRef>
              <c:f>Sheet1!$C$1</c:f>
              <c:strCache>
                <c:ptCount val="1"/>
                <c:pt idx="0">
                  <c:v>Series 2</c:v>
                </c:pt>
              </c:strCache>
            </c:strRef>
          </c:tx>
          <c:spPr>
            <a:solidFill>
              <a:schemeClr val="accent2"/>
            </a:solidFill>
            <a:ln>
              <a:noFill/>
            </a:ln>
            <a:effectLst/>
          </c:spPr>
          <c:cat>
            <c:numRef>
              <c:f>Sheet1!$A$2:$A$6</c:f>
              <c:numCache>
                <c:formatCode>m/d/yyyy</c:formatCode>
                <c:ptCount val="5"/>
                <c:pt idx="0">
                  <c:v>37377</c:v>
                </c:pt>
                <c:pt idx="1">
                  <c:v>37408</c:v>
                </c:pt>
                <c:pt idx="2">
                  <c:v>37438</c:v>
                </c:pt>
                <c:pt idx="3">
                  <c:v>37469</c:v>
                </c:pt>
                <c:pt idx="4">
                  <c:v>37500</c:v>
                </c:pt>
              </c:numCache>
            </c:numRef>
          </c:cat>
          <c:val>
            <c:numRef>
              <c:f>Sheet1!$C$2:$C$6</c:f>
              <c:numCache>
                <c:formatCode>General</c:formatCode>
                <c:ptCount val="5"/>
                <c:pt idx="0">
                  <c:v>12</c:v>
                </c:pt>
                <c:pt idx="1">
                  <c:v>12</c:v>
                </c:pt>
                <c:pt idx="2">
                  <c:v>12</c:v>
                </c:pt>
                <c:pt idx="3">
                  <c:v>21</c:v>
                </c:pt>
                <c:pt idx="4">
                  <c:v>28</c:v>
                </c:pt>
              </c:numCache>
            </c:numRef>
          </c:val>
          <c:extLst>
            <c:ext xmlns:c16="http://schemas.microsoft.com/office/drawing/2014/chart" uri="{C3380CC4-5D6E-409C-BE32-E72D297353CC}">
              <c16:uniqueId val="{00000001-0AAB-423E-BCE4-2642E6CF9C96}"/>
            </c:ext>
          </c:extLst>
        </c:ser>
        <c:dLbls>
          <c:showLegendKey val="0"/>
          <c:showVal val="0"/>
          <c:showCatName val="0"/>
          <c:showSerName val="0"/>
          <c:showPercent val="0"/>
          <c:showBubbleSize val="0"/>
        </c:dLbls>
        <c:axId val="1008822016"/>
        <c:axId val="1008816608"/>
      </c:areaChart>
      <c:dateAx>
        <c:axId val="1008822016"/>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08816608"/>
        <c:crosses val="autoZero"/>
        <c:auto val="1"/>
        <c:lblOffset val="100"/>
        <c:baseTimeUnit val="months"/>
      </c:dateAx>
      <c:valAx>
        <c:axId val="100881660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08822016"/>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Sheet1!$B$1</c:f>
              <c:strCache>
                <c:ptCount val="1"/>
                <c:pt idx="0">
                  <c:v>Y-Values</c:v>
                </c:pt>
              </c:strCache>
            </c:strRef>
          </c:tx>
          <c:spPr>
            <a:ln w="19050" cap="rnd">
              <a:noFill/>
              <a:round/>
            </a:ln>
            <a:effectLst/>
          </c:spPr>
          <c:marker>
            <c:symbol val="circle"/>
            <c:size val="5"/>
            <c:spPr>
              <a:solidFill>
                <a:schemeClr val="accent1"/>
              </a:solidFill>
              <a:ln w="9525">
                <a:solidFill>
                  <a:schemeClr val="accent1"/>
                </a:solidFill>
              </a:ln>
              <a:effectLst/>
            </c:spPr>
          </c:marker>
          <c:xVal>
            <c:numRef>
              <c:f>Sheet1!$A$2:$A$4</c:f>
              <c:numCache>
                <c:formatCode>General</c:formatCode>
                <c:ptCount val="3"/>
                <c:pt idx="0">
                  <c:v>0.7</c:v>
                </c:pt>
                <c:pt idx="1">
                  <c:v>1.8</c:v>
                </c:pt>
                <c:pt idx="2">
                  <c:v>2.6</c:v>
                </c:pt>
              </c:numCache>
            </c:numRef>
          </c:xVal>
          <c:yVal>
            <c:numRef>
              <c:f>Sheet1!$B$2:$B$4</c:f>
              <c:numCache>
                <c:formatCode>General</c:formatCode>
                <c:ptCount val="3"/>
                <c:pt idx="0">
                  <c:v>2.7</c:v>
                </c:pt>
                <c:pt idx="1">
                  <c:v>3.2</c:v>
                </c:pt>
                <c:pt idx="2">
                  <c:v>0.8</c:v>
                </c:pt>
              </c:numCache>
            </c:numRef>
          </c:yVal>
          <c:smooth val="0"/>
          <c:extLst>
            <c:ext xmlns:c16="http://schemas.microsoft.com/office/drawing/2014/chart" uri="{C3380CC4-5D6E-409C-BE32-E72D297353CC}">
              <c16:uniqueId val="{00000000-C7BF-4487-8C29-504DA1A3FC5C}"/>
            </c:ext>
          </c:extLst>
        </c:ser>
        <c:dLbls>
          <c:showLegendKey val="0"/>
          <c:showVal val="0"/>
          <c:showCatName val="0"/>
          <c:showSerName val="0"/>
          <c:showPercent val="0"/>
          <c:showBubbleSize val="0"/>
        </c:dLbls>
        <c:axId val="1140489136"/>
        <c:axId val="1140490800"/>
      </c:scatterChart>
      <c:valAx>
        <c:axId val="114048913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40490800"/>
        <c:crosses val="autoZero"/>
        <c:crossBetween val="midCat"/>
      </c:valAx>
      <c:valAx>
        <c:axId val="11404908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40489136"/>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accent1"/>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0-3006-45CC-B42F-85CADB1E3DF2}"/>
            </c:ext>
          </c:extLst>
        </c:ser>
        <c:ser>
          <c:idx val="1"/>
          <c:order val="1"/>
          <c:tx>
            <c:strRef>
              <c:f>Sheet1!$C$1</c:f>
              <c:strCache>
                <c:ptCount val="1"/>
                <c:pt idx="0">
                  <c:v>Series 2</c:v>
                </c:pt>
              </c:strCache>
            </c:strRef>
          </c:tx>
          <c:spPr>
            <a:ln w="28575" cap="rnd">
              <a:solidFill>
                <a:schemeClr val="accent2"/>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01-3006-45CC-B42F-85CADB1E3DF2}"/>
            </c:ext>
          </c:extLst>
        </c:ser>
        <c:ser>
          <c:idx val="2"/>
          <c:order val="2"/>
          <c:tx>
            <c:strRef>
              <c:f>Sheet1!$D$1</c:f>
              <c:strCache>
                <c:ptCount val="1"/>
                <c:pt idx="0">
                  <c:v>Series 3</c:v>
                </c:pt>
              </c:strCache>
            </c:strRef>
          </c:tx>
          <c:spPr>
            <a:ln w="28575" cap="rnd">
              <a:solidFill>
                <a:schemeClr val="accent3"/>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3006-45CC-B42F-85CADB1E3DF2}"/>
            </c:ext>
          </c:extLst>
        </c:ser>
        <c:dLbls>
          <c:showLegendKey val="0"/>
          <c:showVal val="0"/>
          <c:showCatName val="0"/>
          <c:showSerName val="0"/>
          <c:showPercent val="0"/>
          <c:showBubbleSize val="0"/>
        </c:dLbls>
        <c:smooth val="0"/>
        <c:axId val="1013481264"/>
        <c:axId val="1013485840"/>
      </c:lineChart>
      <c:catAx>
        <c:axId val="1013481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13485840"/>
        <c:crosses val="autoZero"/>
        <c:auto val="1"/>
        <c:lblAlgn val="ctr"/>
        <c:lblOffset val="100"/>
        <c:noMultiLvlLbl val="0"/>
      </c:catAx>
      <c:valAx>
        <c:axId val="10134858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134812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ubbleChart>
        <c:varyColors val="0"/>
        <c:ser>
          <c:idx val="0"/>
          <c:order val="0"/>
          <c:tx>
            <c:strRef>
              <c:f>Sheet1!$B$1</c:f>
              <c:strCache>
                <c:ptCount val="1"/>
                <c:pt idx="0">
                  <c:v>Y-Values</c:v>
                </c:pt>
              </c:strCache>
            </c:strRef>
          </c:tx>
          <c:spPr>
            <a:solidFill>
              <a:schemeClr val="accent1">
                <a:alpha val="75000"/>
              </a:schemeClr>
            </a:solidFill>
            <a:ln>
              <a:noFill/>
            </a:ln>
            <a:effectLst/>
          </c:spPr>
          <c:invertIfNegative val="0"/>
          <c:xVal>
            <c:numRef>
              <c:f>Sheet1!$A$2:$A$4</c:f>
              <c:numCache>
                <c:formatCode>General</c:formatCode>
                <c:ptCount val="3"/>
                <c:pt idx="0">
                  <c:v>0.7</c:v>
                </c:pt>
                <c:pt idx="1">
                  <c:v>1.8</c:v>
                </c:pt>
                <c:pt idx="2">
                  <c:v>2.6</c:v>
                </c:pt>
              </c:numCache>
            </c:numRef>
          </c:xVal>
          <c:yVal>
            <c:numRef>
              <c:f>Sheet1!$B$2:$B$4</c:f>
              <c:numCache>
                <c:formatCode>General</c:formatCode>
                <c:ptCount val="3"/>
                <c:pt idx="0">
                  <c:v>2.7</c:v>
                </c:pt>
                <c:pt idx="1">
                  <c:v>3.2</c:v>
                </c:pt>
                <c:pt idx="2">
                  <c:v>0.8</c:v>
                </c:pt>
              </c:numCache>
            </c:numRef>
          </c:yVal>
          <c:bubbleSize>
            <c:numRef>
              <c:f>Sheet1!$C$2:$C$4</c:f>
              <c:numCache>
                <c:formatCode>General</c:formatCode>
                <c:ptCount val="3"/>
                <c:pt idx="0">
                  <c:v>10</c:v>
                </c:pt>
                <c:pt idx="1">
                  <c:v>4</c:v>
                </c:pt>
                <c:pt idx="2">
                  <c:v>8</c:v>
                </c:pt>
              </c:numCache>
            </c:numRef>
          </c:bubbleSize>
          <c:bubble3D val="0"/>
          <c:extLst>
            <c:ext xmlns:c16="http://schemas.microsoft.com/office/drawing/2014/chart" uri="{C3380CC4-5D6E-409C-BE32-E72D297353CC}">
              <c16:uniqueId val="{00000000-97CD-4F8B-88B6-A3952A5EA1A5}"/>
            </c:ext>
          </c:extLst>
        </c:ser>
        <c:dLbls>
          <c:showLegendKey val="0"/>
          <c:showVal val="0"/>
          <c:showCatName val="0"/>
          <c:showSerName val="0"/>
          <c:showPercent val="0"/>
          <c:showBubbleSize val="0"/>
        </c:dLbls>
        <c:bubbleScale val="100"/>
        <c:showNegBubbles val="0"/>
        <c:axId val="1013974944"/>
        <c:axId val="1013977440"/>
      </c:bubbleChart>
      <c:valAx>
        <c:axId val="101397494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13977440"/>
        <c:crosses val="autoZero"/>
        <c:crossBetween val="midCat"/>
      </c:valAx>
      <c:valAx>
        <c:axId val="10139774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13974944"/>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tockChart>
        <c:ser>
          <c:idx val="0"/>
          <c:order val="0"/>
          <c:tx>
            <c:strRef>
              <c:f>Sheet1!$B$1</c:f>
              <c:strCache>
                <c:ptCount val="1"/>
                <c:pt idx="0">
                  <c:v>Open</c:v>
                </c:pt>
              </c:strCache>
            </c:strRef>
          </c:tx>
          <c:spPr>
            <a:ln w="19050" cap="rnd">
              <a:noFill/>
              <a:round/>
            </a:ln>
            <a:effectLst/>
          </c:spPr>
          <c:marker>
            <c:symbol val="none"/>
          </c:marker>
          <c:cat>
            <c:numRef>
              <c:f>Sheet1!$A$2:$A$6</c:f>
              <c:numCache>
                <c:formatCode>m/d/yyyy</c:formatCode>
                <c:ptCount val="5"/>
                <c:pt idx="0">
                  <c:v>37377</c:v>
                </c:pt>
                <c:pt idx="1">
                  <c:v>37408</c:v>
                </c:pt>
                <c:pt idx="2">
                  <c:v>37438</c:v>
                </c:pt>
                <c:pt idx="3">
                  <c:v>37469</c:v>
                </c:pt>
                <c:pt idx="4">
                  <c:v>37500</c:v>
                </c:pt>
              </c:numCache>
            </c:numRef>
          </c:cat>
          <c:val>
            <c:numRef>
              <c:f>Sheet1!$B$2:$B$6</c:f>
              <c:numCache>
                <c:formatCode>General</c:formatCode>
                <c:ptCount val="5"/>
                <c:pt idx="0">
                  <c:v>44</c:v>
                </c:pt>
                <c:pt idx="1">
                  <c:v>25</c:v>
                </c:pt>
                <c:pt idx="2">
                  <c:v>38</c:v>
                </c:pt>
                <c:pt idx="3">
                  <c:v>50</c:v>
                </c:pt>
                <c:pt idx="4">
                  <c:v>34</c:v>
                </c:pt>
              </c:numCache>
            </c:numRef>
          </c:val>
          <c:smooth val="0"/>
          <c:extLst>
            <c:ext xmlns:c16="http://schemas.microsoft.com/office/drawing/2014/chart" uri="{C3380CC4-5D6E-409C-BE32-E72D297353CC}">
              <c16:uniqueId val="{00000000-2D95-4C09-B720-6A2E97156BE1}"/>
            </c:ext>
          </c:extLst>
        </c:ser>
        <c:ser>
          <c:idx val="1"/>
          <c:order val="1"/>
          <c:tx>
            <c:strRef>
              <c:f>Sheet1!$C$1</c:f>
              <c:strCache>
                <c:ptCount val="1"/>
                <c:pt idx="0">
                  <c:v>High</c:v>
                </c:pt>
              </c:strCache>
            </c:strRef>
          </c:tx>
          <c:spPr>
            <a:ln w="19050" cap="rnd">
              <a:noFill/>
              <a:round/>
            </a:ln>
            <a:effectLst/>
          </c:spPr>
          <c:marker>
            <c:symbol val="none"/>
          </c:marker>
          <c:cat>
            <c:numRef>
              <c:f>Sheet1!$A$2:$A$6</c:f>
              <c:numCache>
                <c:formatCode>m/d/yyyy</c:formatCode>
                <c:ptCount val="5"/>
                <c:pt idx="0">
                  <c:v>37377</c:v>
                </c:pt>
                <c:pt idx="1">
                  <c:v>37408</c:v>
                </c:pt>
                <c:pt idx="2">
                  <c:v>37438</c:v>
                </c:pt>
                <c:pt idx="3">
                  <c:v>37469</c:v>
                </c:pt>
                <c:pt idx="4">
                  <c:v>37500</c:v>
                </c:pt>
              </c:numCache>
            </c:numRef>
          </c:cat>
          <c:val>
            <c:numRef>
              <c:f>Sheet1!$C$2:$C$6</c:f>
              <c:numCache>
                <c:formatCode>General</c:formatCode>
                <c:ptCount val="5"/>
                <c:pt idx="0">
                  <c:v>55</c:v>
                </c:pt>
                <c:pt idx="1">
                  <c:v>57</c:v>
                </c:pt>
                <c:pt idx="2">
                  <c:v>57</c:v>
                </c:pt>
                <c:pt idx="3">
                  <c:v>58</c:v>
                </c:pt>
                <c:pt idx="4">
                  <c:v>36</c:v>
                </c:pt>
              </c:numCache>
            </c:numRef>
          </c:val>
          <c:smooth val="0"/>
          <c:extLst>
            <c:ext xmlns:c16="http://schemas.microsoft.com/office/drawing/2014/chart" uri="{C3380CC4-5D6E-409C-BE32-E72D297353CC}">
              <c16:uniqueId val="{00000001-2D95-4C09-B720-6A2E97156BE1}"/>
            </c:ext>
          </c:extLst>
        </c:ser>
        <c:ser>
          <c:idx val="2"/>
          <c:order val="2"/>
          <c:tx>
            <c:strRef>
              <c:f>Sheet1!$D$1</c:f>
              <c:strCache>
                <c:ptCount val="1"/>
                <c:pt idx="0">
                  <c:v>Low</c:v>
                </c:pt>
              </c:strCache>
            </c:strRef>
          </c:tx>
          <c:spPr>
            <a:ln w="19050" cap="rnd">
              <a:noFill/>
              <a:round/>
            </a:ln>
            <a:effectLst/>
          </c:spPr>
          <c:marker>
            <c:symbol val="none"/>
          </c:marker>
          <c:cat>
            <c:numRef>
              <c:f>Sheet1!$A$2:$A$6</c:f>
              <c:numCache>
                <c:formatCode>m/d/yyyy</c:formatCode>
                <c:ptCount val="5"/>
                <c:pt idx="0">
                  <c:v>37377</c:v>
                </c:pt>
                <c:pt idx="1">
                  <c:v>37408</c:v>
                </c:pt>
                <c:pt idx="2">
                  <c:v>37438</c:v>
                </c:pt>
                <c:pt idx="3">
                  <c:v>37469</c:v>
                </c:pt>
                <c:pt idx="4">
                  <c:v>37500</c:v>
                </c:pt>
              </c:numCache>
            </c:numRef>
          </c:cat>
          <c:val>
            <c:numRef>
              <c:f>Sheet1!$D$2:$D$6</c:f>
              <c:numCache>
                <c:formatCode>General</c:formatCode>
                <c:ptCount val="5"/>
                <c:pt idx="0">
                  <c:v>11</c:v>
                </c:pt>
                <c:pt idx="1">
                  <c:v>12</c:v>
                </c:pt>
                <c:pt idx="2">
                  <c:v>13</c:v>
                </c:pt>
                <c:pt idx="3">
                  <c:v>11</c:v>
                </c:pt>
                <c:pt idx="4">
                  <c:v>5</c:v>
                </c:pt>
              </c:numCache>
            </c:numRef>
          </c:val>
          <c:smooth val="0"/>
          <c:extLst>
            <c:ext xmlns:c16="http://schemas.microsoft.com/office/drawing/2014/chart" uri="{C3380CC4-5D6E-409C-BE32-E72D297353CC}">
              <c16:uniqueId val="{00000002-2D95-4C09-B720-6A2E97156BE1}"/>
            </c:ext>
          </c:extLst>
        </c:ser>
        <c:ser>
          <c:idx val="3"/>
          <c:order val="3"/>
          <c:tx>
            <c:strRef>
              <c:f>Sheet1!$E$1</c:f>
              <c:strCache>
                <c:ptCount val="1"/>
                <c:pt idx="0">
                  <c:v>Close</c:v>
                </c:pt>
              </c:strCache>
            </c:strRef>
          </c:tx>
          <c:spPr>
            <a:ln w="19050" cap="rnd">
              <a:noFill/>
              <a:round/>
            </a:ln>
            <a:effectLst/>
          </c:spPr>
          <c:marker>
            <c:symbol val="none"/>
          </c:marker>
          <c:cat>
            <c:numRef>
              <c:f>Sheet1!$A$2:$A$6</c:f>
              <c:numCache>
                <c:formatCode>m/d/yyyy</c:formatCode>
                <c:ptCount val="5"/>
                <c:pt idx="0">
                  <c:v>37377</c:v>
                </c:pt>
                <c:pt idx="1">
                  <c:v>37408</c:v>
                </c:pt>
                <c:pt idx="2">
                  <c:v>37438</c:v>
                </c:pt>
                <c:pt idx="3">
                  <c:v>37469</c:v>
                </c:pt>
                <c:pt idx="4">
                  <c:v>37500</c:v>
                </c:pt>
              </c:numCache>
            </c:numRef>
          </c:cat>
          <c:val>
            <c:numRef>
              <c:f>Sheet1!$E$2:$E$6</c:f>
              <c:numCache>
                <c:formatCode>General</c:formatCode>
                <c:ptCount val="5"/>
                <c:pt idx="0">
                  <c:v>25</c:v>
                </c:pt>
                <c:pt idx="1">
                  <c:v>38</c:v>
                </c:pt>
                <c:pt idx="2">
                  <c:v>50</c:v>
                </c:pt>
                <c:pt idx="3">
                  <c:v>34</c:v>
                </c:pt>
                <c:pt idx="4">
                  <c:v>18</c:v>
                </c:pt>
              </c:numCache>
            </c:numRef>
          </c:val>
          <c:smooth val="0"/>
          <c:extLst>
            <c:ext xmlns:c16="http://schemas.microsoft.com/office/drawing/2014/chart" uri="{C3380CC4-5D6E-409C-BE32-E72D297353CC}">
              <c16:uniqueId val="{00000003-2D95-4C09-B720-6A2E97156BE1}"/>
            </c:ext>
          </c:extLst>
        </c:ser>
        <c:dLbls>
          <c:showLegendKey val="0"/>
          <c:showVal val="0"/>
          <c:showCatName val="0"/>
          <c:showSerName val="0"/>
          <c:showPercent val="0"/>
          <c:showBubbleSize val="0"/>
        </c:dLbls>
        <c:hiLowLines>
          <c:spPr>
            <a:ln w="9525" cap="flat" cmpd="sng" algn="ctr">
              <a:solidFill>
                <a:schemeClr val="tx1">
                  <a:lumMod val="75000"/>
                  <a:lumOff val="25000"/>
                </a:schemeClr>
              </a:solidFill>
              <a:round/>
            </a:ln>
            <a:effectLst/>
          </c:spPr>
        </c:hiLowLines>
        <c:upDownBars>
          <c:gapWidth val="150"/>
          <c:upBars>
            <c:spPr>
              <a:solidFill>
                <a:schemeClr val="lt1"/>
              </a:solidFill>
              <a:ln w="9525" cap="flat" cmpd="sng" algn="ctr">
                <a:solidFill>
                  <a:schemeClr val="tx1">
                    <a:lumMod val="65000"/>
                    <a:lumOff val="35000"/>
                  </a:schemeClr>
                </a:solidFill>
                <a:round/>
              </a:ln>
              <a:effectLst/>
            </c:spPr>
          </c:upBars>
          <c:downBars>
            <c:spPr>
              <a:solidFill>
                <a:schemeClr val="dk1">
                  <a:lumMod val="75000"/>
                  <a:lumOff val="25000"/>
                </a:schemeClr>
              </a:solidFill>
              <a:ln w="9525" cap="flat" cmpd="sng" algn="ctr">
                <a:solidFill>
                  <a:schemeClr val="tx1">
                    <a:lumMod val="65000"/>
                    <a:lumOff val="35000"/>
                  </a:schemeClr>
                </a:solidFill>
                <a:round/>
              </a:ln>
              <a:effectLst/>
            </c:spPr>
          </c:downBars>
        </c:upDownBars>
        <c:axId val="1066564576"/>
        <c:axId val="1066564992"/>
      </c:stockChart>
      <c:dateAx>
        <c:axId val="1066564576"/>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66564992"/>
        <c:crosses val="autoZero"/>
        <c:auto val="1"/>
        <c:lblOffset val="100"/>
        <c:baseTimeUnit val="months"/>
      </c:dateAx>
      <c:valAx>
        <c:axId val="10665649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665645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Volume</c:v>
                </c:pt>
              </c:strCache>
            </c:strRef>
          </c:tx>
          <c:spPr>
            <a:solidFill>
              <a:schemeClr val="accent1"/>
            </a:solidFill>
            <a:ln w="19050">
              <a:noFill/>
            </a:ln>
            <a:effectLst/>
          </c:spPr>
          <c:invertIfNegative val="0"/>
          <c:cat>
            <c:numRef>
              <c:f>Sheet1!$A$2:$A$6</c:f>
              <c:numCache>
                <c:formatCode>m/d/yyyy</c:formatCode>
                <c:ptCount val="5"/>
                <c:pt idx="0">
                  <c:v>37377</c:v>
                </c:pt>
                <c:pt idx="1">
                  <c:v>37408</c:v>
                </c:pt>
                <c:pt idx="2">
                  <c:v>37438</c:v>
                </c:pt>
                <c:pt idx="3">
                  <c:v>37469</c:v>
                </c:pt>
                <c:pt idx="4">
                  <c:v>37500</c:v>
                </c:pt>
              </c:numCache>
            </c:numRef>
          </c:cat>
          <c:val>
            <c:numRef>
              <c:f>Sheet1!$B$2:$B$6</c:f>
              <c:numCache>
                <c:formatCode>General</c:formatCode>
                <c:ptCount val="5"/>
                <c:pt idx="0">
                  <c:v>70</c:v>
                </c:pt>
                <c:pt idx="1">
                  <c:v>120</c:v>
                </c:pt>
                <c:pt idx="2">
                  <c:v>150</c:v>
                </c:pt>
                <c:pt idx="3">
                  <c:v>135</c:v>
                </c:pt>
                <c:pt idx="4">
                  <c:v>148</c:v>
                </c:pt>
              </c:numCache>
            </c:numRef>
          </c:val>
          <c:extLst>
            <c:ext xmlns:c16="http://schemas.microsoft.com/office/drawing/2014/chart" uri="{C3380CC4-5D6E-409C-BE32-E72D297353CC}">
              <c16:uniqueId val="{00000000-142E-44F1-9F69-A599CDBFF3B1}"/>
            </c:ext>
          </c:extLst>
        </c:ser>
        <c:dLbls>
          <c:showLegendKey val="0"/>
          <c:showVal val="0"/>
          <c:showCatName val="0"/>
          <c:showSerName val="0"/>
          <c:showPercent val="0"/>
          <c:showBubbleSize val="0"/>
        </c:dLbls>
        <c:gapWidth val="150"/>
        <c:axId val="1179047152"/>
        <c:axId val="1179051728"/>
      </c:barChart>
      <c:stockChart>
        <c:ser>
          <c:idx val="1"/>
          <c:order val="1"/>
          <c:tx>
            <c:strRef>
              <c:f>Sheet1!$C$1</c:f>
              <c:strCache>
                <c:ptCount val="1"/>
                <c:pt idx="0">
                  <c:v>High</c:v>
                </c:pt>
              </c:strCache>
            </c:strRef>
          </c:tx>
          <c:spPr>
            <a:ln w="19050" cap="rnd">
              <a:noFill/>
              <a:round/>
            </a:ln>
            <a:effectLst/>
          </c:spPr>
          <c:marker>
            <c:symbol val="none"/>
          </c:marker>
          <c:cat>
            <c:numRef>
              <c:f>Sheet1!$A$2:$A$6</c:f>
              <c:numCache>
                <c:formatCode>m/d/yyyy</c:formatCode>
                <c:ptCount val="5"/>
                <c:pt idx="0">
                  <c:v>37377</c:v>
                </c:pt>
                <c:pt idx="1">
                  <c:v>37408</c:v>
                </c:pt>
                <c:pt idx="2">
                  <c:v>37438</c:v>
                </c:pt>
                <c:pt idx="3">
                  <c:v>37469</c:v>
                </c:pt>
                <c:pt idx="4">
                  <c:v>37500</c:v>
                </c:pt>
              </c:numCache>
            </c:numRef>
          </c:cat>
          <c:val>
            <c:numRef>
              <c:f>Sheet1!$C$2:$C$6</c:f>
              <c:numCache>
                <c:formatCode>General</c:formatCode>
                <c:ptCount val="5"/>
                <c:pt idx="0">
                  <c:v>55</c:v>
                </c:pt>
                <c:pt idx="1">
                  <c:v>57</c:v>
                </c:pt>
                <c:pt idx="2">
                  <c:v>57</c:v>
                </c:pt>
                <c:pt idx="3">
                  <c:v>58</c:v>
                </c:pt>
                <c:pt idx="4">
                  <c:v>58</c:v>
                </c:pt>
              </c:numCache>
            </c:numRef>
          </c:val>
          <c:smooth val="0"/>
          <c:extLst>
            <c:ext xmlns:c16="http://schemas.microsoft.com/office/drawing/2014/chart" uri="{C3380CC4-5D6E-409C-BE32-E72D297353CC}">
              <c16:uniqueId val="{00000001-142E-44F1-9F69-A599CDBFF3B1}"/>
            </c:ext>
          </c:extLst>
        </c:ser>
        <c:ser>
          <c:idx val="2"/>
          <c:order val="2"/>
          <c:tx>
            <c:strRef>
              <c:f>Sheet1!$D$1</c:f>
              <c:strCache>
                <c:ptCount val="1"/>
                <c:pt idx="0">
                  <c:v>Low</c:v>
                </c:pt>
              </c:strCache>
            </c:strRef>
          </c:tx>
          <c:spPr>
            <a:ln w="19050" cap="rnd">
              <a:noFill/>
              <a:round/>
            </a:ln>
            <a:effectLst/>
          </c:spPr>
          <c:marker>
            <c:symbol val="none"/>
          </c:marker>
          <c:cat>
            <c:numRef>
              <c:f>Sheet1!$A$2:$A$6</c:f>
              <c:numCache>
                <c:formatCode>m/d/yyyy</c:formatCode>
                <c:ptCount val="5"/>
                <c:pt idx="0">
                  <c:v>37377</c:v>
                </c:pt>
                <c:pt idx="1">
                  <c:v>37408</c:v>
                </c:pt>
                <c:pt idx="2">
                  <c:v>37438</c:v>
                </c:pt>
                <c:pt idx="3">
                  <c:v>37469</c:v>
                </c:pt>
                <c:pt idx="4">
                  <c:v>37500</c:v>
                </c:pt>
              </c:numCache>
            </c:numRef>
          </c:cat>
          <c:val>
            <c:numRef>
              <c:f>Sheet1!$D$2:$D$6</c:f>
              <c:numCache>
                <c:formatCode>General</c:formatCode>
                <c:ptCount val="5"/>
                <c:pt idx="0">
                  <c:v>11</c:v>
                </c:pt>
                <c:pt idx="1">
                  <c:v>12</c:v>
                </c:pt>
                <c:pt idx="2">
                  <c:v>13</c:v>
                </c:pt>
                <c:pt idx="3">
                  <c:v>11</c:v>
                </c:pt>
                <c:pt idx="4">
                  <c:v>35</c:v>
                </c:pt>
              </c:numCache>
            </c:numRef>
          </c:val>
          <c:smooth val="0"/>
          <c:extLst>
            <c:ext xmlns:c16="http://schemas.microsoft.com/office/drawing/2014/chart" uri="{C3380CC4-5D6E-409C-BE32-E72D297353CC}">
              <c16:uniqueId val="{00000002-142E-44F1-9F69-A599CDBFF3B1}"/>
            </c:ext>
          </c:extLst>
        </c:ser>
        <c:ser>
          <c:idx val="3"/>
          <c:order val="3"/>
          <c:tx>
            <c:strRef>
              <c:f>Sheet1!$E$1</c:f>
              <c:strCache>
                <c:ptCount val="1"/>
                <c:pt idx="0">
                  <c:v>Close</c:v>
                </c:pt>
              </c:strCache>
            </c:strRef>
          </c:tx>
          <c:spPr>
            <a:ln w="19050" cap="rnd">
              <a:noFill/>
              <a:round/>
            </a:ln>
            <a:effectLst/>
          </c:spPr>
          <c:marker>
            <c:symbol val="dot"/>
            <c:size val="5"/>
            <c:spPr>
              <a:solidFill>
                <a:schemeClr val="accent4"/>
              </a:solidFill>
              <a:ln w="9525">
                <a:solidFill>
                  <a:schemeClr val="accent4"/>
                </a:solidFill>
              </a:ln>
              <a:effectLst/>
            </c:spPr>
          </c:marker>
          <c:cat>
            <c:numRef>
              <c:f>Sheet1!$A$2:$A$6</c:f>
              <c:numCache>
                <c:formatCode>m/d/yyyy</c:formatCode>
                <c:ptCount val="5"/>
                <c:pt idx="0">
                  <c:v>37377</c:v>
                </c:pt>
                <c:pt idx="1">
                  <c:v>37408</c:v>
                </c:pt>
                <c:pt idx="2">
                  <c:v>37438</c:v>
                </c:pt>
                <c:pt idx="3">
                  <c:v>37469</c:v>
                </c:pt>
                <c:pt idx="4">
                  <c:v>37500</c:v>
                </c:pt>
              </c:numCache>
            </c:numRef>
          </c:cat>
          <c:val>
            <c:numRef>
              <c:f>Sheet1!$E$2:$E$6</c:f>
              <c:numCache>
                <c:formatCode>General</c:formatCode>
                <c:ptCount val="5"/>
                <c:pt idx="0">
                  <c:v>32</c:v>
                </c:pt>
                <c:pt idx="1">
                  <c:v>35</c:v>
                </c:pt>
                <c:pt idx="2">
                  <c:v>34</c:v>
                </c:pt>
                <c:pt idx="3">
                  <c:v>35</c:v>
                </c:pt>
                <c:pt idx="4">
                  <c:v>43</c:v>
                </c:pt>
              </c:numCache>
            </c:numRef>
          </c:val>
          <c:smooth val="0"/>
          <c:extLst>
            <c:ext xmlns:c16="http://schemas.microsoft.com/office/drawing/2014/chart" uri="{C3380CC4-5D6E-409C-BE32-E72D297353CC}">
              <c16:uniqueId val="{00000003-142E-44F1-9F69-A599CDBFF3B1}"/>
            </c:ext>
          </c:extLst>
        </c:ser>
        <c:dLbls>
          <c:showLegendKey val="0"/>
          <c:showVal val="0"/>
          <c:showCatName val="0"/>
          <c:showSerName val="0"/>
          <c:showPercent val="0"/>
          <c:showBubbleSize val="0"/>
        </c:dLbls>
        <c:hiLowLines>
          <c:spPr>
            <a:ln w="9525" cap="flat" cmpd="sng" algn="ctr">
              <a:solidFill>
                <a:schemeClr val="tx1">
                  <a:lumMod val="75000"/>
                  <a:lumOff val="25000"/>
                </a:schemeClr>
              </a:solidFill>
              <a:round/>
            </a:ln>
            <a:effectLst/>
          </c:spPr>
        </c:hiLowLines>
        <c:axId val="1179052560"/>
        <c:axId val="1179052144"/>
      </c:stockChart>
      <c:dateAx>
        <c:axId val="1179047152"/>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79051728"/>
        <c:crosses val="autoZero"/>
        <c:auto val="1"/>
        <c:lblOffset val="100"/>
        <c:baseTimeUnit val="months"/>
      </c:dateAx>
      <c:valAx>
        <c:axId val="11790517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79047152"/>
        <c:crosses val="autoZero"/>
        <c:crossBetween val="between"/>
      </c:valAx>
      <c:valAx>
        <c:axId val="1179052144"/>
        <c:scaling>
          <c:orientation val="minMax"/>
        </c:scaling>
        <c:delete val="0"/>
        <c:axPos val="r"/>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79052560"/>
        <c:crosses val="max"/>
        <c:crossBetween val="between"/>
      </c:valAx>
      <c:dateAx>
        <c:axId val="1179052560"/>
        <c:scaling>
          <c:orientation val="minMax"/>
        </c:scaling>
        <c:delete val="1"/>
        <c:axPos val="b"/>
        <c:numFmt formatCode="m/d/yyyy" sourceLinked="1"/>
        <c:majorTickMark val="out"/>
        <c:minorTickMark val="none"/>
        <c:tickLblPos val="nextTo"/>
        <c:crossAx val="1179052144"/>
        <c:crosses val="autoZero"/>
        <c:auto val="1"/>
        <c:lblOffset val="100"/>
        <c:baseTimeUnit val="months"/>
      </c:date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marker"/>
        <c:varyColors val="0"/>
        <c:ser>
          <c:idx val="0"/>
          <c:order val="0"/>
          <c:tx>
            <c:strRef>
              <c:f>Sheet1!$B$1</c:f>
              <c:strCache>
                <c:ptCount val="1"/>
                <c:pt idx="0">
                  <c:v>Series 1</c:v>
                </c:pt>
              </c:strCache>
            </c:strRef>
          </c:tx>
          <c:spPr>
            <a:ln w="28575" cap="rnd">
              <a:solidFill>
                <a:schemeClr val="accent1"/>
              </a:solidFill>
              <a:round/>
            </a:ln>
            <a:effectLst/>
          </c:spPr>
          <c:marker>
            <c:symbol val="none"/>
          </c:marker>
          <c:cat>
            <c:numRef>
              <c:f>Sheet1!$A$2:$A$6</c:f>
              <c:numCache>
                <c:formatCode>m/d/yyyy</c:formatCode>
                <c:ptCount val="5"/>
                <c:pt idx="0">
                  <c:v>37377</c:v>
                </c:pt>
                <c:pt idx="1">
                  <c:v>37408</c:v>
                </c:pt>
                <c:pt idx="2">
                  <c:v>37438</c:v>
                </c:pt>
                <c:pt idx="3">
                  <c:v>37469</c:v>
                </c:pt>
                <c:pt idx="4">
                  <c:v>37500</c:v>
                </c:pt>
              </c:numCache>
            </c:numRef>
          </c:cat>
          <c:val>
            <c:numRef>
              <c:f>Sheet1!$B$2:$B$6</c:f>
              <c:numCache>
                <c:formatCode>General</c:formatCode>
                <c:ptCount val="5"/>
                <c:pt idx="0">
                  <c:v>32</c:v>
                </c:pt>
                <c:pt idx="1">
                  <c:v>32</c:v>
                </c:pt>
                <c:pt idx="2">
                  <c:v>28</c:v>
                </c:pt>
                <c:pt idx="3">
                  <c:v>12</c:v>
                </c:pt>
                <c:pt idx="4">
                  <c:v>15</c:v>
                </c:pt>
              </c:numCache>
            </c:numRef>
          </c:val>
          <c:extLst>
            <c:ext xmlns:c16="http://schemas.microsoft.com/office/drawing/2014/chart" uri="{C3380CC4-5D6E-409C-BE32-E72D297353CC}">
              <c16:uniqueId val="{00000000-7EB6-456A-9EDB-1C3B989D2607}"/>
            </c:ext>
          </c:extLst>
        </c:ser>
        <c:ser>
          <c:idx val="1"/>
          <c:order val="1"/>
          <c:tx>
            <c:strRef>
              <c:f>Sheet1!$C$1</c:f>
              <c:strCache>
                <c:ptCount val="1"/>
                <c:pt idx="0">
                  <c:v>Series 2</c:v>
                </c:pt>
              </c:strCache>
            </c:strRef>
          </c:tx>
          <c:spPr>
            <a:ln w="28575" cap="rnd">
              <a:solidFill>
                <a:schemeClr val="accent2"/>
              </a:solidFill>
              <a:round/>
            </a:ln>
            <a:effectLst/>
          </c:spPr>
          <c:marker>
            <c:symbol val="none"/>
          </c:marker>
          <c:cat>
            <c:numRef>
              <c:f>Sheet1!$A$2:$A$6</c:f>
              <c:numCache>
                <c:formatCode>m/d/yyyy</c:formatCode>
                <c:ptCount val="5"/>
                <c:pt idx="0">
                  <c:v>37377</c:v>
                </c:pt>
                <c:pt idx="1">
                  <c:v>37408</c:v>
                </c:pt>
                <c:pt idx="2">
                  <c:v>37438</c:v>
                </c:pt>
                <c:pt idx="3">
                  <c:v>37469</c:v>
                </c:pt>
                <c:pt idx="4">
                  <c:v>37500</c:v>
                </c:pt>
              </c:numCache>
            </c:numRef>
          </c:cat>
          <c:val>
            <c:numRef>
              <c:f>Sheet1!$C$2:$C$6</c:f>
              <c:numCache>
                <c:formatCode>General</c:formatCode>
                <c:ptCount val="5"/>
                <c:pt idx="0">
                  <c:v>12</c:v>
                </c:pt>
                <c:pt idx="1">
                  <c:v>12</c:v>
                </c:pt>
                <c:pt idx="2">
                  <c:v>12</c:v>
                </c:pt>
                <c:pt idx="3">
                  <c:v>21</c:v>
                </c:pt>
                <c:pt idx="4">
                  <c:v>28</c:v>
                </c:pt>
              </c:numCache>
            </c:numRef>
          </c:val>
          <c:extLst>
            <c:ext xmlns:c16="http://schemas.microsoft.com/office/drawing/2014/chart" uri="{C3380CC4-5D6E-409C-BE32-E72D297353CC}">
              <c16:uniqueId val="{00000001-7EB6-456A-9EDB-1C3B989D2607}"/>
            </c:ext>
          </c:extLst>
        </c:ser>
        <c:dLbls>
          <c:showLegendKey val="0"/>
          <c:showVal val="0"/>
          <c:showCatName val="0"/>
          <c:showSerName val="0"/>
          <c:showPercent val="0"/>
          <c:showBubbleSize val="0"/>
        </c:dLbls>
        <c:axId val="1013491248"/>
        <c:axId val="1013503312"/>
      </c:radarChart>
      <c:catAx>
        <c:axId val="1013491248"/>
        <c:scaling>
          <c:orientation val="minMax"/>
        </c:scaling>
        <c:delete val="0"/>
        <c:axPos val="b"/>
        <c:numFmt formatCode="m/d/yy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13503312"/>
        <c:crosses val="autoZero"/>
        <c:auto val="1"/>
        <c:lblAlgn val="ctr"/>
        <c:lblOffset val="100"/>
        <c:noMultiLvlLbl val="0"/>
      </c:catAx>
      <c:valAx>
        <c:axId val="10135033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13491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filled"/>
        <c:varyColors val="0"/>
        <c:ser>
          <c:idx val="0"/>
          <c:order val="0"/>
          <c:tx>
            <c:strRef>
              <c:f>Sheet1!$B$1</c:f>
              <c:strCache>
                <c:ptCount val="1"/>
                <c:pt idx="0">
                  <c:v>Series 1</c:v>
                </c:pt>
              </c:strCache>
            </c:strRef>
          </c:tx>
          <c:spPr>
            <a:solidFill>
              <a:schemeClr val="accent1"/>
            </a:solidFill>
            <a:ln>
              <a:noFill/>
            </a:ln>
            <a:effectLst/>
          </c:spPr>
          <c:cat>
            <c:numRef>
              <c:f>Sheet1!$A$2:$A$6</c:f>
              <c:numCache>
                <c:formatCode>m/d/yyyy</c:formatCode>
                <c:ptCount val="5"/>
                <c:pt idx="0">
                  <c:v>37377</c:v>
                </c:pt>
                <c:pt idx="1">
                  <c:v>37408</c:v>
                </c:pt>
                <c:pt idx="2">
                  <c:v>37438</c:v>
                </c:pt>
                <c:pt idx="3">
                  <c:v>37469</c:v>
                </c:pt>
                <c:pt idx="4">
                  <c:v>37500</c:v>
                </c:pt>
              </c:numCache>
            </c:numRef>
          </c:cat>
          <c:val>
            <c:numRef>
              <c:f>Sheet1!$B$2:$B$6</c:f>
              <c:numCache>
                <c:formatCode>General</c:formatCode>
                <c:ptCount val="5"/>
                <c:pt idx="0">
                  <c:v>32</c:v>
                </c:pt>
                <c:pt idx="1">
                  <c:v>32</c:v>
                </c:pt>
                <c:pt idx="2">
                  <c:v>28</c:v>
                </c:pt>
                <c:pt idx="3">
                  <c:v>12</c:v>
                </c:pt>
                <c:pt idx="4">
                  <c:v>15</c:v>
                </c:pt>
              </c:numCache>
            </c:numRef>
          </c:val>
          <c:extLst>
            <c:ext xmlns:c16="http://schemas.microsoft.com/office/drawing/2014/chart" uri="{C3380CC4-5D6E-409C-BE32-E72D297353CC}">
              <c16:uniqueId val="{00000000-0738-47AB-A76E-2C6BA2DF2E38}"/>
            </c:ext>
          </c:extLst>
        </c:ser>
        <c:ser>
          <c:idx val="1"/>
          <c:order val="1"/>
          <c:tx>
            <c:strRef>
              <c:f>Sheet1!$C$1</c:f>
              <c:strCache>
                <c:ptCount val="1"/>
                <c:pt idx="0">
                  <c:v>Series 2</c:v>
                </c:pt>
              </c:strCache>
            </c:strRef>
          </c:tx>
          <c:spPr>
            <a:solidFill>
              <a:schemeClr val="accent2"/>
            </a:solidFill>
            <a:ln>
              <a:noFill/>
            </a:ln>
            <a:effectLst/>
          </c:spPr>
          <c:cat>
            <c:numRef>
              <c:f>Sheet1!$A$2:$A$6</c:f>
              <c:numCache>
                <c:formatCode>m/d/yyyy</c:formatCode>
                <c:ptCount val="5"/>
                <c:pt idx="0">
                  <c:v>37377</c:v>
                </c:pt>
                <c:pt idx="1">
                  <c:v>37408</c:v>
                </c:pt>
                <c:pt idx="2">
                  <c:v>37438</c:v>
                </c:pt>
                <c:pt idx="3">
                  <c:v>37469</c:v>
                </c:pt>
                <c:pt idx="4">
                  <c:v>37500</c:v>
                </c:pt>
              </c:numCache>
            </c:numRef>
          </c:cat>
          <c:val>
            <c:numRef>
              <c:f>Sheet1!$C$2:$C$6</c:f>
              <c:numCache>
                <c:formatCode>General</c:formatCode>
                <c:ptCount val="5"/>
                <c:pt idx="0">
                  <c:v>12</c:v>
                </c:pt>
                <c:pt idx="1">
                  <c:v>12</c:v>
                </c:pt>
                <c:pt idx="2">
                  <c:v>12</c:v>
                </c:pt>
                <c:pt idx="3">
                  <c:v>21</c:v>
                </c:pt>
                <c:pt idx="4">
                  <c:v>28</c:v>
                </c:pt>
              </c:numCache>
            </c:numRef>
          </c:val>
          <c:extLst>
            <c:ext xmlns:c16="http://schemas.microsoft.com/office/drawing/2014/chart" uri="{C3380CC4-5D6E-409C-BE32-E72D297353CC}">
              <c16:uniqueId val="{00000001-0738-47AB-A76E-2C6BA2DF2E38}"/>
            </c:ext>
          </c:extLst>
        </c:ser>
        <c:dLbls>
          <c:showLegendKey val="0"/>
          <c:showVal val="0"/>
          <c:showCatName val="0"/>
          <c:showSerName val="0"/>
          <c:showPercent val="0"/>
          <c:showBubbleSize val="0"/>
        </c:dLbls>
        <c:axId val="1013973696"/>
        <c:axId val="1013992832"/>
      </c:radarChart>
      <c:catAx>
        <c:axId val="1013973696"/>
        <c:scaling>
          <c:orientation val="minMax"/>
        </c:scaling>
        <c:delete val="0"/>
        <c:axPos val="b"/>
        <c:numFmt formatCode="m/d/yy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13992832"/>
        <c:crosses val="autoZero"/>
        <c:auto val="1"/>
        <c:lblAlgn val="ctr"/>
        <c:lblOffset val="100"/>
        <c:noMultiLvlLbl val="0"/>
      </c:catAx>
      <c:valAx>
        <c:axId val="10139928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139736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9F27-44DB-B01C-74F2485A9ABA}"/>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9F27-44DB-B01C-74F2485A9ABA}"/>
            </c:ext>
          </c:extLst>
        </c:ser>
        <c:dLbls>
          <c:showLegendKey val="0"/>
          <c:showVal val="0"/>
          <c:showCatName val="0"/>
          <c:showSerName val="0"/>
          <c:showPercent val="0"/>
          <c:showBubbleSize val="0"/>
        </c:dLbls>
        <c:gapWidth val="219"/>
        <c:overlap val="-27"/>
        <c:axId val="1470019760"/>
        <c:axId val="1470021008"/>
      </c:barChart>
      <c:lineChart>
        <c:grouping val="standard"/>
        <c:varyColors val="0"/>
        <c:ser>
          <c:idx val="2"/>
          <c:order val="2"/>
          <c:tx>
            <c:strRef>
              <c:f>Sheet1!$D$1</c:f>
              <c:strCache>
                <c:ptCount val="1"/>
                <c:pt idx="0">
                  <c:v>Series 3</c:v>
                </c:pt>
              </c:strCache>
            </c:strRef>
          </c:tx>
          <c:spPr>
            <a:ln w="28575" cap="rnd">
              <a:solidFill>
                <a:schemeClr val="accent3"/>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9F27-44DB-B01C-74F2485A9ABA}"/>
            </c:ext>
          </c:extLst>
        </c:ser>
        <c:dLbls>
          <c:showLegendKey val="0"/>
          <c:showVal val="0"/>
          <c:showCatName val="0"/>
          <c:showSerName val="0"/>
          <c:showPercent val="0"/>
          <c:showBubbleSize val="0"/>
        </c:dLbls>
        <c:marker val="1"/>
        <c:smooth val="0"/>
        <c:axId val="1470019760"/>
        <c:axId val="1470021008"/>
      </c:lineChart>
      <c:catAx>
        <c:axId val="14700197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70021008"/>
        <c:crosses val="autoZero"/>
        <c:auto val="1"/>
        <c:lblAlgn val="ctr"/>
        <c:lblOffset val="100"/>
        <c:noMultiLvlLbl val="0"/>
      </c:catAx>
      <c:valAx>
        <c:axId val="14700210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700197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cked"/>
        <c:varyColors val="0"/>
        <c:ser>
          <c:idx val="0"/>
          <c:order val="0"/>
          <c:tx>
            <c:strRef>
              <c:f>Sheet1!$B$1</c:f>
              <c:strCache>
                <c:ptCount val="1"/>
                <c:pt idx="0">
                  <c:v>Series 1</c:v>
                </c:pt>
              </c:strCache>
            </c:strRef>
          </c:tx>
          <c:spPr>
            <a:solidFill>
              <a:schemeClr val="accent1"/>
            </a:solidFill>
            <a:ln>
              <a:noFill/>
            </a:ln>
            <a:effectLst/>
          </c:spPr>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565C-4996-8F05-7CA5712DF26F}"/>
            </c:ext>
          </c:extLst>
        </c:ser>
        <c:ser>
          <c:idx val="1"/>
          <c:order val="1"/>
          <c:tx>
            <c:strRef>
              <c:f>Sheet1!$C$1</c:f>
              <c:strCache>
                <c:ptCount val="1"/>
                <c:pt idx="0">
                  <c:v>Series 2</c:v>
                </c:pt>
              </c:strCache>
            </c:strRef>
          </c:tx>
          <c:spPr>
            <a:solidFill>
              <a:schemeClr val="accent2"/>
            </a:solidFill>
            <a:ln>
              <a:noFill/>
            </a:ln>
            <a:effectLst/>
          </c:spPr>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565C-4996-8F05-7CA5712DF26F}"/>
            </c:ext>
          </c:extLst>
        </c:ser>
        <c:dLbls>
          <c:showLegendKey val="0"/>
          <c:showVal val="0"/>
          <c:showCatName val="0"/>
          <c:showSerName val="0"/>
          <c:showPercent val="0"/>
          <c:showBubbleSize val="0"/>
        </c:dLbls>
        <c:axId val="1013974528"/>
        <c:axId val="1013987840"/>
      </c:areaChart>
      <c:barChart>
        <c:barDir val="col"/>
        <c:grouping val="clustered"/>
        <c:varyColors val="0"/>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565C-4996-8F05-7CA5712DF26F}"/>
            </c:ext>
          </c:extLst>
        </c:ser>
        <c:dLbls>
          <c:showLegendKey val="0"/>
          <c:showVal val="0"/>
          <c:showCatName val="0"/>
          <c:showSerName val="0"/>
          <c:showPercent val="0"/>
          <c:showBubbleSize val="0"/>
        </c:dLbls>
        <c:gapWidth val="219"/>
        <c:overlap val="-27"/>
        <c:axId val="1013974528"/>
        <c:axId val="1013987840"/>
      </c:barChart>
      <c:catAx>
        <c:axId val="10139745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13987840"/>
        <c:crosses val="autoZero"/>
        <c:auto val="1"/>
        <c:lblAlgn val="ctr"/>
        <c:lblOffset val="100"/>
        <c:noMultiLvlLbl val="0"/>
      </c:catAx>
      <c:valAx>
        <c:axId val="10139878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139745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1E8F-4C24-9D1F-6788E939249A}"/>
              </c:ext>
            </c:extLst>
          </c:dPt>
          <c:dPt>
            <c:idx val="1"/>
            <c:bubble3D val="0"/>
            <c:spPr>
              <a:solidFill>
                <a:schemeClr val="accent2"/>
              </a:solidFill>
              <a:ln>
                <a:noFill/>
              </a:ln>
              <a:effectLst/>
            </c:spPr>
            <c:extLst>
              <c:ext xmlns:c16="http://schemas.microsoft.com/office/drawing/2014/chart" uri="{C3380CC4-5D6E-409C-BE32-E72D297353CC}">
                <c16:uniqueId val="{00000003-1E8F-4C24-9D1F-6788E939249A}"/>
              </c:ext>
            </c:extLst>
          </c:dPt>
          <c:dPt>
            <c:idx val="2"/>
            <c:bubble3D val="0"/>
            <c:spPr>
              <a:solidFill>
                <a:schemeClr val="accent3"/>
              </a:solidFill>
              <a:ln>
                <a:noFill/>
              </a:ln>
              <a:effectLst/>
            </c:spPr>
            <c:extLst>
              <c:ext xmlns:c16="http://schemas.microsoft.com/office/drawing/2014/chart" uri="{C3380CC4-5D6E-409C-BE32-E72D297353CC}">
                <c16:uniqueId val="{00000005-1E8F-4C24-9D1F-6788E939249A}"/>
              </c:ext>
            </c:extLst>
          </c:dPt>
          <c:dPt>
            <c:idx val="3"/>
            <c:bubble3D val="0"/>
            <c:spPr>
              <a:solidFill>
                <a:schemeClr val="accent4"/>
              </a:solidFill>
              <a:ln>
                <a:noFill/>
              </a:ln>
              <a:effectLst/>
            </c:spPr>
            <c:extLst>
              <c:ext xmlns:c16="http://schemas.microsoft.com/office/drawing/2014/chart" uri="{C3380CC4-5D6E-409C-BE32-E72D297353CC}">
                <c16:uniqueId val="{00000007-1E8F-4C24-9D1F-6788E939249A}"/>
              </c:ext>
            </c:extLst>
          </c:dPt>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9DBB-4B7C-8741-3EABDDEE5F2D}"/>
            </c:ext>
          </c:extLst>
        </c:ser>
        <c:ser>
          <c:idx val="1"/>
          <c:order val="1"/>
          <c:tx>
            <c:strRef>
              <c:f>Sheet1!$C$1</c:f>
              <c:strCache>
                <c:ptCount val="1"/>
                <c:pt idx="0">
                  <c:v>Series 2</c:v>
                </c:pt>
              </c:strCache>
            </c:strRef>
          </c:tx>
          <c:dPt>
            <c:idx val="0"/>
            <c:bubble3D val="0"/>
            <c:spPr>
              <a:solidFill>
                <a:schemeClr val="accent1"/>
              </a:solidFill>
              <a:ln>
                <a:noFill/>
              </a:ln>
              <a:effectLst/>
            </c:spPr>
            <c:extLst>
              <c:ext xmlns:c16="http://schemas.microsoft.com/office/drawing/2014/chart" uri="{C3380CC4-5D6E-409C-BE32-E72D297353CC}">
                <c16:uniqueId val="{00000009-1E8F-4C24-9D1F-6788E939249A}"/>
              </c:ext>
            </c:extLst>
          </c:dPt>
          <c:dPt>
            <c:idx val="1"/>
            <c:bubble3D val="0"/>
            <c:spPr>
              <a:solidFill>
                <a:schemeClr val="accent2"/>
              </a:solidFill>
              <a:ln>
                <a:noFill/>
              </a:ln>
              <a:effectLst/>
            </c:spPr>
            <c:extLst>
              <c:ext xmlns:c16="http://schemas.microsoft.com/office/drawing/2014/chart" uri="{C3380CC4-5D6E-409C-BE32-E72D297353CC}">
                <c16:uniqueId val="{0000000B-1E8F-4C24-9D1F-6788E939249A}"/>
              </c:ext>
            </c:extLst>
          </c:dPt>
          <c:dPt>
            <c:idx val="2"/>
            <c:bubble3D val="0"/>
            <c:spPr>
              <a:solidFill>
                <a:schemeClr val="accent3"/>
              </a:solidFill>
              <a:ln>
                <a:noFill/>
              </a:ln>
              <a:effectLst/>
            </c:spPr>
            <c:extLst>
              <c:ext xmlns:c16="http://schemas.microsoft.com/office/drawing/2014/chart" uri="{C3380CC4-5D6E-409C-BE32-E72D297353CC}">
                <c16:uniqueId val="{0000000D-1E8F-4C24-9D1F-6788E939249A}"/>
              </c:ext>
            </c:extLst>
          </c:dPt>
          <c:dPt>
            <c:idx val="3"/>
            <c:bubble3D val="0"/>
            <c:spPr>
              <a:solidFill>
                <a:schemeClr val="accent4"/>
              </a:solidFill>
              <a:ln>
                <a:noFill/>
              </a:ln>
              <a:effectLst/>
            </c:spPr>
            <c:extLst>
              <c:ext xmlns:c16="http://schemas.microsoft.com/office/drawing/2014/chart" uri="{C3380CC4-5D6E-409C-BE32-E72D297353CC}">
                <c16:uniqueId val="{0000000F-1E8F-4C24-9D1F-6788E939249A}"/>
              </c:ext>
            </c:extLst>
          </c:dPt>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9DBB-4B7C-8741-3EABDDEE5F2D}"/>
            </c:ext>
          </c:extLst>
        </c:ser>
        <c:ser>
          <c:idx val="2"/>
          <c:order val="2"/>
          <c:tx>
            <c:strRef>
              <c:f>Sheet1!$D$1</c:f>
              <c:strCache>
                <c:ptCount val="1"/>
                <c:pt idx="0">
                  <c:v>Series 3</c:v>
                </c:pt>
              </c:strCache>
            </c:strRef>
          </c:tx>
          <c:dPt>
            <c:idx val="0"/>
            <c:bubble3D val="0"/>
            <c:spPr>
              <a:solidFill>
                <a:schemeClr val="accent1"/>
              </a:solidFill>
              <a:ln>
                <a:noFill/>
              </a:ln>
              <a:effectLst/>
            </c:spPr>
            <c:extLst>
              <c:ext xmlns:c16="http://schemas.microsoft.com/office/drawing/2014/chart" uri="{C3380CC4-5D6E-409C-BE32-E72D297353CC}">
                <c16:uniqueId val="{00000011-1E8F-4C24-9D1F-6788E939249A}"/>
              </c:ext>
            </c:extLst>
          </c:dPt>
          <c:dPt>
            <c:idx val="1"/>
            <c:bubble3D val="0"/>
            <c:spPr>
              <a:solidFill>
                <a:schemeClr val="accent2"/>
              </a:solidFill>
              <a:ln>
                <a:noFill/>
              </a:ln>
              <a:effectLst/>
            </c:spPr>
            <c:extLst>
              <c:ext xmlns:c16="http://schemas.microsoft.com/office/drawing/2014/chart" uri="{C3380CC4-5D6E-409C-BE32-E72D297353CC}">
                <c16:uniqueId val="{00000013-1E8F-4C24-9D1F-6788E939249A}"/>
              </c:ext>
            </c:extLst>
          </c:dPt>
          <c:dPt>
            <c:idx val="2"/>
            <c:bubble3D val="0"/>
            <c:spPr>
              <a:solidFill>
                <a:schemeClr val="accent3"/>
              </a:solidFill>
              <a:ln>
                <a:noFill/>
              </a:ln>
              <a:effectLst/>
            </c:spPr>
            <c:extLst>
              <c:ext xmlns:c16="http://schemas.microsoft.com/office/drawing/2014/chart" uri="{C3380CC4-5D6E-409C-BE32-E72D297353CC}">
                <c16:uniqueId val="{00000015-1E8F-4C24-9D1F-6788E939249A}"/>
              </c:ext>
            </c:extLst>
          </c:dPt>
          <c:dPt>
            <c:idx val="3"/>
            <c:bubble3D val="0"/>
            <c:spPr>
              <a:solidFill>
                <a:schemeClr val="accent4"/>
              </a:solidFill>
              <a:ln>
                <a:noFill/>
              </a:ln>
              <a:effectLst/>
            </c:spPr>
            <c:extLst>
              <c:ext xmlns:c16="http://schemas.microsoft.com/office/drawing/2014/chart" uri="{C3380CC4-5D6E-409C-BE32-E72D297353CC}">
                <c16:uniqueId val="{00000017-1E8F-4C24-9D1F-6788E939249A}"/>
              </c:ext>
            </c:extLst>
          </c:dPt>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9DBB-4B7C-8741-3EABDDEE5F2D}"/>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ofPieChart>
        <c:ofPieType val="pie"/>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F448-48F3-A42D-D480C93B448E}"/>
              </c:ext>
            </c:extLst>
          </c:dPt>
          <c:dPt>
            <c:idx val="1"/>
            <c:bubble3D val="0"/>
            <c:spPr>
              <a:solidFill>
                <a:schemeClr val="accent2"/>
              </a:solidFill>
              <a:ln>
                <a:noFill/>
              </a:ln>
              <a:effectLst/>
            </c:spPr>
            <c:extLst>
              <c:ext xmlns:c16="http://schemas.microsoft.com/office/drawing/2014/chart" uri="{C3380CC4-5D6E-409C-BE32-E72D297353CC}">
                <c16:uniqueId val="{00000003-F448-48F3-A42D-D480C93B448E}"/>
              </c:ext>
            </c:extLst>
          </c:dPt>
          <c:dPt>
            <c:idx val="2"/>
            <c:bubble3D val="0"/>
            <c:spPr>
              <a:solidFill>
                <a:schemeClr val="accent3"/>
              </a:solidFill>
              <a:ln>
                <a:noFill/>
              </a:ln>
              <a:effectLst/>
            </c:spPr>
            <c:extLst>
              <c:ext xmlns:c16="http://schemas.microsoft.com/office/drawing/2014/chart" uri="{C3380CC4-5D6E-409C-BE32-E72D297353CC}">
                <c16:uniqueId val="{00000005-F448-48F3-A42D-D480C93B448E}"/>
              </c:ext>
            </c:extLst>
          </c:dPt>
          <c:dPt>
            <c:idx val="3"/>
            <c:bubble3D val="0"/>
            <c:spPr>
              <a:solidFill>
                <a:schemeClr val="accent4"/>
              </a:solidFill>
              <a:ln>
                <a:noFill/>
              </a:ln>
              <a:effectLst/>
            </c:spPr>
            <c:extLst>
              <c:ext xmlns:c16="http://schemas.microsoft.com/office/drawing/2014/chart" uri="{C3380CC4-5D6E-409C-BE32-E72D297353CC}">
                <c16:uniqueId val="{00000007-F448-48F3-A42D-D480C93B448E}"/>
              </c:ext>
            </c:extLst>
          </c:dPt>
          <c:dPt>
            <c:idx val="4"/>
            <c:bubble3D val="0"/>
            <c:spPr>
              <a:solidFill>
                <a:schemeClr val="accent5"/>
              </a:solidFill>
              <a:ln>
                <a:noFill/>
              </a:ln>
              <a:effectLst/>
            </c:spPr>
            <c:extLst>
              <c:ext xmlns:c16="http://schemas.microsoft.com/office/drawing/2014/chart" uri="{C3380CC4-5D6E-409C-BE32-E72D297353CC}">
                <c16:uniqueId val="{00000009-F448-48F3-A42D-D480C93B448E}"/>
              </c:ext>
            </c:extLst>
          </c:dPt>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8D7C-4A97-AD92-ECC52EE6EF48}"/>
            </c:ext>
          </c:extLst>
        </c:ser>
        <c:ser>
          <c:idx val="1"/>
          <c:order val="1"/>
          <c:tx>
            <c:strRef>
              <c:f>Sheet1!$C$1</c:f>
              <c:strCache>
                <c:ptCount val="1"/>
                <c:pt idx="0">
                  <c:v>Series 2</c:v>
                </c:pt>
              </c:strCache>
            </c:strRef>
          </c:tx>
          <c:dPt>
            <c:idx val="0"/>
            <c:bubble3D val="0"/>
            <c:spPr>
              <a:solidFill>
                <a:schemeClr val="accent1"/>
              </a:solidFill>
              <a:ln>
                <a:noFill/>
              </a:ln>
              <a:effectLst/>
            </c:spPr>
            <c:extLst>
              <c:ext xmlns:c16="http://schemas.microsoft.com/office/drawing/2014/chart" uri="{C3380CC4-5D6E-409C-BE32-E72D297353CC}">
                <c16:uniqueId val="{0000000B-F448-48F3-A42D-D480C93B448E}"/>
              </c:ext>
            </c:extLst>
          </c:dPt>
          <c:dPt>
            <c:idx val="1"/>
            <c:bubble3D val="0"/>
            <c:spPr>
              <a:solidFill>
                <a:schemeClr val="accent2"/>
              </a:solidFill>
              <a:ln>
                <a:noFill/>
              </a:ln>
              <a:effectLst/>
            </c:spPr>
            <c:extLst>
              <c:ext xmlns:c16="http://schemas.microsoft.com/office/drawing/2014/chart" uri="{C3380CC4-5D6E-409C-BE32-E72D297353CC}">
                <c16:uniqueId val="{0000000D-F448-48F3-A42D-D480C93B448E}"/>
              </c:ext>
            </c:extLst>
          </c:dPt>
          <c:dPt>
            <c:idx val="2"/>
            <c:bubble3D val="0"/>
            <c:spPr>
              <a:solidFill>
                <a:schemeClr val="accent3"/>
              </a:solidFill>
              <a:ln>
                <a:noFill/>
              </a:ln>
              <a:effectLst/>
            </c:spPr>
            <c:extLst>
              <c:ext xmlns:c16="http://schemas.microsoft.com/office/drawing/2014/chart" uri="{C3380CC4-5D6E-409C-BE32-E72D297353CC}">
                <c16:uniqueId val="{0000000F-F448-48F3-A42D-D480C93B448E}"/>
              </c:ext>
            </c:extLst>
          </c:dPt>
          <c:dPt>
            <c:idx val="3"/>
            <c:bubble3D val="0"/>
            <c:spPr>
              <a:solidFill>
                <a:schemeClr val="accent4"/>
              </a:solidFill>
              <a:ln>
                <a:noFill/>
              </a:ln>
              <a:effectLst/>
            </c:spPr>
            <c:extLst>
              <c:ext xmlns:c16="http://schemas.microsoft.com/office/drawing/2014/chart" uri="{C3380CC4-5D6E-409C-BE32-E72D297353CC}">
                <c16:uniqueId val="{00000011-F448-48F3-A42D-D480C93B448E}"/>
              </c:ext>
            </c:extLst>
          </c:dPt>
          <c:dPt>
            <c:idx val="4"/>
            <c:bubble3D val="0"/>
            <c:spPr>
              <a:solidFill>
                <a:schemeClr val="accent5"/>
              </a:solidFill>
              <a:ln>
                <a:noFill/>
              </a:ln>
              <a:effectLst/>
            </c:spPr>
            <c:extLst>
              <c:ext xmlns:c16="http://schemas.microsoft.com/office/drawing/2014/chart" uri="{C3380CC4-5D6E-409C-BE32-E72D297353CC}">
                <c16:uniqueId val="{00000013-F448-48F3-A42D-D480C93B448E}"/>
              </c:ext>
            </c:extLst>
          </c:dPt>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8D7C-4A97-AD92-ECC52EE6EF48}"/>
            </c:ext>
          </c:extLst>
        </c:ser>
        <c:ser>
          <c:idx val="2"/>
          <c:order val="2"/>
          <c:tx>
            <c:strRef>
              <c:f>Sheet1!$D$1</c:f>
              <c:strCache>
                <c:ptCount val="1"/>
                <c:pt idx="0">
                  <c:v>Series 3</c:v>
                </c:pt>
              </c:strCache>
            </c:strRef>
          </c:tx>
          <c:dPt>
            <c:idx val="0"/>
            <c:bubble3D val="0"/>
            <c:spPr>
              <a:solidFill>
                <a:schemeClr val="accent1"/>
              </a:solidFill>
              <a:ln>
                <a:noFill/>
              </a:ln>
              <a:effectLst/>
            </c:spPr>
            <c:extLst>
              <c:ext xmlns:c16="http://schemas.microsoft.com/office/drawing/2014/chart" uri="{C3380CC4-5D6E-409C-BE32-E72D297353CC}">
                <c16:uniqueId val="{00000015-F448-48F3-A42D-D480C93B448E}"/>
              </c:ext>
            </c:extLst>
          </c:dPt>
          <c:dPt>
            <c:idx val="1"/>
            <c:bubble3D val="0"/>
            <c:spPr>
              <a:solidFill>
                <a:schemeClr val="accent2"/>
              </a:solidFill>
              <a:ln>
                <a:noFill/>
              </a:ln>
              <a:effectLst/>
            </c:spPr>
            <c:extLst>
              <c:ext xmlns:c16="http://schemas.microsoft.com/office/drawing/2014/chart" uri="{C3380CC4-5D6E-409C-BE32-E72D297353CC}">
                <c16:uniqueId val="{00000017-F448-48F3-A42D-D480C93B448E}"/>
              </c:ext>
            </c:extLst>
          </c:dPt>
          <c:dPt>
            <c:idx val="2"/>
            <c:bubble3D val="0"/>
            <c:spPr>
              <a:solidFill>
                <a:schemeClr val="accent3"/>
              </a:solidFill>
              <a:ln>
                <a:noFill/>
              </a:ln>
              <a:effectLst/>
            </c:spPr>
            <c:extLst>
              <c:ext xmlns:c16="http://schemas.microsoft.com/office/drawing/2014/chart" uri="{C3380CC4-5D6E-409C-BE32-E72D297353CC}">
                <c16:uniqueId val="{00000019-F448-48F3-A42D-D480C93B448E}"/>
              </c:ext>
            </c:extLst>
          </c:dPt>
          <c:dPt>
            <c:idx val="3"/>
            <c:bubble3D val="0"/>
            <c:spPr>
              <a:solidFill>
                <a:schemeClr val="accent4"/>
              </a:solidFill>
              <a:ln>
                <a:noFill/>
              </a:ln>
              <a:effectLst/>
            </c:spPr>
            <c:extLst>
              <c:ext xmlns:c16="http://schemas.microsoft.com/office/drawing/2014/chart" uri="{C3380CC4-5D6E-409C-BE32-E72D297353CC}">
                <c16:uniqueId val="{0000001B-F448-48F3-A42D-D480C93B448E}"/>
              </c:ext>
            </c:extLst>
          </c:dPt>
          <c:dPt>
            <c:idx val="4"/>
            <c:bubble3D val="0"/>
            <c:spPr>
              <a:solidFill>
                <a:schemeClr val="accent5"/>
              </a:solidFill>
              <a:ln>
                <a:noFill/>
              </a:ln>
              <a:effectLst/>
            </c:spPr>
            <c:extLst>
              <c:ext xmlns:c16="http://schemas.microsoft.com/office/drawing/2014/chart" uri="{C3380CC4-5D6E-409C-BE32-E72D297353CC}">
                <c16:uniqueId val="{0000001D-F448-48F3-A42D-D480C93B448E}"/>
              </c:ext>
            </c:extLst>
          </c:dPt>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8D7C-4A97-AD92-ECC52EE6EF48}"/>
            </c:ext>
          </c:extLst>
        </c:ser>
        <c:dLbls>
          <c:showLegendKey val="0"/>
          <c:showVal val="0"/>
          <c:showCatName val="0"/>
          <c:showSerName val="0"/>
          <c:showPercent val="0"/>
          <c:showBubbleSize val="0"/>
          <c:showLeaderLines val="1"/>
        </c:dLbls>
        <c:gapWidth val="150"/>
        <c:secondPieSize val="75"/>
        <c:serLines>
          <c:spPr>
            <a:ln w="9525" cap="flat" cmpd="sng" algn="ctr">
              <a:solidFill>
                <a:schemeClr val="tx1">
                  <a:lumMod val="35000"/>
                  <a:lumOff val="65000"/>
                </a:schemeClr>
              </a:solidFill>
              <a:round/>
            </a:ln>
            <a:effectLst/>
          </c:spPr>
        </c:serLines>
      </c:of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8F2-45CF-8375-F1A9C6CC929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8F2-45CF-8375-F1A9C6CC929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98F2-45CF-8375-F1A9C6CC9298}"/>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98F2-45CF-8375-F1A9C6CC9298}"/>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A65E-4A3F-A58B-941B66B698C8}"/>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D23-4D56-9545-39973F9DBAD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1D23-4D56-9545-39973F9DBAD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1D23-4D56-9545-39973F9DBAD3}"/>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1D23-4D56-9545-39973F9DBAD3}"/>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9E9C-4F81-9DF6-F0DA868D2335}"/>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9DBB-4B7C-8741-3EABDDEE5F2D}"/>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9DBB-4B7C-8741-3EABDDEE5F2D}"/>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9DBB-4B7C-8741-3EABDDEE5F2D}"/>
            </c:ext>
          </c:extLst>
        </c:ser>
        <c:dLbls>
          <c:showLegendKey val="0"/>
          <c:showVal val="0"/>
          <c:showCatName val="0"/>
          <c:showSerName val="0"/>
          <c:showPercent val="0"/>
          <c:showBubbleSize val="0"/>
        </c:dLbls>
        <c:gapWidth val="219"/>
        <c:overlap val="-27"/>
        <c:axId val="1013502064"/>
        <c:axId val="1013501648"/>
      </c:barChart>
      <c:catAx>
        <c:axId val="10135020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13501648"/>
        <c:crosses val="autoZero"/>
        <c:auto val="1"/>
        <c:lblAlgn val="ctr"/>
        <c:lblOffset val="100"/>
        <c:noMultiLvlLbl val="0"/>
      </c:catAx>
      <c:valAx>
        <c:axId val="10135016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135020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8D7C-4A97-AD92-ECC52EE6EF48}"/>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8D7C-4A97-AD92-ECC52EE6EF48}"/>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8D7C-4A97-AD92-ECC52EE6EF48}"/>
            </c:ext>
          </c:extLst>
        </c:ser>
        <c:dLbls>
          <c:showLegendKey val="0"/>
          <c:showVal val="0"/>
          <c:showCatName val="0"/>
          <c:showSerName val="0"/>
          <c:showPercent val="0"/>
          <c:showBubbleSize val="0"/>
        </c:dLbls>
        <c:gapWidth val="150"/>
        <c:overlap val="100"/>
        <c:axId val="1013492496"/>
        <c:axId val="1013483344"/>
      </c:barChart>
      <c:catAx>
        <c:axId val="1013492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13483344"/>
        <c:crosses val="autoZero"/>
        <c:auto val="1"/>
        <c:lblAlgn val="ctr"/>
        <c:lblOffset val="100"/>
        <c:noMultiLvlLbl val="0"/>
      </c:catAx>
      <c:valAx>
        <c:axId val="10134833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134924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0789-45A6-920B-93257493DC57}"/>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0789-45A6-920B-93257493DC57}"/>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0789-45A6-920B-93257493DC57}"/>
            </c:ext>
          </c:extLst>
        </c:ser>
        <c:dLbls>
          <c:showLegendKey val="0"/>
          <c:showVal val="0"/>
          <c:showCatName val="0"/>
          <c:showSerName val="0"/>
          <c:showPercent val="0"/>
          <c:showBubbleSize val="0"/>
        </c:dLbls>
        <c:gapWidth val="150"/>
        <c:overlap val="100"/>
        <c:axId val="1179054640"/>
        <c:axId val="1179047568"/>
      </c:barChart>
      <c:catAx>
        <c:axId val="11790546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79047568"/>
        <c:crosses val="autoZero"/>
        <c:auto val="1"/>
        <c:lblAlgn val="ctr"/>
        <c:lblOffset val="100"/>
        <c:noMultiLvlLbl val="0"/>
      </c:catAx>
      <c:valAx>
        <c:axId val="117904756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790546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320E-4050-8C0E-BC749C17B96D}"/>
              </c:ext>
            </c:extLst>
          </c:dPt>
          <c:dPt>
            <c:idx val="1"/>
            <c:invertIfNegative val="0"/>
            <c:bubble3D val="0"/>
            <c:spPr>
              <a:solidFill>
                <a:schemeClr val="accent1"/>
              </a:solidFill>
              <a:ln>
                <a:noFill/>
              </a:ln>
              <a:effectLst/>
            </c:spPr>
            <c:extLst>
              <c:ext xmlns:c16="http://schemas.microsoft.com/office/drawing/2014/chart" uri="{C3380CC4-5D6E-409C-BE32-E72D297353CC}">
                <c16:uniqueId val="{00000003-320E-4050-8C0E-BC749C17B96D}"/>
              </c:ext>
            </c:extLst>
          </c:dPt>
          <c:dPt>
            <c:idx val="2"/>
            <c:invertIfNegative val="0"/>
            <c:bubble3D val="0"/>
            <c:spPr>
              <a:solidFill>
                <a:schemeClr val="accent1"/>
              </a:solidFill>
              <a:ln>
                <a:noFill/>
              </a:ln>
              <a:effectLst/>
            </c:spPr>
            <c:extLst>
              <c:ext xmlns:c16="http://schemas.microsoft.com/office/drawing/2014/chart" uri="{C3380CC4-5D6E-409C-BE32-E72D297353CC}">
                <c16:uniqueId val="{00000005-320E-4050-8C0E-BC749C17B96D}"/>
              </c:ext>
            </c:extLst>
          </c:dPt>
          <c:dPt>
            <c:idx val="3"/>
            <c:invertIfNegative val="0"/>
            <c:bubble3D val="0"/>
            <c:spPr>
              <a:solidFill>
                <a:schemeClr val="accent1"/>
              </a:solidFill>
              <a:ln>
                <a:noFill/>
              </a:ln>
              <a:effectLst/>
            </c:spPr>
            <c:extLst>
              <c:ext xmlns:c16="http://schemas.microsoft.com/office/drawing/2014/chart" uri="{C3380CC4-5D6E-409C-BE32-E72D297353CC}">
                <c16:uniqueId val="{00000007-320E-4050-8C0E-BC749C17B96D}"/>
              </c:ext>
            </c:extLst>
          </c:dPt>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9DBB-4B7C-8741-3EABDDEE5F2D}"/>
            </c:ext>
          </c:extLst>
        </c:ser>
        <c:ser>
          <c:idx val="1"/>
          <c:order val="1"/>
          <c:tx>
            <c:strRef>
              <c:f>Sheet1!$C$1</c:f>
              <c:strCache>
                <c:ptCount val="1"/>
                <c:pt idx="0">
                  <c:v>Series 2</c:v>
                </c:pt>
              </c:strCache>
            </c:strRef>
          </c:tx>
          <c:spPr>
            <a:solidFill>
              <a:schemeClr val="accent2"/>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9-320E-4050-8C0E-BC749C17B96D}"/>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B-320E-4050-8C0E-BC749C17B96D}"/>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D-320E-4050-8C0E-BC749C17B96D}"/>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F-320E-4050-8C0E-BC749C17B96D}"/>
              </c:ext>
            </c:extLst>
          </c:dPt>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9DBB-4B7C-8741-3EABDDEE5F2D}"/>
            </c:ext>
          </c:extLst>
        </c:ser>
        <c:ser>
          <c:idx val="2"/>
          <c:order val="2"/>
          <c:tx>
            <c:strRef>
              <c:f>Sheet1!$D$1</c:f>
              <c:strCache>
                <c:ptCount val="1"/>
                <c:pt idx="0">
                  <c:v>Series 3</c:v>
                </c:pt>
              </c:strCache>
            </c:strRef>
          </c:tx>
          <c:spPr>
            <a:solidFill>
              <a:schemeClr val="accent3"/>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11-320E-4050-8C0E-BC749C17B96D}"/>
              </c:ext>
            </c:extLst>
          </c:dPt>
          <c:dPt>
            <c:idx val="1"/>
            <c:invertIfNegative val="0"/>
            <c:bubble3D val="0"/>
            <c:spPr>
              <a:solidFill>
                <a:schemeClr val="accent3"/>
              </a:solidFill>
              <a:ln>
                <a:noFill/>
              </a:ln>
              <a:effectLst/>
            </c:spPr>
            <c:extLst>
              <c:ext xmlns:c16="http://schemas.microsoft.com/office/drawing/2014/chart" uri="{C3380CC4-5D6E-409C-BE32-E72D297353CC}">
                <c16:uniqueId val="{00000013-320E-4050-8C0E-BC749C17B96D}"/>
              </c:ext>
            </c:extLst>
          </c:dPt>
          <c:dPt>
            <c:idx val="2"/>
            <c:invertIfNegative val="0"/>
            <c:bubble3D val="0"/>
            <c:spPr>
              <a:solidFill>
                <a:schemeClr val="accent3"/>
              </a:solidFill>
              <a:ln>
                <a:noFill/>
              </a:ln>
              <a:effectLst/>
            </c:spPr>
            <c:extLst>
              <c:ext xmlns:c16="http://schemas.microsoft.com/office/drawing/2014/chart" uri="{C3380CC4-5D6E-409C-BE32-E72D297353CC}">
                <c16:uniqueId val="{00000015-320E-4050-8C0E-BC749C17B96D}"/>
              </c:ext>
            </c:extLst>
          </c:dPt>
          <c:dPt>
            <c:idx val="3"/>
            <c:invertIfNegative val="0"/>
            <c:bubble3D val="0"/>
            <c:spPr>
              <a:solidFill>
                <a:schemeClr val="accent3"/>
              </a:solidFill>
              <a:ln>
                <a:noFill/>
              </a:ln>
              <a:effectLst/>
            </c:spPr>
            <c:extLst>
              <c:ext xmlns:c16="http://schemas.microsoft.com/office/drawing/2014/chart" uri="{C3380CC4-5D6E-409C-BE32-E72D297353CC}">
                <c16:uniqueId val="{00000017-320E-4050-8C0E-BC749C17B96D}"/>
              </c:ext>
            </c:extLst>
          </c:dPt>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9DBB-4B7C-8741-3EABDDEE5F2D}"/>
            </c:ext>
          </c:extLst>
        </c:ser>
        <c:dLbls>
          <c:showLegendKey val="0"/>
          <c:showVal val="0"/>
          <c:showCatName val="0"/>
          <c:showSerName val="0"/>
          <c:showPercent val="0"/>
          <c:showBubbleSize val="0"/>
        </c:dLbls>
        <c:gapWidth val="100"/>
        <c:axId val="1469703824"/>
        <c:axId val="1469700080"/>
      </c:barChart>
      <c:valAx>
        <c:axId val="146970008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69703824"/>
        <c:crosses val="autoZero"/>
        <c:crossBetween val="between"/>
      </c:valAx>
      <c:catAx>
        <c:axId val="1469703824"/>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69700080"/>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441A-4AD9-A761-E3852218AEE2}"/>
              </c:ext>
            </c:extLst>
          </c:dPt>
          <c:dPt>
            <c:idx val="1"/>
            <c:invertIfNegative val="0"/>
            <c:bubble3D val="0"/>
            <c:spPr>
              <a:solidFill>
                <a:schemeClr val="accent1"/>
              </a:solidFill>
              <a:ln>
                <a:noFill/>
              </a:ln>
              <a:effectLst/>
            </c:spPr>
            <c:extLst>
              <c:ext xmlns:c16="http://schemas.microsoft.com/office/drawing/2014/chart" uri="{C3380CC4-5D6E-409C-BE32-E72D297353CC}">
                <c16:uniqueId val="{00000003-441A-4AD9-A761-E3852218AEE2}"/>
              </c:ext>
            </c:extLst>
          </c:dPt>
          <c:dPt>
            <c:idx val="2"/>
            <c:invertIfNegative val="0"/>
            <c:bubble3D val="0"/>
            <c:spPr>
              <a:solidFill>
                <a:schemeClr val="accent1"/>
              </a:solidFill>
              <a:ln>
                <a:noFill/>
              </a:ln>
              <a:effectLst/>
            </c:spPr>
            <c:extLst>
              <c:ext xmlns:c16="http://schemas.microsoft.com/office/drawing/2014/chart" uri="{C3380CC4-5D6E-409C-BE32-E72D297353CC}">
                <c16:uniqueId val="{00000005-441A-4AD9-A761-E3852218AEE2}"/>
              </c:ext>
            </c:extLst>
          </c:dPt>
          <c:dPt>
            <c:idx val="3"/>
            <c:invertIfNegative val="0"/>
            <c:bubble3D val="0"/>
            <c:spPr>
              <a:solidFill>
                <a:schemeClr val="accent1"/>
              </a:solidFill>
              <a:ln>
                <a:noFill/>
              </a:ln>
              <a:effectLst/>
            </c:spPr>
            <c:extLst>
              <c:ext xmlns:c16="http://schemas.microsoft.com/office/drawing/2014/chart" uri="{C3380CC4-5D6E-409C-BE32-E72D297353CC}">
                <c16:uniqueId val="{00000007-441A-4AD9-A761-E3852218AEE2}"/>
              </c:ext>
            </c:extLst>
          </c:dPt>
          <c:dPt>
            <c:idx val="4"/>
            <c:invertIfNegative val="0"/>
            <c:bubble3D val="0"/>
            <c:spPr>
              <a:solidFill>
                <a:schemeClr val="accent1"/>
              </a:solidFill>
              <a:ln>
                <a:noFill/>
              </a:ln>
              <a:effectLst/>
            </c:spPr>
            <c:extLst>
              <c:ext xmlns:c16="http://schemas.microsoft.com/office/drawing/2014/chart" uri="{C3380CC4-5D6E-409C-BE32-E72D297353CC}">
                <c16:uniqueId val="{00000009-441A-4AD9-A761-E3852218AEE2}"/>
              </c:ext>
            </c:extLst>
          </c:dPt>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8D7C-4A97-AD92-ECC52EE6EF48}"/>
            </c:ext>
          </c:extLst>
        </c:ser>
        <c:ser>
          <c:idx val="1"/>
          <c:order val="1"/>
          <c:tx>
            <c:strRef>
              <c:f>Sheet1!$C$1</c:f>
              <c:strCache>
                <c:ptCount val="1"/>
                <c:pt idx="0">
                  <c:v>Series 2</c:v>
                </c:pt>
              </c:strCache>
            </c:strRef>
          </c:tx>
          <c:spPr>
            <a:solidFill>
              <a:schemeClr val="accent2"/>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B-441A-4AD9-A761-E3852218AEE2}"/>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D-441A-4AD9-A761-E3852218AEE2}"/>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F-441A-4AD9-A761-E3852218AEE2}"/>
              </c:ext>
            </c:extLst>
          </c:dPt>
          <c:dPt>
            <c:idx val="3"/>
            <c:invertIfNegative val="0"/>
            <c:bubble3D val="0"/>
            <c:spPr>
              <a:solidFill>
                <a:schemeClr val="accent2"/>
              </a:solidFill>
              <a:ln>
                <a:noFill/>
              </a:ln>
              <a:effectLst/>
            </c:spPr>
            <c:extLst>
              <c:ext xmlns:c16="http://schemas.microsoft.com/office/drawing/2014/chart" uri="{C3380CC4-5D6E-409C-BE32-E72D297353CC}">
                <c16:uniqueId val="{00000011-441A-4AD9-A761-E3852218AEE2}"/>
              </c:ext>
            </c:extLst>
          </c:dPt>
          <c:dPt>
            <c:idx val="4"/>
            <c:invertIfNegative val="0"/>
            <c:bubble3D val="0"/>
            <c:spPr>
              <a:solidFill>
                <a:schemeClr val="accent2"/>
              </a:solidFill>
              <a:ln>
                <a:noFill/>
              </a:ln>
              <a:effectLst/>
            </c:spPr>
            <c:extLst>
              <c:ext xmlns:c16="http://schemas.microsoft.com/office/drawing/2014/chart" uri="{C3380CC4-5D6E-409C-BE32-E72D297353CC}">
                <c16:uniqueId val="{00000013-441A-4AD9-A761-E3852218AEE2}"/>
              </c:ext>
            </c:extLst>
          </c:dPt>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8D7C-4A97-AD92-ECC52EE6EF48}"/>
            </c:ext>
          </c:extLst>
        </c:ser>
        <c:ser>
          <c:idx val="2"/>
          <c:order val="2"/>
          <c:tx>
            <c:strRef>
              <c:f>Sheet1!$D$1</c:f>
              <c:strCache>
                <c:ptCount val="1"/>
                <c:pt idx="0">
                  <c:v>Series 3</c:v>
                </c:pt>
              </c:strCache>
            </c:strRef>
          </c:tx>
          <c:spPr>
            <a:solidFill>
              <a:schemeClr val="accent3"/>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15-441A-4AD9-A761-E3852218AEE2}"/>
              </c:ext>
            </c:extLst>
          </c:dPt>
          <c:dPt>
            <c:idx val="1"/>
            <c:invertIfNegative val="0"/>
            <c:bubble3D val="0"/>
            <c:spPr>
              <a:solidFill>
                <a:schemeClr val="accent3"/>
              </a:solidFill>
              <a:ln>
                <a:noFill/>
              </a:ln>
              <a:effectLst/>
            </c:spPr>
            <c:extLst>
              <c:ext xmlns:c16="http://schemas.microsoft.com/office/drawing/2014/chart" uri="{C3380CC4-5D6E-409C-BE32-E72D297353CC}">
                <c16:uniqueId val="{00000017-441A-4AD9-A761-E3852218AEE2}"/>
              </c:ext>
            </c:extLst>
          </c:dPt>
          <c:dPt>
            <c:idx val="2"/>
            <c:invertIfNegative val="0"/>
            <c:bubble3D val="0"/>
            <c:spPr>
              <a:solidFill>
                <a:schemeClr val="accent3"/>
              </a:solidFill>
              <a:ln>
                <a:noFill/>
              </a:ln>
              <a:effectLst/>
            </c:spPr>
            <c:extLst>
              <c:ext xmlns:c16="http://schemas.microsoft.com/office/drawing/2014/chart" uri="{C3380CC4-5D6E-409C-BE32-E72D297353CC}">
                <c16:uniqueId val="{00000019-441A-4AD9-A761-E3852218AEE2}"/>
              </c:ext>
            </c:extLst>
          </c:dPt>
          <c:dPt>
            <c:idx val="3"/>
            <c:invertIfNegative val="0"/>
            <c:bubble3D val="0"/>
            <c:spPr>
              <a:solidFill>
                <a:schemeClr val="accent3"/>
              </a:solidFill>
              <a:ln>
                <a:noFill/>
              </a:ln>
              <a:effectLst/>
            </c:spPr>
            <c:extLst>
              <c:ext xmlns:c16="http://schemas.microsoft.com/office/drawing/2014/chart" uri="{C3380CC4-5D6E-409C-BE32-E72D297353CC}">
                <c16:uniqueId val="{0000001B-441A-4AD9-A761-E3852218AEE2}"/>
              </c:ext>
            </c:extLst>
          </c:dPt>
          <c:dPt>
            <c:idx val="4"/>
            <c:invertIfNegative val="0"/>
            <c:bubble3D val="0"/>
            <c:spPr>
              <a:solidFill>
                <a:schemeClr val="accent3"/>
              </a:solidFill>
              <a:ln>
                <a:noFill/>
              </a:ln>
              <a:effectLst/>
            </c:spPr>
            <c:extLst>
              <c:ext xmlns:c16="http://schemas.microsoft.com/office/drawing/2014/chart" uri="{C3380CC4-5D6E-409C-BE32-E72D297353CC}">
                <c16:uniqueId val="{0000001D-441A-4AD9-A761-E3852218AEE2}"/>
              </c:ext>
            </c:extLst>
          </c:dPt>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8D7C-4A97-AD92-ECC52EE6EF48}"/>
            </c:ext>
          </c:extLst>
        </c:ser>
        <c:dLbls>
          <c:showLegendKey val="0"/>
          <c:showVal val="0"/>
          <c:showCatName val="0"/>
          <c:showSerName val="0"/>
          <c:showPercent val="0"/>
          <c:showBubbleSize val="0"/>
        </c:dLbls>
        <c:gapWidth val="150"/>
        <c:overlap val="100"/>
        <c:serLines>
          <c:spPr>
            <a:ln w="9525" cap="flat" cmpd="sng" algn="ctr">
              <a:solidFill>
                <a:schemeClr val="tx1">
                  <a:lumMod val="35000"/>
                  <a:lumOff val="65000"/>
                </a:schemeClr>
              </a:solidFill>
              <a:round/>
            </a:ln>
            <a:effectLst/>
          </c:spPr>
        </c:serLines>
        <c:axId val="1013980352"/>
        <c:axId val="1013974944"/>
      </c:barChart>
      <c:valAx>
        <c:axId val="101397494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13980352"/>
        <c:crosses val="autoZero"/>
        <c:crossBetween val="between"/>
      </c:valAx>
      <c:catAx>
        <c:axId val="1013980352"/>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13974944"/>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Sales</c:v>
                </c:pt>
              </c:strCache>
            </c:strRef>
          </c:tx>
          <c:spPr>
            <a:solidFill>
              <a:schemeClr val="accent1"/>
            </a:solidFill>
            <a:ln w="19050">
              <a:solidFill>
                <a:schemeClr val="lt1"/>
              </a:solidFill>
            </a:ln>
            <a:effectLst/>
          </c:spPr>
          <c:invertIfNegative val="0"/>
          <c:dPt>
            <c:idx val="0"/>
            <c:invertIfNegative val="0"/>
            <c:bubble3D val="0"/>
            <c:spPr>
              <a:solidFill>
                <a:schemeClr val="accent1"/>
              </a:solidFill>
              <a:ln w="19050">
                <a:solidFill>
                  <a:schemeClr val="lt1"/>
                </a:solidFill>
              </a:ln>
              <a:effectLst/>
            </c:spPr>
            <c:extLst>
              <c:ext xmlns:c16="http://schemas.microsoft.com/office/drawing/2014/chart" uri="{C3380CC4-5D6E-409C-BE32-E72D297353CC}">
                <c16:uniqueId val="{00000001-E8AB-42A9-90C3-B5B16774141A}"/>
              </c:ext>
            </c:extLst>
          </c:dPt>
          <c:dPt>
            <c:idx val="1"/>
            <c:invertIfNegative val="0"/>
            <c:bubble3D val="0"/>
            <c:spPr>
              <a:solidFill>
                <a:schemeClr val="accent1"/>
              </a:solidFill>
              <a:ln w="19050">
                <a:solidFill>
                  <a:schemeClr val="lt1"/>
                </a:solidFill>
              </a:ln>
              <a:effectLst/>
            </c:spPr>
            <c:extLst>
              <c:ext xmlns:c16="http://schemas.microsoft.com/office/drawing/2014/chart" uri="{C3380CC4-5D6E-409C-BE32-E72D297353CC}">
                <c16:uniqueId val="{00000003-E8AB-42A9-90C3-B5B16774141A}"/>
              </c:ext>
            </c:extLst>
          </c:dPt>
          <c:dPt>
            <c:idx val="2"/>
            <c:invertIfNegative val="0"/>
            <c:bubble3D val="0"/>
            <c:spPr>
              <a:solidFill>
                <a:schemeClr val="accent1"/>
              </a:solidFill>
              <a:ln w="19050">
                <a:solidFill>
                  <a:schemeClr val="lt1"/>
                </a:solidFill>
              </a:ln>
              <a:effectLst/>
            </c:spPr>
            <c:extLst>
              <c:ext xmlns:c16="http://schemas.microsoft.com/office/drawing/2014/chart" uri="{C3380CC4-5D6E-409C-BE32-E72D297353CC}">
                <c16:uniqueId val="{00000005-E8AB-42A9-90C3-B5B16774141A}"/>
              </c:ext>
            </c:extLst>
          </c:dPt>
          <c:dPt>
            <c:idx val="3"/>
            <c:invertIfNegative val="0"/>
            <c:bubble3D val="0"/>
            <c:spPr>
              <a:solidFill>
                <a:schemeClr val="accent1"/>
              </a:solidFill>
              <a:ln w="19050">
                <a:solidFill>
                  <a:schemeClr val="lt1"/>
                </a:solidFill>
              </a:ln>
              <a:effectLst/>
            </c:spPr>
            <c:extLst>
              <c:ext xmlns:c16="http://schemas.microsoft.com/office/drawing/2014/chart" uri="{C3380CC4-5D6E-409C-BE32-E72D297353CC}">
                <c16:uniqueId val="{00000007-E8AB-42A9-90C3-B5B16774141A}"/>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A65E-4A3F-A58B-941B66B698C8}"/>
            </c:ext>
          </c:extLst>
        </c:ser>
        <c:dLbls>
          <c:showLegendKey val="0"/>
          <c:showVal val="0"/>
          <c:showCatName val="0"/>
          <c:showSerName val="0"/>
          <c:showPercent val="0"/>
          <c:showBubbleSize val="0"/>
        </c:dLbls>
        <c:gapWidth val="100"/>
        <c:overlap val="100"/>
        <c:axId val="2022475088"/>
        <c:axId val="2022484240"/>
      </c:barChart>
      <c:valAx>
        <c:axId val="2022484240"/>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22475088"/>
        <c:crosses val="autoZero"/>
        <c:crossBetween val="between"/>
      </c:valAx>
      <c:catAx>
        <c:axId val="2022475088"/>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22484240"/>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ndard"/>
        <c:varyColors val="0"/>
        <c:ser>
          <c:idx val="0"/>
          <c:order val="0"/>
          <c:tx>
            <c:strRef>
              <c:f>Sheet1!$B$1</c:f>
              <c:strCache>
                <c:ptCount val="1"/>
                <c:pt idx="0">
                  <c:v>Series 1</c:v>
                </c:pt>
              </c:strCache>
            </c:strRef>
          </c:tx>
          <c:spPr>
            <a:solidFill>
              <a:schemeClr val="accent1"/>
            </a:solidFill>
            <a:ln>
              <a:noFill/>
            </a:ln>
            <a:effectLst/>
          </c:spPr>
          <c:dPt>
            <c:idx val="0"/>
            <c:bubble3D val="0"/>
            <c:spPr>
              <a:solidFill>
                <a:schemeClr val="accent1"/>
              </a:solidFill>
              <a:ln>
                <a:noFill/>
              </a:ln>
              <a:effectLst/>
            </c:spPr>
            <c:extLst>
              <c:ext xmlns:c16="http://schemas.microsoft.com/office/drawing/2014/chart" uri="{C3380CC4-5D6E-409C-BE32-E72D297353CC}">
                <c16:uniqueId val="{00000001-320E-4050-8C0E-BC749C17B96D}"/>
              </c:ext>
            </c:extLst>
          </c:dPt>
          <c:dPt>
            <c:idx val="1"/>
            <c:bubble3D val="0"/>
            <c:spPr>
              <a:solidFill>
                <a:schemeClr val="accent1"/>
              </a:solidFill>
              <a:ln>
                <a:noFill/>
              </a:ln>
              <a:effectLst/>
            </c:spPr>
            <c:extLst>
              <c:ext xmlns:c16="http://schemas.microsoft.com/office/drawing/2014/chart" uri="{C3380CC4-5D6E-409C-BE32-E72D297353CC}">
                <c16:uniqueId val="{00000003-320E-4050-8C0E-BC749C17B96D}"/>
              </c:ext>
            </c:extLst>
          </c:dPt>
          <c:dPt>
            <c:idx val="2"/>
            <c:bubble3D val="0"/>
            <c:spPr>
              <a:solidFill>
                <a:schemeClr val="accent1"/>
              </a:solidFill>
              <a:ln>
                <a:noFill/>
              </a:ln>
              <a:effectLst/>
            </c:spPr>
            <c:extLst>
              <c:ext xmlns:c16="http://schemas.microsoft.com/office/drawing/2014/chart" uri="{C3380CC4-5D6E-409C-BE32-E72D297353CC}">
                <c16:uniqueId val="{00000005-320E-4050-8C0E-BC749C17B96D}"/>
              </c:ext>
            </c:extLst>
          </c:dPt>
          <c:dPt>
            <c:idx val="3"/>
            <c:bubble3D val="0"/>
            <c:spPr>
              <a:solidFill>
                <a:schemeClr val="accent1"/>
              </a:solidFill>
              <a:ln>
                <a:noFill/>
              </a:ln>
              <a:effectLst/>
            </c:spPr>
            <c:extLst>
              <c:ext xmlns:c16="http://schemas.microsoft.com/office/drawing/2014/chart" uri="{C3380CC4-5D6E-409C-BE32-E72D297353CC}">
                <c16:uniqueId val="{00000007-320E-4050-8C0E-BC749C17B96D}"/>
              </c:ext>
            </c:extLst>
          </c:dPt>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9DBB-4B7C-8741-3EABDDEE5F2D}"/>
            </c:ext>
          </c:extLst>
        </c:ser>
        <c:ser>
          <c:idx val="1"/>
          <c:order val="1"/>
          <c:tx>
            <c:strRef>
              <c:f>Sheet1!$C$1</c:f>
              <c:strCache>
                <c:ptCount val="1"/>
                <c:pt idx="0">
                  <c:v>Series 2</c:v>
                </c:pt>
              </c:strCache>
            </c:strRef>
          </c:tx>
          <c:spPr>
            <a:solidFill>
              <a:schemeClr val="accent2"/>
            </a:solidFill>
            <a:ln>
              <a:noFill/>
            </a:ln>
            <a:effectLst/>
          </c:spPr>
          <c:dPt>
            <c:idx val="0"/>
            <c:bubble3D val="0"/>
            <c:spPr>
              <a:solidFill>
                <a:schemeClr val="accent2"/>
              </a:solidFill>
              <a:ln>
                <a:noFill/>
              </a:ln>
              <a:effectLst/>
            </c:spPr>
            <c:extLst>
              <c:ext xmlns:c16="http://schemas.microsoft.com/office/drawing/2014/chart" uri="{C3380CC4-5D6E-409C-BE32-E72D297353CC}">
                <c16:uniqueId val="{00000009-320E-4050-8C0E-BC749C17B96D}"/>
              </c:ext>
            </c:extLst>
          </c:dPt>
          <c:dPt>
            <c:idx val="1"/>
            <c:bubble3D val="0"/>
            <c:spPr>
              <a:solidFill>
                <a:schemeClr val="accent2"/>
              </a:solidFill>
              <a:ln>
                <a:noFill/>
              </a:ln>
              <a:effectLst/>
            </c:spPr>
            <c:extLst>
              <c:ext xmlns:c16="http://schemas.microsoft.com/office/drawing/2014/chart" uri="{C3380CC4-5D6E-409C-BE32-E72D297353CC}">
                <c16:uniqueId val="{0000000B-320E-4050-8C0E-BC749C17B96D}"/>
              </c:ext>
            </c:extLst>
          </c:dPt>
          <c:dPt>
            <c:idx val="2"/>
            <c:bubble3D val="0"/>
            <c:spPr>
              <a:solidFill>
                <a:schemeClr val="accent2"/>
              </a:solidFill>
              <a:ln>
                <a:noFill/>
              </a:ln>
              <a:effectLst/>
            </c:spPr>
            <c:extLst>
              <c:ext xmlns:c16="http://schemas.microsoft.com/office/drawing/2014/chart" uri="{C3380CC4-5D6E-409C-BE32-E72D297353CC}">
                <c16:uniqueId val="{0000000D-320E-4050-8C0E-BC749C17B96D}"/>
              </c:ext>
            </c:extLst>
          </c:dPt>
          <c:dPt>
            <c:idx val="3"/>
            <c:bubble3D val="0"/>
            <c:spPr>
              <a:solidFill>
                <a:schemeClr val="accent2"/>
              </a:solidFill>
              <a:ln>
                <a:noFill/>
              </a:ln>
              <a:effectLst/>
            </c:spPr>
            <c:extLst>
              <c:ext xmlns:c16="http://schemas.microsoft.com/office/drawing/2014/chart" uri="{C3380CC4-5D6E-409C-BE32-E72D297353CC}">
                <c16:uniqueId val="{0000000F-320E-4050-8C0E-BC749C17B96D}"/>
              </c:ext>
            </c:extLst>
          </c:dPt>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9DBB-4B7C-8741-3EABDDEE5F2D}"/>
            </c:ext>
          </c:extLst>
        </c:ser>
        <c:ser>
          <c:idx val="2"/>
          <c:order val="2"/>
          <c:tx>
            <c:strRef>
              <c:f>Sheet1!$D$1</c:f>
              <c:strCache>
                <c:ptCount val="1"/>
                <c:pt idx="0">
                  <c:v>Series 3</c:v>
                </c:pt>
              </c:strCache>
            </c:strRef>
          </c:tx>
          <c:spPr>
            <a:solidFill>
              <a:schemeClr val="accent3"/>
            </a:solidFill>
            <a:ln>
              <a:noFill/>
            </a:ln>
            <a:effectLst/>
          </c:spPr>
          <c:dPt>
            <c:idx val="0"/>
            <c:bubble3D val="0"/>
            <c:spPr>
              <a:solidFill>
                <a:schemeClr val="accent3"/>
              </a:solidFill>
              <a:ln>
                <a:noFill/>
              </a:ln>
              <a:effectLst/>
            </c:spPr>
            <c:extLst>
              <c:ext xmlns:c16="http://schemas.microsoft.com/office/drawing/2014/chart" uri="{C3380CC4-5D6E-409C-BE32-E72D297353CC}">
                <c16:uniqueId val="{00000011-320E-4050-8C0E-BC749C17B96D}"/>
              </c:ext>
            </c:extLst>
          </c:dPt>
          <c:dPt>
            <c:idx val="1"/>
            <c:bubble3D val="0"/>
            <c:spPr>
              <a:solidFill>
                <a:schemeClr val="accent3"/>
              </a:solidFill>
              <a:ln>
                <a:noFill/>
              </a:ln>
              <a:effectLst/>
            </c:spPr>
            <c:extLst>
              <c:ext xmlns:c16="http://schemas.microsoft.com/office/drawing/2014/chart" uri="{C3380CC4-5D6E-409C-BE32-E72D297353CC}">
                <c16:uniqueId val="{00000013-320E-4050-8C0E-BC749C17B96D}"/>
              </c:ext>
            </c:extLst>
          </c:dPt>
          <c:dPt>
            <c:idx val="2"/>
            <c:bubble3D val="0"/>
            <c:spPr>
              <a:solidFill>
                <a:schemeClr val="accent3"/>
              </a:solidFill>
              <a:ln>
                <a:noFill/>
              </a:ln>
              <a:effectLst/>
            </c:spPr>
            <c:extLst>
              <c:ext xmlns:c16="http://schemas.microsoft.com/office/drawing/2014/chart" uri="{C3380CC4-5D6E-409C-BE32-E72D297353CC}">
                <c16:uniqueId val="{00000015-320E-4050-8C0E-BC749C17B96D}"/>
              </c:ext>
            </c:extLst>
          </c:dPt>
          <c:dPt>
            <c:idx val="3"/>
            <c:bubble3D val="0"/>
            <c:spPr>
              <a:solidFill>
                <a:schemeClr val="accent3"/>
              </a:solidFill>
              <a:ln>
                <a:noFill/>
              </a:ln>
              <a:effectLst/>
            </c:spPr>
            <c:extLst>
              <c:ext xmlns:c16="http://schemas.microsoft.com/office/drawing/2014/chart" uri="{C3380CC4-5D6E-409C-BE32-E72D297353CC}">
                <c16:uniqueId val="{00000017-320E-4050-8C0E-BC749C17B96D}"/>
              </c:ext>
            </c:extLst>
          </c:dPt>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9DBB-4B7C-8741-3EABDDEE5F2D}"/>
            </c:ext>
          </c:extLst>
        </c:ser>
        <c:dLbls>
          <c:showLegendKey val="0"/>
          <c:showVal val="0"/>
          <c:showCatName val="0"/>
          <c:showSerName val="0"/>
          <c:showPercent val="0"/>
          <c:showBubbleSize val="0"/>
        </c:dLbls>
        <c:axId val="1469703824"/>
        <c:axId val="1469700080"/>
      </c:areaChart>
      <c:valAx>
        <c:axId val="14697000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69703824"/>
        <c:crosses val="autoZero"/>
        <c:crossBetween val="midCat"/>
      </c:valAx>
      <c:catAx>
        <c:axId val="146970382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69700080"/>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cked"/>
        <c:varyColors val="0"/>
        <c:ser>
          <c:idx val="0"/>
          <c:order val="0"/>
          <c:tx>
            <c:strRef>
              <c:f>Sheet1!$B$1</c:f>
              <c:strCache>
                <c:ptCount val="1"/>
                <c:pt idx="0">
                  <c:v>Series 1</c:v>
                </c:pt>
              </c:strCache>
            </c:strRef>
          </c:tx>
          <c:spPr>
            <a:solidFill>
              <a:schemeClr val="accent1"/>
            </a:solidFill>
            <a:ln>
              <a:noFill/>
            </a:ln>
            <a:effectLst/>
          </c:spPr>
          <c:dPt>
            <c:idx val="0"/>
            <c:bubble3D val="0"/>
            <c:spPr>
              <a:solidFill>
                <a:schemeClr val="accent1"/>
              </a:solidFill>
              <a:ln>
                <a:noFill/>
              </a:ln>
              <a:effectLst/>
            </c:spPr>
            <c:extLst>
              <c:ext xmlns:c16="http://schemas.microsoft.com/office/drawing/2014/chart" uri="{C3380CC4-5D6E-409C-BE32-E72D297353CC}">
                <c16:uniqueId val="{00000001-441A-4AD9-A761-E3852218AEE2}"/>
              </c:ext>
            </c:extLst>
          </c:dPt>
          <c:dPt>
            <c:idx val="1"/>
            <c:bubble3D val="0"/>
            <c:spPr>
              <a:solidFill>
                <a:schemeClr val="accent1"/>
              </a:solidFill>
              <a:ln>
                <a:noFill/>
              </a:ln>
              <a:effectLst/>
            </c:spPr>
            <c:extLst>
              <c:ext xmlns:c16="http://schemas.microsoft.com/office/drawing/2014/chart" uri="{C3380CC4-5D6E-409C-BE32-E72D297353CC}">
                <c16:uniqueId val="{00000003-441A-4AD9-A761-E3852218AEE2}"/>
              </c:ext>
            </c:extLst>
          </c:dPt>
          <c:dPt>
            <c:idx val="2"/>
            <c:bubble3D val="0"/>
            <c:spPr>
              <a:solidFill>
                <a:schemeClr val="accent1"/>
              </a:solidFill>
              <a:ln>
                <a:noFill/>
              </a:ln>
              <a:effectLst/>
            </c:spPr>
            <c:extLst>
              <c:ext xmlns:c16="http://schemas.microsoft.com/office/drawing/2014/chart" uri="{C3380CC4-5D6E-409C-BE32-E72D297353CC}">
                <c16:uniqueId val="{00000005-441A-4AD9-A761-E3852218AEE2}"/>
              </c:ext>
            </c:extLst>
          </c:dPt>
          <c:dPt>
            <c:idx val="3"/>
            <c:bubble3D val="0"/>
            <c:spPr>
              <a:solidFill>
                <a:schemeClr val="accent1"/>
              </a:solidFill>
              <a:ln>
                <a:noFill/>
              </a:ln>
              <a:effectLst/>
            </c:spPr>
            <c:extLst>
              <c:ext xmlns:c16="http://schemas.microsoft.com/office/drawing/2014/chart" uri="{C3380CC4-5D6E-409C-BE32-E72D297353CC}">
                <c16:uniqueId val="{00000007-441A-4AD9-A761-E3852218AEE2}"/>
              </c:ext>
            </c:extLst>
          </c:dPt>
          <c:dPt>
            <c:idx val="4"/>
            <c:bubble3D val="0"/>
            <c:spPr>
              <a:solidFill>
                <a:schemeClr val="accent1"/>
              </a:solidFill>
              <a:ln>
                <a:noFill/>
              </a:ln>
              <a:effectLst/>
            </c:spPr>
            <c:extLst>
              <c:ext xmlns:c16="http://schemas.microsoft.com/office/drawing/2014/chart" uri="{C3380CC4-5D6E-409C-BE32-E72D297353CC}">
                <c16:uniqueId val="{00000009-441A-4AD9-A761-E3852218AEE2}"/>
              </c:ext>
            </c:extLst>
          </c:dPt>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8D7C-4A97-AD92-ECC52EE6EF48}"/>
            </c:ext>
          </c:extLst>
        </c:ser>
        <c:ser>
          <c:idx val="1"/>
          <c:order val="1"/>
          <c:tx>
            <c:strRef>
              <c:f>Sheet1!$C$1</c:f>
              <c:strCache>
                <c:ptCount val="1"/>
                <c:pt idx="0">
                  <c:v>Series 2</c:v>
                </c:pt>
              </c:strCache>
            </c:strRef>
          </c:tx>
          <c:spPr>
            <a:solidFill>
              <a:schemeClr val="accent2"/>
            </a:solidFill>
            <a:ln>
              <a:noFill/>
            </a:ln>
            <a:effectLst/>
          </c:spPr>
          <c:dPt>
            <c:idx val="0"/>
            <c:bubble3D val="0"/>
            <c:spPr>
              <a:solidFill>
                <a:schemeClr val="accent2"/>
              </a:solidFill>
              <a:ln>
                <a:noFill/>
              </a:ln>
              <a:effectLst/>
            </c:spPr>
            <c:extLst>
              <c:ext xmlns:c16="http://schemas.microsoft.com/office/drawing/2014/chart" uri="{C3380CC4-5D6E-409C-BE32-E72D297353CC}">
                <c16:uniqueId val="{0000000B-441A-4AD9-A761-E3852218AEE2}"/>
              </c:ext>
            </c:extLst>
          </c:dPt>
          <c:dPt>
            <c:idx val="1"/>
            <c:bubble3D val="0"/>
            <c:spPr>
              <a:solidFill>
                <a:schemeClr val="accent2"/>
              </a:solidFill>
              <a:ln>
                <a:noFill/>
              </a:ln>
              <a:effectLst/>
            </c:spPr>
            <c:extLst>
              <c:ext xmlns:c16="http://schemas.microsoft.com/office/drawing/2014/chart" uri="{C3380CC4-5D6E-409C-BE32-E72D297353CC}">
                <c16:uniqueId val="{0000000D-441A-4AD9-A761-E3852218AEE2}"/>
              </c:ext>
            </c:extLst>
          </c:dPt>
          <c:dPt>
            <c:idx val="2"/>
            <c:bubble3D val="0"/>
            <c:spPr>
              <a:solidFill>
                <a:schemeClr val="accent2"/>
              </a:solidFill>
              <a:ln>
                <a:noFill/>
              </a:ln>
              <a:effectLst/>
            </c:spPr>
            <c:extLst>
              <c:ext xmlns:c16="http://schemas.microsoft.com/office/drawing/2014/chart" uri="{C3380CC4-5D6E-409C-BE32-E72D297353CC}">
                <c16:uniqueId val="{0000000F-441A-4AD9-A761-E3852218AEE2}"/>
              </c:ext>
            </c:extLst>
          </c:dPt>
          <c:dPt>
            <c:idx val="3"/>
            <c:bubble3D val="0"/>
            <c:spPr>
              <a:solidFill>
                <a:schemeClr val="accent2"/>
              </a:solidFill>
              <a:ln>
                <a:noFill/>
              </a:ln>
              <a:effectLst/>
            </c:spPr>
            <c:extLst>
              <c:ext xmlns:c16="http://schemas.microsoft.com/office/drawing/2014/chart" uri="{C3380CC4-5D6E-409C-BE32-E72D297353CC}">
                <c16:uniqueId val="{00000011-441A-4AD9-A761-E3852218AEE2}"/>
              </c:ext>
            </c:extLst>
          </c:dPt>
          <c:dPt>
            <c:idx val="4"/>
            <c:bubble3D val="0"/>
            <c:spPr>
              <a:solidFill>
                <a:schemeClr val="accent2"/>
              </a:solidFill>
              <a:ln>
                <a:noFill/>
              </a:ln>
              <a:effectLst/>
            </c:spPr>
            <c:extLst>
              <c:ext xmlns:c16="http://schemas.microsoft.com/office/drawing/2014/chart" uri="{C3380CC4-5D6E-409C-BE32-E72D297353CC}">
                <c16:uniqueId val="{00000013-441A-4AD9-A761-E3852218AEE2}"/>
              </c:ext>
            </c:extLst>
          </c:dPt>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8D7C-4A97-AD92-ECC52EE6EF48}"/>
            </c:ext>
          </c:extLst>
        </c:ser>
        <c:ser>
          <c:idx val="2"/>
          <c:order val="2"/>
          <c:tx>
            <c:strRef>
              <c:f>Sheet1!$D$1</c:f>
              <c:strCache>
                <c:ptCount val="1"/>
                <c:pt idx="0">
                  <c:v>Series 3</c:v>
                </c:pt>
              </c:strCache>
            </c:strRef>
          </c:tx>
          <c:spPr>
            <a:solidFill>
              <a:schemeClr val="accent3"/>
            </a:solidFill>
            <a:ln>
              <a:noFill/>
            </a:ln>
            <a:effectLst/>
          </c:spPr>
          <c:dPt>
            <c:idx val="0"/>
            <c:bubble3D val="0"/>
            <c:spPr>
              <a:solidFill>
                <a:schemeClr val="accent3"/>
              </a:solidFill>
              <a:ln>
                <a:noFill/>
              </a:ln>
              <a:effectLst/>
            </c:spPr>
            <c:extLst>
              <c:ext xmlns:c16="http://schemas.microsoft.com/office/drawing/2014/chart" uri="{C3380CC4-5D6E-409C-BE32-E72D297353CC}">
                <c16:uniqueId val="{00000015-441A-4AD9-A761-E3852218AEE2}"/>
              </c:ext>
            </c:extLst>
          </c:dPt>
          <c:dPt>
            <c:idx val="1"/>
            <c:bubble3D val="0"/>
            <c:spPr>
              <a:solidFill>
                <a:schemeClr val="accent3"/>
              </a:solidFill>
              <a:ln>
                <a:noFill/>
              </a:ln>
              <a:effectLst/>
            </c:spPr>
            <c:extLst>
              <c:ext xmlns:c16="http://schemas.microsoft.com/office/drawing/2014/chart" uri="{C3380CC4-5D6E-409C-BE32-E72D297353CC}">
                <c16:uniqueId val="{00000017-441A-4AD9-A761-E3852218AEE2}"/>
              </c:ext>
            </c:extLst>
          </c:dPt>
          <c:dPt>
            <c:idx val="2"/>
            <c:bubble3D val="0"/>
            <c:spPr>
              <a:solidFill>
                <a:schemeClr val="accent3"/>
              </a:solidFill>
              <a:ln>
                <a:noFill/>
              </a:ln>
              <a:effectLst/>
            </c:spPr>
            <c:extLst>
              <c:ext xmlns:c16="http://schemas.microsoft.com/office/drawing/2014/chart" uri="{C3380CC4-5D6E-409C-BE32-E72D297353CC}">
                <c16:uniqueId val="{00000019-441A-4AD9-A761-E3852218AEE2}"/>
              </c:ext>
            </c:extLst>
          </c:dPt>
          <c:dPt>
            <c:idx val="3"/>
            <c:bubble3D val="0"/>
            <c:spPr>
              <a:solidFill>
                <a:schemeClr val="accent3"/>
              </a:solidFill>
              <a:ln>
                <a:noFill/>
              </a:ln>
              <a:effectLst/>
            </c:spPr>
            <c:extLst>
              <c:ext xmlns:c16="http://schemas.microsoft.com/office/drawing/2014/chart" uri="{C3380CC4-5D6E-409C-BE32-E72D297353CC}">
                <c16:uniqueId val="{0000001B-441A-4AD9-A761-E3852218AEE2}"/>
              </c:ext>
            </c:extLst>
          </c:dPt>
          <c:dPt>
            <c:idx val="4"/>
            <c:bubble3D val="0"/>
            <c:spPr>
              <a:solidFill>
                <a:schemeClr val="accent3"/>
              </a:solidFill>
              <a:ln>
                <a:noFill/>
              </a:ln>
              <a:effectLst/>
            </c:spPr>
            <c:extLst>
              <c:ext xmlns:c16="http://schemas.microsoft.com/office/drawing/2014/chart" uri="{C3380CC4-5D6E-409C-BE32-E72D297353CC}">
                <c16:uniqueId val="{0000001D-441A-4AD9-A761-E3852218AEE2}"/>
              </c:ext>
            </c:extLst>
          </c:dPt>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8D7C-4A97-AD92-ECC52EE6EF48}"/>
            </c:ext>
          </c:extLst>
        </c:ser>
        <c:dLbls>
          <c:showLegendKey val="0"/>
          <c:showVal val="0"/>
          <c:showCatName val="0"/>
          <c:showSerName val="0"/>
          <c:showPercent val="0"/>
          <c:showBubbleSize val="0"/>
        </c:dLbls>
        <c:axId val="1013980352"/>
        <c:axId val="1013974944"/>
      </c:areaChart>
      <c:valAx>
        <c:axId val="10139749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13980352"/>
        <c:crosses val="autoZero"/>
        <c:crossBetween val="midCat"/>
      </c:valAx>
      <c:catAx>
        <c:axId val="101398035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13974944"/>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percentStacked"/>
        <c:varyColors val="0"/>
        <c:ser>
          <c:idx val="0"/>
          <c:order val="0"/>
          <c:tx>
            <c:strRef>
              <c:f>Sheet1!$B$1</c:f>
              <c:strCache>
                <c:ptCount val="1"/>
                <c:pt idx="0">
                  <c:v>Series 1</c:v>
                </c:pt>
              </c:strCache>
            </c:strRef>
          </c:tx>
          <c:spPr>
            <a:solidFill>
              <a:schemeClr val="accent1"/>
            </a:solidFill>
            <a:ln>
              <a:noFill/>
            </a:ln>
            <a:effectLst/>
          </c:spPr>
          <c:cat>
            <c:numRef>
              <c:f>Sheet1!$A$2:$A$6</c:f>
              <c:numCache>
                <c:formatCode>m/d/yyyy</c:formatCode>
                <c:ptCount val="5"/>
                <c:pt idx="0">
                  <c:v>37377</c:v>
                </c:pt>
                <c:pt idx="1">
                  <c:v>37408</c:v>
                </c:pt>
                <c:pt idx="2">
                  <c:v>37438</c:v>
                </c:pt>
                <c:pt idx="3">
                  <c:v>37469</c:v>
                </c:pt>
                <c:pt idx="4">
                  <c:v>37500</c:v>
                </c:pt>
              </c:numCache>
            </c:numRef>
          </c:cat>
          <c:val>
            <c:numRef>
              <c:f>Sheet1!$B$2:$B$6</c:f>
              <c:numCache>
                <c:formatCode>General</c:formatCode>
                <c:ptCount val="5"/>
                <c:pt idx="0">
                  <c:v>32</c:v>
                </c:pt>
                <c:pt idx="1">
                  <c:v>32</c:v>
                </c:pt>
                <c:pt idx="2">
                  <c:v>28</c:v>
                </c:pt>
                <c:pt idx="3">
                  <c:v>12</c:v>
                </c:pt>
                <c:pt idx="4">
                  <c:v>15</c:v>
                </c:pt>
              </c:numCache>
            </c:numRef>
          </c:val>
          <c:extLst>
            <c:ext xmlns:c16="http://schemas.microsoft.com/office/drawing/2014/chart" uri="{C3380CC4-5D6E-409C-BE32-E72D297353CC}">
              <c16:uniqueId val="{00000000-28FF-45C0-BC14-AEB138A0EB11}"/>
            </c:ext>
          </c:extLst>
        </c:ser>
        <c:ser>
          <c:idx val="1"/>
          <c:order val="1"/>
          <c:tx>
            <c:strRef>
              <c:f>Sheet1!$C$1</c:f>
              <c:strCache>
                <c:ptCount val="1"/>
                <c:pt idx="0">
                  <c:v>Series 2</c:v>
                </c:pt>
              </c:strCache>
            </c:strRef>
          </c:tx>
          <c:spPr>
            <a:solidFill>
              <a:schemeClr val="accent2"/>
            </a:solidFill>
            <a:ln>
              <a:noFill/>
            </a:ln>
            <a:effectLst/>
          </c:spPr>
          <c:cat>
            <c:numRef>
              <c:f>Sheet1!$A$2:$A$6</c:f>
              <c:numCache>
                <c:formatCode>m/d/yyyy</c:formatCode>
                <c:ptCount val="5"/>
                <c:pt idx="0">
                  <c:v>37377</c:v>
                </c:pt>
                <c:pt idx="1">
                  <c:v>37408</c:v>
                </c:pt>
                <c:pt idx="2">
                  <c:v>37438</c:v>
                </c:pt>
                <c:pt idx="3">
                  <c:v>37469</c:v>
                </c:pt>
                <c:pt idx="4">
                  <c:v>37500</c:v>
                </c:pt>
              </c:numCache>
            </c:numRef>
          </c:cat>
          <c:val>
            <c:numRef>
              <c:f>Sheet1!$C$2:$C$6</c:f>
              <c:numCache>
                <c:formatCode>General</c:formatCode>
                <c:ptCount val="5"/>
                <c:pt idx="0">
                  <c:v>12</c:v>
                </c:pt>
                <c:pt idx="1">
                  <c:v>12</c:v>
                </c:pt>
                <c:pt idx="2">
                  <c:v>12</c:v>
                </c:pt>
                <c:pt idx="3">
                  <c:v>21</c:v>
                </c:pt>
                <c:pt idx="4">
                  <c:v>28</c:v>
                </c:pt>
              </c:numCache>
            </c:numRef>
          </c:val>
          <c:extLst>
            <c:ext xmlns:c16="http://schemas.microsoft.com/office/drawing/2014/chart" uri="{C3380CC4-5D6E-409C-BE32-E72D297353CC}">
              <c16:uniqueId val="{00000001-28FF-45C0-BC14-AEB138A0EB11}"/>
            </c:ext>
          </c:extLst>
        </c:ser>
        <c:dLbls>
          <c:showLegendKey val="0"/>
          <c:showVal val="0"/>
          <c:showCatName val="0"/>
          <c:showSerName val="0"/>
          <c:showPercent val="0"/>
          <c:showBubbleSize val="0"/>
        </c:dLbls>
        <c:axId val="1174843488"/>
        <c:axId val="1174845568"/>
      </c:areaChart>
      <c:dateAx>
        <c:axId val="1174843488"/>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74845568"/>
        <c:crosses val="autoZero"/>
        <c:auto val="1"/>
        <c:lblOffset val="100"/>
        <c:baseTimeUnit val="months"/>
      </c:dateAx>
      <c:valAx>
        <c:axId val="117484556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74843488"/>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Sheet1!$B$1</c:f>
              <c:strCache>
                <c:ptCount val="1"/>
                <c:pt idx="0">
                  <c:v>Series 1</c:v>
                </c:pt>
              </c:strCache>
            </c:strRef>
          </c:tx>
          <c:spPr>
            <a:ln w="25400" cap="rnd">
              <a:noFill/>
              <a:round/>
            </a:ln>
            <a:effectLst/>
          </c:spPr>
          <c:marker>
            <c:symbol val="circle"/>
            <c:size val="5"/>
            <c:spPr>
              <a:solidFill>
                <a:schemeClr val="accent1"/>
              </a:solidFill>
              <a:ln w="9525">
                <a:solidFill>
                  <a:schemeClr val="accent1"/>
                </a:solidFill>
              </a:ln>
              <a:effectLst/>
            </c:spPr>
          </c:marker>
          <c:dPt>
            <c:idx val="0"/>
            <c:marker>
              <c:symbol val="circle"/>
              <c:size val="5"/>
              <c:spPr>
                <a:solidFill>
                  <a:schemeClr val="accent1"/>
                </a:solidFill>
                <a:ln w="9525">
                  <a:solidFill>
                    <a:schemeClr val="accent1"/>
                  </a:solidFill>
                </a:ln>
                <a:effectLst/>
              </c:spPr>
            </c:marker>
            <c:bubble3D val="0"/>
            <c:spPr>
              <a:ln w="25400" cap="rnd">
                <a:noFill/>
                <a:round/>
              </a:ln>
              <a:effectLst/>
            </c:spPr>
            <c:extLst>
              <c:ext xmlns:c16="http://schemas.microsoft.com/office/drawing/2014/chart" uri="{C3380CC4-5D6E-409C-BE32-E72D297353CC}">
                <c16:uniqueId val="{00000001-320E-4050-8C0E-BC749C17B96D}"/>
              </c:ext>
            </c:extLst>
          </c:dPt>
          <c:dPt>
            <c:idx val="1"/>
            <c:marker>
              <c:symbol val="circle"/>
              <c:size val="5"/>
              <c:spPr>
                <a:solidFill>
                  <a:schemeClr val="accent1"/>
                </a:solidFill>
                <a:ln w="9525">
                  <a:solidFill>
                    <a:schemeClr val="accent1"/>
                  </a:solidFill>
                </a:ln>
                <a:effectLst/>
              </c:spPr>
            </c:marker>
            <c:bubble3D val="0"/>
            <c:spPr>
              <a:ln w="25400" cap="rnd">
                <a:noFill/>
                <a:round/>
              </a:ln>
              <a:effectLst/>
            </c:spPr>
            <c:extLst>
              <c:ext xmlns:c16="http://schemas.microsoft.com/office/drawing/2014/chart" uri="{C3380CC4-5D6E-409C-BE32-E72D297353CC}">
                <c16:uniqueId val="{00000003-320E-4050-8C0E-BC749C17B96D}"/>
              </c:ext>
            </c:extLst>
          </c:dPt>
          <c:dPt>
            <c:idx val="2"/>
            <c:marker>
              <c:symbol val="circle"/>
              <c:size val="5"/>
              <c:spPr>
                <a:solidFill>
                  <a:schemeClr val="accent1"/>
                </a:solidFill>
                <a:ln w="9525">
                  <a:solidFill>
                    <a:schemeClr val="accent1"/>
                  </a:solidFill>
                </a:ln>
                <a:effectLst/>
              </c:spPr>
            </c:marker>
            <c:bubble3D val="0"/>
            <c:spPr>
              <a:ln w="25400" cap="rnd">
                <a:noFill/>
                <a:round/>
              </a:ln>
              <a:effectLst/>
            </c:spPr>
            <c:extLst>
              <c:ext xmlns:c16="http://schemas.microsoft.com/office/drawing/2014/chart" uri="{C3380CC4-5D6E-409C-BE32-E72D297353CC}">
                <c16:uniqueId val="{00000005-320E-4050-8C0E-BC749C17B96D}"/>
              </c:ext>
            </c:extLst>
          </c:dPt>
          <c:dPt>
            <c:idx val="3"/>
            <c:marker>
              <c:symbol val="circle"/>
              <c:size val="5"/>
              <c:spPr>
                <a:solidFill>
                  <a:schemeClr val="accent1"/>
                </a:solidFill>
                <a:ln w="9525">
                  <a:solidFill>
                    <a:schemeClr val="accent1"/>
                  </a:solidFill>
                </a:ln>
                <a:effectLst/>
              </c:spPr>
            </c:marker>
            <c:bubble3D val="0"/>
            <c:spPr>
              <a:ln w="25400" cap="rnd">
                <a:noFill/>
                <a:round/>
              </a:ln>
              <a:effectLst/>
            </c:spPr>
            <c:extLst>
              <c:ext xmlns:c16="http://schemas.microsoft.com/office/drawing/2014/chart" uri="{C3380CC4-5D6E-409C-BE32-E72D297353CC}">
                <c16:uniqueId val="{00000007-320E-4050-8C0E-BC749C17B96D}"/>
              </c:ext>
            </c:extLst>
          </c:dPt>
          <c:xVal>
            <c:strRef>
              <c:f>Sheet1!$A$2:$A$5</c:f>
              <c:strCache>
                <c:ptCount val="4"/>
                <c:pt idx="0">
                  <c:v>Category 1</c:v>
                </c:pt>
                <c:pt idx="1">
                  <c:v>Category 2</c:v>
                </c:pt>
                <c:pt idx="2">
                  <c:v>Category 3</c:v>
                </c:pt>
                <c:pt idx="3">
                  <c:v>Category 4</c:v>
                </c:pt>
              </c:strCache>
            </c:strRef>
          </c:xVal>
          <c:yVal>
            <c:numRef>
              <c:f>Sheet1!$B$2:$B$5</c:f>
              <c:numCache>
                <c:formatCode>General</c:formatCode>
                <c:ptCount val="4"/>
                <c:pt idx="0">
                  <c:v>4.3</c:v>
                </c:pt>
                <c:pt idx="1">
                  <c:v>2.5</c:v>
                </c:pt>
                <c:pt idx="2">
                  <c:v>3.5</c:v>
                </c:pt>
                <c:pt idx="3">
                  <c:v>4.5</c:v>
                </c:pt>
              </c:numCache>
            </c:numRef>
          </c:yVal>
          <c:smooth val="0"/>
          <c:extLst>
            <c:ext xmlns:c16="http://schemas.microsoft.com/office/drawing/2014/chart" uri="{C3380CC4-5D6E-409C-BE32-E72D297353CC}">
              <c16:uniqueId val="{00000000-9DBB-4B7C-8741-3EABDDEE5F2D}"/>
            </c:ext>
          </c:extLst>
        </c:ser>
        <c:ser>
          <c:idx val="1"/>
          <c:order val="1"/>
          <c:tx>
            <c:strRef>
              <c:f>Sheet1!$C$1</c:f>
              <c:strCache>
                <c:ptCount val="1"/>
                <c:pt idx="0">
                  <c:v>Series 2</c:v>
                </c:pt>
              </c:strCache>
            </c:strRef>
          </c:tx>
          <c:spPr>
            <a:ln w="25400" cap="rnd">
              <a:noFill/>
              <a:round/>
            </a:ln>
            <a:effectLst/>
          </c:spPr>
          <c:marker>
            <c:symbol val="circle"/>
            <c:size val="5"/>
            <c:spPr>
              <a:solidFill>
                <a:schemeClr val="accent2"/>
              </a:solidFill>
              <a:ln w="9525">
                <a:solidFill>
                  <a:schemeClr val="accent2"/>
                </a:solidFill>
              </a:ln>
              <a:effectLst/>
            </c:spPr>
          </c:marker>
          <c:dPt>
            <c:idx val="0"/>
            <c:marker>
              <c:symbol val="circle"/>
              <c:size val="5"/>
              <c:spPr>
                <a:solidFill>
                  <a:schemeClr val="accent2"/>
                </a:solidFill>
                <a:ln w="9525">
                  <a:solidFill>
                    <a:schemeClr val="accent2"/>
                  </a:solidFill>
                </a:ln>
                <a:effectLst/>
              </c:spPr>
            </c:marker>
            <c:bubble3D val="0"/>
            <c:spPr>
              <a:ln w="25400" cap="rnd">
                <a:noFill/>
                <a:round/>
              </a:ln>
              <a:effectLst/>
            </c:spPr>
            <c:extLst>
              <c:ext xmlns:c16="http://schemas.microsoft.com/office/drawing/2014/chart" uri="{C3380CC4-5D6E-409C-BE32-E72D297353CC}">
                <c16:uniqueId val="{00000009-320E-4050-8C0E-BC749C17B96D}"/>
              </c:ext>
            </c:extLst>
          </c:dPt>
          <c:dPt>
            <c:idx val="1"/>
            <c:marker>
              <c:symbol val="circle"/>
              <c:size val="5"/>
              <c:spPr>
                <a:solidFill>
                  <a:schemeClr val="accent2"/>
                </a:solidFill>
                <a:ln w="9525">
                  <a:solidFill>
                    <a:schemeClr val="accent2"/>
                  </a:solidFill>
                </a:ln>
                <a:effectLst/>
              </c:spPr>
            </c:marker>
            <c:bubble3D val="0"/>
            <c:spPr>
              <a:ln w="25400" cap="rnd">
                <a:noFill/>
                <a:round/>
              </a:ln>
              <a:effectLst/>
            </c:spPr>
            <c:extLst>
              <c:ext xmlns:c16="http://schemas.microsoft.com/office/drawing/2014/chart" uri="{C3380CC4-5D6E-409C-BE32-E72D297353CC}">
                <c16:uniqueId val="{0000000B-320E-4050-8C0E-BC749C17B96D}"/>
              </c:ext>
            </c:extLst>
          </c:dPt>
          <c:dPt>
            <c:idx val="2"/>
            <c:marker>
              <c:symbol val="circle"/>
              <c:size val="5"/>
              <c:spPr>
                <a:solidFill>
                  <a:schemeClr val="accent2"/>
                </a:solidFill>
                <a:ln w="9525">
                  <a:solidFill>
                    <a:schemeClr val="accent2"/>
                  </a:solidFill>
                </a:ln>
                <a:effectLst/>
              </c:spPr>
            </c:marker>
            <c:bubble3D val="0"/>
            <c:spPr>
              <a:ln w="25400" cap="rnd">
                <a:noFill/>
                <a:round/>
              </a:ln>
              <a:effectLst/>
            </c:spPr>
            <c:extLst>
              <c:ext xmlns:c16="http://schemas.microsoft.com/office/drawing/2014/chart" uri="{C3380CC4-5D6E-409C-BE32-E72D297353CC}">
                <c16:uniqueId val="{0000000D-320E-4050-8C0E-BC749C17B96D}"/>
              </c:ext>
            </c:extLst>
          </c:dPt>
          <c:dPt>
            <c:idx val="3"/>
            <c:marker>
              <c:symbol val="circle"/>
              <c:size val="5"/>
              <c:spPr>
                <a:solidFill>
                  <a:schemeClr val="accent2"/>
                </a:solidFill>
                <a:ln w="9525">
                  <a:solidFill>
                    <a:schemeClr val="accent2"/>
                  </a:solidFill>
                </a:ln>
                <a:effectLst/>
              </c:spPr>
            </c:marker>
            <c:bubble3D val="0"/>
            <c:spPr>
              <a:ln w="25400" cap="rnd">
                <a:noFill/>
                <a:round/>
              </a:ln>
              <a:effectLst/>
            </c:spPr>
            <c:extLst>
              <c:ext xmlns:c16="http://schemas.microsoft.com/office/drawing/2014/chart" uri="{C3380CC4-5D6E-409C-BE32-E72D297353CC}">
                <c16:uniqueId val="{0000000F-320E-4050-8C0E-BC749C17B96D}"/>
              </c:ext>
            </c:extLst>
          </c:dPt>
          <c:xVal>
            <c:strRef>
              <c:f>Sheet1!$A$2:$A$5</c:f>
              <c:strCache>
                <c:ptCount val="4"/>
                <c:pt idx="0">
                  <c:v>Category 1</c:v>
                </c:pt>
                <c:pt idx="1">
                  <c:v>Category 2</c:v>
                </c:pt>
                <c:pt idx="2">
                  <c:v>Category 3</c:v>
                </c:pt>
                <c:pt idx="3">
                  <c:v>Category 4</c:v>
                </c:pt>
              </c:strCache>
            </c:strRef>
          </c:xVal>
          <c:yVal>
            <c:numRef>
              <c:f>Sheet1!$C$2:$C$5</c:f>
              <c:numCache>
                <c:formatCode>General</c:formatCode>
                <c:ptCount val="4"/>
                <c:pt idx="0">
                  <c:v>2.4</c:v>
                </c:pt>
                <c:pt idx="1">
                  <c:v>4.4000000000000004</c:v>
                </c:pt>
                <c:pt idx="2">
                  <c:v>1.8</c:v>
                </c:pt>
                <c:pt idx="3">
                  <c:v>2.8</c:v>
                </c:pt>
              </c:numCache>
            </c:numRef>
          </c:yVal>
          <c:smooth val="0"/>
          <c:extLst>
            <c:ext xmlns:c16="http://schemas.microsoft.com/office/drawing/2014/chart" uri="{C3380CC4-5D6E-409C-BE32-E72D297353CC}">
              <c16:uniqueId val="{00000001-9DBB-4B7C-8741-3EABDDEE5F2D}"/>
            </c:ext>
          </c:extLst>
        </c:ser>
        <c:ser>
          <c:idx val="2"/>
          <c:order val="2"/>
          <c:tx>
            <c:strRef>
              <c:f>Sheet1!$D$1</c:f>
              <c:strCache>
                <c:ptCount val="1"/>
                <c:pt idx="0">
                  <c:v>Series 3</c:v>
                </c:pt>
              </c:strCache>
            </c:strRef>
          </c:tx>
          <c:spPr>
            <a:ln w="25400" cap="rnd">
              <a:noFill/>
              <a:round/>
            </a:ln>
            <a:effectLst/>
          </c:spPr>
          <c:marker>
            <c:symbol val="circle"/>
            <c:size val="5"/>
            <c:spPr>
              <a:solidFill>
                <a:schemeClr val="accent3"/>
              </a:solidFill>
              <a:ln w="9525">
                <a:solidFill>
                  <a:schemeClr val="accent3"/>
                </a:solidFill>
              </a:ln>
              <a:effectLst/>
            </c:spPr>
          </c:marker>
          <c:dPt>
            <c:idx val="0"/>
            <c:marker>
              <c:symbol val="circle"/>
              <c:size val="5"/>
              <c:spPr>
                <a:solidFill>
                  <a:schemeClr val="accent3"/>
                </a:solidFill>
                <a:ln w="9525">
                  <a:solidFill>
                    <a:schemeClr val="accent3"/>
                  </a:solidFill>
                </a:ln>
                <a:effectLst/>
              </c:spPr>
            </c:marker>
            <c:bubble3D val="0"/>
            <c:spPr>
              <a:ln w="25400" cap="rnd">
                <a:noFill/>
                <a:round/>
              </a:ln>
              <a:effectLst/>
            </c:spPr>
            <c:extLst>
              <c:ext xmlns:c16="http://schemas.microsoft.com/office/drawing/2014/chart" uri="{C3380CC4-5D6E-409C-BE32-E72D297353CC}">
                <c16:uniqueId val="{00000011-320E-4050-8C0E-BC749C17B96D}"/>
              </c:ext>
            </c:extLst>
          </c:dPt>
          <c:dPt>
            <c:idx val="1"/>
            <c:marker>
              <c:symbol val="circle"/>
              <c:size val="5"/>
              <c:spPr>
                <a:solidFill>
                  <a:schemeClr val="accent3"/>
                </a:solidFill>
                <a:ln w="9525">
                  <a:solidFill>
                    <a:schemeClr val="accent3"/>
                  </a:solidFill>
                </a:ln>
                <a:effectLst/>
              </c:spPr>
            </c:marker>
            <c:bubble3D val="0"/>
            <c:spPr>
              <a:ln w="25400" cap="rnd">
                <a:noFill/>
                <a:round/>
              </a:ln>
              <a:effectLst/>
            </c:spPr>
            <c:extLst>
              <c:ext xmlns:c16="http://schemas.microsoft.com/office/drawing/2014/chart" uri="{C3380CC4-5D6E-409C-BE32-E72D297353CC}">
                <c16:uniqueId val="{00000013-320E-4050-8C0E-BC749C17B96D}"/>
              </c:ext>
            </c:extLst>
          </c:dPt>
          <c:dPt>
            <c:idx val="2"/>
            <c:marker>
              <c:symbol val="circle"/>
              <c:size val="5"/>
              <c:spPr>
                <a:solidFill>
                  <a:schemeClr val="accent3"/>
                </a:solidFill>
                <a:ln w="9525">
                  <a:solidFill>
                    <a:schemeClr val="accent3"/>
                  </a:solidFill>
                </a:ln>
                <a:effectLst/>
              </c:spPr>
            </c:marker>
            <c:bubble3D val="0"/>
            <c:spPr>
              <a:ln w="25400" cap="rnd">
                <a:noFill/>
                <a:round/>
              </a:ln>
              <a:effectLst/>
            </c:spPr>
            <c:extLst>
              <c:ext xmlns:c16="http://schemas.microsoft.com/office/drawing/2014/chart" uri="{C3380CC4-5D6E-409C-BE32-E72D297353CC}">
                <c16:uniqueId val="{00000015-320E-4050-8C0E-BC749C17B96D}"/>
              </c:ext>
            </c:extLst>
          </c:dPt>
          <c:dPt>
            <c:idx val="3"/>
            <c:marker>
              <c:symbol val="circle"/>
              <c:size val="5"/>
              <c:spPr>
                <a:solidFill>
                  <a:schemeClr val="accent3"/>
                </a:solidFill>
                <a:ln w="9525">
                  <a:solidFill>
                    <a:schemeClr val="accent3"/>
                  </a:solidFill>
                </a:ln>
                <a:effectLst/>
              </c:spPr>
            </c:marker>
            <c:bubble3D val="0"/>
            <c:spPr>
              <a:ln w="25400" cap="rnd">
                <a:noFill/>
                <a:round/>
              </a:ln>
              <a:effectLst/>
            </c:spPr>
            <c:extLst>
              <c:ext xmlns:c16="http://schemas.microsoft.com/office/drawing/2014/chart" uri="{C3380CC4-5D6E-409C-BE32-E72D297353CC}">
                <c16:uniqueId val="{00000017-320E-4050-8C0E-BC749C17B96D}"/>
              </c:ext>
            </c:extLst>
          </c:dPt>
          <c:xVal>
            <c:strRef>
              <c:f>Sheet1!$A$2:$A$5</c:f>
              <c:strCache>
                <c:ptCount val="4"/>
                <c:pt idx="0">
                  <c:v>Category 1</c:v>
                </c:pt>
                <c:pt idx="1">
                  <c:v>Category 2</c:v>
                </c:pt>
                <c:pt idx="2">
                  <c:v>Category 3</c:v>
                </c:pt>
                <c:pt idx="3">
                  <c:v>Category 4</c:v>
                </c:pt>
              </c:strCache>
            </c:strRef>
          </c:xVal>
          <c:yVal>
            <c:numRef>
              <c:f>Sheet1!$D$2:$D$5</c:f>
              <c:numCache>
                <c:formatCode>General</c:formatCode>
                <c:ptCount val="4"/>
                <c:pt idx="0">
                  <c:v>2</c:v>
                </c:pt>
                <c:pt idx="1">
                  <c:v>2</c:v>
                </c:pt>
                <c:pt idx="2">
                  <c:v>3</c:v>
                </c:pt>
                <c:pt idx="3">
                  <c:v>5</c:v>
                </c:pt>
              </c:numCache>
            </c:numRef>
          </c:yVal>
          <c:smooth val="0"/>
          <c:extLst>
            <c:ext xmlns:c16="http://schemas.microsoft.com/office/drawing/2014/chart" uri="{C3380CC4-5D6E-409C-BE32-E72D297353CC}">
              <c16:uniqueId val="{00000002-9DBB-4B7C-8741-3EABDDEE5F2D}"/>
            </c:ext>
          </c:extLst>
        </c:ser>
        <c:dLbls>
          <c:showLegendKey val="0"/>
          <c:showVal val="0"/>
          <c:showCatName val="0"/>
          <c:showSerName val="0"/>
          <c:showPercent val="0"/>
          <c:showBubbleSize val="0"/>
        </c:dLbls>
        <c:axId val="1469703824"/>
        <c:axId val="1469700080"/>
      </c:scatterChart>
      <c:valAx>
        <c:axId val="14697000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69703824"/>
        <c:crosses val="autoZero"/>
        <c:crossBetween val="midCat"/>
      </c:valAx>
      <c:valAx>
        <c:axId val="146970382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69700080"/>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5D47-4428-B651-847EEC2CDC3B}"/>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5D47-4428-B651-847EEC2CDC3B}"/>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5D47-4428-B651-847EEC2CDC3B}"/>
            </c:ext>
          </c:extLst>
        </c:ser>
        <c:dLbls>
          <c:showLegendKey val="0"/>
          <c:showVal val="0"/>
          <c:showCatName val="0"/>
          <c:showSerName val="0"/>
          <c:showPercent val="0"/>
          <c:showBubbleSize val="0"/>
        </c:dLbls>
        <c:gapWidth val="182"/>
        <c:axId val="1128368576"/>
        <c:axId val="1128372320"/>
      </c:barChart>
      <c:catAx>
        <c:axId val="11283685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28372320"/>
        <c:crosses val="autoZero"/>
        <c:auto val="1"/>
        <c:lblAlgn val="ctr"/>
        <c:lblOffset val="100"/>
        <c:noMultiLvlLbl val="0"/>
      </c:catAx>
      <c:valAx>
        <c:axId val="112837232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283685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Sheet1!$B$1</c:f>
              <c:strCache>
                <c:ptCount val="1"/>
                <c:pt idx="0">
                  <c:v>Series 1</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Pt>
            <c:idx val="0"/>
            <c:marker>
              <c:symbol val="circle"/>
              <c:size val="5"/>
              <c:spPr>
                <a:solidFill>
                  <a:schemeClr val="accent1"/>
                </a:solidFill>
                <a:ln w="9525">
                  <a:solidFill>
                    <a:schemeClr val="accent1"/>
                  </a:solidFill>
                </a:ln>
                <a:effectLst/>
              </c:spPr>
            </c:marker>
            <c:bubble3D val="0"/>
            <c:spPr>
              <a:ln w="28575" cap="rnd">
                <a:solidFill>
                  <a:schemeClr val="accent1"/>
                </a:solidFill>
                <a:round/>
              </a:ln>
              <a:effectLst/>
            </c:spPr>
            <c:extLst>
              <c:ext xmlns:c16="http://schemas.microsoft.com/office/drawing/2014/chart" uri="{C3380CC4-5D6E-409C-BE32-E72D297353CC}">
                <c16:uniqueId val="{00000001-441A-4AD9-A761-E3852218AEE2}"/>
              </c:ext>
            </c:extLst>
          </c:dPt>
          <c:dPt>
            <c:idx val="1"/>
            <c:marker>
              <c:symbol val="circle"/>
              <c:size val="5"/>
              <c:spPr>
                <a:solidFill>
                  <a:schemeClr val="accent1"/>
                </a:solidFill>
                <a:ln w="9525">
                  <a:solidFill>
                    <a:schemeClr val="accent1"/>
                  </a:solidFill>
                </a:ln>
                <a:effectLst/>
              </c:spPr>
            </c:marker>
            <c:bubble3D val="0"/>
            <c:spPr>
              <a:ln w="28575" cap="rnd">
                <a:solidFill>
                  <a:schemeClr val="accent1"/>
                </a:solidFill>
                <a:round/>
              </a:ln>
              <a:effectLst/>
            </c:spPr>
            <c:extLst>
              <c:ext xmlns:c16="http://schemas.microsoft.com/office/drawing/2014/chart" uri="{C3380CC4-5D6E-409C-BE32-E72D297353CC}">
                <c16:uniqueId val="{00000003-441A-4AD9-A761-E3852218AEE2}"/>
              </c:ext>
            </c:extLst>
          </c:dPt>
          <c:dPt>
            <c:idx val="2"/>
            <c:marker>
              <c:symbol val="circle"/>
              <c:size val="5"/>
              <c:spPr>
                <a:solidFill>
                  <a:schemeClr val="accent1"/>
                </a:solidFill>
                <a:ln w="9525">
                  <a:solidFill>
                    <a:schemeClr val="accent1"/>
                  </a:solidFill>
                </a:ln>
                <a:effectLst/>
              </c:spPr>
            </c:marker>
            <c:bubble3D val="0"/>
            <c:spPr>
              <a:ln w="28575" cap="rnd">
                <a:solidFill>
                  <a:schemeClr val="accent1"/>
                </a:solidFill>
                <a:round/>
              </a:ln>
              <a:effectLst/>
            </c:spPr>
            <c:extLst>
              <c:ext xmlns:c16="http://schemas.microsoft.com/office/drawing/2014/chart" uri="{C3380CC4-5D6E-409C-BE32-E72D297353CC}">
                <c16:uniqueId val="{00000005-441A-4AD9-A761-E3852218AEE2}"/>
              </c:ext>
            </c:extLst>
          </c:dPt>
          <c:dPt>
            <c:idx val="3"/>
            <c:marker>
              <c:symbol val="circle"/>
              <c:size val="5"/>
              <c:spPr>
                <a:solidFill>
                  <a:schemeClr val="accent1"/>
                </a:solidFill>
                <a:ln w="9525">
                  <a:solidFill>
                    <a:schemeClr val="accent1"/>
                  </a:solidFill>
                </a:ln>
                <a:effectLst/>
              </c:spPr>
            </c:marker>
            <c:bubble3D val="0"/>
            <c:spPr>
              <a:ln w="28575" cap="rnd">
                <a:solidFill>
                  <a:schemeClr val="accent1"/>
                </a:solidFill>
                <a:round/>
              </a:ln>
              <a:effectLst/>
            </c:spPr>
            <c:extLst>
              <c:ext xmlns:c16="http://schemas.microsoft.com/office/drawing/2014/chart" uri="{C3380CC4-5D6E-409C-BE32-E72D297353CC}">
                <c16:uniqueId val="{00000007-441A-4AD9-A761-E3852218AEE2}"/>
              </c:ext>
            </c:extLst>
          </c:dPt>
          <c:dPt>
            <c:idx val="4"/>
            <c:marker>
              <c:symbol val="circle"/>
              <c:size val="5"/>
              <c:spPr>
                <a:solidFill>
                  <a:schemeClr val="accent1"/>
                </a:solidFill>
                <a:ln w="9525">
                  <a:solidFill>
                    <a:schemeClr val="accent1"/>
                  </a:solidFill>
                </a:ln>
                <a:effectLst/>
              </c:spPr>
            </c:marker>
            <c:bubble3D val="0"/>
            <c:spPr>
              <a:ln w="28575" cap="rnd">
                <a:solidFill>
                  <a:schemeClr val="accent1"/>
                </a:solidFill>
                <a:round/>
              </a:ln>
              <a:effectLst/>
            </c:spPr>
            <c:extLst>
              <c:ext xmlns:c16="http://schemas.microsoft.com/office/drawing/2014/chart" uri="{C3380CC4-5D6E-409C-BE32-E72D297353CC}">
                <c16:uniqueId val="{00000009-441A-4AD9-A761-E3852218AEE2}"/>
              </c:ext>
            </c:extLst>
          </c:dPt>
          <c:xVal>
            <c:strRef>
              <c:f>Sheet1!$A$2:$A$5</c:f>
              <c:strCache>
                <c:ptCount val="4"/>
                <c:pt idx="0">
                  <c:v>Category 1</c:v>
                </c:pt>
                <c:pt idx="1">
                  <c:v>Category 2</c:v>
                </c:pt>
                <c:pt idx="2">
                  <c:v>Category 3</c:v>
                </c:pt>
                <c:pt idx="3">
                  <c:v>Category 4</c:v>
                </c:pt>
              </c:strCache>
            </c:strRef>
          </c:xVal>
          <c:yVal>
            <c:numRef>
              <c:f>Sheet1!$B$2:$B$5</c:f>
              <c:numCache>
                <c:formatCode>General</c:formatCode>
                <c:ptCount val="4"/>
                <c:pt idx="0">
                  <c:v>4.3</c:v>
                </c:pt>
                <c:pt idx="1">
                  <c:v>2.5</c:v>
                </c:pt>
                <c:pt idx="2">
                  <c:v>3.5</c:v>
                </c:pt>
                <c:pt idx="3">
                  <c:v>4.5</c:v>
                </c:pt>
              </c:numCache>
            </c:numRef>
          </c:yVal>
          <c:smooth val="1"/>
          <c:extLst>
            <c:ext xmlns:c16="http://schemas.microsoft.com/office/drawing/2014/chart" uri="{C3380CC4-5D6E-409C-BE32-E72D297353CC}">
              <c16:uniqueId val="{00000000-8D7C-4A97-AD92-ECC52EE6EF48}"/>
            </c:ext>
          </c:extLst>
        </c:ser>
        <c:ser>
          <c:idx val="1"/>
          <c:order val="1"/>
          <c:tx>
            <c:strRef>
              <c:f>Sheet1!$C$1</c:f>
              <c:strCache>
                <c:ptCount val="1"/>
                <c:pt idx="0">
                  <c:v>Series 2</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Pt>
            <c:idx val="0"/>
            <c:marker>
              <c:symbol val="circle"/>
              <c:size val="5"/>
              <c:spPr>
                <a:solidFill>
                  <a:schemeClr val="accent2"/>
                </a:solidFill>
                <a:ln w="9525">
                  <a:solidFill>
                    <a:schemeClr val="accent2"/>
                  </a:solidFill>
                </a:ln>
                <a:effectLst/>
              </c:spPr>
            </c:marker>
            <c:bubble3D val="0"/>
            <c:spPr>
              <a:ln w="28575" cap="rnd">
                <a:solidFill>
                  <a:schemeClr val="accent2"/>
                </a:solidFill>
                <a:round/>
              </a:ln>
              <a:effectLst/>
            </c:spPr>
            <c:extLst>
              <c:ext xmlns:c16="http://schemas.microsoft.com/office/drawing/2014/chart" uri="{C3380CC4-5D6E-409C-BE32-E72D297353CC}">
                <c16:uniqueId val="{0000000B-441A-4AD9-A761-E3852218AEE2}"/>
              </c:ext>
            </c:extLst>
          </c:dPt>
          <c:dPt>
            <c:idx val="1"/>
            <c:marker>
              <c:symbol val="circle"/>
              <c:size val="5"/>
              <c:spPr>
                <a:solidFill>
                  <a:schemeClr val="accent2"/>
                </a:solidFill>
                <a:ln w="9525">
                  <a:solidFill>
                    <a:schemeClr val="accent2"/>
                  </a:solidFill>
                </a:ln>
                <a:effectLst/>
              </c:spPr>
            </c:marker>
            <c:bubble3D val="0"/>
            <c:spPr>
              <a:ln w="28575" cap="rnd">
                <a:solidFill>
                  <a:schemeClr val="accent2"/>
                </a:solidFill>
                <a:round/>
              </a:ln>
              <a:effectLst/>
            </c:spPr>
            <c:extLst>
              <c:ext xmlns:c16="http://schemas.microsoft.com/office/drawing/2014/chart" uri="{C3380CC4-5D6E-409C-BE32-E72D297353CC}">
                <c16:uniqueId val="{0000000D-441A-4AD9-A761-E3852218AEE2}"/>
              </c:ext>
            </c:extLst>
          </c:dPt>
          <c:dPt>
            <c:idx val="2"/>
            <c:marker>
              <c:symbol val="circle"/>
              <c:size val="5"/>
              <c:spPr>
                <a:solidFill>
                  <a:schemeClr val="accent2"/>
                </a:solidFill>
                <a:ln w="9525">
                  <a:solidFill>
                    <a:schemeClr val="accent2"/>
                  </a:solidFill>
                </a:ln>
                <a:effectLst/>
              </c:spPr>
            </c:marker>
            <c:bubble3D val="0"/>
            <c:spPr>
              <a:ln w="28575" cap="rnd">
                <a:solidFill>
                  <a:schemeClr val="accent2"/>
                </a:solidFill>
                <a:round/>
              </a:ln>
              <a:effectLst/>
            </c:spPr>
            <c:extLst>
              <c:ext xmlns:c16="http://schemas.microsoft.com/office/drawing/2014/chart" uri="{C3380CC4-5D6E-409C-BE32-E72D297353CC}">
                <c16:uniqueId val="{0000000F-441A-4AD9-A761-E3852218AEE2}"/>
              </c:ext>
            </c:extLst>
          </c:dPt>
          <c:dPt>
            <c:idx val="3"/>
            <c:marker>
              <c:symbol val="circle"/>
              <c:size val="5"/>
              <c:spPr>
                <a:solidFill>
                  <a:schemeClr val="accent2"/>
                </a:solidFill>
                <a:ln w="9525">
                  <a:solidFill>
                    <a:schemeClr val="accent2"/>
                  </a:solidFill>
                </a:ln>
                <a:effectLst/>
              </c:spPr>
            </c:marker>
            <c:bubble3D val="0"/>
            <c:spPr>
              <a:ln w="28575" cap="rnd">
                <a:solidFill>
                  <a:schemeClr val="accent2"/>
                </a:solidFill>
                <a:round/>
              </a:ln>
              <a:effectLst/>
            </c:spPr>
            <c:extLst>
              <c:ext xmlns:c16="http://schemas.microsoft.com/office/drawing/2014/chart" uri="{C3380CC4-5D6E-409C-BE32-E72D297353CC}">
                <c16:uniqueId val="{00000011-441A-4AD9-A761-E3852218AEE2}"/>
              </c:ext>
            </c:extLst>
          </c:dPt>
          <c:dPt>
            <c:idx val="4"/>
            <c:marker>
              <c:symbol val="circle"/>
              <c:size val="5"/>
              <c:spPr>
                <a:solidFill>
                  <a:schemeClr val="accent2"/>
                </a:solidFill>
                <a:ln w="9525">
                  <a:solidFill>
                    <a:schemeClr val="accent2"/>
                  </a:solidFill>
                </a:ln>
                <a:effectLst/>
              </c:spPr>
            </c:marker>
            <c:bubble3D val="0"/>
            <c:spPr>
              <a:ln w="28575" cap="rnd">
                <a:solidFill>
                  <a:schemeClr val="accent2"/>
                </a:solidFill>
                <a:round/>
              </a:ln>
              <a:effectLst/>
            </c:spPr>
            <c:extLst>
              <c:ext xmlns:c16="http://schemas.microsoft.com/office/drawing/2014/chart" uri="{C3380CC4-5D6E-409C-BE32-E72D297353CC}">
                <c16:uniqueId val="{00000013-441A-4AD9-A761-E3852218AEE2}"/>
              </c:ext>
            </c:extLst>
          </c:dPt>
          <c:xVal>
            <c:strRef>
              <c:f>Sheet1!$A$2:$A$5</c:f>
              <c:strCache>
                <c:ptCount val="4"/>
                <c:pt idx="0">
                  <c:v>Category 1</c:v>
                </c:pt>
                <c:pt idx="1">
                  <c:v>Category 2</c:v>
                </c:pt>
                <c:pt idx="2">
                  <c:v>Category 3</c:v>
                </c:pt>
                <c:pt idx="3">
                  <c:v>Category 4</c:v>
                </c:pt>
              </c:strCache>
            </c:strRef>
          </c:xVal>
          <c:yVal>
            <c:numRef>
              <c:f>Sheet1!$C$2:$C$5</c:f>
              <c:numCache>
                <c:formatCode>General</c:formatCode>
                <c:ptCount val="4"/>
                <c:pt idx="0">
                  <c:v>2.4</c:v>
                </c:pt>
                <c:pt idx="1">
                  <c:v>4.4000000000000004</c:v>
                </c:pt>
                <c:pt idx="2">
                  <c:v>1.8</c:v>
                </c:pt>
                <c:pt idx="3">
                  <c:v>2.8</c:v>
                </c:pt>
              </c:numCache>
            </c:numRef>
          </c:yVal>
          <c:smooth val="1"/>
          <c:extLst>
            <c:ext xmlns:c16="http://schemas.microsoft.com/office/drawing/2014/chart" uri="{C3380CC4-5D6E-409C-BE32-E72D297353CC}">
              <c16:uniqueId val="{00000001-8D7C-4A97-AD92-ECC52EE6EF48}"/>
            </c:ext>
          </c:extLst>
        </c:ser>
        <c:ser>
          <c:idx val="2"/>
          <c:order val="2"/>
          <c:tx>
            <c:strRef>
              <c:f>Sheet1!$D$1</c:f>
              <c:strCache>
                <c:ptCount val="1"/>
                <c:pt idx="0">
                  <c:v>Series 3</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dPt>
            <c:idx val="0"/>
            <c:marker>
              <c:symbol val="circle"/>
              <c:size val="5"/>
              <c:spPr>
                <a:solidFill>
                  <a:schemeClr val="accent3"/>
                </a:solidFill>
                <a:ln w="9525">
                  <a:solidFill>
                    <a:schemeClr val="accent3"/>
                  </a:solidFill>
                </a:ln>
                <a:effectLst/>
              </c:spPr>
            </c:marker>
            <c:bubble3D val="0"/>
            <c:spPr>
              <a:ln w="28575" cap="rnd">
                <a:solidFill>
                  <a:schemeClr val="accent3"/>
                </a:solidFill>
                <a:round/>
              </a:ln>
              <a:effectLst/>
            </c:spPr>
            <c:extLst>
              <c:ext xmlns:c16="http://schemas.microsoft.com/office/drawing/2014/chart" uri="{C3380CC4-5D6E-409C-BE32-E72D297353CC}">
                <c16:uniqueId val="{00000015-441A-4AD9-A761-E3852218AEE2}"/>
              </c:ext>
            </c:extLst>
          </c:dPt>
          <c:dPt>
            <c:idx val="1"/>
            <c:marker>
              <c:symbol val="circle"/>
              <c:size val="5"/>
              <c:spPr>
                <a:solidFill>
                  <a:schemeClr val="accent3"/>
                </a:solidFill>
                <a:ln w="9525">
                  <a:solidFill>
                    <a:schemeClr val="accent3"/>
                  </a:solidFill>
                </a:ln>
                <a:effectLst/>
              </c:spPr>
            </c:marker>
            <c:bubble3D val="0"/>
            <c:spPr>
              <a:ln w="28575" cap="rnd">
                <a:solidFill>
                  <a:schemeClr val="accent3"/>
                </a:solidFill>
                <a:round/>
              </a:ln>
              <a:effectLst/>
            </c:spPr>
            <c:extLst>
              <c:ext xmlns:c16="http://schemas.microsoft.com/office/drawing/2014/chart" uri="{C3380CC4-5D6E-409C-BE32-E72D297353CC}">
                <c16:uniqueId val="{00000017-441A-4AD9-A761-E3852218AEE2}"/>
              </c:ext>
            </c:extLst>
          </c:dPt>
          <c:dPt>
            <c:idx val="2"/>
            <c:marker>
              <c:symbol val="circle"/>
              <c:size val="5"/>
              <c:spPr>
                <a:solidFill>
                  <a:schemeClr val="accent3"/>
                </a:solidFill>
                <a:ln w="9525">
                  <a:solidFill>
                    <a:schemeClr val="accent3"/>
                  </a:solidFill>
                </a:ln>
                <a:effectLst/>
              </c:spPr>
            </c:marker>
            <c:bubble3D val="0"/>
            <c:spPr>
              <a:ln w="28575" cap="rnd">
                <a:solidFill>
                  <a:schemeClr val="accent3"/>
                </a:solidFill>
                <a:round/>
              </a:ln>
              <a:effectLst/>
            </c:spPr>
            <c:extLst>
              <c:ext xmlns:c16="http://schemas.microsoft.com/office/drawing/2014/chart" uri="{C3380CC4-5D6E-409C-BE32-E72D297353CC}">
                <c16:uniqueId val="{00000019-441A-4AD9-A761-E3852218AEE2}"/>
              </c:ext>
            </c:extLst>
          </c:dPt>
          <c:dPt>
            <c:idx val="3"/>
            <c:marker>
              <c:symbol val="circle"/>
              <c:size val="5"/>
              <c:spPr>
                <a:solidFill>
                  <a:schemeClr val="accent3"/>
                </a:solidFill>
                <a:ln w="9525">
                  <a:solidFill>
                    <a:schemeClr val="accent3"/>
                  </a:solidFill>
                </a:ln>
                <a:effectLst/>
              </c:spPr>
            </c:marker>
            <c:bubble3D val="0"/>
            <c:spPr>
              <a:ln w="28575" cap="rnd">
                <a:solidFill>
                  <a:schemeClr val="accent3"/>
                </a:solidFill>
                <a:round/>
              </a:ln>
              <a:effectLst/>
            </c:spPr>
            <c:extLst>
              <c:ext xmlns:c16="http://schemas.microsoft.com/office/drawing/2014/chart" uri="{C3380CC4-5D6E-409C-BE32-E72D297353CC}">
                <c16:uniqueId val="{0000001B-441A-4AD9-A761-E3852218AEE2}"/>
              </c:ext>
            </c:extLst>
          </c:dPt>
          <c:dPt>
            <c:idx val="4"/>
            <c:marker>
              <c:symbol val="circle"/>
              <c:size val="5"/>
              <c:spPr>
                <a:solidFill>
                  <a:schemeClr val="accent3"/>
                </a:solidFill>
                <a:ln w="9525">
                  <a:solidFill>
                    <a:schemeClr val="accent3"/>
                  </a:solidFill>
                </a:ln>
                <a:effectLst/>
              </c:spPr>
            </c:marker>
            <c:bubble3D val="0"/>
            <c:spPr>
              <a:ln w="28575" cap="rnd">
                <a:solidFill>
                  <a:schemeClr val="accent3"/>
                </a:solidFill>
                <a:round/>
              </a:ln>
              <a:effectLst/>
            </c:spPr>
            <c:extLst>
              <c:ext xmlns:c16="http://schemas.microsoft.com/office/drawing/2014/chart" uri="{C3380CC4-5D6E-409C-BE32-E72D297353CC}">
                <c16:uniqueId val="{0000001D-441A-4AD9-A761-E3852218AEE2}"/>
              </c:ext>
            </c:extLst>
          </c:dPt>
          <c:xVal>
            <c:strRef>
              <c:f>Sheet1!$A$2:$A$5</c:f>
              <c:strCache>
                <c:ptCount val="4"/>
                <c:pt idx="0">
                  <c:v>Category 1</c:v>
                </c:pt>
                <c:pt idx="1">
                  <c:v>Category 2</c:v>
                </c:pt>
                <c:pt idx="2">
                  <c:v>Category 3</c:v>
                </c:pt>
                <c:pt idx="3">
                  <c:v>Category 4</c:v>
                </c:pt>
              </c:strCache>
            </c:strRef>
          </c:xVal>
          <c:yVal>
            <c:numRef>
              <c:f>Sheet1!$D$2:$D$5</c:f>
              <c:numCache>
                <c:formatCode>General</c:formatCode>
                <c:ptCount val="4"/>
                <c:pt idx="0">
                  <c:v>2</c:v>
                </c:pt>
                <c:pt idx="1">
                  <c:v>2</c:v>
                </c:pt>
                <c:pt idx="2">
                  <c:v>3</c:v>
                </c:pt>
                <c:pt idx="3">
                  <c:v>5</c:v>
                </c:pt>
              </c:numCache>
            </c:numRef>
          </c:yVal>
          <c:smooth val="1"/>
          <c:extLst>
            <c:ext xmlns:c16="http://schemas.microsoft.com/office/drawing/2014/chart" uri="{C3380CC4-5D6E-409C-BE32-E72D297353CC}">
              <c16:uniqueId val="{00000002-8D7C-4A97-AD92-ECC52EE6EF48}"/>
            </c:ext>
          </c:extLst>
        </c:ser>
        <c:dLbls>
          <c:showLegendKey val="0"/>
          <c:showVal val="0"/>
          <c:showCatName val="0"/>
          <c:showSerName val="0"/>
          <c:showPercent val="0"/>
          <c:showBubbleSize val="0"/>
        </c:dLbls>
        <c:axId val="1013980352"/>
        <c:axId val="1013974944"/>
      </c:scatterChart>
      <c:valAx>
        <c:axId val="10139749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13980352"/>
        <c:crosses val="autoZero"/>
        <c:crossBetween val="midCat"/>
      </c:valAx>
      <c:valAx>
        <c:axId val="101398035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13974944"/>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ubbleChart>
        <c:varyColors val="0"/>
        <c:ser>
          <c:idx val="0"/>
          <c:order val="0"/>
          <c:tx>
            <c:strRef>
              <c:f>Sheet1!$B$1</c:f>
              <c:strCache>
                <c:ptCount val="1"/>
                <c:pt idx="0">
                  <c:v>Series 1</c:v>
                </c:pt>
              </c:strCache>
            </c:strRef>
          </c:tx>
          <c:spPr>
            <a:solidFill>
              <a:schemeClr val="accent1"/>
            </a:solidFill>
            <a:ln>
              <a:noFill/>
            </a:ln>
            <a:effectLst/>
          </c:spPr>
          <c:invertIfNegative val="0"/>
          <c:xVal>
            <c:numRef>
              <c:f>Sheet1!$A$2:$A$6</c:f>
              <c:numCache>
                <c:formatCode>m/d/yyyy</c:formatCode>
                <c:ptCount val="5"/>
                <c:pt idx="0">
                  <c:v>37377</c:v>
                </c:pt>
                <c:pt idx="1">
                  <c:v>37408</c:v>
                </c:pt>
                <c:pt idx="2">
                  <c:v>37438</c:v>
                </c:pt>
                <c:pt idx="3">
                  <c:v>37469</c:v>
                </c:pt>
                <c:pt idx="4">
                  <c:v>37500</c:v>
                </c:pt>
              </c:numCache>
            </c:numRef>
          </c:xVal>
          <c:yVal>
            <c:numRef>
              <c:f>Sheet1!$B$2:$B$6</c:f>
              <c:numCache>
                <c:formatCode>General</c:formatCode>
                <c:ptCount val="5"/>
                <c:pt idx="0">
                  <c:v>32</c:v>
                </c:pt>
                <c:pt idx="1">
                  <c:v>32</c:v>
                </c:pt>
                <c:pt idx="2">
                  <c:v>28</c:v>
                </c:pt>
                <c:pt idx="3">
                  <c:v>12</c:v>
                </c:pt>
                <c:pt idx="4">
                  <c:v>15</c:v>
                </c:pt>
              </c:numCache>
            </c:numRef>
          </c:yVal>
          <c:bubbleSize>
            <c:numLit>
              <c:formatCode>General</c:formatCode>
              <c:ptCount val="5"/>
              <c:pt idx="0">
                <c:v>1</c:v>
              </c:pt>
              <c:pt idx="1">
                <c:v>1</c:v>
              </c:pt>
              <c:pt idx="2">
                <c:v>1</c:v>
              </c:pt>
              <c:pt idx="3">
                <c:v>1</c:v>
              </c:pt>
              <c:pt idx="4">
                <c:v>1</c:v>
              </c:pt>
            </c:numLit>
          </c:bubbleSize>
          <c:bubble3D val="0"/>
          <c:extLst>
            <c:ext xmlns:c16="http://schemas.microsoft.com/office/drawing/2014/chart" uri="{C3380CC4-5D6E-409C-BE32-E72D297353CC}">
              <c16:uniqueId val="{00000000-28FF-45C0-BC14-AEB138A0EB11}"/>
            </c:ext>
          </c:extLst>
        </c:ser>
        <c:ser>
          <c:idx val="1"/>
          <c:order val="1"/>
          <c:tx>
            <c:strRef>
              <c:f>Sheet1!$C$1</c:f>
              <c:strCache>
                <c:ptCount val="1"/>
                <c:pt idx="0">
                  <c:v>Series 2</c:v>
                </c:pt>
              </c:strCache>
            </c:strRef>
          </c:tx>
          <c:spPr>
            <a:solidFill>
              <a:schemeClr val="accent2"/>
            </a:solidFill>
            <a:ln>
              <a:noFill/>
            </a:ln>
            <a:effectLst/>
          </c:spPr>
          <c:invertIfNegative val="0"/>
          <c:xVal>
            <c:numRef>
              <c:f>Sheet1!$A$2:$A$6</c:f>
              <c:numCache>
                <c:formatCode>m/d/yyyy</c:formatCode>
                <c:ptCount val="5"/>
                <c:pt idx="0">
                  <c:v>37377</c:v>
                </c:pt>
                <c:pt idx="1">
                  <c:v>37408</c:v>
                </c:pt>
                <c:pt idx="2">
                  <c:v>37438</c:v>
                </c:pt>
                <c:pt idx="3">
                  <c:v>37469</c:v>
                </c:pt>
                <c:pt idx="4">
                  <c:v>37500</c:v>
                </c:pt>
              </c:numCache>
            </c:numRef>
          </c:xVal>
          <c:yVal>
            <c:numRef>
              <c:f>Sheet1!$C$2:$C$6</c:f>
              <c:numCache>
                <c:formatCode>General</c:formatCode>
                <c:ptCount val="5"/>
                <c:pt idx="0">
                  <c:v>12</c:v>
                </c:pt>
                <c:pt idx="1">
                  <c:v>12</c:v>
                </c:pt>
                <c:pt idx="2">
                  <c:v>12</c:v>
                </c:pt>
                <c:pt idx="3">
                  <c:v>21</c:v>
                </c:pt>
                <c:pt idx="4">
                  <c:v>28</c:v>
                </c:pt>
              </c:numCache>
            </c:numRef>
          </c:yVal>
          <c:bubbleSize>
            <c:numLit>
              <c:formatCode>General</c:formatCode>
              <c:ptCount val="5"/>
              <c:pt idx="0">
                <c:v>1</c:v>
              </c:pt>
              <c:pt idx="1">
                <c:v>1</c:v>
              </c:pt>
              <c:pt idx="2">
                <c:v>1</c:v>
              </c:pt>
              <c:pt idx="3">
                <c:v>1</c:v>
              </c:pt>
              <c:pt idx="4">
                <c:v>1</c:v>
              </c:pt>
            </c:numLit>
          </c:bubbleSize>
          <c:bubble3D val="0"/>
          <c:extLst>
            <c:ext xmlns:c16="http://schemas.microsoft.com/office/drawing/2014/chart" uri="{C3380CC4-5D6E-409C-BE32-E72D297353CC}">
              <c16:uniqueId val="{00000001-28FF-45C0-BC14-AEB138A0EB11}"/>
            </c:ext>
          </c:extLst>
        </c:ser>
        <c:dLbls>
          <c:showLegendKey val="0"/>
          <c:showVal val="0"/>
          <c:showCatName val="0"/>
          <c:showSerName val="0"/>
          <c:showPercent val="0"/>
          <c:showBubbleSize val="0"/>
        </c:dLbls>
        <c:bubbleScale val="100"/>
        <c:showNegBubbles val="0"/>
        <c:axId val="1174843488"/>
        <c:axId val="1174845568"/>
      </c:bubbleChart>
      <c:valAx>
        <c:axId val="1174843488"/>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74845568"/>
        <c:crosses val="autoZero"/>
        <c:crossBetween val="midCat"/>
      </c:valAx>
      <c:valAx>
        <c:axId val="11748455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74843488"/>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marker"/>
        <c:varyColors val="0"/>
        <c:ser>
          <c:idx val="0"/>
          <c:order val="0"/>
          <c:tx>
            <c:strRef>
              <c:f>Sheet1!$B$1</c:f>
              <c:strCache>
                <c:ptCount val="1"/>
                <c:pt idx="0">
                  <c:v>Series 1</c:v>
                </c:pt>
              </c:strCache>
            </c:strRef>
          </c:tx>
          <c:spPr>
            <a:ln w="28575" cap="rnd">
              <a:solidFill>
                <a:schemeClr val="accent1"/>
              </a:solidFill>
              <a:round/>
            </a:ln>
            <a:effectLst/>
          </c:spPr>
          <c:marker>
            <c:symbol val="none"/>
          </c:marker>
          <c:cat>
            <c:numRef>
              <c:f>Sheet1!$A$2:$A$6</c:f>
              <c:numCache>
                <c:formatCode>m/d/yyyy</c:formatCode>
                <c:ptCount val="5"/>
                <c:pt idx="0">
                  <c:v>37377</c:v>
                </c:pt>
                <c:pt idx="1">
                  <c:v>37408</c:v>
                </c:pt>
                <c:pt idx="2">
                  <c:v>37438</c:v>
                </c:pt>
                <c:pt idx="3">
                  <c:v>37469</c:v>
                </c:pt>
                <c:pt idx="4">
                  <c:v>37500</c:v>
                </c:pt>
              </c:numCache>
            </c:numRef>
          </c:cat>
          <c:val>
            <c:numRef>
              <c:f>Sheet1!$B$2:$B$6</c:f>
              <c:numCache>
                <c:formatCode>General</c:formatCode>
                <c:ptCount val="5"/>
                <c:pt idx="0">
                  <c:v>32</c:v>
                </c:pt>
                <c:pt idx="1">
                  <c:v>32</c:v>
                </c:pt>
                <c:pt idx="2">
                  <c:v>28</c:v>
                </c:pt>
                <c:pt idx="3">
                  <c:v>12</c:v>
                </c:pt>
                <c:pt idx="4">
                  <c:v>15</c:v>
                </c:pt>
              </c:numCache>
            </c:numRef>
          </c:val>
          <c:extLst>
            <c:ext xmlns:c16="http://schemas.microsoft.com/office/drawing/2014/chart" uri="{C3380CC4-5D6E-409C-BE32-E72D297353CC}">
              <c16:uniqueId val="{00000000-787A-491A-B4AB-75CBE6A6B835}"/>
            </c:ext>
          </c:extLst>
        </c:ser>
        <c:ser>
          <c:idx val="1"/>
          <c:order val="1"/>
          <c:tx>
            <c:strRef>
              <c:f>Sheet1!$C$1</c:f>
              <c:strCache>
                <c:ptCount val="1"/>
                <c:pt idx="0">
                  <c:v>Series 2</c:v>
                </c:pt>
              </c:strCache>
            </c:strRef>
          </c:tx>
          <c:spPr>
            <a:ln w="28575" cap="rnd">
              <a:solidFill>
                <a:schemeClr val="accent2"/>
              </a:solidFill>
              <a:round/>
            </a:ln>
            <a:effectLst/>
          </c:spPr>
          <c:marker>
            <c:symbol val="none"/>
          </c:marker>
          <c:cat>
            <c:numRef>
              <c:f>Sheet1!$A$2:$A$6</c:f>
              <c:numCache>
                <c:formatCode>m/d/yyyy</c:formatCode>
                <c:ptCount val="5"/>
                <c:pt idx="0">
                  <c:v>37377</c:v>
                </c:pt>
                <c:pt idx="1">
                  <c:v>37408</c:v>
                </c:pt>
                <c:pt idx="2">
                  <c:v>37438</c:v>
                </c:pt>
                <c:pt idx="3">
                  <c:v>37469</c:v>
                </c:pt>
                <c:pt idx="4">
                  <c:v>37500</c:v>
                </c:pt>
              </c:numCache>
            </c:numRef>
          </c:cat>
          <c:val>
            <c:numRef>
              <c:f>Sheet1!$C$2:$C$6</c:f>
              <c:numCache>
                <c:formatCode>General</c:formatCode>
                <c:ptCount val="5"/>
                <c:pt idx="0">
                  <c:v>12</c:v>
                </c:pt>
                <c:pt idx="1">
                  <c:v>12</c:v>
                </c:pt>
                <c:pt idx="2">
                  <c:v>12</c:v>
                </c:pt>
                <c:pt idx="3">
                  <c:v>21</c:v>
                </c:pt>
                <c:pt idx="4">
                  <c:v>28</c:v>
                </c:pt>
              </c:numCache>
            </c:numRef>
          </c:val>
          <c:extLst>
            <c:ext xmlns:c16="http://schemas.microsoft.com/office/drawing/2014/chart" uri="{C3380CC4-5D6E-409C-BE32-E72D297353CC}">
              <c16:uniqueId val="{00000001-787A-491A-B4AB-75CBE6A6B835}"/>
            </c:ext>
          </c:extLst>
        </c:ser>
        <c:dLbls>
          <c:showLegendKey val="0"/>
          <c:showVal val="0"/>
          <c:showCatName val="0"/>
          <c:showSerName val="0"/>
          <c:showPercent val="0"/>
          <c:showBubbleSize val="0"/>
        </c:dLbls>
        <c:axId val="2034548736"/>
        <c:axId val="2034548320"/>
      </c:radarChart>
      <c:catAx>
        <c:axId val="2034548736"/>
        <c:scaling>
          <c:orientation val="minMax"/>
        </c:scaling>
        <c:delete val="0"/>
        <c:axPos val="b"/>
        <c:numFmt formatCode="m/d/yy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34548320"/>
        <c:crosses val="autoZero"/>
        <c:auto val="1"/>
        <c:lblAlgn val="ctr"/>
        <c:lblOffset val="100"/>
        <c:noMultiLvlLbl val="0"/>
      </c:catAx>
      <c:valAx>
        <c:axId val="20345483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345487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marker"/>
        <c:varyColors val="0"/>
        <c:ser>
          <c:idx val="0"/>
          <c:order val="0"/>
          <c:tx>
            <c:strRef>
              <c:f>Sheet1!$B$1</c:f>
              <c:strCache>
                <c:ptCount val="1"/>
                <c:pt idx="0">
                  <c:v>Series 1</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Sheet1!$A$2:$A$6</c:f>
              <c:numCache>
                <c:formatCode>m/d/yyyy</c:formatCode>
                <c:ptCount val="5"/>
                <c:pt idx="0">
                  <c:v>37377</c:v>
                </c:pt>
                <c:pt idx="1">
                  <c:v>37408</c:v>
                </c:pt>
                <c:pt idx="2">
                  <c:v>37438</c:v>
                </c:pt>
                <c:pt idx="3">
                  <c:v>37469</c:v>
                </c:pt>
                <c:pt idx="4">
                  <c:v>37500</c:v>
                </c:pt>
              </c:numCache>
            </c:numRef>
          </c:cat>
          <c:val>
            <c:numRef>
              <c:f>Sheet1!$B$2:$B$6</c:f>
              <c:numCache>
                <c:formatCode>General</c:formatCode>
                <c:ptCount val="5"/>
                <c:pt idx="0">
                  <c:v>32</c:v>
                </c:pt>
                <c:pt idx="1">
                  <c:v>32</c:v>
                </c:pt>
                <c:pt idx="2">
                  <c:v>28</c:v>
                </c:pt>
                <c:pt idx="3">
                  <c:v>12</c:v>
                </c:pt>
                <c:pt idx="4">
                  <c:v>15</c:v>
                </c:pt>
              </c:numCache>
            </c:numRef>
          </c:val>
          <c:extLst>
            <c:ext xmlns:c16="http://schemas.microsoft.com/office/drawing/2014/chart" uri="{C3380CC4-5D6E-409C-BE32-E72D297353CC}">
              <c16:uniqueId val="{00000000-22B3-40FF-8F2D-195B2BAF03CC}"/>
            </c:ext>
          </c:extLst>
        </c:ser>
        <c:ser>
          <c:idx val="1"/>
          <c:order val="1"/>
          <c:tx>
            <c:strRef>
              <c:f>Sheet1!$C$1</c:f>
              <c:strCache>
                <c:ptCount val="1"/>
                <c:pt idx="0">
                  <c:v>Series 2</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Sheet1!$A$2:$A$6</c:f>
              <c:numCache>
                <c:formatCode>m/d/yyyy</c:formatCode>
                <c:ptCount val="5"/>
                <c:pt idx="0">
                  <c:v>37377</c:v>
                </c:pt>
                <c:pt idx="1">
                  <c:v>37408</c:v>
                </c:pt>
                <c:pt idx="2">
                  <c:v>37438</c:v>
                </c:pt>
                <c:pt idx="3">
                  <c:v>37469</c:v>
                </c:pt>
                <c:pt idx="4">
                  <c:v>37500</c:v>
                </c:pt>
              </c:numCache>
            </c:numRef>
          </c:cat>
          <c:val>
            <c:numRef>
              <c:f>Sheet1!$C$2:$C$6</c:f>
              <c:numCache>
                <c:formatCode>General</c:formatCode>
                <c:ptCount val="5"/>
                <c:pt idx="0">
                  <c:v>12</c:v>
                </c:pt>
                <c:pt idx="1">
                  <c:v>12</c:v>
                </c:pt>
                <c:pt idx="2">
                  <c:v>12</c:v>
                </c:pt>
                <c:pt idx="3">
                  <c:v>21</c:v>
                </c:pt>
                <c:pt idx="4">
                  <c:v>28</c:v>
                </c:pt>
              </c:numCache>
            </c:numRef>
          </c:val>
          <c:extLst>
            <c:ext xmlns:c16="http://schemas.microsoft.com/office/drawing/2014/chart" uri="{C3380CC4-5D6E-409C-BE32-E72D297353CC}">
              <c16:uniqueId val="{00000001-22B3-40FF-8F2D-195B2BAF03CC}"/>
            </c:ext>
          </c:extLst>
        </c:ser>
        <c:dLbls>
          <c:showLegendKey val="0"/>
          <c:showVal val="0"/>
          <c:showCatName val="0"/>
          <c:showSerName val="0"/>
          <c:showPercent val="0"/>
          <c:showBubbleSize val="0"/>
        </c:dLbls>
        <c:axId val="151830592"/>
        <c:axId val="151828096"/>
      </c:radarChart>
      <c:catAx>
        <c:axId val="151830592"/>
        <c:scaling>
          <c:orientation val="minMax"/>
        </c:scaling>
        <c:delete val="0"/>
        <c:axPos val="b"/>
        <c:numFmt formatCode="m/d/yy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1828096"/>
        <c:crosses val="autoZero"/>
        <c:auto val="1"/>
        <c:lblAlgn val="ctr"/>
        <c:lblOffset val="100"/>
        <c:noMultiLvlLbl val="0"/>
      </c:catAx>
      <c:valAx>
        <c:axId val="1518280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18305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filled"/>
        <c:varyColors val="0"/>
        <c:ser>
          <c:idx val="0"/>
          <c:order val="0"/>
          <c:tx>
            <c:strRef>
              <c:f>Sheet1!$B$1</c:f>
              <c:strCache>
                <c:ptCount val="1"/>
                <c:pt idx="0">
                  <c:v>Series 1</c:v>
                </c:pt>
              </c:strCache>
            </c:strRef>
          </c:tx>
          <c:spPr>
            <a:solidFill>
              <a:schemeClr val="accent1"/>
            </a:solidFill>
            <a:ln>
              <a:noFill/>
            </a:ln>
            <a:effectLst/>
          </c:spPr>
          <c:cat>
            <c:numRef>
              <c:f>Sheet1!$A$2:$A$6</c:f>
              <c:numCache>
                <c:formatCode>m/d/yyyy</c:formatCode>
                <c:ptCount val="5"/>
                <c:pt idx="0">
                  <c:v>37377</c:v>
                </c:pt>
                <c:pt idx="1">
                  <c:v>37408</c:v>
                </c:pt>
                <c:pt idx="2">
                  <c:v>37438</c:v>
                </c:pt>
                <c:pt idx="3">
                  <c:v>37469</c:v>
                </c:pt>
                <c:pt idx="4">
                  <c:v>37500</c:v>
                </c:pt>
              </c:numCache>
            </c:numRef>
          </c:cat>
          <c:val>
            <c:numRef>
              <c:f>Sheet1!$B$2:$B$6</c:f>
              <c:numCache>
                <c:formatCode>General</c:formatCode>
                <c:ptCount val="5"/>
                <c:pt idx="0">
                  <c:v>32</c:v>
                </c:pt>
                <c:pt idx="1">
                  <c:v>32</c:v>
                </c:pt>
                <c:pt idx="2">
                  <c:v>28</c:v>
                </c:pt>
                <c:pt idx="3">
                  <c:v>12</c:v>
                </c:pt>
                <c:pt idx="4">
                  <c:v>15</c:v>
                </c:pt>
              </c:numCache>
            </c:numRef>
          </c:val>
          <c:extLst>
            <c:ext xmlns:c16="http://schemas.microsoft.com/office/drawing/2014/chart" uri="{C3380CC4-5D6E-409C-BE32-E72D297353CC}">
              <c16:uniqueId val="{00000000-3D6B-44F6-ABEA-8A0D87011CAD}"/>
            </c:ext>
          </c:extLst>
        </c:ser>
        <c:ser>
          <c:idx val="1"/>
          <c:order val="1"/>
          <c:tx>
            <c:strRef>
              <c:f>Sheet1!$C$1</c:f>
              <c:strCache>
                <c:ptCount val="1"/>
                <c:pt idx="0">
                  <c:v>Series 2</c:v>
                </c:pt>
              </c:strCache>
            </c:strRef>
          </c:tx>
          <c:spPr>
            <a:solidFill>
              <a:schemeClr val="accent2"/>
            </a:solidFill>
            <a:ln>
              <a:noFill/>
            </a:ln>
            <a:effectLst/>
          </c:spPr>
          <c:cat>
            <c:numRef>
              <c:f>Sheet1!$A$2:$A$6</c:f>
              <c:numCache>
                <c:formatCode>m/d/yyyy</c:formatCode>
                <c:ptCount val="5"/>
                <c:pt idx="0">
                  <c:v>37377</c:v>
                </c:pt>
                <c:pt idx="1">
                  <c:v>37408</c:v>
                </c:pt>
                <c:pt idx="2">
                  <c:v>37438</c:v>
                </c:pt>
                <c:pt idx="3">
                  <c:v>37469</c:v>
                </c:pt>
                <c:pt idx="4">
                  <c:v>37500</c:v>
                </c:pt>
              </c:numCache>
            </c:numRef>
          </c:cat>
          <c:val>
            <c:numRef>
              <c:f>Sheet1!$C$2:$C$6</c:f>
              <c:numCache>
                <c:formatCode>General</c:formatCode>
                <c:ptCount val="5"/>
                <c:pt idx="0">
                  <c:v>12</c:v>
                </c:pt>
                <c:pt idx="1">
                  <c:v>12</c:v>
                </c:pt>
                <c:pt idx="2">
                  <c:v>12</c:v>
                </c:pt>
                <c:pt idx="3">
                  <c:v>21</c:v>
                </c:pt>
                <c:pt idx="4">
                  <c:v>28</c:v>
                </c:pt>
              </c:numCache>
            </c:numRef>
          </c:val>
          <c:extLst>
            <c:ext xmlns:c16="http://schemas.microsoft.com/office/drawing/2014/chart" uri="{C3380CC4-5D6E-409C-BE32-E72D297353CC}">
              <c16:uniqueId val="{00000001-3D6B-44F6-ABEA-8A0D87011CAD}"/>
            </c:ext>
          </c:extLst>
        </c:ser>
        <c:dLbls>
          <c:showLegendKey val="0"/>
          <c:showVal val="0"/>
          <c:showCatName val="0"/>
          <c:showSerName val="0"/>
          <c:showPercent val="0"/>
          <c:showBubbleSize val="0"/>
        </c:dLbls>
        <c:axId val="2020717216"/>
        <c:axId val="2020716384"/>
      </c:radarChart>
      <c:catAx>
        <c:axId val="2020717216"/>
        <c:scaling>
          <c:orientation val="minMax"/>
        </c:scaling>
        <c:delete val="0"/>
        <c:axPos val="b"/>
        <c:numFmt formatCode="m/d/yy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20716384"/>
        <c:crosses val="autoZero"/>
        <c:auto val="1"/>
        <c:lblAlgn val="ctr"/>
        <c:lblOffset val="100"/>
        <c:noMultiLvlLbl val="0"/>
      </c:catAx>
      <c:valAx>
        <c:axId val="20207163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207172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tockChart>
        <c:ser>
          <c:idx val="0"/>
          <c:order val="0"/>
          <c:tx>
            <c:strRef>
              <c:f>Sheet1!$B$1</c:f>
              <c:strCache>
                <c:ptCount val="1"/>
                <c:pt idx="0">
                  <c:v>Series 1</c:v>
                </c:pt>
              </c:strCache>
            </c:strRef>
          </c:tx>
          <c:spPr>
            <a:ln w="25400" cap="rnd">
              <a:noFill/>
              <a:round/>
            </a:ln>
            <a:effectLst/>
          </c:spPr>
          <c:marker>
            <c:symbol val="none"/>
          </c:marker>
          <c:dPt>
            <c:idx val="0"/>
            <c:marker>
              <c:symbol val="circle"/>
              <c:size val="5"/>
              <c:spPr>
                <a:solidFill>
                  <a:schemeClr val="accent1"/>
                </a:solidFill>
                <a:ln w="9525">
                  <a:solidFill>
                    <a:schemeClr val="accent1"/>
                  </a:solidFill>
                </a:ln>
                <a:effectLst/>
              </c:spPr>
            </c:marker>
            <c:bubble3D val="0"/>
            <c:spPr>
              <a:ln w="25400" cap="rnd">
                <a:noFill/>
                <a:round/>
              </a:ln>
              <a:effectLst/>
            </c:spPr>
            <c:extLst>
              <c:ext xmlns:c16="http://schemas.microsoft.com/office/drawing/2014/chart" uri="{C3380CC4-5D6E-409C-BE32-E72D297353CC}">
                <c16:uniqueId val="{00000001-320E-4050-8C0E-BC749C17B96D}"/>
              </c:ext>
            </c:extLst>
          </c:dPt>
          <c:dPt>
            <c:idx val="1"/>
            <c:marker>
              <c:symbol val="circle"/>
              <c:size val="5"/>
              <c:spPr>
                <a:solidFill>
                  <a:schemeClr val="accent1"/>
                </a:solidFill>
                <a:ln w="9525">
                  <a:solidFill>
                    <a:schemeClr val="accent1"/>
                  </a:solidFill>
                </a:ln>
                <a:effectLst/>
              </c:spPr>
            </c:marker>
            <c:bubble3D val="0"/>
            <c:spPr>
              <a:ln w="25400" cap="rnd">
                <a:noFill/>
                <a:round/>
              </a:ln>
              <a:effectLst/>
            </c:spPr>
            <c:extLst>
              <c:ext xmlns:c16="http://schemas.microsoft.com/office/drawing/2014/chart" uri="{C3380CC4-5D6E-409C-BE32-E72D297353CC}">
                <c16:uniqueId val="{00000003-320E-4050-8C0E-BC749C17B96D}"/>
              </c:ext>
            </c:extLst>
          </c:dPt>
          <c:dPt>
            <c:idx val="2"/>
            <c:marker>
              <c:symbol val="circle"/>
              <c:size val="5"/>
              <c:spPr>
                <a:solidFill>
                  <a:schemeClr val="accent1"/>
                </a:solidFill>
                <a:ln w="9525">
                  <a:solidFill>
                    <a:schemeClr val="accent1"/>
                  </a:solidFill>
                </a:ln>
                <a:effectLst/>
              </c:spPr>
            </c:marker>
            <c:bubble3D val="0"/>
            <c:spPr>
              <a:ln w="25400" cap="rnd">
                <a:noFill/>
                <a:round/>
              </a:ln>
              <a:effectLst/>
            </c:spPr>
            <c:extLst>
              <c:ext xmlns:c16="http://schemas.microsoft.com/office/drawing/2014/chart" uri="{C3380CC4-5D6E-409C-BE32-E72D297353CC}">
                <c16:uniqueId val="{00000005-320E-4050-8C0E-BC749C17B96D}"/>
              </c:ext>
            </c:extLst>
          </c:dPt>
          <c:dPt>
            <c:idx val="3"/>
            <c:marker>
              <c:symbol val="circle"/>
              <c:size val="5"/>
              <c:spPr>
                <a:solidFill>
                  <a:schemeClr val="accent1"/>
                </a:solidFill>
                <a:ln w="9525">
                  <a:solidFill>
                    <a:schemeClr val="accent1"/>
                  </a:solidFill>
                </a:ln>
                <a:effectLst/>
              </c:spPr>
            </c:marker>
            <c:bubble3D val="0"/>
            <c:spPr>
              <a:ln w="25400" cap="rnd">
                <a:noFill/>
                <a:round/>
              </a:ln>
              <a:effectLst/>
            </c:spPr>
            <c:extLst>
              <c:ext xmlns:c16="http://schemas.microsoft.com/office/drawing/2014/chart" uri="{C3380CC4-5D6E-409C-BE32-E72D297353CC}">
                <c16:uniqueId val="{00000007-320E-4050-8C0E-BC749C17B96D}"/>
              </c:ext>
            </c:extLst>
          </c:dPt>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0-9DBB-4B7C-8741-3EABDDEE5F2D}"/>
            </c:ext>
          </c:extLst>
        </c:ser>
        <c:ser>
          <c:idx val="1"/>
          <c:order val="1"/>
          <c:tx>
            <c:strRef>
              <c:f>Sheet1!$C$1</c:f>
              <c:strCache>
                <c:ptCount val="1"/>
                <c:pt idx="0">
                  <c:v>Series 2</c:v>
                </c:pt>
              </c:strCache>
            </c:strRef>
          </c:tx>
          <c:spPr>
            <a:ln w="25400" cap="rnd">
              <a:noFill/>
              <a:round/>
            </a:ln>
            <a:effectLst/>
          </c:spPr>
          <c:marker>
            <c:symbol val="none"/>
          </c:marker>
          <c:dPt>
            <c:idx val="0"/>
            <c:marker>
              <c:symbol val="circle"/>
              <c:size val="5"/>
              <c:spPr>
                <a:solidFill>
                  <a:schemeClr val="accent2"/>
                </a:solidFill>
                <a:ln w="9525">
                  <a:solidFill>
                    <a:schemeClr val="accent2"/>
                  </a:solidFill>
                </a:ln>
                <a:effectLst/>
              </c:spPr>
            </c:marker>
            <c:bubble3D val="0"/>
            <c:spPr>
              <a:ln w="25400" cap="rnd">
                <a:noFill/>
                <a:round/>
              </a:ln>
              <a:effectLst/>
            </c:spPr>
            <c:extLst>
              <c:ext xmlns:c16="http://schemas.microsoft.com/office/drawing/2014/chart" uri="{C3380CC4-5D6E-409C-BE32-E72D297353CC}">
                <c16:uniqueId val="{00000009-320E-4050-8C0E-BC749C17B96D}"/>
              </c:ext>
            </c:extLst>
          </c:dPt>
          <c:dPt>
            <c:idx val="1"/>
            <c:marker>
              <c:symbol val="circle"/>
              <c:size val="5"/>
              <c:spPr>
                <a:solidFill>
                  <a:schemeClr val="accent2"/>
                </a:solidFill>
                <a:ln w="9525">
                  <a:solidFill>
                    <a:schemeClr val="accent2"/>
                  </a:solidFill>
                </a:ln>
                <a:effectLst/>
              </c:spPr>
            </c:marker>
            <c:bubble3D val="0"/>
            <c:spPr>
              <a:ln w="25400" cap="rnd">
                <a:noFill/>
                <a:round/>
              </a:ln>
              <a:effectLst/>
            </c:spPr>
            <c:extLst>
              <c:ext xmlns:c16="http://schemas.microsoft.com/office/drawing/2014/chart" uri="{C3380CC4-5D6E-409C-BE32-E72D297353CC}">
                <c16:uniqueId val="{0000000B-320E-4050-8C0E-BC749C17B96D}"/>
              </c:ext>
            </c:extLst>
          </c:dPt>
          <c:dPt>
            <c:idx val="2"/>
            <c:marker>
              <c:symbol val="circle"/>
              <c:size val="5"/>
              <c:spPr>
                <a:solidFill>
                  <a:schemeClr val="accent2"/>
                </a:solidFill>
                <a:ln w="9525">
                  <a:solidFill>
                    <a:schemeClr val="accent2"/>
                  </a:solidFill>
                </a:ln>
                <a:effectLst/>
              </c:spPr>
            </c:marker>
            <c:bubble3D val="0"/>
            <c:spPr>
              <a:ln w="25400" cap="rnd">
                <a:noFill/>
                <a:round/>
              </a:ln>
              <a:effectLst/>
            </c:spPr>
            <c:extLst>
              <c:ext xmlns:c16="http://schemas.microsoft.com/office/drawing/2014/chart" uri="{C3380CC4-5D6E-409C-BE32-E72D297353CC}">
                <c16:uniqueId val="{0000000D-320E-4050-8C0E-BC749C17B96D}"/>
              </c:ext>
            </c:extLst>
          </c:dPt>
          <c:dPt>
            <c:idx val="3"/>
            <c:marker>
              <c:symbol val="circle"/>
              <c:size val="5"/>
              <c:spPr>
                <a:solidFill>
                  <a:schemeClr val="accent2"/>
                </a:solidFill>
                <a:ln w="9525">
                  <a:solidFill>
                    <a:schemeClr val="accent2"/>
                  </a:solidFill>
                </a:ln>
                <a:effectLst/>
              </c:spPr>
            </c:marker>
            <c:bubble3D val="0"/>
            <c:spPr>
              <a:ln w="25400" cap="rnd">
                <a:noFill/>
                <a:round/>
              </a:ln>
              <a:effectLst/>
            </c:spPr>
            <c:extLst>
              <c:ext xmlns:c16="http://schemas.microsoft.com/office/drawing/2014/chart" uri="{C3380CC4-5D6E-409C-BE32-E72D297353CC}">
                <c16:uniqueId val="{0000000F-320E-4050-8C0E-BC749C17B96D}"/>
              </c:ext>
            </c:extLst>
          </c:dPt>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01-9DBB-4B7C-8741-3EABDDEE5F2D}"/>
            </c:ext>
          </c:extLst>
        </c:ser>
        <c:ser>
          <c:idx val="2"/>
          <c:order val="2"/>
          <c:tx>
            <c:strRef>
              <c:f>Sheet1!$D$1</c:f>
              <c:strCache>
                <c:ptCount val="1"/>
                <c:pt idx="0">
                  <c:v>Series 3</c:v>
                </c:pt>
              </c:strCache>
            </c:strRef>
          </c:tx>
          <c:spPr>
            <a:ln w="25400" cap="rnd">
              <a:noFill/>
              <a:round/>
            </a:ln>
            <a:effectLst/>
          </c:spPr>
          <c:marker>
            <c:symbol val="dot"/>
            <c:size val="3"/>
            <c:spPr>
              <a:solidFill>
                <a:schemeClr val="accent3"/>
              </a:solidFill>
              <a:ln w="9525">
                <a:solidFill>
                  <a:schemeClr val="accent3"/>
                </a:solidFill>
              </a:ln>
              <a:effectLst/>
            </c:spPr>
          </c:marker>
          <c:dPt>
            <c:idx val="0"/>
            <c:marker>
              <c:symbol val="circle"/>
              <c:size val="5"/>
              <c:spPr>
                <a:solidFill>
                  <a:schemeClr val="accent3"/>
                </a:solidFill>
                <a:ln w="9525">
                  <a:solidFill>
                    <a:schemeClr val="accent3"/>
                  </a:solidFill>
                </a:ln>
                <a:effectLst/>
              </c:spPr>
            </c:marker>
            <c:bubble3D val="0"/>
            <c:spPr>
              <a:ln w="25400" cap="rnd">
                <a:noFill/>
                <a:round/>
              </a:ln>
              <a:effectLst/>
            </c:spPr>
            <c:extLst>
              <c:ext xmlns:c16="http://schemas.microsoft.com/office/drawing/2014/chart" uri="{C3380CC4-5D6E-409C-BE32-E72D297353CC}">
                <c16:uniqueId val="{00000011-320E-4050-8C0E-BC749C17B96D}"/>
              </c:ext>
            </c:extLst>
          </c:dPt>
          <c:dPt>
            <c:idx val="1"/>
            <c:marker>
              <c:symbol val="circle"/>
              <c:size val="5"/>
              <c:spPr>
                <a:solidFill>
                  <a:schemeClr val="accent3"/>
                </a:solidFill>
                <a:ln w="9525">
                  <a:solidFill>
                    <a:schemeClr val="accent3"/>
                  </a:solidFill>
                </a:ln>
                <a:effectLst/>
              </c:spPr>
            </c:marker>
            <c:bubble3D val="0"/>
            <c:spPr>
              <a:ln w="25400" cap="rnd">
                <a:noFill/>
                <a:round/>
              </a:ln>
              <a:effectLst/>
            </c:spPr>
            <c:extLst>
              <c:ext xmlns:c16="http://schemas.microsoft.com/office/drawing/2014/chart" uri="{C3380CC4-5D6E-409C-BE32-E72D297353CC}">
                <c16:uniqueId val="{00000013-320E-4050-8C0E-BC749C17B96D}"/>
              </c:ext>
            </c:extLst>
          </c:dPt>
          <c:dPt>
            <c:idx val="2"/>
            <c:marker>
              <c:symbol val="circle"/>
              <c:size val="5"/>
              <c:spPr>
                <a:solidFill>
                  <a:schemeClr val="accent3"/>
                </a:solidFill>
                <a:ln w="9525">
                  <a:solidFill>
                    <a:schemeClr val="accent3"/>
                  </a:solidFill>
                </a:ln>
                <a:effectLst/>
              </c:spPr>
            </c:marker>
            <c:bubble3D val="0"/>
            <c:spPr>
              <a:ln w="25400" cap="rnd">
                <a:noFill/>
                <a:round/>
              </a:ln>
              <a:effectLst/>
            </c:spPr>
            <c:extLst>
              <c:ext xmlns:c16="http://schemas.microsoft.com/office/drawing/2014/chart" uri="{C3380CC4-5D6E-409C-BE32-E72D297353CC}">
                <c16:uniqueId val="{00000015-320E-4050-8C0E-BC749C17B96D}"/>
              </c:ext>
            </c:extLst>
          </c:dPt>
          <c:dPt>
            <c:idx val="3"/>
            <c:marker>
              <c:symbol val="circle"/>
              <c:size val="5"/>
              <c:spPr>
                <a:solidFill>
                  <a:schemeClr val="accent3"/>
                </a:solidFill>
                <a:ln w="9525">
                  <a:solidFill>
                    <a:schemeClr val="accent3"/>
                  </a:solidFill>
                </a:ln>
                <a:effectLst/>
              </c:spPr>
            </c:marker>
            <c:bubble3D val="0"/>
            <c:spPr>
              <a:ln w="25400" cap="rnd">
                <a:noFill/>
                <a:round/>
              </a:ln>
              <a:effectLst/>
            </c:spPr>
            <c:extLst>
              <c:ext xmlns:c16="http://schemas.microsoft.com/office/drawing/2014/chart" uri="{C3380CC4-5D6E-409C-BE32-E72D297353CC}">
                <c16:uniqueId val="{00000017-320E-4050-8C0E-BC749C17B96D}"/>
              </c:ext>
            </c:extLst>
          </c:dPt>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9DBB-4B7C-8741-3EABDDEE5F2D}"/>
            </c:ext>
          </c:extLst>
        </c:ser>
        <c:dLbls>
          <c:showLegendKey val="0"/>
          <c:showVal val="0"/>
          <c:showCatName val="0"/>
          <c:showSerName val="0"/>
          <c:showPercent val="0"/>
          <c:showBubbleSize val="0"/>
        </c:dLbls>
        <c:hiLowLines>
          <c:spPr>
            <a:ln w="9525" cap="flat" cmpd="sng" algn="ctr">
              <a:solidFill>
                <a:schemeClr val="tx1">
                  <a:lumMod val="75000"/>
                  <a:lumOff val="25000"/>
                </a:schemeClr>
              </a:solidFill>
              <a:round/>
            </a:ln>
            <a:effectLst/>
          </c:spPr>
        </c:hiLowLines>
        <c:axId val="1469703824"/>
        <c:axId val="1469700080"/>
      </c:stockChart>
      <c:valAx>
        <c:axId val="14697000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69703824"/>
        <c:crosses val="autoZero"/>
        <c:crossBetween val="between"/>
      </c:valAx>
      <c:catAx>
        <c:axId val="146970382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69700080"/>
        <c:crosses val="autoZero"/>
        <c:auto val="1"/>
        <c:lblAlgn val="ctr"/>
        <c:lblOffset val="100"/>
        <c:noMultiLvlLbl val="1"/>
      </c:cat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tockChart>
        <c:ser>
          <c:idx val="0"/>
          <c:order val="0"/>
          <c:tx>
            <c:strRef>
              <c:f>Sheet1!$B$1</c:f>
              <c:strCache>
                <c:ptCount val="1"/>
                <c:pt idx="0">
                  <c:v>Open</c:v>
                </c:pt>
              </c:strCache>
            </c:strRef>
          </c:tx>
          <c:spPr>
            <a:ln w="19050" cap="rnd">
              <a:noFill/>
              <a:round/>
            </a:ln>
            <a:effectLst/>
          </c:spPr>
          <c:marker>
            <c:symbol val="none"/>
          </c:marker>
          <c:cat>
            <c:numRef>
              <c:f>Sheet1!$A$2:$A$6</c:f>
              <c:numCache>
                <c:formatCode>m/d/yyyy</c:formatCode>
                <c:ptCount val="5"/>
                <c:pt idx="0">
                  <c:v>37377</c:v>
                </c:pt>
                <c:pt idx="1">
                  <c:v>37408</c:v>
                </c:pt>
                <c:pt idx="2">
                  <c:v>37438</c:v>
                </c:pt>
                <c:pt idx="3">
                  <c:v>37469</c:v>
                </c:pt>
                <c:pt idx="4">
                  <c:v>37500</c:v>
                </c:pt>
              </c:numCache>
            </c:numRef>
          </c:cat>
          <c:val>
            <c:numRef>
              <c:f>Sheet1!$B$2:$B$6</c:f>
              <c:numCache>
                <c:formatCode>General</c:formatCode>
                <c:ptCount val="5"/>
                <c:pt idx="0">
                  <c:v>44</c:v>
                </c:pt>
                <c:pt idx="1">
                  <c:v>25</c:v>
                </c:pt>
                <c:pt idx="2">
                  <c:v>38</c:v>
                </c:pt>
                <c:pt idx="3">
                  <c:v>50</c:v>
                </c:pt>
                <c:pt idx="4">
                  <c:v>34</c:v>
                </c:pt>
              </c:numCache>
            </c:numRef>
          </c:val>
          <c:smooth val="0"/>
          <c:extLst>
            <c:ext xmlns:c16="http://schemas.microsoft.com/office/drawing/2014/chart" uri="{C3380CC4-5D6E-409C-BE32-E72D297353CC}">
              <c16:uniqueId val="{00000000-3233-4970-8294-2FBD3244ED8A}"/>
            </c:ext>
          </c:extLst>
        </c:ser>
        <c:ser>
          <c:idx val="1"/>
          <c:order val="1"/>
          <c:tx>
            <c:strRef>
              <c:f>Sheet1!$C$1</c:f>
              <c:strCache>
                <c:ptCount val="1"/>
                <c:pt idx="0">
                  <c:v>High</c:v>
                </c:pt>
              </c:strCache>
            </c:strRef>
          </c:tx>
          <c:spPr>
            <a:ln w="19050" cap="rnd">
              <a:noFill/>
              <a:round/>
            </a:ln>
            <a:effectLst/>
          </c:spPr>
          <c:marker>
            <c:symbol val="none"/>
          </c:marker>
          <c:cat>
            <c:numRef>
              <c:f>Sheet1!$A$2:$A$6</c:f>
              <c:numCache>
                <c:formatCode>m/d/yyyy</c:formatCode>
                <c:ptCount val="5"/>
                <c:pt idx="0">
                  <c:v>37377</c:v>
                </c:pt>
                <c:pt idx="1">
                  <c:v>37408</c:v>
                </c:pt>
                <c:pt idx="2">
                  <c:v>37438</c:v>
                </c:pt>
                <c:pt idx="3">
                  <c:v>37469</c:v>
                </c:pt>
                <c:pt idx="4">
                  <c:v>37500</c:v>
                </c:pt>
              </c:numCache>
            </c:numRef>
          </c:cat>
          <c:val>
            <c:numRef>
              <c:f>Sheet1!$C$2:$C$6</c:f>
              <c:numCache>
                <c:formatCode>General</c:formatCode>
                <c:ptCount val="5"/>
                <c:pt idx="0">
                  <c:v>55</c:v>
                </c:pt>
                <c:pt idx="1">
                  <c:v>57</c:v>
                </c:pt>
                <c:pt idx="2">
                  <c:v>57</c:v>
                </c:pt>
                <c:pt idx="3">
                  <c:v>58</c:v>
                </c:pt>
                <c:pt idx="4">
                  <c:v>36</c:v>
                </c:pt>
              </c:numCache>
            </c:numRef>
          </c:val>
          <c:smooth val="0"/>
          <c:extLst>
            <c:ext xmlns:c16="http://schemas.microsoft.com/office/drawing/2014/chart" uri="{C3380CC4-5D6E-409C-BE32-E72D297353CC}">
              <c16:uniqueId val="{00000001-3233-4970-8294-2FBD3244ED8A}"/>
            </c:ext>
          </c:extLst>
        </c:ser>
        <c:ser>
          <c:idx val="2"/>
          <c:order val="2"/>
          <c:tx>
            <c:strRef>
              <c:f>Sheet1!$D$1</c:f>
              <c:strCache>
                <c:ptCount val="1"/>
                <c:pt idx="0">
                  <c:v>Low</c:v>
                </c:pt>
              </c:strCache>
            </c:strRef>
          </c:tx>
          <c:spPr>
            <a:ln w="19050" cap="rnd">
              <a:noFill/>
              <a:round/>
            </a:ln>
            <a:effectLst/>
          </c:spPr>
          <c:marker>
            <c:symbol val="none"/>
          </c:marker>
          <c:cat>
            <c:numRef>
              <c:f>Sheet1!$A$2:$A$6</c:f>
              <c:numCache>
                <c:formatCode>m/d/yyyy</c:formatCode>
                <c:ptCount val="5"/>
                <c:pt idx="0">
                  <c:v>37377</c:v>
                </c:pt>
                <c:pt idx="1">
                  <c:v>37408</c:v>
                </c:pt>
                <c:pt idx="2">
                  <c:v>37438</c:v>
                </c:pt>
                <c:pt idx="3">
                  <c:v>37469</c:v>
                </c:pt>
                <c:pt idx="4">
                  <c:v>37500</c:v>
                </c:pt>
              </c:numCache>
            </c:numRef>
          </c:cat>
          <c:val>
            <c:numRef>
              <c:f>Sheet1!$D$2:$D$6</c:f>
              <c:numCache>
                <c:formatCode>General</c:formatCode>
                <c:ptCount val="5"/>
                <c:pt idx="0">
                  <c:v>11</c:v>
                </c:pt>
                <c:pt idx="1">
                  <c:v>12</c:v>
                </c:pt>
                <c:pt idx="2">
                  <c:v>13</c:v>
                </c:pt>
                <c:pt idx="3">
                  <c:v>11</c:v>
                </c:pt>
                <c:pt idx="4">
                  <c:v>5</c:v>
                </c:pt>
              </c:numCache>
            </c:numRef>
          </c:val>
          <c:smooth val="0"/>
          <c:extLst>
            <c:ext xmlns:c16="http://schemas.microsoft.com/office/drawing/2014/chart" uri="{C3380CC4-5D6E-409C-BE32-E72D297353CC}">
              <c16:uniqueId val="{00000002-3233-4970-8294-2FBD3244ED8A}"/>
            </c:ext>
          </c:extLst>
        </c:ser>
        <c:ser>
          <c:idx val="3"/>
          <c:order val="3"/>
          <c:tx>
            <c:strRef>
              <c:f>Sheet1!$E$1</c:f>
              <c:strCache>
                <c:ptCount val="1"/>
                <c:pt idx="0">
                  <c:v>Close</c:v>
                </c:pt>
              </c:strCache>
            </c:strRef>
          </c:tx>
          <c:spPr>
            <a:ln w="19050" cap="rnd">
              <a:noFill/>
              <a:round/>
            </a:ln>
            <a:effectLst/>
          </c:spPr>
          <c:marker>
            <c:symbol val="none"/>
          </c:marker>
          <c:cat>
            <c:numRef>
              <c:f>Sheet1!$A$2:$A$6</c:f>
              <c:numCache>
                <c:formatCode>m/d/yyyy</c:formatCode>
                <c:ptCount val="5"/>
                <c:pt idx="0">
                  <c:v>37377</c:v>
                </c:pt>
                <c:pt idx="1">
                  <c:v>37408</c:v>
                </c:pt>
                <c:pt idx="2">
                  <c:v>37438</c:v>
                </c:pt>
                <c:pt idx="3">
                  <c:v>37469</c:v>
                </c:pt>
                <c:pt idx="4">
                  <c:v>37500</c:v>
                </c:pt>
              </c:numCache>
            </c:numRef>
          </c:cat>
          <c:val>
            <c:numRef>
              <c:f>Sheet1!$E$2:$E$6</c:f>
              <c:numCache>
                <c:formatCode>General</c:formatCode>
                <c:ptCount val="5"/>
                <c:pt idx="0">
                  <c:v>25</c:v>
                </c:pt>
                <c:pt idx="1">
                  <c:v>38</c:v>
                </c:pt>
                <c:pt idx="2">
                  <c:v>50</c:v>
                </c:pt>
                <c:pt idx="3">
                  <c:v>34</c:v>
                </c:pt>
                <c:pt idx="4">
                  <c:v>18</c:v>
                </c:pt>
              </c:numCache>
            </c:numRef>
          </c:val>
          <c:smooth val="0"/>
          <c:extLst>
            <c:ext xmlns:c16="http://schemas.microsoft.com/office/drawing/2014/chart" uri="{C3380CC4-5D6E-409C-BE32-E72D297353CC}">
              <c16:uniqueId val="{00000003-3233-4970-8294-2FBD3244ED8A}"/>
            </c:ext>
          </c:extLst>
        </c:ser>
        <c:dLbls>
          <c:showLegendKey val="0"/>
          <c:showVal val="0"/>
          <c:showCatName val="0"/>
          <c:showSerName val="0"/>
          <c:showPercent val="0"/>
          <c:showBubbleSize val="0"/>
        </c:dLbls>
        <c:hiLowLines>
          <c:spPr>
            <a:ln w="9525" cap="flat" cmpd="sng" algn="ctr">
              <a:solidFill>
                <a:schemeClr val="tx1">
                  <a:lumMod val="75000"/>
                  <a:lumOff val="25000"/>
                </a:schemeClr>
              </a:solidFill>
              <a:round/>
            </a:ln>
            <a:effectLst/>
          </c:spPr>
        </c:hiLowLines>
        <c:upDownBars>
          <c:gapWidth val="150"/>
          <c:upBars>
            <c:spPr>
              <a:solidFill>
                <a:schemeClr val="lt1"/>
              </a:solidFill>
              <a:ln w="9525" cap="flat" cmpd="sng" algn="ctr">
                <a:solidFill>
                  <a:schemeClr val="tx1">
                    <a:lumMod val="65000"/>
                    <a:lumOff val="35000"/>
                  </a:schemeClr>
                </a:solidFill>
                <a:round/>
              </a:ln>
              <a:effectLst/>
            </c:spPr>
          </c:upBars>
          <c:downBars>
            <c:spPr>
              <a:solidFill>
                <a:schemeClr val="dk1">
                  <a:lumMod val="75000"/>
                  <a:lumOff val="25000"/>
                </a:schemeClr>
              </a:solidFill>
              <a:ln w="9525" cap="flat" cmpd="sng" algn="ctr">
                <a:solidFill>
                  <a:schemeClr val="tx1">
                    <a:lumMod val="65000"/>
                    <a:lumOff val="35000"/>
                  </a:schemeClr>
                </a:solidFill>
                <a:round/>
              </a:ln>
              <a:effectLst/>
            </c:spPr>
          </c:downBars>
        </c:upDownBars>
        <c:axId val="1061667744"/>
        <c:axId val="1061651520"/>
      </c:stockChart>
      <c:dateAx>
        <c:axId val="1061667744"/>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61651520"/>
        <c:crosses val="autoZero"/>
        <c:auto val="1"/>
        <c:lblOffset val="100"/>
        <c:baseTimeUnit val="months"/>
      </c:dateAx>
      <c:valAx>
        <c:axId val="10616515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616677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Volume</c:v>
                </c:pt>
              </c:strCache>
            </c:strRef>
          </c:tx>
          <c:spPr>
            <a:solidFill>
              <a:schemeClr val="accent1"/>
            </a:solidFill>
            <a:ln w="19050">
              <a:noFill/>
            </a:ln>
            <a:effectLst/>
          </c:spPr>
          <c:invertIfNegative val="0"/>
          <c:cat>
            <c:numRef>
              <c:f>Sheet1!$A$2:$A$6</c:f>
              <c:numCache>
                <c:formatCode>m/d/yyyy</c:formatCode>
                <c:ptCount val="5"/>
                <c:pt idx="0">
                  <c:v>37377</c:v>
                </c:pt>
                <c:pt idx="1">
                  <c:v>37408</c:v>
                </c:pt>
                <c:pt idx="2">
                  <c:v>37438</c:v>
                </c:pt>
                <c:pt idx="3">
                  <c:v>37469</c:v>
                </c:pt>
                <c:pt idx="4">
                  <c:v>37500</c:v>
                </c:pt>
              </c:numCache>
            </c:numRef>
          </c:cat>
          <c:val>
            <c:numRef>
              <c:f>Sheet1!$B$2:$B$6</c:f>
              <c:numCache>
                <c:formatCode>General</c:formatCode>
                <c:ptCount val="5"/>
                <c:pt idx="0">
                  <c:v>70</c:v>
                </c:pt>
                <c:pt idx="1">
                  <c:v>120</c:v>
                </c:pt>
                <c:pt idx="2">
                  <c:v>150</c:v>
                </c:pt>
                <c:pt idx="3">
                  <c:v>135</c:v>
                </c:pt>
                <c:pt idx="4">
                  <c:v>148</c:v>
                </c:pt>
              </c:numCache>
            </c:numRef>
          </c:val>
          <c:extLst>
            <c:ext xmlns:c16="http://schemas.microsoft.com/office/drawing/2014/chart" uri="{C3380CC4-5D6E-409C-BE32-E72D297353CC}">
              <c16:uniqueId val="{00000000-8A0B-4A52-9D48-E2B3105216B2}"/>
            </c:ext>
          </c:extLst>
        </c:ser>
        <c:dLbls>
          <c:showLegendKey val="0"/>
          <c:showVal val="0"/>
          <c:showCatName val="0"/>
          <c:showSerName val="0"/>
          <c:showPercent val="0"/>
          <c:showBubbleSize val="0"/>
        </c:dLbls>
        <c:gapWidth val="150"/>
        <c:axId val="1469693008"/>
        <c:axId val="1469684272"/>
      </c:barChart>
      <c:stockChart>
        <c:ser>
          <c:idx val="1"/>
          <c:order val="1"/>
          <c:tx>
            <c:strRef>
              <c:f>Sheet1!$C$1</c:f>
              <c:strCache>
                <c:ptCount val="1"/>
                <c:pt idx="0">
                  <c:v>High</c:v>
                </c:pt>
              </c:strCache>
            </c:strRef>
          </c:tx>
          <c:spPr>
            <a:ln w="19050" cap="rnd">
              <a:noFill/>
              <a:round/>
            </a:ln>
            <a:effectLst/>
          </c:spPr>
          <c:marker>
            <c:symbol val="none"/>
          </c:marker>
          <c:cat>
            <c:numRef>
              <c:f>Sheet1!$A$2:$A$6</c:f>
              <c:numCache>
                <c:formatCode>m/d/yyyy</c:formatCode>
                <c:ptCount val="5"/>
                <c:pt idx="0">
                  <c:v>37377</c:v>
                </c:pt>
                <c:pt idx="1">
                  <c:v>37408</c:v>
                </c:pt>
                <c:pt idx="2">
                  <c:v>37438</c:v>
                </c:pt>
                <c:pt idx="3">
                  <c:v>37469</c:v>
                </c:pt>
                <c:pt idx="4">
                  <c:v>37500</c:v>
                </c:pt>
              </c:numCache>
            </c:numRef>
          </c:cat>
          <c:val>
            <c:numRef>
              <c:f>Sheet1!$C$2:$C$6</c:f>
              <c:numCache>
                <c:formatCode>General</c:formatCode>
                <c:ptCount val="5"/>
                <c:pt idx="0">
                  <c:v>55</c:v>
                </c:pt>
                <c:pt idx="1">
                  <c:v>57</c:v>
                </c:pt>
                <c:pt idx="2">
                  <c:v>57</c:v>
                </c:pt>
                <c:pt idx="3">
                  <c:v>58</c:v>
                </c:pt>
                <c:pt idx="4">
                  <c:v>58</c:v>
                </c:pt>
              </c:numCache>
            </c:numRef>
          </c:val>
          <c:smooth val="0"/>
          <c:extLst>
            <c:ext xmlns:c16="http://schemas.microsoft.com/office/drawing/2014/chart" uri="{C3380CC4-5D6E-409C-BE32-E72D297353CC}">
              <c16:uniqueId val="{00000001-8A0B-4A52-9D48-E2B3105216B2}"/>
            </c:ext>
          </c:extLst>
        </c:ser>
        <c:ser>
          <c:idx val="2"/>
          <c:order val="2"/>
          <c:tx>
            <c:strRef>
              <c:f>Sheet1!$D$1</c:f>
              <c:strCache>
                <c:ptCount val="1"/>
                <c:pt idx="0">
                  <c:v>Low</c:v>
                </c:pt>
              </c:strCache>
            </c:strRef>
          </c:tx>
          <c:spPr>
            <a:ln w="19050" cap="rnd">
              <a:noFill/>
              <a:round/>
            </a:ln>
            <a:effectLst/>
          </c:spPr>
          <c:marker>
            <c:symbol val="none"/>
          </c:marker>
          <c:cat>
            <c:numRef>
              <c:f>Sheet1!$A$2:$A$6</c:f>
              <c:numCache>
                <c:formatCode>m/d/yyyy</c:formatCode>
                <c:ptCount val="5"/>
                <c:pt idx="0">
                  <c:v>37377</c:v>
                </c:pt>
                <c:pt idx="1">
                  <c:v>37408</c:v>
                </c:pt>
                <c:pt idx="2">
                  <c:v>37438</c:v>
                </c:pt>
                <c:pt idx="3">
                  <c:v>37469</c:v>
                </c:pt>
                <c:pt idx="4">
                  <c:v>37500</c:v>
                </c:pt>
              </c:numCache>
            </c:numRef>
          </c:cat>
          <c:val>
            <c:numRef>
              <c:f>Sheet1!$D$2:$D$6</c:f>
              <c:numCache>
                <c:formatCode>General</c:formatCode>
                <c:ptCount val="5"/>
                <c:pt idx="0">
                  <c:v>11</c:v>
                </c:pt>
                <c:pt idx="1">
                  <c:v>12</c:v>
                </c:pt>
                <c:pt idx="2">
                  <c:v>13</c:v>
                </c:pt>
                <c:pt idx="3">
                  <c:v>11</c:v>
                </c:pt>
                <c:pt idx="4">
                  <c:v>35</c:v>
                </c:pt>
              </c:numCache>
            </c:numRef>
          </c:val>
          <c:smooth val="0"/>
          <c:extLst>
            <c:ext xmlns:c16="http://schemas.microsoft.com/office/drawing/2014/chart" uri="{C3380CC4-5D6E-409C-BE32-E72D297353CC}">
              <c16:uniqueId val="{00000002-8A0B-4A52-9D48-E2B3105216B2}"/>
            </c:ext>
          </c:extLst>
        </c:ser>
        <c:ser>
          <c:idx val="3"/>
          <c:order val="3"/>
          <c:tx>
            <c:strRef>
              <c:f>Sheet1!$E$1</c:f>
              <c:strCache>
                <c:ptCount val="1"/>
                <c:pt idx="0">
                  <c:v>Close</c:v>
                </c:pt>
              </c:strCache>
            </c:strRef>
          </c:tx>
          <c:spPr>
            <a:ln w="19050" cap="rnd">
              <a:noFill/>
              <a:round/>
            </a:ln>
            <a:effectLst/>
          </c:spPr>
          <c:marker>
            <c:symbol val="dot"/>
            <c:size val="5"/>
            <c:spPr>
              <a:solidFill>
                <a:schemeClr val="accent4"/>
              </a:solidFill>
              <a:ln w="9525">
                <a:solidFill>
                  <a:schemeClr val="accent4"/>
                </a:solidFill>
              </a:ln>
              <a:effectLst/>
            </c:spPr>
          </c:marker>
          <c:cat>
            <c:numRef>
              <c:f>Sheet1!$A$2:$A$6</c:f>
              <c:numCache>
                <c:formatCode>m/d/yyyy</c:formatCode>
                <c:ptCount val="5"/>
                <c:pt idx="0">
                  <c:v>37377</c:v>
                </c:pt>
                <c:pt idx="1">
                  <c:v>37408</c:v>
                </c:pt>
                <c:pt idx="2">
                  <c:v>37438</c:v>
                </c:pt>
                <c:pt idx="3">
                  <c:v>37469</c:v>
                </c:pt>
                <c:pt idx="4">
                  <c:v>37500</c:v>
                </c:pt>
              </c:numCache>
            </c:numRef>
          </c:cat>
          <c:val>
            <c:numRef>
              <c:f>Sheet1!$E$2:$E$6</c:f>
              <c:numCache>
                <c:formatCode>General</c:formatCode>
                <c:ptCount val="5"/>
                <c:pt idx="0">
                  <c:v>32</c:v>
                </c:pt>
                <c:pt idx="1">
                  <c:v>35</c:v>
                </c:pt>
                <c:pt idx="2">
                  <c:v>34</c:v>
                </c:pt>
                <c:pt idx="3">
                  <c:v>35</c:v>
                </c:pt>
                <c:pt idx="4">
                  <c:v>43</c:v>
                </c:pt>
              </c:numCache>
            </c:numRef>
          </c:val>
          <c:smooth val="0"/>
          <c:extLst>
            <c:ext xmlns:c16="http://schemas.microsoft.com/office/drawing/2014/chart" uri="{C3380CC4-5D6E-409C-BE32-E72D297353CC}">
              <c16:uniqueId val="{00000003-8A0B-4A52-9D48-E2B3105216B2}"/>
            </c:ext>
          </c:extLst>
        </c:ser>
        <c:dLbls>
          <c:showLegendKey val="0"/>
          <c:showVal val="0"/>
          <c:showCatName val="0"/>
          <c:showSerName val="0"/>
          <c:showPercent val="0"/>
          <c:showBubbleSize val="0"/>
        </c:dLbls>
        <c:hiLowLines>
          <c:spPr>
            <a:ln w="9525" cap="flat" cmpd="sng" algn="ctr">
              <a:solidFill>
                <a:schemeClr val="tx1">
                  <a:lumMod val="75000"/>
                  <a:lumOff val="25000"/>
                </a:schemeClr>
              </a:solidFill>
              <a:round/>
            </a:ln>
            <a:effectLst/>
          </c:spPr>
        </c:hiLowLines>
        <c:axId val="1469697584"/>
        <c:axId val="1469698832"/>
      </c:stockChart>
      <c:dateAx>
        <c:axId val="1469693008"/>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69684272"/>
        <c:crosses val="autoZero"/>
        <c:auto val="1"/>
        <c:lblOffset val="100"/>
        <c:baseTimeUnit val="months"/>
      </c:dateAx>
      <c:valAx>
        <c:axId val="14696842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69693008"/>
        <c:crosses val="autoZero"/>
        <c:crossBetween val="between"/>
      </c:valAx>
      <c:valAx>
        <c:axId val="1469698832"/>
        <c:scaling>
          <c:orientation val="minMax"/>
        </c:scaling>
        <c:delete val="0"/>
        <c:axPos val="r"/>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69697584"/>
        <c:crosses val="max"/>
        <c:crossBetween val="between"/>
      </c:valAx>
      <c:dateAx>
        <c:axId val="1469697584"/>
        <c:scaling>
          <c:orientation val="minMax"/>
        </c:scaling>
        <c:delete val="1"/>
        <c:axPos val="b"/>
        <c:numFmt formatCode="m/d/yyyy" sourceLinked="1"/>
        <c:majorTickMark val="out"/>
        <c:minorTickMark val="none"/>
        <c:tickLblPos val="nextTo"/>
        <c:crossAx val="1469698832"/>
        <c:crosses val="autoZero"/>
        <c:auto val="1"/>
        <c:lblOffset val="100"/>
        <c:baseTimeUnit val="months"/>
      </c:date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accent1"/>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0-9DBB-4B7C-8741-3EABDDEE5F2D}"/>
            </c:ext>
          </c:extLst>
        </c:ser>
        <c:ser>
          <c:idx val="1"/>
          <c:order val="1"/>
          <c:tx>
            <c:strRef>
              <c:f>Sheet1!$C$1</c:f>
              <c:strCache>
                <c:ptCount val="1"/>
                <c:pt idx="0">
                  <c:v>Series 2</c:v>
                </c:pt>
              </c:strCache>
            </c:strRef>
          </c:tx>
          <c:spPr>
            <a:ln w="28575" cap="rnd">
              <a:solidFill>
                <a:schemeClr val="accent2"/>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01-9DBB-4B7C-8741-3EABDDEE5F2D}"/>
            </c:ext>
          </c:extLst>
        </c:ser>
        <c:ser>
          <c:idx val="2"/>
          <c:order val="2"/>
          <c:tx>
            <c:strRef>
              <c:f>Sheet1!$D$1</c:f>
              <c:strCache>
                <c:ptCount val="1"/>
                <c:pt idx="0">
                  <c:v>Series 3</c:v>
                </c:pt>
              </c:strCache>
            </c:strRef>
          </c:tx>
          <c:spPr>
            <a:ln w="28575" cap="rnd">
              <a:solidFill>
                <a:schemeClr val="accent3"/>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9DBB-4B7C-8741-3EABDDEE5F2D}"/>
            </c:ext>
          </c:extLst>
        </c:ser>
        <c:dLbls>
          <c:showLegendKey val="0"/>
          <c:showVal val="0"/>
          <c:showCatName val="0"/>
          <c:showSerName val="0"/>
          <c:showPercent val="0"/>
          <c:showBubbleSize val="0"/>
        </c:dLbls>
        <c:smooth val="0"/>
        <c:axId val="1013502064"/>
        <c:axId val="1013501648"/>
      </c:lineChart>
      <c:catAx>
        <c:axId val="10135020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13501648"/>
        <c:crosses val="autoZero"/>
        <c:auto val="1"/>
        <c:lblAlgn val="ctr"/>
        <c:lblOffset val="100"/>
        <c:noMultiLvlLbl val="0"/>
      </c:catAx>
      <c:valAx>
        <c:axId val="10135016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135020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cked"/>
        <c:varyColors val="0"/>
        <c:ser>
          <c:idx val="0"/>
          <c:order val="0"/>
          <c:tx>
            <c:strRef>
              <c:f>Sheet1!$B$1</c:f>
              <c:strCache>
                <c:ptCount val="1"/>
                <c:pt idx="0">
                  <c:v>Series 1</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0-8D7C-4A97-AD92-ECC52EE6EF48}"/>
            </c:ext>
          </c:extLst>
        </c:ser>
        <c:ser>
          <c:idx val="1"/>
          <c:order val="1"/>
          <c:tx>
            <c:strRef>
              <c:f>Sheet1!$C$1</c:f>
              <c:strCache>
                <c:ptCount val="1"/>
                <c:pt idx="0">
                  <c:v>Series 2</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01-8D7C-4A97-AD92-ECC52EE6EF48}"/>
            </c:ext>
          </c:extLst>
        </c:ser>
        <c:ser>
          <c:idx val="2"/>
          <c:order val="2"/>
          <c:tx>
            <c:strRef>
              <c:f>Sheet1!$D$1</c:f>
              <c:strCache>
                <c:ptCount val="1"/>
                <c:pt idx="0">
                  <c:v>Series 3</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8D7C-4A97-AD92-ECC52EE6EF48}"/>
            </c:ext>
          </c:extLst>
        </c:ser>
        <c:dLbls>
          <c:showLegendKey val="0"/>
          <c:showVal val="0"/>
          <c:showCatName val="0"/>
          <c:showSerName val="0"/>
          <c:showPercent val="0"/>
          <c:showBubbleSize val="0"/>
        </c:dLbls>
        <c:marker val="1"/>
        <c:smooth val="0"/>
        <c:axId val="1013492496"/>
        <c:axId val="1013483344"/>
      </c:lineChart>
      <c:catAx>
        <c:axId val="1013492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13483344"/>
        <c:crosses val="autoZero"/>
        <c:auto val="1"/>
        <c:lblAlgn val="ctr"/>
        <c:lblOffset val="100"/>
        <c:noMultiLvlLbl val="0"/>
      </c:catAx>
      <c:valAx>
        <c:axId val="10134833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134924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ndard"/>
        <c:varyColors val="0"/>
        <c:ser>
          <c:idx val="0"/>
          <c:order val="0"/>
          <c:tx>
            <c:strRef>
              <c:f>Sheet1!$B$1</c:f>
              <c:strCache>
                <c:ptCount val="1"/>
                <c:pt idx="0">
                  <c:v>Series 1</c:v>
                </c:pt>
              </c:strCache>
            </c:strRef>
          </c:tx>
          <c:spPr>
            <a:solidFill>
              <a:schemeClr val="accent1"/>
            </a:solidFill>
            <a:ln>
              <a:noFill/>
            </a:ln>
            <a:effectLst/>
          </c:spPr>
          <c:cat>
            <c:numRef>
              <c:f>Sheet1!$A$2:$A$6</c:f>
              <c:numCache>
                <c:formatCode>m/d/yyyy</c:formatCode>
                <c:ptCount val="5"/>
                <c:pt idx="0">
                  <c:v>37377</c:v>
                </c:pt>
                <c:pt idx="1">
                  <c:v>37408</c:v>
                </c:pt>
                <c:pt idx="2">
                  <c:v>37438</c:v>
                </c:pt>
                <c:pt idx="3">
                  <c:v>37469</c:v>
                </c:pt>
                <c:pt idx="4">
                  <c:v>37500</c:v>
                </c:pt>
              </c:numCache>
            </c:numRef>
          </c:cat>
          <c:val>
            <c:numRef>
              <c:f>Sheet1!$B$2:$B$6</c:f>
              <c:numCache>
                <c:formatCode>General</c:formatCode>
                <c:ptCount val="5"/>
                <c:pt idx="0">
                  <c:v>32</c:v>
                </c:pt>
                <c:pt idx="1">
                  <c:v>32</c:v>
                </c:pt>
                <c:pt idx="2">
                  <c:v>28</c:v>
                </c:pt>
                <c:pt idx="3">
                  <c:v>12</c:v>
                </c:pt>
                <c:pt idx="4">
                  <c:v>15</c:v>
                </c:pt>
              </c:numCache>
            </c:numRef>
          </c:val>
          <c:extLst>
            <c:ext xmlns:c16="http://schemas.microsoft.com/office/drawing/2014/chart" uri="{C3380CC4-5D6E-409C-BE32-E72D297353CC}">
              <c16:uniqueId val="{00000000-4C1A-4EC6-9CBF-420C7D0BF481}"/>
            </c:ext>
          </c:extLst>
        </c:ser>
        <c:ser>
          <c:idx val="1"/>
          <c:order val="1"/>
          <c:tx>
            <c:strRef>
              <c:f>Sheet1!$C$1</c:f>
              <c:strCache>
                <c:ptCount val="1"/>
                <c:pt idx="0">
                  <c:v>Series 2</c:v>
                </c:pt>
              </c:strCache>
            </c:strRef>
          </c:tx>
          <c:spPr>
            <a:solidFill>
              <a:schemeClr val="accent2"/>
            </a:solidFill>
            <a:ln>
              <a:noFill/>
            </a:ln>
            <a:effectLst/>
          </c:spPr>
          <c:cat>
            <c:numRef>
              <c:f>Sheet1!$A$2:$A$6</c:f>
              <c:numCache>
                <c:formatCode>m/d/yyyy</c:formatCode>
                <c:ptCount val="5"/>
                <c:pt idx="0">
                  <c:v>37377</c:v>
                </c:pt>
                <c:pt idx="1">
                  <c:v>37408</c:v>
                </c:pt>
                <c:pt idx="2">
                  <c:v>37438</c:v>
                </c:pt>
                <c:pt idx="3">
                  <c:v>37469</c:v>
                </c:pt>
                <c:pt idx="4">
                  <c:v>37500</c:v>
                </c:pt>
              </c:numCache>
            </c:numRef>
          </c:cat>
          <c:val>
            <c:numRef>
              <c:f>Sheet1!$C$2:$C$6</c:f>
              <c:numCache>
                <c:formatCode>General</c:formatCode>
                <c:ptCount val="5"/>
                <c:pt idx="0">
                  <c:v>12</c:v>
                </c:pt>
                <c:pt idx="1">
                  <c:v>12</c:v>
                </c:pt>
                <c:pt idx="2">
                  <c:v>12</c:v>
                </c:pt>
                <c:pt idx="3">
                  <c:v>21</c:v>
                </c:pt>
                <c:pt idx="4">
                  <c:v>28</c:v>
                </c:pt>
              </c:numCache>
            </c:numRef>
          </c:val>
          <c:extLst>
            <c:ext xmlns:c16="http://schemas.microsoft.com/office/drawing/2014/chart" uri="{C3380CC4-5D6E-409C-BE32-E72D297353CC}">
              <c16:uniqueId val="{00000001-4C1A-4EC6-9CBF-420C7D0BF481}"/>
            </c:ext>
          </c:extLst>
        </c:ser>
        <c:dLbls>
          <c:showLegendKey val="0"/>
          <c:showVal val="0"/>
          <c:showCatName val="0"/>
          <c:showSerName val="0"/>
          <c:showPercent val="0"/>
          <c:showBubbleSize val="0"/>
        </c:dLbls>
        <c:axId val="1249113936"/>
        <c:axId val="1249109776"/>
      </c:areaChart>
      <c:dateAx>
        <c:axId val="1249113936"/>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49109776"/>
        <c:crosses val="autoZero"/>
        <c:auto val="1"/>
        <c:lblOffset val="100"/>
        <c:baseTimeUnit val="months"/>
      </c:dateAx>
      <c:valAx>
        <c:axId val="12491097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49113936"/>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percentStacked"/>
        <c:varyColors val="0"/>
        <c:ser>
          <c:idx val="0"/>
          <c:order val="0"/>
          <c:tx>
            <c:strRef>
              <c:f>Sheet1!$B$1</c:f>
              <c:strCache>
                <c:ptCount val="1"/>
                <c:pt idx="0">
                  <c:v>Series 1</c:v>
                </c:pt>
              </c:strCache>
            </c:strRef>
          </c:tx>
          <c:spPr>
            <a:ln w="28575" cap="rnd">
              <a:solidFill>
                <a:schemeClr val="accent1"/>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0-0789-45A6-920B-93257493DC57}"/>
            </c:ext>
          </c:extLst>
        </c:ser>
        <c:ser>
          <c:idx val="1"/>
          <c:order val="1"/>
          <c:tx>
            <c:strRef>
              <c:f>Sheet1!$C$1</c:f>
              <c:strCache>
                <c:ptCount val="1"/>
                <c:pt idx="0">
                  <c:v>Series 2</c:v>
                </c:pt>
              </c:strCache>
            </c:strRef>
          </c:tx>
          <c:spPr>
            <a:ln w="28575" cap="rnd">
              <a:solidFill>
                <a:schemeClr val="accent2"/>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01-0789-45A6-920B-93257493DC57}"/>
            </c:ext>
          </c:extLst>
        </c:ser>
        <c:ser>
          <c:idx val="2"/>
          <c:order val="2"/>
          <c:tx>
            <c:strRef>
              <c:f>Sheet1!$D$1</c:f>
              <c:strCache>
                <c:ptCount val="1"/>
                <c:pt idx="0">
                  <c:v>Series 3</c:v>
                </c:pt>
              </c:strCache>
            </c:strRef>
          </c:tx>
          <c:spPr>
            <a:ln w="28575" cap="rnd">
              <a:solidFill>
                <a:schemeClr val="accent3"/>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0789-45A6-920B-93257493DC57}"/>
            </c:ext>
          </c:extLst>
        </c:ser>
        <c:dLbls>
          <c:showLegendKey val="0"/>
          <c:showVal val="0"/>
          <c:showCatName val="0"/>
          <c:showSerName val="0"/>
          <c:showPercent val="0"/>
          <c:showBubbleSize val="0"/>
        </c:dLbls>
        <c:smooth val="0"/>
        <c:axId val="1179054640"/>
        <c:axId val="1179047568"/>
      </c:lineChart>
      <c:catAx>
        <c:axId val="11790546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79047568"/>
        <c:crosses val="autoZero"/>
        <c:auto val="1"/>
        <c:lblAlgn val="ctr"/>
        <c:lblOffset val="100"/>
        <c:noMultiLvlLbl val="0"/>
      </c:catAx>
      <c:valAx>
        <c:axId val="117904756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790546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0B6A-49F4-9E6B-0433B8A13998}"/>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0B6A-49F4-9E6B-0433B8A13998}"/>
            </c:ext>
          </c:extLst>
        </c:ser>
        <c:dLbls>
          <c:showLegendKey val="0"/>
          <c:showVal val="0"/>
          <c:showCatName val="0"/>
          <c:showSerName val="0"/>
          <c:showPercent val="0"/>
          <c:showBubbleSize val="0"/>
        </c:dLbls>
        <c:gapWidth val="219"/>
        <c:overlap val="-27"/>
        <c:axId val="2022488816"/>
        <c:axId val="2022484656"/>
      </c:barChart>
      <c:lineChart>
        <c:grouping val="standard"/>
        <c:varyColors val="0"/>
        <c:ser>
          <c:idx val="2"/>
          <c:order val="2"/>
          <c:tx>
            <c:strRef>
              <c:f>Sheet1!$D$1</c:f>
              <c:strCache>
                <c:ptCount val="1"/>
                <c:pt idx="0">
                  <c:v>Series 3</c:v>
                </c:pt>
              </c:strCache>
            </c:strRef>
          </c:tx>
          <c:spPr>
            <a:ln w="28575" cap="rnd">
              <a:solidFill>
                <a:schemeClr val="accent3"/>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0B6A-49F4-9E6B-0433B8A13998}"/>
            </c:ext>
          </c:extLst>
        </c:ser>
        <c:dLbls>
          <c:showLegendKey val="0"/>
          <c:showVal val="0"/>
          <c:showCatName val="0"/>
          <c:showSerName val="0"/>
          <c:showPercent val="0"/>
          <c:showBubbleSize val="0"/>
        </c:dLbls>
        <c:marker val="1"/>
        <c:smooth val="0"/>
        <c:axId val="2022478000"/>
        <c:axId val="2022492976"/>
      </c:lineChart>
      <c:catAx>
        <c:axId val="2022488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22484656"/>
        <c:crosses val="autoZero"/>
        <c:auto val="1"/>
        <c:lblAlgn val="ctr"/>
        <c:lblOffset val="100"/>
        <c:noMultiLvlLbl val="0"/>
      </c:catAx>
      <c:valAx>
        <c:axId val="20224846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22488816"/>
        <c:crosses val="autoZero"/>
        <c:crossBetween val="between"/>
      </c:valAx>
      <c:valAx>
        <c:axId val="2022492976"/>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22478000"/>
        <c:crosses val="max"/>
        <c:crossBetween val="between"/>
      </c:valAx>
      <c:catAx>
        <c:axId val="2022478000"/>
        <c:scaling>
          <c:orientation val="minMax"/>
        </c:scaling>
        <c:delete val="1"/>
        <c:axPos val="b"/>
        <c:numFmt formatCode="General" sourceLinked="1"/>
        <c:majorTickMark val="out"/>
        <c:minorTickMark val="none"/>
        <c:tickLblPos val="nextTo"/>
        <c:crossAx val="2022492976"/>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Sheet1!$B$1</c:f>
              <c:strCache>
                <c:ptCount val="1"/>
                <c:pt idx="0">
                  <c:v>Series 1</c:v>
                </c:pt>
              </c:strCache>
            </c:strRef>
          </c:tx>
          <c:spPr>
            <a:ln w="25400" cap="rnd">
              <a:noFill/>
              <a:round/>
            </a:ln>
            <a:effectLst/>
          </c:spPr>
          <c:marker>
            <c:symbol val="circle"/>
            <c:size val="5"/>
            <c:spPr>
              <a:solidFill>
                <a:schemeClr val="accent1"/>
              </a:solidFill>
              <a:ln w="9525">
                <a:solidFill>
                  <a:schemeClr val="accent1"/>
                </a:solidFill>
              </a:ln>
              <a:effectLst/>
            </c:spPr>
          </c:marker>
          <c:dPt>
            <c:idx val="0"/>
            <c:marker>
              <c:symbol val="circle"/>
              <c:size val="5"/>
              <c:spPr>
                <a:solidFill>
                  <a:schemeClr val="accent1"/>
                </a:solidFill>
                <a:ln w="9525">
                  <a:solidFill>
                    <a:schemeClr val="accent1"/>
                  </a:solidFill>
                </a:ln>
                <a:effectLst/>
              </c:spPr>
            </c:marker>
            <c:bubble3D val="0"/>
            <c:spPr>
              <a:ln w="25400" cap="rnd">
                <a:noFill/>
                <a:round/>
              </a:ln>
              <a:effectLst/>
            </c:spPr>
            <c:extLst>
              <c:ext xmlns:c16="http://schemas.microsoft.com/office/drawing/2014/chart" uri="{C3380CC4-5D6E-409C-BE32-E72D297353CC}">
                <c16:uniqueId val="{00000001-320E-4050-8C0E-BC749C17B96D}"/>
              </c:ext>
            </c:extLst>
          </c:dPt>
          <c:dPt>
            <c:idx val="1"/>
            <c:marker>
              <c:symbol val="circle"/>
              <c:size val="5"/>
              <c:spPr>
                <a:solidFill>
                  <a:schemeClr val="accent1"/>
                </a:solidFill>
                <a:ln w="9525">
                  <a:solidFill>
                    <a:schemeClr val="accent1"/>
                  </a:solidFill>
                </a:ln>
                <a:effectLst/>
              </c:spPr>
            </c:marker>
            <c:bubble3D val="0"/>
            <c:spPr>
              <a:ln w="25400" cap="rnd">
                <a:noFill/>
                <a:round/>
              </a:ln>
              <a:effectLst/>
            </c:spPr>
            <c:extLst>
              <c:ext xmlns:c16="http://schemas.microsoft.com/office/drawing/2014/chart" uri="{C3380CC4-5D6E-409C-BE32-E72D297353CC}">
                <c16:uniqueId val="{00000003-320E-4050-8C0E-BC749C17B96D}"/>
              </c:ext>
            </c:extLst>
          </c:dPt>
          <c:dPt>
            <c:idx val="2"/>
            <c:marker>
              <c:symbol val="circle"/>
              <c:size val="5"/>
              <c:spPr>
                <a:solidFill>
                  <a:schemeClr val="accent1"/>
                </a:solidFill>
                <a:ln w="9525">
                  <a:solidFill>
                    <a:schemeClr val="accent1"/>
                  </a:solidFill>
                </a:ln>
                <a:effectLst/>
              </c:spPr>
            </c:marker>
            <c:bubble3D val="0"/>
            <c:spPr>
              <a:ln w="25400" cap="rnd">
                <a:noFill/>
                <a:round/>
              </a:ln>
              <a:effectLst/>
            </c:spPr>
            <c:extLst>
              <c:ext xmlns:c16="http://schemas.microsoft.com/office/drawing/2014/chart" uri="{C3380CC4-5D6E-409C-BE32-E72D297353CC}">
                <c16:uniqueId val="{00000005-320E-4050-8C0E-BC749C17B96D}"/>
              </c:ext>
            </c:extLst>
          </c:dPt>
          <c:dPt>
            <c:idx val="3"/>
            <c:marker>
              <c:symbol val="circle"/>
              <c:size val="5"/>
              <c:spPr>
                <a:solidFill>
                  <a:schemeClr val="accent1"/>
                </a:solidFill>
                <a:ln w="9525">
                  <a:solidFill>
                    <a:schemeClr val="accent1"/>
                  </a:solidFill>
                </a:ln>
                <a:effectLst/>
              </c:spPr>
            </c:marker>
            <c:bubble3D val="0"/>
            <c:spPr>
              <a:ln w="25400" cap="rnd">
                <a:noFill/>
                <a:round/>
              </a:ln>
              <a:effectLst/>
            </c:spPr>
            <c:extLst>
              <c:ext xmlns:c16="http://schemas.microsoft.com/office/drawing/2014/chart" uri="{C3380CC4-5D6E-409C-BE32-E72D297353CC}">
                <c16:uniqueId val="{00000007-320E-4050-8C0E-BC749C17B96D}"/>
              </c:ext>
            </c:extLst>
          </c:dPt>
          <c:xVal>
            <c:strRef>
              <c:f>Sheet1!$A$2:$A$5</c:f>
              <c:strCache>
                <c:ptCount val="4"/>
                <c:pt idx="0">
                  <c:v>Category 1</c:v>
                </c:pt>
                <c:pt idx="1">
                  <c:v>Category 2</c:v>
                </c:pt>
                <c:pt idx="2">
                  <c:v>Category 3</c:v>
                </c:pt>
                <c:pt idx="3">
                  <c:v>Category 4</c:v>
                </c:pt>
              </c:strCache>
            </c:strRef>
          </c:xVal>
          <c:yVal>
            <c:numRef>
              <c:f>Sheet1!$B$2:$B$5</c:f>
              <c:numCache>
                <c:formatCode>General</c:formatCode>
                <c:ptCount val="4"/>
                <c:pt idx="0">
                  <c:v>4.3</c:v>
                </c:pt>
                <c:pt idx="1">
                  <c:v>2.5</c:v>
                </c:pt>
                <c:pt idx="2">
                  <c:v>3.5</c:v>
                </c:pt>
                <c:pt idx="3">
                  <c:v>4.5</c:v>
                </c:pt>
              </c:numCache>
            </c:numRef>
          </c:yVal>
          <c:smooth val="0"/>
          <c:extLst>
            <c:ext xmlns:c16="http://schemas.microsoft.com/office/drawing/2014/chart" uri="{C3380CC4-5D6E-409C-BE32-E72D297353CC}">
              <c16:uniqueId val="{00000000-9DBB-4B7C-8741-3EABDDEE5F2D}"/>
            </c:ext>
          </c:extLst>
        </c:ser>
        <c:ser>
          <c:idx val="1"/>
          <c:order val="1"/>
          <c:tx>
            <c:strRef>
              <c:f>Sheet1!$C$1</c:f>
              <c:strCache>
                <c:ptCount val="1"/>
                <c:pt idx="0">
                  <c:v>Series 2</c:v>
                </c:pt>
              </c:strCache>
            </c:strRef>
          </c:tx>
          <c:spPr>
            <a:ln w="25400" cap="rnd">
              <a:noFill/>
              <a:round/>
            </a:ln>
            <a:effectLst/>
          </c:spPr>
          <c:marker>
            <c:symbol val="circle"/>
            <c:size val="5"/>
            <c:spPr>
              <a:solidFill>
                <a:schemeClr val="accent2"/>
              </a:solidFill>
              <a:ln w="9525">
                <a:solidFill>
                  <a:schemeClr val="accent2"/>
                </a:solidFill>
              </a:ln>
              <a:effectLst/>
            </c:spPr>
          </c:marker>
          <c:dPt>
            <c:idx val="0"/>
            <c:marker>
              <c:symbol val="circle"/>
              <c:size val="5"/>
              <c:spPr>
                <a:solidFill>
                  <a:schemeClr val="accent2"/>
                </a:solidFill>
                <a:ln w="9525">
                  <a:solidFill>
                    <a:schemeClr val="accent2"/>
                  </a:solidFill>
                </a:ln>
                <a:effectLst/>
              </c:spPr>
            </c:marker>
            <c:bubble3D val="0"/>
            <c:spPr>
              <a:ln w="25400" cap="rnd">
                <a:noFill/>
                <a:round/>
              </a:ln>
              <a:effectLst/>
            </c:spPr>
            <c:extLst>
              <c:ext xmlns:c16="http://schemas.microsoft.com/office/drawing/2014/chart" uri="{C3380CC4-5D6E-409C-BE32-E72D297353CC}">
                <c16:uniqueId val="{00000009-320E-4050-8C0E-BC749C17B96D}"/>
              </c:ext>
            </c:extLst>
          </c:dPt>
          <c:dPt>
            <c:idx val="1"/>
            <c:marker>
              <c:symbol val="circle"/>
              <c:size val="5"/>
              <c:spPr>
                <a:solidFill>
                  <a:schemeClr val="accent2"/>
                </a:solidFill>
                <a:ln w="9525">
                  <a:solidFill>
                    <a:schemeClr val="accent2"/>
                  </a:solidFill>
                </a:ln>
                <a:effectLst/>
              </c:spPr>
            </c:marker>
            <c:bubble3D val="0"/>
            <c:spPr>
              <a:ln w="25400" cap="rnd">
                <a:noFill/>
                <a:round/>
              </a:ln>
              <a:effectLst/>
            </c:spPr>
            <c:extLst>
              <c:ext xmlns:c16="http://schemas.microsoft.com/office/drawing/2014/chart" uri="{C3380CC4-5D6E-409C-BE32-E72D297353CC}">
                <c16:uniqueId val="{0000000B-320E-4050-8C0E-BC749C17B96D}"/>
              </c:ext>
            </c:extLst>
          </c:dPt>
          <c:dPt>
            <c:idx val="2"/>
            <c:marker>
              <c:symbol val="circle"/>
              <c:size val="5"/>
              <c:spPr>
                <a:solidFill>
                  <a:schemeClr val="accent2"/>
                </a:solidFill>
                <a:ln w="9525">
                  <a:solidFill>
                    <a:schemeClr val="accent2"/>
                  </a:solidFill>
                </a:ln>
                <a:effectLst/>
              </c:spPr>
            </c:marker>
            <c:bubble3D val="0"/>
            <c:spPr>
              <a:ln w="25400" cap="rnd">
                <a:noFill/>
                <a:round/>
              </a:ln>
              <a:effectLst/>
            </c:spPr>
            <c:extLst>
              <c:ext xmlns:c16="http://schemas.microsoft.com/office/drawing/2014/chart" uri="{C3380CC4-5D6E-409C-BE32-E72D297353CC}">
                <c16:uniqueId val="{0000000D-320E-4050-8C0E-BC749C17B96D}"/>
              </c:ext>
            </c:extLst>
          </c:dPt>
          <c:dPt>
            <c:idx val="3"/>
            <c:marker>
              <c:symbol val="circle"/>
              <c:size val="5"/>
              <c:spPr>
                <a:solidFill>
                  <a:schemeClr val="accent2"/>
                </a:solidFill>
                <a:ln w="9525">
                  <a:solidFill>
                    <a:schemeClr val="accent2"/>
                  </a:solidFill>
                </a:ln>
                <a:effectLst/>
              </c:spPr>
            </c:marker>
            <c:bubble3D val="0"/>
            <c:spPr>
              <a:ln w="25400" cap="rnd">
                <a:noFill/>
                <a:round/>
              </a:ln>
              <a:effectLst/>
            </c:spPr>
            <c:extLst>
              <c:ext xmlns:c16="http://schemas.microsoft.com/office/drawing/2014/chart" uri="{C3380CC4-5D6E-409C-BE32-E72D297353CC}">
                <c16:uniqueId val="{0000000F-320E-4050-8C0E-BC749C17B96D}"/>
              </c:ext>
            </c:extLst>
          </c:dPt>
          <c:xVal>
            <c:strRef>
              <c:f>Sheet1!$A$2:$A$5</c:f>
              <c:strCache>
                <c:ptCount val="4"/>
                <c:pt idx="0">
                  <c:v>Category 1</c:v>
                </c:pt>
                <c:pt idx="1">
                  <c:v>Category 2</c:v>
                </c:pt>
                <c:pt idx="2">
                  <c:v>Category 3</c:v>
                </c:pt>
                <c:pt idx="3">
                  <c:v>Category 4</c:v>
                </c:pt>
              </c:strCache>
            </c:strRef>
          </c:xVal>
          <c:yVal>
            <c:numRef>
              <c:f>Sheet1!$C$2:$C$5</c:f>
              <c:numCache>
                <c:formatCode>General</c:formatCode>
                <c:ptCount val="4"/>
                <c:pt idx="0">
                  <c:v>2.4</c:v>
                </c:pt>
                <c:pt idx="1">
                  <c:v>4.4000000000000004</c:v>
                </c:pt>
                <c:pt idx="2">
                  <c:v>1.8</c:v>
                </c:pt>
                <c:pt idx="3">
                  <c:v>2.8</c:v>
                </c:pt>
              </c:numCache>
            </c:numRef>
          </c:yVal>
          <c:smooth val="0"/>
          <c:extLst>
            <c:ext xmlns:c16="http://schemas.microsoft.com/office/drawing/2014/chart" uri="{C3380CC4-5D6E-409C-BE32-E72D297353CC}">
              <c16:uniqueId val="{00000001-9DBB-4B7C-8741-3EABDDEE5F2D}"/>
            </c:ext>
          </c:extLst>
        </c:ser>
        <c:ser>
          <c:idx val="2"/>
          <c:order val="2"/>
          <c:tx>
            <c:strRef>
              <c:f>Sheet1!$D$1</c:f>
              <c:strCache>
                <c:ptCount val="1"/>
                <c:pt idx="0">
                  <c:v>Series 3</c:v>
                </c:pt>
              </c:strCache>
            </c:strRef>
          </c:tx>
          <c:spPr>
            <a:ln w="25400" cap="rnd">
              <a:noFill/>
              <a:round/>
            </a:ln>
            <a:effectLst/>
          </c:spPr>
          <c:marker>
            <c:symbol val="circle"/>
            <c:size val="5"/>
            <c:spPr>
              <a:solidFill>
                <a:schemeClr val="accent3"/>
              </a:solidFill>
              <a:ln w="9525">
                <a:solidFill>
                  <a:schemeClr val="accent3"/>
                </a:solidFill>
              </a:ln>
              <a:effectLst/>
            </c:spPr>
          </c:marker>
          <c:dPt>
            <c:idx val="0"/>
            <c:marker>
              <c:symbol val="circle"/>
              <c:size val="5"/>
              <c:spPr>
                <a:solidFill>
                  <a:schemeClr val="accent3"/>
                </a:solidFill>
                <a:ln w="9525">
                  <a:solidFill>
                    <a:schemeClr val="accent3"/>
                  </a:solidFill>
                </a:ln>
                <a:effectLst/>
              </c:spPr>
            </c:marker>
            <c:bubble3D val="0"/>
            <c:spPr>
              <a:ln w="25400" cap="rnd">
                <a:noFill/>
                <a:round/>
              </a:ln>
              <a:effectLst/>
            </c:spPr>
            <c:extLst>
              <c:ext xmlns:c16="http://schemas.microsoft.com/office/drawing/2014/chart" uri="{C3380CC4-5D6E-409C-BE32-E72D297353CC}">
                <c16:uniqueId val="{00000011-320E-4050-8C0E-BC749C17B96D}"/>
              </c:ext>
            </c:extLst>
          </c:dPt>
          <c:dPt>
            <c:idx val="1"/>
            <c:marker>
              <c:symbol val="circle"/>
              <c:size val="5"/>
              <c:spPr>
                <a:solidFill>
                  <a:schemeClr val="accent3"/>
                </a:solidFill>
                <a:ln w="9525">
                  <a:solidFill>
                    <a:schemeClr val="accent3"/>
                  </a:solidFill>
                </a:ln>
                <a:effectLst/>
              </c:spPr>
            </c:marker>
            <c:bubble3D val="0"/>
            <c:spPr>
              <a:ln w="25400" cap="rnd">
                <a:noFill/>
                <a:round/>
              </a:ln>
              <a:effectLst/>
            </c:spPr>
            <c:extLst>
              <c:ext xmlns:c16="http://schemas.microsoft.com/office/drawing/2014/chart" uri="{C3380CC4-5D6E-409C-BE32-E72D297353CC}">
                <c16:uniqueId val="{00000013-320E-4050-8C0E-BC749C17B96D}"/>
              </c:ext>
            </c:extLst>
          </c:dPt>
          <c:dPt>
            <c:idx val="2"/>
            <c:marker>
              <c:symbol val="circle"/>
              <c:size val="5"/>
              <c:spPr>
                <a:solidFill>
                  <a:schemeClr val="accent3"/>
                </a:solidFill>
                <a:ln w="9525">
                  <a:solidFill>
                    <a:schemeClr val="accent3"/>
                  </a:solidFill>
                </a:ln>
                <a:effectLst/>
              </c:spPr>
            </c:marker>
            <c:bubble3D val="0"/>
            <c:spPr>
              <a:ln w="25400" cap="rnd">
                <a:noFill/>
                <a:round/>
              </a:ln>
              <a:effectLst/>
            </c:spPr>
            <c:extLst>
              <c:ext xmlns:c16="http://schemas.microsoft.com/office/drawing/2014/chart" uri="{C3380CC4-5D6E-409C-BE32-E72D297353CC}">
                <c16:uniqueId val="{00000015-320E-4050-8C0E-BC749C17B96D}"/>
              </c:ext>
            </c:extLst>
          </c:dPt>
          <c:dPt>
            <c:idx val="3"/>
            <c:marker>
              <c:symbol val="circle"/>
              <c:size val="5"/>
              <c:spPr>
                <a:solidFill>
                  <a:schemeClr val="accent3"/>
                </a:solidFill>
                <a:ln w="9525">
                  <a:solidFill>
                    <a:schemeClr val="accent3"/>
                  </a:solidFill>
                </a:ln>
                <a:effectLst/>
              </c:spPr>
            </c:marker>
            <c:bubble3D val="0"/>
            <c:spPr>
              <a:ln w="25400" cap="rnd">
                <a:noFill/>
                <a:round/>
              </a:ln>
              <a:effectLst/>
            </c:spPr>
            <c:extLst>
              <c:ext xmlns:c16="http://schemas.microsoft.com/office/drawing/2014/chart" uri="{C3380CC4-5D6E-409C-BE32-E72D297353CC}">
                <c16:uniqueId val="{00000017-320E-4050-8C0E-BC749C17B96D}"/>
              </c:ext>
            </c:extLst>
          </c:dPt>
          <c:xVal>
            <c:strRef>
              <c:f>Sheet1!$A$2:$A$5</c:f>
              <c:strCache>
                <c:ptCount val="4"/>
                <c:pt idx="0">
                  <c:v>Category 1</c:v>
                </c:pt>
                <c:pt idx="1">
                  <c:v>Category 2</c:v>
                </c:pt>
                <c:pt idx="2">
                  <c:v>Category 3</c:v>
                </c:pt>
                <c:pt idx="3">
                  <c:v>Category 4</c:v>
                </c:pt>
              </c:strCache>
            </c:strRef>
          </c:xVal>
          <c:yVal>
            <c:numRef>
              <c:f>Sheet1!$D$2:$D$5</c:f>
              <c:numCache>
                <c:formatCode>General</c:formatCode>
                <c:ptCount val="4"/>
                <c:pt idx="0">
                  <c:v>2</c:v>
                </c:pt>
                <c:pt idx="1">
                  <c:v>2</c:v>
                </c:pt>
                <c:pt idx="2">
                  <c:v>3</c:v>
                </c:pt>
                <c:pt idx="3">
                  <c:v>5</c:v>
                </c:pt>
              </c:numCache>
            </c:numRef>
          </c:yVal>
          <c:smooth val="0"/>
          <c:extLst>
            <c:ext xmlns:c16="http://schemas.microsoft.com/office/drawing/2014/chart" uri="{C3380CC4-5D6E-409C-BE32-E72D297353CC}">
              <c16:uniqueId val="{00000002-9DBB-4B7C-8741-3EABDDEE5F2D}"/>
            </c:ext>
          </c:extLst>
        </c:ser>
        <c:dLbls>
          <c:showLegendKey val="0"/>
          <c:showVal val="0"/>
          <c:showCatName val="0"/>
          <c:showSerName val="0"/>
          <c:showPercent val="0"/>
          <c:showBubbleSize val="0"/>
        </c:dLbls>
        <c:axId val="1469703824"/>
        <c:axId val="1469700080"/>
      </c:scatterChart>
      <c:valAx>
        <c:axId val="14697000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69703824"/>
        <c:crosses val="autoZero"/>
        <c:crossBetween val="midCat"/>
      </c:valAx>
      <c:valAx>
        <c:axId val="146970382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69700080"/>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Sheet1!$B$1</c:f>
              <c:strCache>
                <c:ptCount val="1"/>
                <c:pt idx="0">
                  <c:v>Series 1</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Pt>
            <c:idx val="0"/>
            <c:marker>
              <c:symbol val="circle"/>
              <c:size val="5"/>
              <c:spPr>
                <a:solidFill>
                  <a:schemeClr val="accent1"/>
                </a:solidFill>
                <a:ln w="9525">
                  <a:solidFill>
                    <a:schemeClr val="accent1"/>
                  </a:solidFill>
                </a:ln>
                <a:effectLst/>
              </c:spPr>
            </c:marker>
            <c:bubble3D val="0"/>
            <c:spPr>
              <a:ln w="28575" cap="rnd">
                <a:solidFill>
                  <a:schemeClr val="accent1"/>
                </a:solidFill>
                <a:round/>
              </a:ln>
              <a:effectLst/>
            </c:spPr>
            <c:extLst>
              <c:ext xmlns:c16="http://schemas.microsoft.com/office/drawing/2014/chart" uri="{C3380CC4-5D6E-409C-BE32-E72D297353CC}">
                <c16:uniqueId val="{00000001-441A-4AD9-A761-E3852218AEE2}"/>
              </c:ext>
            </c:extLst>
          </c:dPt>
          <c:dPt>
            <c:idx val="1"/>
            <c:marker>
              <c:symbol val="circle"/>
              <c:size val="5"/>
              <c:spPr>
                <a:solidFill>
                  <a:schemeClr val="accent1"/>
                </a:solidFill>
                <a:ln w="9525">
                  <a:solidFill>
                    <a:schemeClr val="accent1"/>
                  </a:solidFill>
                </a:ln>
                <a:effectLst/>
              </c:spPr>
            </c:marker>
            <c:bubble3D val="0"/>
            <c:spPr>
              <a:ln w="28575" cap="rnd">
                <a:solidFill>
                  <a:schemeClr val="accent1"/>
                </a:solidFill>
                <a:round/>
              </a:ln>
              <a:effectLst/>
            </c:spPr>
            <c:extLst>
              <c:ext xmlns:c16="http://schemas.microsoft.com/office/drawing/2014/chart" uri="{C3380CC4-5D6E-409C-BE32-E72D297353CC}">
                <c16:uniqueId val="{00000003-441A-4AD9-A761-E3852218AEE2}"/>
              </c:ext>
            </c:extLst>
          </c:dPt>
          <c:dPt>
            <c:idx val="2"/>
            <c:marker>
              <c:symbol val="circle"/>
              <c:size val="5"/>
              <c:spPr>
                <a:solidFill>
                  <a:schemeClr val="accent1"/>
                </a:solidFill>
                <a:ln w="9525">
                  <a:solidFill>
                    <a:schemeClr val="accent1"/>
                  </a:solidFill>
                </a:ln>
                <a:effectLst/>
              </c:spPr>
            </c:marker>
            <c:bubble3D val="0"/>
            <c:spPr>
              <a:ln w="28575" cap="rnd">
                <a:solidFill>
                  <a:schemeClr val="accent1"/>
                </a:solidFill>
                <a:round/>
              </a:ln>
              <a:effectLst/>
            </c:spPr>
            <c:extLst>
              <c:ext xmlns:c16="http://schemas.microsoft.com/office/drawing/2014/chart" uri="{C3380CC4-5D6E-409C-BE32-E72D297353CC}">
                <c16:uniqueId val="{00000005-441A-4AD9-A761-E3852218AEE2}"/>
              </c:ext>
            </c:extLst>
          </c:dPt>
          <c:dPt>
            <c:idx val="3"/>
            <c:marker>
              <c:symbol val="circle"/>
              <c:size val="5"/>
              <c:spPr>
                <a:solidFill>
                  <a:schemeClr val="accent1"/>
                </a:solidFill>
                <a:ln w="9525">
                  <a:solidFill>
                    <a:schemeClr val="accent1"/>
                  </a:solidFill>
                </a:ln>
                <a:effectLst/>
              </c:spPr>
            </c:marker>
            <c:bubble3D val="0"/>
            <c:spPr>
              <a:ln w="28575" cap="rnd">
                <a:solidFill>
                  <a:schemeClr val="accent1"/>
                </a:solidFill>
                <a:round/>
              </a:ln>
              <a:effectLst/>
            </c:spPr>
            <c:extLst>
              <c:ext xmlns:c16="http://schemas.microsoft.com/office/drawing/2014/chart" uri="{C3380CC4-5D6E-409C-BE32-E72D297353CC}">
                <c16:uniqueId val="{00000007-441A-4AD9-A761-E3852218AEE2}"/>
              </c:ext>
            </c:extLst>
          </c:dPt>
          <c:dPt>
            <c:idx val="4"/>
            <c:marker>
              <c:symbol val="circle"/>
              <c:size val="5"/>
              <c:spPr>
                <a:solidFill>
                  <a:schemeClr val="accent1"/>
                </a:solidFill>
                <a:ln w="9525">
                  <a:solidFill>
                    <a:schemeClr val="accent1"/>
                  </a:solidFill>
                </a:ln>
                <a:effectLst/>
              </c:spPr>
            </c:marker>
            <c:bubble3D val="0"/>
            <c:spPr>
              <a:ln w="28575" cap="rnd">
                <a:solidFill>
                  <a:schemeClr val="accent1"/>
                </a:solidFill>
                <a:round/>
              </a:ln>
              <a:effectLst/>
            </c:spPr>
            <c:extLst>
              <c:ext xmlns:c16="http://schemas.microsoft.com/office/drawing/2014/chart" uri="{C3380CC4-5D6E-409C-BE32-E72D297353CC}">
                <c16:uniqueId val="{00000009-441A-4AD9-A761-E3852218AEE2}"/>
              </c:ext>
            </c:extLst>
          </c:dPt>
          <c:xVal>
            <c:strRef>
              <c:f>Sheet1!$A$2:$A$5</c:f>
              <c:strCache>
                <c:ptCount val="4"/>
                <c:pt idx="0">
                  <c:v>Category 1</c:v>
                </c:pt>
                <c:pt idx="1">
                  <c:v>Category 2</c:v>
                </c:pt>
                <c:pt idx="2">
                  <c:v>Category 3</c:v>
                </c:pt>
                <c:pt idx="3">
                  <c:v>Category 4</c:v>
                </c:pt>
              </c:strCache>
            </c:strRef>
          </c:xVal>
          <c:yVal>
            <c:numRef>
              <c:f>Sheet1!$B$2:$B$5</c:f>
              <c:numCache>
                <c:formatCode>General</c:formatCode>
                <c:ptCount val="4"/>
                <c:pt idx="0">
                  <c:v>4.3</c:v>
                </c:pt>
                <c:pt idx="1">
                  <c:v>2.5</c:v>
                </c:pt>
                <c:pt idx="2">
                  <c:v>3.5</c:v>
                </c:pt>
                <c:pt idx="3">
                  <c:v>4.5</c:v>
                </c:pt>
              </c:numCache>
            </c:numRef>
          </c:yVal>
          <c:smooth val="1"/>
          <c:extLst>
            <c:ext xmlns:c16="http://schemas.microsoft.com/office/drawing/2014/chart" uri="{C3380CC4-5D6E-409C-BE32-E72D297353CC}">
              <c16:uniqueId val="{00000000-8D7C-4A97-AD92-ECC52EE6EF48}"/>
            </c:ext>
          </c:extLst>
        </c:ser>
        <c:ser>
          <c:idx val="1"/>
          <c:order val="1"/>
          <c:tx>
            <c:strRef>
              <c:f>Sheet1!$C$1</c:f>
              <c:strCache>
                <c:ptCount val="1"/>
                <c:pt idx="0">
                  <c:v>Series 2</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Pt>
            <c:idx val="0"/>
            <c:marker>
              <c:symbol val="circle"/>
              <c:size val="5"/>
              <c:spPr>
                <a:solidFill>
                  <a:schemeClr val="accent2"/>
                </a:solidFill>
                <a:ln w="9525">
                  <a:solidFill>
                    <a:schemeClr val="accent2"/>
                  </a:solidFill>
                </a:ln>
                <a:effectLst/>
              </c:spPr>
            </c:marker>
            <c:bubble3D val="0"/>
            <c:spPr>
              <a:ln w="28575" cap="rnd">
                <a:solidFill>
                  <a:schemeClr val="accent2"/>
                </a:solidFill>
                <a:round/>
              </a:ln>
              <a:effectLst/>
            </c:spPr>
            <c:extLst>
              <c:ext xmlns:c16="http://schemas.microsoft.com/office/drawing/2014/chart" uri="{C3380CC4-5D6E-409C-BE32-E72D297353CC}">
                <c16:uniqueId val="{0000000B-441A-4AD9-A761-E3852218AEE2}"/>
              </c:ext>
            </c:extLst>
          </c:dPt>
          <c:dPt>
            <c:idx val="1"/>
            <c:marker>
              <c:symbol val="circle"/>
              <c:size val="5"/>
              <c:spPr>
                <a:solidFill>
                  <a:schemeClr val="accent2"/>
                </a:solidFill>
                <a:ln w="9525">
                  <a:solidFill>
                    <a:schemeClr val="accent2"/>
                  </a:solidFill>
                </a:ln>
                <a:effectLst/>
              </c:spPr>
            </c:marker>
            <c:bubble3D val="0"/>
            <c:spPr>
              <a:ln w="28575" cap="rnd">
                <a:solidFill>
                  <a:schemeClr val="accent2"/>
                </a:solidFill>
                <a:round/>
              </a:ln>
              <a:effectLst/>
            </c:spPr>
            <c:extLst>
              <c:ext xmlns:c16="http://schemas.microsoft.com/office/drawing/2014/chart" uri="{C3380CC4-5D6E-409C-BE32-E72D297353CC}">
                <c16:uniqueId val="{0000000D-441A-4AD9-A761-E3852218AEE2}"/>
              </c:ext>
            </c:extLst>
          </c:dPt>
          <c:dPt>
            <c:idx val="2"/>
            <c:marker>
              <c:symbol val="circle"/>
              <c:size val="5"/>
              <c:spPr>
                <a:solidFill>
                  <a:schemeClr val="accent2"/>
                </a:solidFill>
                <a:ln w="9525">
                  <a:solidFill>
                    <a:schemeClr val="accent2"/>
                  </a:solidFill>
                </a:ln>
                <a:effectLst/>
              </c:spPr>
            </c:marker>
            <c:bubble3D val="0"/>
            <c:spPr>
              <a:ln w="28575" cap="rnd">
                <a:solidFill>
                  <a:schemeClr val="accent2"/>
                </a:solidFill>
                <a:round/>
              </a:ln>
              <a:effectLst/>
            </c:spPr>
            <c:extLst>
              <c:ext xmlns:c16="http://schemas.microsoft.com/office/drawing/2014/chart" uri="{C3380CC4-5D6E-409C-BE32-E72D297353CC}">
                <c16:uniqueId val="{0000000F-441A-4AD9-A761-E3852218AEE2}"/>
              </c:ext>
            </c:extLst>
          </c:dPt>
          <c:dPt>
            <c:idx val="3"/>
            <c:marker>
              <c:symbol val="circle"/>
              <c:size val="5"/>
              <c:spPr>
                <a:solidFill>
                  <a:schemeClr val="accent2"/>
                </a:solidFill>
                <a:ln w="9525">
                  <a:solidFill>
                    <a:schemeClr val="accent2"/>
                  </a:solidFill>
                </a:ln>
                <a:effectLst/>
              </c:spPr>
            </c:marker>
            <c:bubble3D val="0"/>
            <c:spPr>
              <a:ln w="28575" cap="rnd">
                <a:solidFill>
                  <a:schemeClr val="accent2"/>
                </a:solidFill>
                <a:round/>
              </a:ln>
              <a:effectLst/>
            </c:spPr>
            <c:extLst>
              <c:ext xmlns:c16="http://schemas.microsoft.com/office/drawing/2014/chart" uri="{C3380CC4-5D6E-409C-BE32-E72D297353CC}">
                <c16:uniqueId val="{00000011-441A-4AD9-A761-E3852218AEE2}"/>
              </c:ext>
            </c:extLst>
          </c:dPt>
          <c:dPt>
            <c:idx val="4"/>
            <c:marker>
              <c:symbol val="circle"/>
              <c:size val="5"/>
              <c:spPr>
                <a:solidFill>
                  <a:schemeClr val="accent2"/>
                </a:solidFill>
                <a:ln w="9525">
                  <a:solidFill>
                    <a:schemeClr val="accent2"/>
                  </a:solidFill>
                </a:ln>
                <a:effectLst/>
              </c:spPr>
            </c:marker>
            <c:bubble3D val="0"/>
            <c:spPr>
              <a:ln w="28575" cap="rnd">
                <a:solidFill>
                  <a:schemeClr val="accent2"/>
                </a:solidFill>
                <a:round/>
              </a:ln>
              <a:effectLst/>
            </c:spPr>
            <c:extLst>
              <c:ext xmlns:c16="http://schemas.microsoft.com/office/drawing/2014/chart" uri="{C3380CC4-5D6E-409C-BE32-E72D297353CC}">
                <c16:uniqueId val="{00000013-441A-4AD9-A761-E3852218AEE2}"/>
              </c:ext>
            </c:extLst>
          </c:dPt>
          <c:xVal>
            <c:strRef>
              <c:f>Sheet1!$A$2:$A$5</c:f>
              <c:strCache>
                <c:ptCount val="4"/>
                <c:pt idx="0">
                  <c:v>Category 1</c:v>
                </c:pt>
                <c:pt idx="1">
                  <c:v>Category 2</c:v>
                </c:pt>
                <c:pt idx="2">
                  <c:v>Category 3</c:v>
                </c:pt>
                <c:pt idx="3">
                  <c:v>Category 4</c:v>
                </c:pt>
              </c:strCache>
            </c:strRef>
          </c:xVal>
          <c:yVal>
            <c:numRef>
              <c:f>Sheet1!$C$2:$C$5</c:f>
              <c:numCache>
                <c:formatCode>General</c:formatCode>
                <c:ptCount val="4"/>
                <c:pt idx="0">
                  <c:v>2.4</c:v>
                </c:pt>
                <c:pt idx="1">
                  <c:v>4.4000000000000004</c:v>
                </c:pt>
                <c:pt idx="2">
                  <c:v>1.8</c:v>
                </c:pt>
                <c:pt idx="3">
                  <c:v>2.8</c:v>
                </c:pt>
              </c:numCache>
            </c:numRef>
          </c:yVal>
          <c:smooth val="1"/>
          <c:extLst>
            <c:ext xmlns:c16="http://schemas.microsoft.com/office/drawing/2014/chart" uri="{C3380CC4-5D6E-409C-BE32-E72D297353CC}">
              <c16:uniqueId val="{00000001-8D7C-4A97-AD92-ECC52EE6EF48}"/>
            </c:ext>
          </c:extLst>
        </c:ser>
        <c:ser>
          <c:idx val="2"/>
          <c:order val="2"/>
          <c:tx>
            <c:strRef>
              <c:f>Sheet1!$D$1</c:f>
              <c:strCache>
                <c:ptCount val="1"/>
                <c:pt idx="0">
                  <c:v>Series 3</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dPt>
            <c:idx val="0"/>
            <c:marker>
              <c:symbol val="circle"/>
              <c:size val="5"/>
              <c:spPr>
                <a:solidFill>
                  <a:schemeClr val="accent3"/>
                </a:solidFill>
                <a:ln w="9525">
                  <a:solidFill>
                    <a:schemeClr val="accent3"/>
                  </a:solidFill>
                </a:ln>
                <a:effectLst/>
              </c:spPr>
            </c:marker>
            <c:bubble3D val="0"/>
            <c:spPr>
              <a:ln w="28575" cap="rnd">
                <a:solidFill>
                  <a:schemeClr val="accent3"/>
                </a:solidFill>
                <a:round/>
              </a:ln>
              <a:effectLst/>
            </c:spPr>
            <c:extLst>
              <c:ext xmlns:c16="http://schemas.microsoft.com/office/drawing/2014/chart" uri="{C3380CC4-5D6E-409C-BE32-E72D297353CC}">
                <c16:uniqueId val="{00000015-441A-4AD9-A761-E3852218AEE2}"/>
              </c:ext>
            </c:extLst>
          </c:dPt>
          <c:dPt>
            <c:idx val="1"/>
            <c:marker>
              <c:symbol val="circle"/>
              <c:size val="5"/>
              <c:spPr>
                <a:solidFill>
                  <a:schemeClr val="accent3"/>
                </a:solidFill>
                <a:ln w="9525">
                  <a:solidFill>
                    <a:schemeClr val="accent3"/>
                  </a:solidFill>
                </a:ln>
                <a:effectLst/>
              </c:spPr>
            </c:marker>
            <c:bubble3D val="0"/>
            <c:spPr>
              <a:ln w="28575" cap="rnd">
                <a:solidFill>
                  <a:schemeClr val="accent3"/>
                </a:solidFill>
                <a:round/>
              </a:ln>
              <a:effectLst/>
            </c:spPr>
            <c:extLst>
              <c:ext xmlns:c16="http://schemas.microsoft.com/office/drawing/2014/chart" uri="{C3380CC4-5D6E-409C-BE32-E72D297353CC}">
                <c16:uniqueId val="{00000017-441A-4AD9-A761-E3852218AEE2}"/>
              </c:ext>
            </c:extLst>
          </c:dPt>
          <c:dPt>
            <c:idx val="2"/>
            <c:marker>
              <c:symbol val="circle"/>
              <c:size val="5"/>
              <c:spPr>
                <a:solidFill>
                  <a:schemeClr val="accent3"/>
                </a:solidFill>
                <a:ln w="9525">
                  <a:solidFill>
                    <a:schemeClr val="accent3"/>
                  </a:solidFill>
                </a:ln>
                <a:effectLst/>
              </c:spPr>
            </c:marker>
            <c:bubble3D val="0"/>
            <c:spPr>
              <a:ln w="28575" cap="rnd">
                <a:solidFill>
                  <a:schemeClr val="accent3"/>
                </a:solidFill>
                <a:round/>
              </a:ln>
              <a:effectLst/>
            </c:spPr>
            <c:extLst>
              <c:ext xmlns:c16="http://schemas.microsoft.com/office/drawing/2014/chart" uri="{C3380CC4-5D6E-409C-BE32-E72D297353CC}">
                <c16:uniqueId val="{00000019-441A-4AD9-A761-E3852218AEE2}"/>
              </c:ext>
            </c:extLst>
          </c:dPt>
          <c:dPt>
            <c:idx val="3"/>
            <c:marker>
              <c:symbol val="circle"/>
              <c:size val="5"/>
              <c:spPr>
                <a:solidFill>
                  <a:schemeClr val="accent3"/>
                </a:solidFill>
                <a:ln w="9525">
                  <a:solidFill>
                    <a:schemeClr val="accent3"/>
                  </a:solidFill>
                </a:ln>
                <a:effectLst/>
              </c:spPr>
            </c:marker>
            <c:bubble3D val="0"/>
            <c:spPr>
              <a:ln w="28575" cap="rnd">
                <a:solidFill>
                  <a:schemeClr val="accent3"/>
                </a:solidFill>
                <a:round/>
              </a:ln>
              <a:effectLst/>
            </c:spPr>
            <c:extLst>
              <c:ext xmlns:c16="http://schemas.microsoft.com/office/drawing/2014/chart" uri="{C3380CC4-5D6E-409C-BE32-E72D297353CC}">
                <c16:uniqueId val="{0000001B-441A-4AD9-A761-E3852218AEE2}"/>
              </c:ext>
            </c:extLst>
          </c:dPt>
          <c:dPt>
            <c:idx val="4"/>
            <c:marker>
              <c:symbol val="circle"/>
              <c:size val="5"/>
              <c:spPr>
                <a:solidFill>
                  <a:schemeClr val="accent3"/>
                </a:solidFill>
                <a:ln w="9525">
                  <a:solidFill>
                    <a:schemeClr val="accent3"/>
                  </a:solidFill>
                </a:ln>
                <a:effectLst/>
              </c:spPr>
            </c:marker>
            <c:bubble3D val="0"/>
            <c:spPr>
              <a:ln w="28575" cap="rnd">
                <a:solidFill>
                  <a:schemeClr val="accent3"/>
                </a:solidFill>
                <a:round/>
              </a:ln>
              <a:effectLst/>
            </c:spPr>
            <c:extLst>
              <c:ext xmlns:c16="http://schemas.microsoft.com/office/drawing/2014/chart" uri="{C3380CC4-5D6E-409C-BE32-E72D297353CC}">
                <c16:uniqueId val="{0000001D-441A-4AD9-A761-E3852218AEE2}"/>
              </c:ext>
            </c:extLst>
          </c:dPt>
          <c:xVal>
            <c:strRef>
              <c:f>Sheet1!$A$2:$A$5</c:f>
              <c:strCache>
                <c:ptCount val="4"/>
                <c:pt idx="0">
                  <c:v>Category 1</c:v>
                </c:pt>
                <c:pt idx="1">
                  <c:v>Category 2</c:v>
                </c:pt>
                <c:pt idx="2">
                  <c:v>Category 3</c:v>
                </c:pt>
                <c:pt idx="3">
                  <c:v>Category 4</c:v>
                </c:pt>
              </c:strCache>
            </c:strRef>
          </c:xVal>
          <c:yVal>
            <c:numRef>
              <c:f>Sheet1!$D$2:$D$5</c:f>
              <c:numCache>
                <c:formatCode>General</c:formatCode>
                <c:ptCount val="4"/>
                <c:pt idx="0">
                  <c:v>2</c:v>
                </c:pt>
                <c:pt idx="1">
                  <c:v>2</c:v>
                </c:pt>
                <c:pt idx="2">
                  <c:v>3</c:v>
                </c:pt>
                <c:pt idx="3">
                  <c:v>5</c:v>
                </c:pt>
              </c:numCache>
            </c:numRef>
          </c:yVal>
          <c:smooth val="1"/>
          <c:extLst>
            <c:ext xmlns:c16="http://schemas.microsoft.com/office/drawing/2014/chart" uri="{C3380CC4-5D6E-409C-BE32-E72D297353CC}">
              <c16:uniqueId val="{00000002-8D7C-4A97-AD92-ECC52EE6EF48}"/>
            </c:ext>
          </c:extLst>
        </c:ser>
        <c:dLbls>
          <c:showLegendKey val="0"/>
          <c:showVal val="0"/>
          <c:showCatName val="0"/>
          <c:showSerName val="0"/>
          <c:showPercent val="0"/>
          <c:showBubbleSize val="0"/>
        </c:dLbls>
        <c:axId val="1013980352"/>
        <c:axId val="1013974944"/>
      </c:scatterChart>
      <c:valAx>
        <c:axId val="10139749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13980352"/>
        <c:crosses val="autoZero"/>
        <c:crossBetween val="midCat"/>
      </c:valAx>
      <c:valAx>
        <c:axId val="101398035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13974944"/>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ubbleChart>
        <c:varyColors val="0"/>
        <c:ser>
          <c:idx val="0"/>
          <c:order val="0"/>
          <c:tx>
            <c:strRef>
              <c:f>Sheet1!$B$1</c:f>
              <c:strCache>
                <c:ptCount val="1"/>
                <c:pt idx="0">
                  <c:v>Series 1</c:v>
                </c:pt>
              </c:strCache>
            </c:strRef>
          </c:tx>
          <c:spPr>
            <a:solidFill>
              <a:schemeClr val="accent1"/>
            </a:solidFill>
            <a:ln>
              <a:noFill/>
            </a:ln>
            <a:effectLst/>
          </c:spPr>
          <c:invertIfNegative val="0"/>
          <c:xVal>
            <c:numRef>
              <c:f>Sheet1!$A$2:$A$6</c:f>
              <c:numCache>
                <c:formatCode>m/d/yyyy</c:formatCode>
                <c:ptCount val="5"/>
                <c:pt idx="0">
                  <c:v>37377</c:v>
                </c:pt>
                <c:pt idx="1">
                  <c:v>37408</c:v>
                </c:pt>
                <c:pt idx="2">
                  <c:v>37438</c:v>
                </c:pt>
                <c:pt idx="3">
                  <c:v>37469</c:v>
                </c:pt>
                <c:pt idx="4">
                  <c:v>37500</c:v>
                </c:pt>
              </c:numCache>
            </c:numRef>
          </c:xVal>
          <c:yVal>
            <c:numRef>
              <c:f>Sheet1!$B$2:$B$6</c:f>
              <c:numCache>
                <c:formatCode>General</c:formatCode>
                <c:ptCount val="5"/>
                <c:pt idx="0">
                  <c:v>32</c:v>
                </c:pt>
                <c:pt idx="1">
                  <c:v>32</c:v>
                </c:pt>
                <c:pt idx="2">
                  <c:v>28</c:v>
                </c:pt>
                <c:pt idx="3">
                  <c:v>12</c:v>
                </c:pt>
                <c:pt idx="4">
                  <c:v>15</c:v>
                </c:pt>
              </c:numCache>
            </c:numRef>
          </c:yVal>
          <c:bubbleSize>
            <c:numLit>
              <c:formatCode>General</c:formatCode>
              <c:ptCount val="5"/>
              <c:pt idx="0">
                <c:v>1</c:v>
              </c:pt>
              <c:pt idx="1">
                <c:v>1</c:v>
              </c:pt>
              <c:pt idx="2">
                <c:v>1</c:v>
              </c:pt>
              <c:pt idx="3">
                <c:v>1</c:v>
              </c:pt>
              <c:pt idx="4">
                <c:v>1</c:v>
              </c:pt>
            </c:numLit>
          </c:bubbleSize>
          <c:bubble3D val="0"/>
          <c:extLst>
            <c:ext xmlns:c16="http://schemas.microsoft.com/office/drawing/2014/chart" uri="{C3380CC4-5D6E-409C-BE32-E72D297353CC}">
              <c16:uniqueId val="{00000000-28FF-45C0-BC14-AEB138A0EB11}"/>
            </c:ext>
          </c:extLst>
        </c:ser>
        <c:ser>
          <c:idx val="1"/>
          <c:order val="1"/>
          <c:tx>
            <c:strRef>
              <c:f>Sheet1!$C$1</c:f>
              <c:strCache>
                <c:ptCount val="1"/>
                <c:pt idx="0">
                  <c:v>Series 2</c:v>
                </c:pt>
              </c:strCache>
            </c:strRef>
          </c:tx>
          <c:spPr>
            <a:solidFill>
              <a:schemeClr val="accent2"/>
            </a:solidFill>
            <a:ln>
              <a:noFill/>
            </a:ln>
            <a:effectLst/>
          </c:spPr>
          <c:invertIfNegative val="0"/>
          <c:xVal>
            <c:numRef>
              <c:f>Sheet1!$A$2:$A$6</c:f>
              <c:numCache>
                <c:formatCode>m/d/yyyy</c:formatCode>
                <c:ptCount val="5"/>
                <c:pt idx="0">
                  <c:v>37377</c:v>
                </c:pt>
                <c:pt idx="1">
                  <c:v>37408</c:v>
                </c:pt>
                <c:pt idx="2">
                  <c:v>37438</c:v>
                </c:pt>
                <c:pt idx="3">
                  <c:v>37469</c:v>
                </c:pt>
                <c:pt idx="4">
                  <c:v>37500</c:v>
                </c:pt>
              </c:numCache>
            </c:numRef>
          </c:xVal>
          <c:yVal>
            <c:numRef>
              <c:f>Sheet1!$C$2:$C$6</c:f>
              <c:numCache>
                <c:formatCode>General</c:formatCode>
                <c:ptCount val="5"/>
                <c:pt idx="0">
                  <c:v>12</c:v>
                </c:pt>
                <c:pt idx="1">
                  <c:v>12</c:v>
                </c:pt>
                <c:pt idx="2">
                  <c:v>12</c:v>
                </c:pt>
                <c:pt idx="3">
                  <c:v>21</c:v>
                </c:pt>
                <c:pt idx="4">
                  <c:v>28</c:v>
                </c:pt>
              </c:numCache>
            </c:numRef>
          </c:yVal>
          <c:bubbleSize>
            <c:numLit>
              <c:formatCode>General</c:formatCode>
              <c:ptCount val="5"/>
              <c:pt idx="0">
                <c:v>1</c:v>
              </c:pt>
              <c:pt idx="1">
                <c:v>1</c:v>
              </c:pt>
              <c:pt idx="2">
                <c:v>1</c:v>
              </c:pt>
              <c:pt idx="3">
                <c:v>1</c:v>
              </c:pt>
              <c:pt idx="4">
                <c:v>1</c:v>
              </c:pt>
            </c:numLit>
          </c:bubbleSize>
          <c:bubble3D val="0"/>
          <c:extLst>
            <c:ext xmlns:c16="http://schemas.microsoft.com/office/drawing/2014/chart" uri="{C3380CC4-5D6E-409C-BE32-E72D297353CC}">
              <c16:uniqueId val="{00000001-28FF-45C0-BC14-AEB138A0EB11}"/>
            </c:ext>
          </c:extLst>
        </c:ser>
        <c:dLbls>
          <c:showLegendKey val="0"/>
          <c:showVal val="0"/>
          <c:showCatName val="0"/>
          <c:showSerName val="0"/>
          <c:showPercent val="0"/>
          <c:showBubbleSize val="0"/>
        </c:dLbls>
        <c:bubbleScale val="100"/>
        <c:showNegBubbles val="0"/>
        <c:axId val="1174843488"/>
        <c:axId val="1174845568"/>
      </c:bubbleChart>
      <c:valAx>
        <c:axId val="1174843488"/>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en-US"/>
          </a:p>
        </c:txPr>
        <c:crossAx val="1174845568"/>
        <c:crosses val="autoZero"/>
        <c:crossBetween val="midCat"/>
      </c:valAx>
      <c:valAx>
        <c:axId val="11748455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74843488"/>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ubbleChart>
        <c:varyColors val="0"/>
        <c:ser>
          <c:idx val="0"/>
          <c:order val="0"/>
          <c:tx>
            <c:strRef>
              <c:f>Sheet1!$B$1</c:f>
              <c:strCache>
                <c:ptCount val="1"/>
                <c:pt idx="0">
                  <c:v>Y-Values</c:v>
                </c:pt>
              </c:strCache>
            </c:strRef>
          </c:tx>
          <c:spPr>
            <a:solidFill>
              <a:schemeClr val="accent1">
                <a:alpha val="75000"/>
              </a:schemeClr>
            </a:solidFill>
            <a:ln>
              <a:noFill/>
            </a:ln>
            <a:effectLst/>
          </c:spPr>
          <c:invertIfNegative val="0"/>
          <c:xVal>
            <c:numRef>
              <c:f>Sheet1!$A$2:$A$4</c:f>
              <c:numCache>
                <c:formatCode>General</c:formatCode>
                <c:ptCount val="3"/>
                <c:pt idx="0">
                  <c:v>0.7</c:v>
                </c:pt>
                <c:pt idx="1">
                  <c:v>1.8</c:v>
                </c:pt>
                <c:pt idx="2">
                  <c:v>2.6</c:v>
                </c:pt>
              </c:numCache>
            </c:numRef>
          </c:xVal>
          <c:yVal>
            <c:numRef>
              <c:f>Sheet1!$B$2:$B$4</c:f>
              <c:numCache>
                <c:formatCode>General</c:formatCode>
                <c:ptCount val="3"/>
                <c:pt idx="0">
                  <c:v>2.7</c:v>
                </c:pt>
                <c:pt idx="1">
                  <c:v>3.2</c:v>
                </c:pt>
                <c:pt idx="2">
                  <c:v>0.8</c:v>
                </c:pt>
              </c:numCache>
            </c:numRef>
          </c:yVal>
          <c:bubbleSize>
            <c:numRef>
              <c:f>Sheet1!$C$2:$C$4</c:f>
              <c:numCache>
                <c:formatCode>General</c:formatCode>
                <c:ptCount val="3"/>
                <c:pt idx="0">
                  <c:v>10</c:v>
                </c:pt>
                <c:pt idx="1">
                  <c:v>4</c:v>
                </c:pt>
                <c:pt idx="2">
                  <c:v>8</c:v>
                </c:pt>
              </c:numCache>
            </c:numRef>
          </c:bubbleSize>
          <c:bubble3D val="1"/>
          <c:extLst>
            <c:ext xmlns:c16="http://schemas.microsoft.com/office/drawing/2014/chart" uri="{C3380CC4-5D6E-409C-BE32-E72D297353CC}">
              <c16:uniqueId val="{00000000-2547-49E1-B9DD-F06D6FE0F25D}"/>
            </c:ext>
          </c:extLst>
        </c:ser>
        <c:dLbls>
          <c:showLegendKey val="0"/>
          <c:showVal val="0"/>
          <c:showCatName val="0"/>
          <c:showSerName val="0"/>
          <c:showPercent val="0"/>
          <c:showBubbleSize val="0"/>
        </c:dLbls>
        <c:bubbleScale val="100"/>
        <c:showNegBubbles val="0"/>
        <c:axId val="2145960672"/>
        <c:axId val="2145982304"/>
      </c:bubbleChart>
      <c:valAx>
        <c:axId val="214596067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5982304"/>
        <c:crosses val="autoZero"/>
        <c:crossBetween val="midCat"/>
      </c:valAx>
      <c:valAx>
        <c:axId val="21459823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5960672"/>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tockChart>
        <c:ser>
          <c:idx val="0"/>
          <c:order val="0"/>
          <c:tx>
            <c:strRef>
              <c:f>Sheet1!$B$1</c:f>
              <c:strCache>
                <c:ptCount val="1"/>
                <c:pt idx="0">
                  <c:v>Series 1</c:v>
                </c:pt>
              </c:strCache>
            </c:strRef>
          </c:tx>
          <c:spPr>
            <a:ln w="25400" cap="rnd">
              <a:noFill/>
              <a:round/>
            </a:ln>
            <a:effectLst/>
          </c:spPr>
          <c:marker>
            <c:symbol val="none"/>
          </c:marker>
          <c:dPt>
            <c:idx val="0"/>
            <c:marker>
              <c:symbol val="circle"/>
              <c:size val="5"/>
              <c:spPr>
                <a:solidFill>
                  <a:schemeClr val="accent1"/>
                </a:solidFill>
                <a:ln w="9525">
                  <a:solidFill>
                    <a:schemeClr val="accent1"/>
                  </a:solidFill>
                </a:ln>
                <a:effectLst/>
              </c:spPr>
            </c:marker>
            <c:bubble3D val="0"/>
            <c:spPr>
              <a:ln w="25400" cap="rnd">
                <a:noFill/>
                <a:round/>
              </a:ln>
              <a:effectLst/>
            </c:spPr>
            <c:extLst>
              <c:ext xmlns:c16="http://schemas.microsoft.com/office/drawing/2014/chart" uri="{C3380CC4-5D6E-409C-BE32-E72D297353CC}">
                <c16:uniqueId val="{00000001-320E-4050-8C0E-BC749C17B96D}"/>
              </c:ext>
            </c:extLst>
          </c:dPt>
          <c:dPt>
            <c:idx val="1"/>
            <c:marker>
              <c:symbol val="circle"/>
              <c:size val="5"/>
              <c:spPr>
                <a:solidFill>
                  <a:schemeClr val="accent1"/>
                </a:solidFill>
                <a:ln w="9525">
                  <a:solidFill>
                    <a:schemeClr val="accent1"/>
                  </a:solidFill>
                </a:ln>
                <a:effectLst/>
              </c:spPr>
            </c:marker>
            <c:bubble3D val="0"/>
            <c:spPr>
              <a:ln w="25400" cap="rnd">
                <a:noFill/>
                <a:round/>
              </a:ln>
              <a:effectLst/>
            </c:spPr>
            <c:extLst>
              <c:ext xmlns:c16="http://schemas.microsoft.com/office/drawing/2014/chart" uri="{C3380CC4-5D6E-409C-BE32-E72D297353CC}">
                <c16:uniqueId val="{00000003-320E-4050-8C0E-BC749C17B96D}"/>
              </c:ext>
            </c:extLst>
          </c:dPt>
          <c:dPt>
            <c:idx val="2"/>
            <c:marker>
              <c:symbol val="circle"/>
              <c:size val="5"/>
              <c:spPr>
                <a:solidFill>
                  <a:schemeClr val="accent1"/>
                </a:solidFill>
                <a:ln w="9525">
                  <a:solidFill>
                    <a:schemeClr val="accent1"/>
                  </a:solidFill>
                </a:ln>
                <a:effectLst/>
              </c:spPr>
            </c:marker>
            <c:bubble3D val="0"/>
            <c:spPr>
              <a:ln w="25400" cap="rnd">
                <a:noFill/>
                <a:round/>
              </a:ln>
              <a:effectLst/>
            </c:spPr>
            <c:extLst>
              <c:ext xmlns:c16="http://schemas.microsoft.com/office/drawing/2014/chart" uri="{C3380CC4-5D6E-409C-BE32-E72D297353CC}">
                <c16:uniqueId val="{00000005-320E-4050-8C0E-BC749C17B96D}"/>
              </c:ext>
            </c:extLst>
          </c:dPt>
          <c:dPt>
            <c:idx val="3"/>
            <c:marker>
              <c:symbol val="circle"/>
              <c:size val="5"/>
              <c:spPr>
                <a:solidFill>
                  <a:schemeClr val="accent1"/>
                </a:solidFill>
                <a:ln w="9525">
                  <a:solidFill>
                    <a:schemeClr val="accent1"/>
                  </a:solidFill>
                </a:ln>
                <a:effectLst/>
              </c:spPr>
            </c:marker>
            <c:bubble3D val="0"/>
            <c:spPr>
              <a:ln w="25400" cap="rnd">
                <a:noFill/>
                <a:round/>
              </a:ln>
              <a:effectLst/>
            </c:spPr>
            <c:extLst>
              <c:ext xmlns:c16="http://schemas.microsoft.com/office/drawing/2014/chart" uri="{C3380CC4-5D6E-409C-BE32-E72D297353CC}">
                <c16:uniqueId val="{00000007-320E-4050-8C0E-BC749C17B96D}"/>
              </c:ext>
            </c:extLst>
          </c:dPt>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0-9DBB-4B7C-8741-3EABDDEE5F2D}"/>
            </c:ext>
          </c:extLst>
        </c:ser>
        <c:ser>
          <c:idx val="1"/>
          <c:order val="1"/>
          <c:tx>
            <c:strRef>
              <c:f>Sheet1!$C$1</c:f>
              <c:strCache>
                <c:ptCount val="1"/>
                <c:pt idx="0">
                  <c:v>Series 2</c:v>
                </c:pt>
              </c:strCache>
            </c:strRef>
          </c:tx>
          <c:spPr>
            <a:ln w="25400" cap="rnd">
              <a:noFill/>
              <a:round/>
            </a:ln>
            <a:effectLst/>
          </c:spPr>
          <c:marker>
            <c:symbol val="none"/>
          </c:marker>
          <c:dPt>
            <c:idx val="0"/>
            <c:marker>
              <c:symbol val="circle"/>
              <c:size val="5"/>
              <c:spPr>
                <a:solidFill>
                  <a:schemeClr val="accent2"/>
                </a:solidFill>
                <a:ln w="9525">
                  <a:solidFill>
                    <a:schemeClr val="accent2"/>
                  </a:solidFill>
                </a:ln>
                <a:effectLst/>
              </c:spPr>
            </c:marker>
            <c:bubble3D val="0"/>
            <c:spPr>
              <a:ln w="25400" cap="rnd">
                <a:noFill/>
                <a:round/>
              </a:ln>
              <a:effectLst/>
            </c:spPr>
            <c:extLst>
              <c:ext xmlns:c16="http://schemas.microsoft.com/office/drawing/2014/chart" uri="{C3380CC4-5D6E-409C-BE32-E72D297353CC}">
                <c16:uniqueId val="{00000009-320E-4050-8C0E-BC749C17B96D}"/>
              </c:ext>
            </c:extLst>
          </c:dPt>
          <c:dPt>
            <c:idx val="1"/>
            <c:marker>
              <c:symbol val="circle"/>
              <c:size val="5"/>
              <c:spPr>
                <a:solidFill>
                  <a:schemeClr val="accent2"/>
                </a:solidFill>
                <a:ln w="9525">
                  <a:solidFill>
                    <a:schemeClr val="accent2"/>
                  </a:solidFill>
                </a:ln>
                <a:effectLst/>
              </c:spPr>
            </c:marker>
            <c:bubble3D val="0"/>
            <c:spPr>
              <a:ln w="25400" cap="rnd">
                <a:noFill/>
                <a:round/>
              </a:ln>
              <a:effectLst/>
            </c:spPr>
            <c:extLst>
              <c:ext xmlns:c16="http://schemas.microsoft.com/office/drawing/2014/chart" uri="{C3380CC4-5D6E-409C-BE32-E72D297353CC}">
                <c16:uniqueId val="{0000000B-320E-4050-8C0E-BC749C17B96D}"/>
              </c:ext>
            </c:extLst>
          </c:dPt>
          <c:dPt>
            <c:idx val="2"/>
            <c:marker>
              <c:symbol val="circle"/>
              <c:size val="5"/>
              <c:spPr>
                <a:solidFill>
                  <a:schemeClr val="accent2"/>
                </a:solidFill>
                <a:ln w="9525">
                  <a:solidFill>
                    <a:schemeClr val="accent2"/>
                  </a:solidFill>
                </a:ln>
                <a:effectLst/>
              </c:spPr>
            </c:marker>
            <c:bubble3D val="0"/>
            <c:spPr>
              <a:ln w="25400" cap="rnd">
                <a:noFill/>
                <a:round/>
              </a:ln>
              <a:effectLst/>
            </c:spPr>
            <c:extLst>
              <c:ext xmlns:c16="http://schemas.microsoft.com/office/drawing/2014/chart" uri="{C3380CC4-5D6E-409C-BE32-E72D297353CC}">
                <c16:uniqueId val="{0000000D-320E-4050-8C0E-BC749C17B96D}"/>
              </c:ext>
            </c:extLst>
          </c:dPt>
          <c:dPt>
            <c:idx val="3"/>
            <c:marker>
              <c:symbol val="circle"/>
              <c:size val="5"/>
              <c:spPr>
                <a:solidFill>
                  <a:schemeClr val="accent2"/>
                </a:solidFill>
                <a:ln w="9525">
                  <a:solidFill>
                    <a:schemeClr val="accent2"/>
                  </a:solidFill>
                </a:ln>
                <a:effectLst/>
              </c:spPr>
            </c:marker>
            <c:bubble3D val="0"/>
            <c:spPr>
              <a:ln w="25400" cap="rnd">
                <a:noFill/>
                <a:round/>
              </a:ln>
              <a:effectLst/>
            </c:spPr>
            <c:extLst>
              <c:ext xmlns:c16="http://schemas.microsoft.com/office/drawing/2014/chart" uri="{C3380CC4-5D6E-409C-BE32-E72D297353CC}">
                <c16:uniqueId val="{0000000F-320E-4050-8C0E-BC749C17B96D}"/>
              </c:ext>
            </c:extLst>
          </c:dPt>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01-9DBB-4B7C-8741-3EABDDEE5F2D}"/>
            </c:ext>
          </c:extLst>
        </c:ser>
        <c:ser>
          <c:idx val="2"/>
          <c:order val="2"/>
          <c:tx>
            <c:strRef>
              <c:f>Sheet1!$D$1</c:f>
              <c:strCache>
                <c:ptCount val="1"/>
                <c:pt idx="0">
                  <c:v>Series 3</c:v>
                </c:pt>
              </c:strCache>
            </c:strRef>
          </c:tx>
          <c:spPr>
            <a:ln w="25400" cap="rnd">
              <a:noFill/>
              <a:round/>
            </a:ln>
            <a:effectLst/>
          </c:spPr>
          <c:marker>
            <c:symbol val="dot"/>
            <c:size val="3"/>
            <c:spPr>
              <a:solidFill>
                <a:schemeClr val="accent3"/>
              </a:solidFill>
              <a:ln w="9525">
                <a:solidFill>
                  <a:schemeClr val="accent3"/>
                </a:solidFill>
              </a:ln>
              <a:effectLst/>
            </c:spPr>
          </c:marker>
          <c:dPt>
            <c:idx val="0"/>
            <c:marker>
              <c:symbol val="circle"/>
              <c:size val="5"/>
              <c:spPr>
                <a:solidFill>
                  <a:schemeClr val="accent3"/>
                </a:solidFill>
                <a:ln w="9525">
                  <a:solidFill>
                    <a:schemeClr val="accent3"/>
                  </a:solidFill>
                </a:ln>
                <a:effectLst/>
              </c:spPr>
            </c:marker>
            <c:bubble3D val="0"/>
            <c:spPr>
              <a:ln w="25400" cap="rnd">
                <a:noFill/>
                <a:round/>
              </a:ln>
              <a:effectLst/>
            </c:spPr>
            <c:extLst>
              <c:ext xmlns:c16="http://schemas.microsoft.com/office/drawing/2014/chart" uri="{C3380CC4-5D6E-409C-BE32-E72D297353CC}">
                <c16:uniqueId val="{00000011-320E-4050-8C0E-BC749C17B96D}"/>
              </c:ext>
            </c:extLst>
          </c:dPt>
          <c:dPt>
            <c:idx val="1"/>
            <c:marker>
              <c:symbol val="circle"/>
              <c:size val="5"/>
              <c:spPr>
                <a:solidFill>
                  <a:schemeClr val="accent3"/>
                </a:solidFill>
                <a:ln w="9525">
                  <a:solidFill>
                    <a:schemeClr val="accent3"/>
                  </a:solidFill>
                </a:ln>
                <a:effectLst/>
              </c:spPr>
            </c:marker>
            <c:bubble3D val="0"/>
            <c:spPr>
              <a:ln w="25400" cap="rnd">
                <a:noFill/>
                <a:round/>
              </a:ln>
              <a:effectLst/>
            </c:spPr>
            <c:extLst>
              <c:ext xmlns:c16="http://schemas.microsoft.com/office/drawing/2014/chart" uri="{C3380CC4-5D6E-409C-BE32-E72D297353CC}">
                <c16:uniqueId val="{00000013-320E-4050-8C0E-BC749C17B96D}"/>
              </c:ext>
            </c:extLst>
          </c:dPt>
          <c:dPt>
            <c:idx val="2"/>
            <c:marker>
              <c:symbol val="circle"/>
              <c:size val="5"/>
              <c:spPr>
                <a:solidFill>
                  <a:schemeClr val="accent3"/>
                </a:solidFill>
                <a:ln w="9525">
                  <a:solidFill>
                    <a:schemeClr val="accent3"/>
                  </a:solidFill>
                </a:ln>
                <a:effectLst/>
              </c:spPr>
            </c:marker>
            <c:bubble3D val="0"/>
            <c:spPr>
              <a:ln w="25400" cap="rnd">
                <a:noFill/>
                <a:round/>
              </a:ln>
              <a:effectLst/>
            </c:spPr>
            <c:extLst>
              <c:ext xmlns:c16="http://schemas.microsoft.com/office/drawing/2014/chart" uri="{C3380CC4-5D6E-409C-BE32-E72D297353CC}">
                <c16:uniqueId val="{00000015-320E-4050-8C0E-BC749C17B96D}"/>
              </c:ext>
            </c:extLst>
          </c:dPt>
          <c:dPt>
            <c:idx val="3"/>
            <c:marker>
              <c:symbol val="circle"/>
              <c:size val="5"/>
              <c:spPr>
                <a:solidFill>
                  <a:schemeClr val="accent3"/>
                </a:solidFill>
                <a:ln w="9525">
                  <a:solidFill>
                    <a:schemeClr val="accent3"/>
                  </a:solidFill>
                </a:ln>
                <a:effectLst/>
              </c:spPr>
            </c:marker>
            <c:bubble3D val="0"/>
            <c:spPr>
              <a:ln w="25400" cap="rnd">
                <a:noFill/>
                <a:round/>
              </a:ln>
              <a:effectLst/>
            </c:spPr>
            <c:extLst>
              <c:ext xmlns:c16="http://schemas.microsoft.com/office/drawing/2014/chart" uri="{C3380CC4-5D6E-409C-BE32-E72D297353CC}">
                <c16:uniqueId val="{00000017-320E-4050-8C0E-BC749C17B96D}"/>
              </c:ext>
            </c:extLst>
          </c:dPt>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9DBB-4B7C-8741-3EABDDEE5F2D}"/>
            </c:ext>
          </c:extLst>
        </c:ser>
        <c:dLbls>
          <c:showLegendKey val="0"/>
          <c:showVal val="0"/>
          <c:showCatName val="0"/>
          <c:showSerName val="0"/>
          <c:showPercent val="0"/>
          <c:showBubbleSize val="0"/>
        </c:dLbls>
        <c:hiLowLines>
          <c:spPr>
            <a:ln w="9525" cap="flat" cmpd="sng" algn="ctr">
              <a:solidFill>
                <a:schemeClr val="tx1">
                  <a:lumMod val="75000"/>
                  <a:lumOff val="25000"/>
                </a:schemeClr>
              </a:solidFill>
              <a:round/>
            </a:ln>
            <a:effectLst/>
          </c:spPr>
        </c:hiLowLines>
        <c:axId val="1469703824"/>
        <c:axId val="1469700080"/>
      </c:stockChart>
      <c:valAx>
        <c:axId val="14697000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69703824"/>
        <c:crosses val="autoZero"/>
        <c:crossBetween val="between"/>
      </c:valAx>
      <c:catAx>
        <c:axId val="146970382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69700080"/>
        <c:crosses val="autoZero"/>
        <c:auto val="1"/>
        <c:lblAlgn val="ctr"/>
        <c:lblOffset val="100"/>
        <c:noMultiLvlLbl val="1"/>
      </c:cat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tockChart>
        <c:ser>
          <c:idx val="0"/>
          <c:order val="0"/>
          <c:tx>
            <c:strRef>
              <c:f>Sheet1!$B$1</c:f>
              <c:strCache>
                <c:ptCount val="1"/>
                <c:pt idx="0">
                  <c:v>Open</c:v>
                </c:pt>
              </c:strCache>
            </c:strRef>
          </c:tx>
          <c:spPr>
            <a:ln w="19050" cap="rnd">
              <a:noFill/>
              <a:round/>
            </a:ln>
            <a:effectLst/>
          </c:spPr>
          <c:marker>
            <c:symbol val="none"/>
          </c:marker>
          <c:cat>
            <c:numRef>
              <c:f>Sheet1!$A$2:$A$6</c:f>
              <c:numCache>
                <c:formatCode>m/d/yyyy</c:formatCode>
                <c:ptCount val="5"/>
                <c:pt idx="0">
                  <c:v>37377</c:v>
                </c:pt>
                <c:pt idx="1">
                  <c:v>37408</c:v>
                </c:pt>
                <c:pt idx="2">
                  <c:v>37438</c:v>
                </c:pt>
                <c:pt idx="3">
                  <c:v>37469</c:v>
                </c:pt>
                <c:pt idx="4">
                  <c:v>37500</c:v>
                </c:pt>
              </c:numCache>
            </c:numRef>
          </c:cat>
          <c:val>
            <c:numRef>
              <c:f>Sheet1!$B$2:$B$6</c:f>
              <c:numCache>
                <c:formatCode>General</c:formatCode>
                <c:ptCount val="5"/>
                <c:pt idx="0">
                  <c:v>44</c:v>
                </c:pt>
                <c:pt idx="1">
                  <c:v>25</c:v>
                </c:pt>
                <c:pt idx="2">
                  <c:v>38</c:v>
                </c:pt>
                <c:pt idx="3">
                  <c:v>50</c:v>
                </c:pt>
                <c:pt idx="4">
                  <c:v>34</c:v>
                </c:pt>
              </c:numCache>
            </c:numRef>
          </c:val>
          <c:smooth val="0"/>
          <c:extLst>
            <c:ext xmlns:c16="http://schemas.microsoft.com/office/drawing/2014/chart" uri="{C3380CC4-5D6E-409C-BE32-E72D297353CC}">
              <c16:uniqueId val="{00000000-3233-4970-8294-2FBD3244ED8A}"/>
            </c:ext>
          </c:extLst>
        </c:ser>
        <c:ser>
          <c:idx val="1"/>
          <c:order val="1"/>
          <c:tx>
            <c:strRef>
              <c:f>Sheet1!$C$1</c:f>
              <c:strCache>
                <c:ptCount val="1"/>
                <c:pt idx="0">
                  <c:v>High</c:v>
                </c:pt>
              </c:strCache>
            </c:strRef>
          </c:tx>
          <c:spPr>
            <a:ln w="19050" cap="rnd">
              <a:noFill/>
              <a:round/>
            </a:ln>
            <a:effectLst/>
          </c:spPr>
          <c:marker>
            <c:symbol val="none"/>
          </c:marker>
          <c:cat>
            <c:numRef>
              <c:f>Sheet1!$A$2:$A$6</c:f>
              <c:numCache>
                <c:formatCode>m/d/yyyy</c:formatCode>
                <c:ptCount val="5"/>
                <c:pt idx="0">
                  <c:v>37377</c:v>
                </c:pt>
                <c:pt idx="1">
                  <c:v>37408</c:v>
                </c:pt>
                <c:pt idx="2">
                  <c:v>37438</c:v>
                </c:pt>
                <c:pt idx="3">
                  <c:v>37469</c:v>
                </c:pt>
                <c:pt idx="4">
                  <c:v>37500</c:v>
                </c:pt>
              </c:numCache>
            </c:numRef>
          </c:cat>
          <c:val>
            <c:numRef>
              <c:f>Sheet1!$C$2:$C$6</c:f>
              <c:numCache>
                <c:formatCode>General</c:formatCode>
                <c:ptCount val="5"/>
                <c:pt idx="0">
                  <c:v>55</c:v>
                </c:pt>
                <c:pt idx="1">
                  <c:v>57</c:v>
                </c:pt>
                <c:pt idx="2">
                  <c:v>57</c:v>
                </c:pt>
                <c:pt idx="3">
                  <c:v>58</c:v>
                </c:pt>
                <c:pt idx="4">
                  <c:v>36</c:v>
                </c:pt>
              </c:numCache>
            </c:numRef>
          </c:val>
          <c:smooth val="0"/>
          <c:extLst>
            <c:ext xmlns:c16="http://schemas.microsoft.com/office/drawing/2014/chart" uri="{C3380CC4-5D6E-409C-BE32-E72D297353CC}">
              <c16:uniqueId val="{00000001-3233-4970-8294-2FBD3244ED8A}"/>
            </c:ext>
          </c:extLst>
        </c:ser>
        <c:ser>
          <c:idx val="2"/>
          <c:order val="2"/>
          <c:tx>
            <c:strRef>
              <c:f>Sheet1!$D$1</c:f>
              <c:strCache>
                <c:ptCount val="1"/>
                <c:pt idx="0">
                  <c:v>Low</c:v>
                </c:pt>
              </c:strCache>
            </c:strRef>
          </c:tx>
          <c:spPr>
            <a:ln w="19050" cap="rnd">
              <a:noFill/>
              <a:round/>
            </a:ln>
            <a:effectLst/>
          </c:spPr>
          <c:marker>
            <c:symbol val="none"/>
          </c:marker>
          <c:cat>
            <c:numRef>
              <c:f>Sheet1!$A$2:$A$6</c:f>
              <c:numCache>
                <c:formatCode>m/d/yyyy</c:formatCode>
                <c:ptCount val="5"/>
                <c:pt idx="0">
                  <c:v>37377</c:v>
                </c:pt>
                <c:pt idx="1">
                  <c:v>37408</c:v>
                </c:pt>
                <c:pt idx="2">
                  <c:v>37438</c:v>
                </c:pt>
                <c:pt idx="3">
                  <c:v>37469</c:v>
                </c:pt>
                <c:pt idx="4">
                  <c:v>37500</c:v>
                </c:pt>
              </c:numCache>
            </c:numRef>
          </c:cat>
          <c:val>
            <c:numRef>
              <c:f>Sheet1!$D$2:$D$6</c:f>
              <c:numCache>
                <c:formatCode>General</c:formatCode>
                <c:ptCount val="5"/>
                <c:pt idx="0">
                  <c:v>11</c:v>
                </c:pt>
                <c:pt idx="1">
                  <c:v>12</c:v>
                </c:pt>
                <c:pt idx="2">
                  <c:v>13</c:v>
                </c:pt>
                <c:pt idx="3">
                  <c:v>11</c:v>
                </c:pt>
                <c:pt idx="4">
                  <c:v>5</c:v>
                </c:pt>
              </c:numCache>
            </c:numRef>
          </c:val>
          <c:smooth val="0"/>
          <c:extLst>
            <c:ext xmlns:c16="http://schemas.microsoft.com/office/drawing/2014/chart" uri="{C3380CC4-5D6E-409C-BE32-E72D297353CC}">
              <c16:uniqueId val="{00000002-3233-4970-8294-2FBD3244ED8A}"/>
            </c:ext>
          </c:extLst>
        </c:ser>
        <c:ser>
          <c:idx val="3"/>
          <c:order val="3"/>
          <c:tx>
            <c:strRef>
              <c:f>Sheet1!$E$1</c:f>
              <c:strCache>
                <c:ptCount val="1"/>
                <c:pt idx="0">
                  <c:v>Close</c:v>
                </c:pt>
              </c:strCache>
            </c:strRef>
          </c:tx>
          <c:spPr>
            <a:ln w="19050" cap="rnd">
              <a:noFill/>
              <a:round/>
            </a:ln>
            <a:effectLst/>
          </c:spPr>
          <c:marker>
            <c:symbol val="none"/>
          </c:marker>
          <c:cat>
            <c:numRef>
              <c:f>Sheet1!$A$2:$A$6</c:f>
              <c:numCache>
                <c:formatCode>m/d/yyyy</c:formatCode>
                <c:ptCount val="5"/>
                <c:pt idx="0">
                  <c:v>37377</c:v>
                </c:pt>
                <c:pt idx="1">
                  <c:v>37408</c:v>
                </c:pt>
                <c:pt idx="2">
                  <c:v>37438</c:v>
                </c:pt>
                <c:pt idx="3">
                  <c:v>37469</c:v>
                </c:pt>
                <c:pt idx="4">
                  <c:v>37500</c:v>
                </c:pt>
              </c:numCache>
            </c:numRef>
          </c:cat>
          <c:val>
            <c:numRef>
              <c:f>Sheet1!$E$2:$E$6</c:f>
              <c:numCache>
                <c:formatCode>General</c:formatCode>
                <c:ptCount val="5"/>
                <c:pt idx="0">
                  <c:v>25</c:v>
                </c:pt>
                <c:pt idx="1">
                  <c:v>38</c:v>
                </c:pt>
                <c:pt idx="2">
                  <c:v>50</c:v>
                </c:pt>
                <c:pt idx="3">
                  <c:v>34</c:v>
                </c:pt>
                <c:pt idx="4">
                  <c:v>18</c:v>
                </c:pt>
              </c:numCache>
            </c:numRef>
          </c:val>
          <c:smooth val="0"/>
          <c:extLst>
            <c:ext xmlns:c16="http://schemas.microsoft.com/office/drawing/2014/chart" uri="{C3380CC4-5D6E-409C-BE32-E72D297353CC}">
              <c16:uniqueId val="{00000003-3233-4970-8294-2FBD3244ED8A}"/>
            </c:ext>
          </c:extLst>
        </c:ser>
        <c:dLbls>
          <c:showLegendKey val="0"/>
          <c:showVal val="0"/>
          <c:showCatName val="0"/>
          <c:showSerName val="0"/>
          <c:showPercent val="0"/>
          <c:showBubbleSize val="0"/>
        </c:dLbls>
        <c:hiLowLines>
          <c:spPr>
            <a:ln w="9525" cap="flat" cmpd="sng" algn="ctr">
              <a:solidFill>
                <a:schemeClr val="tx1">
                  <a:lumMod val="75000"/>
                  <a:lumOff val="25000"/>
                </a:schemeClr>
              </a:solidFill>
              <a:round/>
            </a:ln>
            <a:effectLst/>
          </c:spPr>
        </c:hiLowLines>
        <c:upDownBars>
          <c:gapWidth val="150"/>
          <c:upBars>
            <c:spPr>
              <a:solidFill>
                <a:schemeClr val="lt1"/>
              </a:solidFill>
              <a:ln w="9525" cap="flat" cmpd="sng" algn="ctr">
                <a:solidFill>
                  <a:schemeClr val="tx1">
                    <a:lumMod val="65000"/>
                    <a:lumOff val="35000"/>
                  </a:schemeClr>
                </a:solidFill>
                <a:round/>
              </a:ln>
              <a:effectLst/>
            </c:spPr>
          </c:upBars>
          <c:downBars>
            <c:spPr>
              <a:solidFill>
                <a:schemeClr val="dk1">
                  <a:lumMod val="75000"/>
                  <a:lumOff val="25000"/>
                </a:schemeClr>
              </a:solidFill>
              <a:ln w="9525" cap="flat" cmpd="sng" algn="ctr">
                <a:solidFill>
                  <a:schemeClr val="tx1">
                    <a:lumMod val="65000"/>
                    <a:lumOff val="35000"/>
                  </a:schemeClr>
                </a:solidFill>
                <a:round/>
              </a:ln>
              <a:effectLst/>
            </c:spPr>
          </c:downBars>
        </c:upDownBars>
        <c:axId val="1061667744"/>
        <c:axId val="1061651520"/>
      </c:stockChart>
      <c:dateAx>
        <c:axId val="1061667744"/>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61651520"/>
        <c:crosses val="autoZero"/>
        <c:auto val="1"/>
        <c:lblOffset val="100"/>
        <c:baseTimeUnit val="months"/>
      </c:dateAx>
      <c:valAx>
        <c:axId val="10616515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616677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Volume</c:v>
                </c:pt>
              </c:strCache>
            </c:strRef>
          </c:tx>
          <c:spPr>
            <a:solidFill>
              <a:schemeClr val="accent1"/>
            </a:solidFill>
            <a:ln w="19050">
              <a:noFill/>
            </a:ln>
            <a:effectLst/>
          </c:spPr>
          <c:invertIfNegative val="0"/>
          <c:cat>
            <c:numRef>
              <c:f>Sheet1!$A$2:$A$6</c:f>
              <c:numCache>
                <c:formatCode>m/d/yyyy</c:formatCode>
                <c:ptCount val="5"/>
                <c:pt idx="0">
                  <c:v>37377</c:v>
                </c:pt>
                <c:pt idx="1">
                  <c:v>37408</c:v>
                </c:pt>
                <c:pt idx="2">
                  <c:v>37438</c:v>
                </c:pt>
                <c:pt idx="3">
                  <c:v>37469</c:v>
                </c:pt>
                <c:pt idx="4">
                  <c:v>37500</c:v>
                </c:pt>
              </c:numCache>
            </c:numRef>
          </c:cat>
          <c:val>
            <c:numRef>
              <c:f>Sheet1!$B$2:$B$6</c:f>
              <c:numCache>
                <c:formatCode>General</c:formatCode>
                <c:ptCount val="5"/>
                <c:pt idx="0">
                  <c:v>70</c:v>
                </c:pt>
                <c:pt idx="1">
                  <c:v>120</c:v>
                </c:pt>
                <c:pt idx="2">
                  <c:v>150</c:v>
                </c:pt>
                <c:pt idx="3">
                  <c:v>135</c:v>
                </c:pt>
                <c:pt idx="4">
                  <c:v>148</c:v>
                </c:pt>
              </c:numCache>
            </c:numRef>
          </c:val>
          <c:extLst>
            <c:ext xmlns:c16="http://schemas.microsoft.com/office/drawing/2014/chart" uri="{C3380CC4-5D6E-409C-BE32-E72D297353CC}">
              <c16:uniqueId val="{00000000-8A0B-4A52-9D48-E2B3105216B2}"/>
            </c:ext>
          </c:extLst>
        </c:ser>
        <c:dLbls>
          <c:showLegendKey val="0"/>
          <c:showVal val="0"/>
          <c:showCatName val="0"/>
          <c:showSerName val="0"/>
          <c:showPercent val="0"/>
          <c:showBubbleSize val="0"/>
        </c:dLbls>
        <c:gapWidth val="150"/>
        <c:axId val="1469693008"/>
        <c:axId val="1469684272"/>
      </c:barChart>
      <c:stockChart>
        <c:ser>
          <c:idx val="1"/>
          <c:order val="1"/>
          <c:tx>
            <c:strRef>
              <c:f>Sheet1!$C$1</c:f>
              <c:strCache>
                <c:ptCount val="1"/>
                <c:pt idx="0">
                  <c:v>High</c:v>
                </c:pt>
              </c:strCache>
            </c:strRef>
          </c:tx>
          <c:spPr>
            <a:ln w="19050" cap="rnd">
              <a:noFill/>
              <a:round/>
            </a:ln>
            <a:effectLst/>
          </c:spPr>
          <c:marker>
            <c:symbol val="none"/>
          </c:marker>
          <c:cat>
            <c:numRef>
              <c:f>Sheet1!$A$2:$A$6</c:f>
              <c:numCache>
                <c:formatCode>m/d/yyyy</c:formatCode>
                <c:ptCount val="5"/>
                <c:pt idx="0">
                  <c:v>37377</c:v>
                </c:pt>
                <c:pt idx="1">
                  <c:v>37408</c:v>
                </c:pt>
                <c:pt idx="2">
                  <c:v>37438</c:v>
                </c:pt>
                <c:pt idx="3">
                  <c:v>37469</c:v>
                </c:pt>
                <c:pt idx="4">
                  <c:v>37500</c:v>
                </c:pt>
              </c:numCache>
            </c:numRef>
          </c:cat>
          <c:val>
            <c:numRef>
              <c:f>Sheet1!$C$2:$C$6</c:f>
              <c:numCache>
                <c:formatCode>General</c:formatCode>
                <c:ptCount val="5"/>
                <c:pt idx="0">
                  <c:v>55</c:v>
                </c:pt>
                <c:pt idx="1">
                  <c:v>57</c:v>
                </c:pt>
                <c:pt idx="2">
                  <c:v>57</c:v>
                </c:pt>
                <c:pt idx="3">
                  <c:v>58</c:v>
                </c:pt>
                <c:pt idx="4">
                  <c:v>58</c:v>
                </c:pt>
              </c:numCache>
            </c:numRef>
          </c:val>
          <c:smooth val="0"/>
          <c:extLst>
            <c:ext xmlns:c16="http://schemas.microsoft.com/office/drawing/2014/chart" uri="{C3380CC4-5D6E-409C-BE32-E72D297353CC}">
              <c16:uniqueId val="{00000001-8A0B-4A52-9D48-E2B3105216B2}"/>
            </c:ext>
          </c:extLst>
        </c:ser>
        <c:ser>
          <c:idx val="2"/>
          <c:order val="2"/>
          <c:tx>
            <c:strRef>
              <c:f>Sheet1!$D$1</c:f>
              <c:strCache>
                <c:ptCount val="1"/>
                <c:pt idx="0">
                  <c:v>Low</c:v>
                </c:pt>
              </c:strCache>
            </c:strRef>
          </c:tx>
          <c:spPr>
            <a:ln w="19050" cap="rnd">
              <a:noFill/>
              <a:round/>
            </a:ln>
            <a:effectLst/>
          </c:spPr>
          <c:marker>
            <c:symbol val="none"/>
          </c:marker>
          <c:cat>
            <c:numRef>
              <c:f>Sheet1!$A$2:$A$6</c:f>
              <c:numCache>
                <c:formatCode>m/d/yyyy</c:formatCode>
                <c:ptCount val="5"/>
                <c:pt idx="0">
                  <c:v>37377</c:v>
                </c:pt>
                <c:pt idx="1">
                  <c:v>37408</c:v>
                </c:pt>
                <c:pt idx="2">
                  <c:v>37438</c:v>
                </c:pt>
                <c:pt idx="3">
                  <c:v>37469</c:v>
                </c:pt>
                <c:pt idx="4">
                  <c:v>37500</c:v>
                </c:pt>
              </c:numCache>
            </c:numRef>
          </c:cat>
          <c:val>
            <c:numRef>
              <c:f>Sheet1!$D$2:$D$6</c:f>
              <c:numCache>
                <c:formatCode>General</c:formatCode>
                <c:ptCount val="5"/>
                <c:pt idx="0">
                  <c:v>11</c:v>
                </c:pt>
                <c:pt idx="1">
                  <c:v>12</c:v>
                </c:pt>
                <c:pt idx="2">
                  <c:v>13</c:v>
                </c:pt>
                <c:pt idx="3">
                  <c:v>11</c:v>
                </c:pt>
                <c:pt idx="4">
                  <c:v>35</c:v>
                </c:pt>
              </c:numCache>
            </c:numRef>
          </c:val>
          <c:smooth val="0"/>
          <c:extLst>
            <c:ext xmlns:c16="http://schemas.microsoft.com/office/drawing/2014/chart" uri="{C3380CC4-5D6E-409C-BE32-E72D297353CC}">
              <c16:uniqueId val="{00000002-8A0B-4A52-9D48-E2B3105216B2}"/>
            </c:ext>
          </c:extLst>
        </c:ser>
        <c:ser>
          <c:idx val="3"/>
          <c:order val="3"/>
          <c:tx>
            <c:strRef>
              <c:f>Sheet1!$E$1</c:f>
              <c:strCache>
                <c:ptCount val="1"/>
                <c:pt idx="0">
                  <c:v>Close</c:v>
                </c:pt>
              </c:strCache>
            </c:strRef>
          </c:tx>
          <c:spPr>
            <a:ln w="19050" cap="rnd">
              <a:noFill/>
              <a:round/>
            </a:ln>
            <a:effectLst/>
          </c:spPr>
          <c:marker>
            <c:symbol val="dot"/>
            <c:size val="5"/>
            <c:spPr>
              <a:solidFill>
                <a:schemeClr val="accent4"/>
              </a:solidFill>
              <a:ln w="9525">
                <a:solidFill>
                  <a:schemeClr val="accent4"/>
                </a:solidFill>
              </a:ln>
              <a:effectLst/>
            </c:spPr>
          </c:marker>
          <c:cat>
            <c:numRef>
              <c:f>Sheet1!$A$2:$A$6</c:f>
              <c:numCache>
                <c:formatCode>m/d/yyyy</c:formatCode>
                <c:ptCount val="5"/>
                <c:pt idx="0">
                  <c:v>37377</c:v>
                </c:pt>
                <c:pt idx="1">
                  <c:v>37408</c:v>
                </c:pt>
                <c:pt idx="2">
                  <c:v>37438</c:v>
                </c:pt>
                <c:pt idx="3">
                  <c:v>37469</c:v>
                </c:pt>
                <c:pt idx="4">
                  <c:v>37500</c:v>
                </c:pt>
              </c:numCache>
            </c:numRef>
          </c:cat>
          <c:val>
            <c:numRef>
              <c:f>Sheet1!$E$2:$E$6</c:f>
              <c:numCache>
                <c:formatCode>General</c:formatCode>
                <c:ptCount val="5"/>
                <c:pt idx="0">
                  <c:v>32</c:v>
                </c:pt>
                <c:pt idx="1">
                  <c:v>35</c:v>
                </c:pt>
                <c:pt idx="2">
                  <c:v>34</c:v>
                </c:pt>
                <c:pt idx="3">
                  <c:v>35</c:v>
                </c:pt>
                <c:pt idx="4">
                  <c:v>43</c:v>
                </c:pt>
              </c:numCache>
            </c:numRef>
          </c:val>
          <c:smooth val="0"/>
          <c:extLst>
            <c:ext xmlns:c16="http://schemas.microsoft.com/office/drawing/2014/chart" uri="{C3380CC4-5D6E-409C-BE32-E72D297353CC}">
              <c16:uniqueId val="{00000003-8A0B-4A52-9D48-E2B3105216B2}"/>
            </c:ext>
          </c:extLst>
        </c:ser>
        <c:dLbls>
          <c:showLegendKey val="0"/>
          <c:showVal val="0"/>
          <c:showCatName val="0"/>
          <c:showSerName val="0"/>
          <c:showPercent val="0"/>
          <c:showBubbleSize val="0"/>
        </c:dLbls>
        <c:hiLowLines>
          <c:spPr>
            <a:ln w="9525" cap="flat" cmpd="sng" algn="ctr">
              <a:solidFill>
                <a:schemeClr val="tx1">
                  <a:lumMod val="75000"/>
                  <a:lumOff val="25000"/>
                </a:schemeClr>
              </a:solidFill>
              <a:round/>
            </a:ln>
            <a:effectLst/>
          </c:spPr>
        </c:hiLowLines>
        <c:axId val="1469697584"/>
        <c:axId val="1469698832"/>
      </c:stockChart>
      <c:dateAx>
        <c:axId val="1469693008"/>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69684272"/>
        <c:crosses val="autoZero"/>
        <c:auto val="1"/>
        <c:lblOffset val="100"/>
        <c:baseTimeUnit val="months"/>
      </c:dateAx>
      <c:valAx>
        <c:axId val="14696842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69693008"/>
        <c:crosses val="autoZero"/>
        <c:crossBetween val="between"/>
      </c:valAx>
      <c:valAx>
        <c:axId val="1469698832"/>
        <c:scaling>
          <c:orientation val="minMax"/>
        </c:scaling>
        <c:delete val="0"/>
        <c:axPos val="r"/>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69697584"/>
        <c:crosses val="max"/>
        <c:crossBetween val="between"/>
      </c:valAx>
      <c:dateAx>
        <c:axId val="1469697584"/>
        <c:scaling>
          <c:orientation val="minMax"/>
        </c:scaling>
        <c:delete val="1"/>
        <c:axPos val="b"/>
        <c:numFmt formatCode="m/d/yyyy" sourceLinked="1"/>
        <c:majorTickMark val="out"/>
        <c:minorTickMark val="none"/>
        <c:tickLblPos val="nextTo"/>
        <c:crossAx val="1469698832"/>
        <c:crosses val="autoZero"/>
        <c:auto val="1"/>
        <c:lblOffset val="100"/>
        <c:baseTimeUnit val="months"/>
      </c:date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Volume</c:v>
                </c:pt>
              </c:strCache>
            </c:strRef>
          </c:tx>
          <c:spPr>
            <a:solidFill>
              <a:schemeClr val="accent1"/>
            </a:solidFill>
            <a:ln w="19050">
              <a:noFill/>
            </a:ln>
            <a:effectLst/>
          </c:spPr>
          <c:invertIfNegative val="0"/>
          <c:cat>
            <c:numRef>
              <c:f>Sheet1!$A$2:$A$6</c:f>
              <c:numCache>
                <c:formatCode>m/d/yyyy</c:formatCode>
                <c:ptCount val="5"/>
                <c:pt idx="0">
                  <c:v>37377</c:v>
                </c:pt>
                <c:pt idx="1">
                  <c:v>37408</c:v>
                </c:pt>
                <c:pt idx="2">
                  <c:v>37438</c:v>
                </c:pt>
                <c:pt idx="3">
                  <c:v>37469</c:v>
                </c:pt>
                <c:pt idx="4">
                  <c:v>37500</c:v>
                </c:pt>
              </c:numCache>
            </c:numRef>
          </c:cat>
          <c:val>
            <c:numRef>
              <c:f>Sheet1!$B$2:$B$6</c:f>
              <c:numCache>
                <c:formatCode>General</c:formatCode>
                <c:ptCount val="5"/>
                <c:pt idx="0">
                  <c:v>70</c:v>
                </c:pt>
                <c:pt idx="1">
                  <c:v>120</c:v>
                </c:pt>
                <c:pt idx="2">
                  <c:v>150</c:v>
                </c:pt>
                <c:pt idx="3">
                  <c:v>135</c:v>
                </c:pt>
                <c:pt idx="4">
                  <c:v>148</c:v>
                </c:pt>
              </c:numCache>
            </c:numRef>
          </c:val>
          <c:extLst>
            <c:ext xmlns:c16="http://schemas.microsoft.com/office/drawing/2014/chart" uri="{C3380CC4-5D6E-409C-BE32-E72D297353CC}">
              <c16:uniqueId val="{00000000-BAC3-4C85-8B49-DA68EF477FE2}"/>
            </c:ext>
          </c:extLst>
        </c:ser>
        <c:dLbls>
          <c:showLegendKey val="0"/>
          <c:showVal val="0"/>
          <c:showCatName val="0"/>
          <c:showSerName val="0"/>
          <c:showPercent val="0"/>
          <c:showBubbleSize val="0"/>
        </c:dLbls>
        <c:gapWidth val="150"/>
        <c:axId val="2145969408"/>
        <c:axId val="2145981472"/>
      </c:barChart>
      <c:stockChart>
        <c:ser>
          <c:idx val="1"/>
          <c:order val="1"/>
          <c:tx>
            <c:strRef>
              <c:f>Sheet1!$C$1</c:f>
              <c:strCache>
                <c:ptCount val="1"/>
                <c:pt idx="0">
                  <c:v>Open</c:v>
                </c:pt>
              </c:strCache>
            </c:strRef>
          </c:tx>
          <c:spPr>
            <a:ln w="19050" cap="rnd">
              <a:noFill/>
              <a:round/>
            </a:ln>
            <a:effectLst/>
          </c:spPr>
          <c:marker>
            <c:symbol val="none"/>
          </c:marker>
          <c:cat>
            <c:numRef>
              <c:f>Sheet1!$A$2:$A$6</c:f>
              <c:numCache>
                <c:formatCode>m/d/yyyy</c:formatCode>
                <c:ptCount val="5"/>
                <c:pt idx="0">
                  <c:v>37377</c:v>
                </c:pt>
                <c:pt idx="1">
                  <c:v>37408</c:v>
                </c:pt>
                <c:pt idx="2">
                  <c:v>37438</c:v>
                </c:pt>
                <c:pt idx="3">
                  <c:v>37469</c:v>
                </c:pt>
                <c:pt idx="4">
                  <c:v>37500</c:v>
                </c:pt>
              </c:numCache>
            </c:numRef>
          </c:cat>
          <c:val>
            <c:numRef>
              <c:f>Sheet1!$C$2:$C$6</c:f>
              <c:numCache>
                <c:formatCode>General</c:formatCode>
                <c:ptCount val="5"/>
                <c:pt idx="0">
                  <c:v>44</c:v>
                </c:pt>
                <c:pt idx="1">
                  <c:v>25</c:v>
                </c:pt>
                <c:pt idx="2">
                  <c:v>38</c:v>
                </c:pt>
                <c:pt idx="3">
                  <c:v>50</c:v>
                </c:pt>
                <c:pt idx="4">
                  <c:v>34</c:v>
                </c:pt>
              </c:numCache>
            </c:numRef>
          </c:val>
          <c:smooth val="0"/>
          <c:extLst>
            <c:ext xmlns:c16="http://schemas.microsoft.com/office/drawing/2014/chart" uri="{C3380CC4-5D6E-409C-BE32-E72D297353CC}">
              <c16:uniqueId val="{00000001-BAC3-4C85-8B49-DA68EF477FE2}"/>
            </c:ext>
          </c:extLst>
        </c:ser>
        <c:ser>
          <c:idx val="2"/>
          <c:order val="2"/>
          <c:tx>
            <c:strRef>
              <c:f>Sheet1!$D$1</c:f>
              <c:strCache>
                <c:ptCount val="1"/>
                <c:pt idx="0">
                  <c:v>High</c:v>
                </c:pt>
              </c:strCache>
            </c:strRef>
          </c:tx>
          <c:spPr>
            <a:ln w="19050" cap="rnd">
              <a:noFill/>
              <a:round/>
            </a:ln>
            <a:effectLst/>
          </c:spPr>
          <c:marker>
            <c:symbol val="none"/>
          </c:marker>
          <c:cat>
            <c:numRef>
              <c:f>Sheet1!$A$2:$A$6</c:f>
              <c:numCache>
                <c:formatCode>m/d/yyyy</c:formatCode>
                <c:ptCount val="5"/>
                <c:pt idx="0">
                  <c:v>37377</c:v>
                </c:pt>
                <c:pt idx="1">
                  <c:v>37408</c:v>
                </c:pt>
                <c:pt idx="2">
                  <c:v>37438</c:v>
                </c:pt>
                <c:pt idx="3">
                  <c:v>37469</c:v>
                </c:pt>
                <c:pt idx="4">
                  <c:v>37500</c:v>
                </c:pt>
              </c:numCache>
            </c:numRef>
          </c:cat>
          <c:val>
            <c:numRef>
              <c:f>Sheet1!$D$2:$D$6</c:f>
              <c:numCache>
                <c:formatCode>General</c:formatCode>
                <c:ptCount val="5"/>
                <c:pt idx="0">
                  <c:v>55</c:v>
                </c:pt>
                <c:pt idx="1">
                  <c:v>57</c:v>
                </c:pt>
                <c:pt idx="2">
                  <c:v>57</c:v>
                </c:pt>
                <c:pt idx="3">
                  <c:v>58</c:v>
                </c:pt>
                <c:pt idx="4">
                  <c:v>58</c:v>
                </c:pt>
              </c:numCache>
            </c:numRef>
          </c:val>
          <c:smooth val="0"/>
          <c:extLst>
            <c:ext xmlns:c16="http://schemas.microsoft.com/office/drawing/2014/chart" uri="{C3380CC4-5D6E-409C-BE32-E72D297353CC}">
              <c16:uniqueId val="{00000002-BAC3-4C85-8B49-DA68EF477FE2}"/>
            </c:ext>
          </c:extLst>
        </c:ser>
        <c:ser>
          <c:idx val="3"/>
          <c:order val="3"/>
          <c:tx>
            <c:strRef>
              <c:f>Sheet1!$E$1</c:f>
              <c:strCache>
                <c:ptCount val="1"/>
                <c:pt idx="0">
                  <c:v>Low</c:v>
                </c:pt>
              </c:strCache>
            </c:strRef>
          </c:tx>
          <c:spPr>
            <a:ln w="19050" cap="rnd">
              <a:noFill/>
              <a:round/>
            </a:ln>
            <a:effectLst/>
          </c:spPr>
          <c:marker>
            <c:symbol val="none"/>
          </c:marker>
          <c:cat>
            <c:numRef>
              <c:f>Sheet1!$A$2:$A$6</c:f>
              <c:numCache>
                <c:formatCode>m/d/yyyy</c:formatCode>
                <c:ptCount val="5"/>
                <c:pt idx="0">
                  <c:v>37377</c:v>
                </c:pt>
                <c:pt idx="1">
                  <c:v>37408</c:v>
                </c:pt>
                <c:pt idx="2">
                  <c:v>37438</c:v>
                </c:pt>
                <c:pt idx="3">
                  <c:v>37469</c:v>
                </c:pt>
                <c:pt idx="4">
                  <c:v>37500</c:v>
                </c:pt>
              </c:numCache>
            </c:numRef>
          </c:cat>
          <c:val>
            <c:numRef>
              <c:f>Sheet1!$E$2:$E$6</c:f>
              <c:numCache>
                <c:formatCode>General</c:formatCode>
                <c:ptCount val="5"/>
                <c:pt idx="0">
                  <c:v>11</c:v>
                </c:pt>
                <c:pt idx="1">
                  <c:v>12</c:v>
                </c:pt>
                <c:pt idx="2">
                  <c:v>13</c:v>
                </c:pt>
                <c:pt idx="3">
                  <c:v>11</c:v>
                </c:pt>
                <c:pt idx="4">
                  <c:v>25</c:v>
                </c:pt>
              </c:numCache>
            </c:numRef>
          </c:val>
          <c:smooth val="0"/>
          <c:extLst>
            <c:ext xmlns:c16="http://schemas.microsoft.com/office/drawing/2014/chart" uri="{C3380CC4-5D6E-409C-BE32-E72D297353CC}">
              <c16:uniqueId val="{00000003-BAC3-4C85-8B49-DA68EF477FE2}"/>
            </c:ext>
          </c:extLst>
        </c:ser>
        <c:ser>
          <c:idx val="4"/>
          <c:order val="4"/>
          <c:tx>
            <c:strRef>
              <c:f>Sheet1!$F$1</c:f>
              <c:strCache>
                <c:ptCount val="1"/>
                <c:pt idx="0">
                  <c:v>Close</c:v>
                </c:pt>
              </c:strCache>
            </c:strRef>
          </c:tx>
          <c:spPr>
            <a:ln w="19050" cap="rnd">
              <a:noFill/>
              <a:round/>
            </a:ln>
            <a:effectLst/>
          </c:spPr>
          <c:marker>
            <c:symbol val="none"/>
          </c:marker>
          <c:cat>
            <c:numRef>
              <c:f>Sheet1!$A$2:$A$6</c:f>
              <c:numCache>
                <c:formatCode>m/d/yyyy</c:formatCode>
                <c:ptCount val="5"/>
                <c:pt idx="0">
                  <c:v>37377</c:v>
                </c:pt>
                <c:pt idx="1">
                  <c:v>37408</c:v>
                </c:pt>
                <c:pt idx="2">
                  <c:v>37438</c:v>
                </c:pt>
                <c:pt idx="3">
                  <c:v>37469</c:v>
                </c:pt>
                <c:pt idx="4">
                  <c:v>37500</c:v>
                </c:pt>
              </c:numCache>
            </c:numRef>
          </c:cat>
          <c:val>
            <c:numRef>
              <c:f>Sheet1!$F$2:$F$6</c:f>
              <c:numCache>
                <c:formatCode>General</c:formatCode>
                <c:ptCount val="5"/>
                <c:pt idx="0">
                  <c:v>25</c:v>
                </c:pt>
                <c:pt idx="1">
                  <c:v>38</c:v>
                </c:pt>
                <c:pt idx="2">
                  <c:v>50</c:v>
                </c:pt>
                <c:pt idx="3">
                  <c:v>35</c:v>
                </c:pt>
                <c:pt idx="4">
                  <c:v>43</c:v>
                </c:pt>
              </c:numCache>
            </c:numRef>
          </c:val>
          <c:smooth val="0"/>
          <c:extLst>
            <c:ext xmlns:c16="http://schemas.microsoft.com/office/drawing/2014/chart" uri="{C3380CC4-5D6E-409C-BE32-E72D297353CC}">
              <c16:uniqueId val="{00000004-BAC3-4C85-8B49-DA68EF477FE2}"/>
            </c:ext>
          </c:extLst>
        </c:ser>
        <c:dLbls>
          <c:showLegendKey val="0"/>
          <c:showVal val="0"/>
          <c:showCatName val="0"/>
          <c:showSerName val="0"/>
          <c:showPercent val="0"/>
          <c:showBubbleSize val="0"/>
        </c:dLbls>
        <c:hiLowLines>
          <c:spPr>
            <a:ln w="9525" cap="flat" cmpd="sng" algn="ctr">
              <a:solidFill>
                <a:schemeClr val="tx1">
                  <a:lumMod val="75000"/>
                  <a:lumOff val="25000"/>
                </a:schemeClr>
              </a:solidFill>
              <a:round/>
            </a:ln>
            <a:effectLst/>
          </c:spPr>
        </c:hiLowLines>
        <c:upDownBars>
          <c:gapWidth val="150"/>
          <c:upBars>
            <c:spPr>
              <a:solidFill>
                <a:schemeClr val="lt1"/>
              </a:solidFill>
              <a:ln w="9525" cap="flat" cmpd="sng" algn="ctr">
                <a:solidFill>
                  <a:schemeClr val="tx1">
                    <a:lumMod val="65000"/>
                    <a:lumOff val="35000"/>
                  </a:schemeClr>
                </a:solidFill>
                <a:round/>
              </a:ln>
              <a:effectLst/>
            </c:spPr>
          </c:upBars>
          <c:downBars>
            <c:spPr>
              <a:solidFill>
                <a:schemeClr val="dk1">
                  <a:lumMod val="75000"/>
                  <a:lumOff val="25000"/>
                </a:schemeClr>
              </a:solidFill>
              <a:ln w="9525" cap="flat" cmpd="sng" algn="ctr">
                <a:solidFill>
                  <a:schemeClr val="tx1">
                    <a:lumMod val="65000"/>
                    <a:lumOff val="35000"/>
                  </a:schemeClr>
                </a:solidFill>
                <a:round/>
              </a:ln>
              <a:effectLst/>
            </c:spPr>
          </c:downBars>
        </c:upDownBars>
        <c:axId val="2145964832"/>
        <c:axId val="2145975232"/>
      </c:stockChart>
      <c:dateAx>
        <c:axId val="2145969408"/>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5981472"/>
        <c:crosses val="autoZero"/>
        <c:auto val="1"/>
        <c:lblOffset val="100"/>
        <c:baseTimeUnit val="months"/>
      </c:dateAx>
      <c:valAx>
        <c:axId val="21459814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5969408"/>
        <c:crosses val="autoZero"/>
        <c:crossBetween val="between"/>
      </c:valAx>
      <c:valAx>
        <c:axId val="2145975232"/>
        <c:scaling>
          <c:orientation val="minMax"/>
        </c:scaling>
        <c:delete val="0"/>
        <c:axPos val="r"/>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5964832"/>
        <c:crosses val="max"/>
        <c:crossBetween val="between"/>
      </c:valAx>
      <c:dateAx>
        <c:axId val="2145964832"/>
        <c:scaling>
          <c:orientation val="minMax"/>
        </c:scaling>
        <c:delete val="1"/>
        <c:axPos val="b"/>
        <c:numFmt formatCode="m/d/yyyy" sourceLinked="1"/>
        <c:majorTickMark val="out"/>
        <c:minorTickMark val="none"/>
        <c:tickLblPos val="nextTo"/>
        <c:crossAx val="2145975232"/>
        <c:crosses val="autoZero"/>
        <c:auto val="1"/>
        <c:lblOffset val="100"/>
        <c:baseTimeUnit val="months"/>
      </c:date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Sheet1!$B$1</c:f>
              <c:strCache>
                <c:ptCount val="1"/>
                <c:pt idx="0">
                  <c:v>Y-Values</c:v>
                </c:pt>
              </c:strCache>
            </c:strRef>
          </c:tx>
          <c:spPr>
            <a:ln w="19050" cap="rnd">
              <a:noFill/>
              <a:round/>
            </a:ln>
            <a:effectLst/>
          </c:spPr>
          <c:marker>
            <c:symbol val="circle"/>
            <c:size val="5"/>
            <c:spPr>
              <a:solidFill>
                <a:schemeClr val="accent1"/>
              </a:solidFill>
              <a:ln w="9525">
                <a:solidFill>
                  <a:schemeClr val="accent1"/>
                </a:solidFill>
              </a:ln>
              <a:effectLst/>
            </c:spPr>
          </c:marker>
          <c:xVal>
            <c:numRef>
              <c:f>Sheet1!$A$2:$A$4</c:f>
              <c:numCache>
                <c:formatCode>General</c:formatCode>
                <c:ptCount val="3"/>
                <c:pt idx="0">
                  <c:v>0.7</c:v>
                </c:pt>
                <c:pt idx="1">
                  <c:v>1.8</c:v>
                </c:pt>
                <c:pt idx="2">
                  <c:v>2.6</c:v>
                </c:pt>
              </c:numCache>
            </c:numRef>
          </c:xVal>
          <c:yVal>
            <c:numRef>
              <c:f>Sheet1!$B$2:$B$4</c:f>
              <c:numCache>
                <c:formatCode>General</c:formatCode>
                <c:ptCount val="3"/>
                <c:pt idx="0">
                  <c:v>2.7</c:v>
                </c:pt>
                <c:pt idx="1">
                  <c:v>3.2</c:v>
                </c:pt>
                <c:pt idx="2">
                  <c:v>0.8</c:v>
                </c:pt>
              </c:numCache>
            </c:numRef>
          </c:yVal>
          <c:smooth val="0"/>
          <c:extLst>
            <c:ext xmlns:c16="http://schemas.microsoft.com/office/drawing/2014/chart" uri="{C3380CC4-5D6E-409C-BE32-E72D297353CC}">
              <c16:uniqueId val="{00000000-CD4E-4B9F-8860-F94FEC2D0B4B}"/>
            </c:ext>
          </c:extLst>
        </c:ser>
        <c:dLbls>
          <c:showLegendKey val="0"/>
          <c:showVal val="0"/>
          <c:showCatName val="0"/>
          <c:showSerName val="0"/>
          <c:showPercent val="0"/>
          <c:showBubbleSize val="0"/>
        </c:dLbls>
        <c:axId val="1013490832"/>
        <c:axId val="1013482512"/>
      </c:scatterChart>
      <c:valAx>
        <c:axId val="101349083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13482512"/>
        <c:crosses val="autoZero"/>
        <c:crossBetween val="midCat"/>
      </c:valAx>
      <c:valAx>
        <c:axId val="10134825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13490832"/>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marker"/>
        <c:varyColors val="0"/>
        <c:ser>
          <c:idx val="0"/>
          <c:order val="0"/>
          <c:tx>
            <c:strRef>
              <c:f>Sheet1!$B$1</c:f>
              <c:strCache>
                <c:ptCount val="1"/>
                <c:pt idx="0">
                  <c:v>Series 1</c:v>
                </c:pt>
              </c:strCache>
            </c:strRef>
          </c:tx>
          <c:spPr>
            <a:ln w="28575" cap="rnd">
              <a:solidFill>
                <a:schemeClr val="accent1"/>
              </a:solidFill>
              <a:round/>
            </a:ln>
            <a:effectLst/>
          </c:spPr>
          <c:marker>
            <c:symbol val="none"/>
          </c:marker>
          <c:cat>
            <c:numRef>
              <c:f>Sheet1!$A$2:$A$6</c:f>
              <c:numCache>
                <c:formatCode>m/d/yyyy</c:formatCode>
                <c:ptCount val="5"/>
                <c:pt idx="0">
                  <c:v>37377</c:v>
                </c:pt>
                <c:pt idx="1">
                  <c:v>37408</c:v>
                </c:pt>
                <c:pt idx="2">
                  <c:v>37438</c:v>
                </c:pt>
                <c:pt idx="3">
                  <c:v>37469</c:v>
                </c:pt>
                <c:pt idx="4">
                  <c:v>37500</c:v>
                </c:pt>
              </c:numCache>
            </c:numRef>
          </c:cat>
          <c:val>
            <c:numRef>
              <c:f>Sheet1!$B$2:$B$6</c:f>
              <c:numCache>
                <c:formatCode>General</c:formatCode>
                <c:ptCount val="5"/>
                <c:pt idx="0">
                  <c:v>32</c:v>
                </c:pt>
                <c:pt idx="1">
                  <c:v>32</c:v>
                </c:pt>
                <c:pt idx="2">
                  <c:v>28</c:v>
                </c:pt>
                <c:pt idx="3">
                  <c:v>12</c:v>
                </c:pt>
                <c:pt idx="4">
                  <c:v>15</c:v>
                </c:pt>
              </c:numCache>
            </c:numRef>
          </c:val>
          <c:extLst>
            <c:ext xmlns:c16="http://schemas.microsoft.com/office/drawing/2014/chart" uri="{C3380CC4-5D6E-409C-BE32-E72D297353CC}">
              <c16:uniqueId val="{00000000-787A-491A-B4AB-75CBE6A6B835}"/>
            </c:ext>
          </c:extLst>
        </c:ser>
        <c:ser>
          <c:idx val="1"/>
          <c:order val="1"/>
          <c:tx>
            <c:strRef>
              <c:f>Sheet1!$C$1</c:f>
              <c:strCache>
                <c:ptCount val="1"/>
                <c:pt idx="0">
                  <c:v>Series 2</c:v>
                </c:pt>
              </c:strCache>
            </c:strRef>
          </c:tx>
          <c:spPr>
            <a:ln w="28575" cap="rnd">
              <a:solidFill>
                <a:schemeClr val="accent2"/>
              </a:solidFill>
              <a:round/>
            </a:ln>
            <a:effectLst/>
          </c:spPr>
          <c:marker>
            <c:symbol val="none"/>
          </c:marker>
          <c:cat>
            <c:numRef>
              <c:f>Sheet1!$A$2:$A$6</c:f>
              <c:numCache>
                <c:formatCode>m/d/yyyy</c:formatCode>
                <c:ptCount val="5"/>
                <c:pt idx="0">
                  <c:v>37377</c:v>
                </c:pt>
                <c:pt idx="1">
                  <c:v>37408</c:v>
                </c:pt>
                <c:pt idx="2">
                  <c:v>37438</c:v>
                </c:pt>
                <c:pt idx="3">
                  <c:v>37469</c:v>
                </c:pt>
                <c:pt idx="4">
                  <c:v>37500</c:v>
                </c:pt>
              </c:numCache>
            </c:numRef>
          </c:cat>
          <c:val>
            <c:numRef>
              <c:f>Sheet1!$C$2:$C$6</c:f>
              <c:numCache>
                <c:formatCode>General</c:formatCode>
                <c:ptCount val="5"/>
                <c:pt idx="0">
                  <c:v>12</c:v>
                </c:pt>
                <c:pt idx="1">
                  <c:v>12</c:v>
                </c:pt>
                <c:pt idx="2">
                  <c:v>12</c:v>
                </c:pt>
                <c:pt idx="3">
                  <c:v>21</c:v>
                </c:pt>
                <c:pt idx="4">
                  <c:v>28</c:v>
                </c:pt>
              </c:numCache>
            </c:numRef>
          </c:val>
          <c:extLst>
            <c:ext xmlns:c16="http://schemas.microsoft.com/office/drawing/2014/chart" uri="{C3380CC4-5D6E-409C-BE32-E72D297353CC}">
              <c16:uniqueId val="{00000001-787A-491A-B4AB-75CBE6A6B835}"/>
            </c:ext>
          </c:extLst>
        </c:ser>
        <c:dLbls>
          <c:showLegendKey val="0"/>
          <c:showVal val="0"/>
          <c:showCatName val="0"/>
          <c:showSerName val="0"/>
          <c:showPercent val="0"/>
          <c:showBubbleSize val="0"/>
        </c:dLbls>
        <c:axId val="2034548736"/>
        <c:axId val="2034548320"/>
      </c:radarChart>
      <c:catAx>
        <c:axId val="2034548736"/>
        <c:scaling>
          <c:orientation val="minMax"/>
        </c:scaling>
        <c:delete val="0"/>
        <c:axPos val="b"/>
        <c:numFmt formatCode="m/d/yy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34548320"/>
        <c:crosses val="autoZero"/>
        <c:auto val="1"/>
        <c:lblAlgn val="ctr"/>
        <c:lblOffset val="100"/>
        <c:noMultiLvlLbl val="0"/>
      </c:catAx>
      <c:valAx>
        <c:axId val="20345483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345487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marker"/>
        <c:varyColors val="0"/>
        <c:ser>
          <c:idx val="0"/>
          <c:order val="0"/>
          <c:tx>
            <c:strRef>
              <c:f>Sheet1!$B$1</c:f>
              <c:strCache>
                <c:ptCount val="1"/>
                <c:pt idx="0">
                  <c:v>Series 1</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Sheet1!$A$2:$A$6</c:f>
              <c:numCache>
                <c:formatCode>m/d/yyyy</c:formatCode>
                <c:ptCount val="5"/>
                <c:pt idx="0">
                  <c:v>37377</c:v>
                </c:pt>
                <c:pt idx="1">
                  <c:v>37408</c:v>
                </c:pt>
                <c:pt idx="2">
                  <c:v>37438</c:v>
                </c:pt>
                <c:pt idx="3">
                  <c:v>37469</c:v>
                </c:pt>
                <c:pt idx="4">
                  <c:v>37500</c:v>
                </c:pt>
              </c:numCache>
            </c:numRef>
          </c:cat>
          <c:val>
            <c:numRef>
              <c:f>Sheet1!$B$2:$B$6</c:f>
              <c:numCache>
                <c:formatCode>General</c:formatCode>
                <c:ptCount val="5"/>
                <c:pt idx="0">
                  <c:v>32</c:v>
                </c:pt>
                <c:pt idx="1">
                  <c:v>32</c:v>
                </c:pt>
                <c:pt idx="2">
                  <c:v>28</c:v>
                </c:pt>
                <c:pt idx="3">
                  <c:v>12</c:v>
                </c:pt>
                <c:pt idx="4">
                  <c:v>15</c:v>
                </c:pt>
              </c:numCache>
            </c:numRef>
          </c:val>
          <c:extLst>
            <c:ext xmlns:c16="http://schemas.microsoft.com/office/drawing/2014/chart" uri="{C3380CC4-5D6E-409C-BE32-E72D297353CC}">
              <c16:uniqueId val="{00000000-22B3-40FF-8F2D-195B2BAF03CC}"/>
            </c:ext>
          </c:extLst>
        </c:ser>
        <c:ser>
          <c:idx val="1"/>
          <c:order val="1"/>
          <c:tx>
            <c:strRef>
              <c:f>Sheet1!$C$1</c:f>
              <c:strCache>
                <c:ptCount val="1"/>
                <c:pt idx="0">
                  <c:v>Series 2</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Sheet1!$A$2:$A$6</c:f>
              <c:numCache>
                <c:formatCode>m/d/yyyy</c:formatCode>
                <c:ptCount val="5"/>
                <c:pt idx="0">
                  <c:v>37377</c:v>
                </c:pt>
                <c:pt idx="1">
                  <c:v>37408</c:v>
                </c:pt>
                <c:pt idx="2">
                  <c:v>37438</c:v>
                </c:pt>
                <c:pt idx="3">
                  <c:v>37469</c:v>
                </c:pt>
                <c:pt idx="4">
                  <c:v>37500</c:v>
                </c:pt>
              </c:numCache>
            </c:numRef>
          </c:cat>
          <c:val>
            <c:numRef>
              <c:f>Sheet1!$C$2:$C$6</c:f>
              <c:numCache>
                <c:formatCode>General</c:formatCode>
                <c:ptCount val="5"/>
                <c:pt idx="0">
                  <c:v>12</c:v>
                </c:pt>
                <c:pt idx="1">
                  <c:v>12</c:v>
                </c:pt>
                <c:pt idx="2">
                  <c:v>12</c:v>
                </c:pt>
                <c:pt idx="3">
                  <c:v>21</c:v>
                </c:pt>
                <c:pt idx="4">
                  <c:v>28</c:v>
                </c:pt>
              </c:numCache>
            </c:numRef>
          </c:val>
          <c:extLst>
            <c:ext xmlns:c16="http://schemas.microsoft.com/office/drawing/2014/chart" uri="{C3380CC4-5D6E-409C-BE32-E72D297353CC}">
              <c16:uniqueId val="{00000001-22B3-40FF-8F2D-195B2BAF03CC}"/>
            </c:ext>
          </c:extLst>
        </c:ser>
        <c:dLbls>
          <c:showLegendKey val="0"/>
          <c:showVal val="0"/>
          <c:showCatName val="0"/>
          <c:showSerName val="0"/>
          <c:showPercent val="0"/>
          <c:showBubbleSize val="0"/>
        </c:dLbls>
        <c:axId val="151830592"/>
        <c:axId val="151828096"/>
      </c:radarChart>
      <c:catAx>
        <c:axId val="151830592"/>
        <c:scaling>
          <c:orientation val="minMax"/>
        </c:scaling>
        <c:delete val="0"/>
        <c:axPos val="b"/>
        <c:numFmt formatCode="m/d/yy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1828096"/>
        <c:crosses val="autoZero"/>
        <c:auto val="1"/>
        <c:lblAlgn val="ctr"/>
        <c:lblOffset val="100"/>
        <c:noMultiLvlLbl val="0"/>
      </c:catAx>
      <c:valAx>
        <c:axId val="1518280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18305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filled"/>
        <c:varyColors val="0"/>
        <c:ser>
          <c:idx val="0"/>
          <c:order val="0"/>
          <c:tx>
            <c:strRef>
              <c:f>Sheet1!$B$1</c:f>
              <c:strCache>
                <c:ptCount val="1"/>
                <c:pt idx="0">
                  <c:v>Series 1</c:v>
                </c:pt>
              </c:strCache>
            </c:strRef>
          </c:tx>
          <c:spPr>
            <a:solidFill>
              <a:schemeClr val="accent1"/>
            </a:solidFill>
            <a:ln>
              <a:noFill/>
            </a:ln>
            <a:effectLst/>
          </c:spPr>
          <c:cat>
            <c:numRef>
              <c:f>Sheet1!$A$2:$A$6</c:f>
              <c:numCache>
                <c:formatCode>m/d/yyyy</c:formatCode>
                <c:ptCount val="5"/>
                <c:pt idx="0">
                  <c:v>37377</c:v>
                </c:pt>
                <c:pt idx="1">
                  <c:v>37408</c:v>
                </c:pt>
                <c:pt idx="2">
                  <c:v>37438</c:v>
                </c:pt>
                <c:pt idx="3">
                  <c:v>37469</c:v>
                </c:pt>
                <c:pt idx="4">
                  <c:v>37500</c:v>
                </c:pt>
              </c:numCache>
            </c:numRef>
          </c:cat>
          <c:val>
            <c:numRef>
              <c:f>Sheet1!$B$2:$B$6</c:f>
              <c:numCache>
                <c:formatCode>General</c:formatCode>
                <c:ptCount val="5"/>
                <c:pt idx="0">
                  <c:v>32</c:v>
                </c:pt>
                <c:pt idx="1">
                  <c:v>32</c:v>
                </c:pt>
                <c:pt idx="2">
                  <c:v>28</c:v>
                </c:pt>
                <c:pt idx="3">
                  <c:v>12</c:v>
                </c:pt>
                <c:pt idx="4">
                  <c:v>15</c:v>
                </c:pt>
              </c:numCache>
            </c:numRef>
          </c:val>
          <c:extLst>
            <c:ext xmlns:c16="http://schemas.microsoft.com/office/drawing/2014/chart" uri="{C3380CC4-5D6E-409C-BE32-E72D297353CC}">
              <c16:uniqueId val="{00000000-3D6B-44F6-ABEA-8A0D87011CAD}"/>
            </c:ext>
          </c:extLst>
        </c:ser>
        <c:ser>
          <c:idx val="1"/>
          <c:order val="1"/>
          <c:tx>
            <c:strRef>
              <c:f>Sheet1!$C$1</c:f>
              <c:strCache>
                <c:ptCount val="1"/>
                <c:pt idx="0">
                  <c:v>Series 2</c:v>
                </c:pt>
              </c:strCache>
            </c:strRef>
          </c:tx>
          <c:spPr>
            <a:solidFill>
              <a:schemeClr val="accent2"/>
            </a:solidFill>
            <a:ln>
              <a:noFill/>
            </a:ln>
            <a:effectLst/>
          </c:spPr>
          <c:cat>
            <c:numRef>
              <c:f>Sheet1!$A$2:$A$6</c:f>
              <c:numCache>
                <c:formatCode>m/d/yyyy</c:formatCode>
                <c:ptCount val="5"/>
                <c:pt idx="0">
                  <c:v>37377</c:v>
                </c:pt>
                <c:pt idx="1">
                  <c:v>37408</c:v>
                </c:pt>
                <c:pt idx="2">
                  <c:v>37438</c:v>
                </c:pt>
                <c:pt idx="3">
                  <c:v>37469</c:v>
                </c:pt>
                <c:pt idx="4">
                  <c:v>37500</c:v>
                </c:pt>
              </c:numCache>
            </c:numRef>
          </c:cat>
          <c:val>
            <c:numRef>
              <c:f>Sheet1!$C$2:$C$6</c:f>
              <c:numCache>
                <c:formatCode>General</c:formatCode>
                <c:ptCount val="5"/>
                <c:pt idx="0">
                  <c:v>12</c:v>
                </c:pt>
                <c:pt idx="1">
                  <c:v>12</c:v>
                </c:pt>
                <c:pt idx="2">
                  <c:v>12</c:v>
                </c:pt>
                <c:pt idx="3">
                  <c:v>21</c:v>
                </c:pt>
                <c:pt idx="4">
                  <c:v>28</c:v>
                </c:pt>
              </c:numCache>
            </c:numRef>
          </c:val>
          <c:extLst>
            <c:ext xmlns:c16="http://schemas.microsoft.com/office/drawing/2014/chart" uri="{C3380CC4-5D6E-409C-BE32-E72D297353CC}">
              <c16:uniqueId val="{00000001-3D6B-44F6-ABEA-8A0D87011CAD}"/>
            </c:ext>
          </c:extLst>
        </c:ser>
        <c:dLbls>
          <c:showLegendKey val="0"/>
          <c:showVal val="0"/>
          <c:showCatName val="0"/>
          <c:showSerName val="0"/>
          <c:showPercent val="0"/>
          <c:showBubbleSize val="0"/>
        </c:dLbls>
        <c:axId val="2020717216"/>
        <c:axId val="2020716384"/>
      </c:radarChart>
      <c:catAx>
        <c:axId val="2020717216"/>
        <c:scaling>
          <c:orientation val="minMax"/>
        </c:scaling>
        <c:delete val="0"/>
        <c:axPos val="b"/>
        <c:numFmt formatCode="m/d/yy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20716384"/>
        <c:crosses val="autoZero"/>
        <c:auto val="1"/>
        <c:lblAlgn val="ctr"/>
        <c:lblOffset val="100"/>
        <c:noMultiLvlLbl val="0"/>
      </c:catAx>
      <c:valAx>
        <c:axId val="20207163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207172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9DBB-4B7C-8741-3EABDDEE5F2D}"/>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9DBB-4B7C-8741-3EABDDEE5F2D}"/>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9DBB-4B7C-8741-3EABDDEE5F2D}"/>
            </c:ext>
          </c:extLst>
        </c:ser>
        <c:dLbls>
          <c:showLegendKey val="0"/>
          <c:showVal val="0"/>
          <c:showCatName val="0"/>
          <c:showSerName val="0"/>
          <c:showPercent val="0"/>
          <c:showBubbleSize val="0"/>
        </c:dLbls>
        <c:gapWidth val="219"/>
        <c:overlap val="-27"/>
        <c:axId val="1013502064"/>
        <c:axId val="1013501648"/>
      </c:barChart>
      <c:catAx>
        <c:axId val="10135020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13501648"/>
        <c:crosses val="autoZero"/>
        <c:auto val="1"/>
        <c:lblAlgn val="ctr"/>
        <c:lblOffset val="100"/>
        <c:noMultiLvlLbl val="0"/>
      </c:catAx>
      <c:valAx>
        <c:axId val="10135016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135020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8D7C-4A97-AD92-ECC52EE6EF48}"/>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8D7C-4A97-AD92-ECC52EE6EF48}"/>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8D7C-4A97-AD92-ECC52EE6EF48}"/>
            </c:ext>
          </c:extLst>
        </c:ser>
        <c:dLbls>
          <c:showLegendKey val="0"/>
          <c:showVal val="0"/>
          <c:showCatName val="0"/>
          <c:showSerName val="0"/>
          <c:showPercent val="0"/>
          <c:showBubbleSize val="0"/>
        </c:dLbls>
        <c:gapWidth val="150"/>
        <c:overlap val="100"/>
        <c:axId val="1013492496"/>
        <c:axId val="1013483344"/>
      </c:barChart>
      <c:catAx>
        <c:axId val="1013492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13483344"/>
        <c:crosses val="autoZero"/>
        <c:auto val="1"/>
        <c:lblAlgn val="ctr"/>
        <c:lblOffset val="100"/>
        <c:noMultiLvlLbl val="0"/>
      </c:catAx>
      <c:valAx>
        <c:axId val="10134833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134924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0789-45A6-920B-93257493DC57}"/>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0789-45A6-920B-93257493DC57}"/>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0789-45A6-920B-93257493DC57}"/>
            </c:ext>
          </c:extLst>
        </c:ser>
        <c:dLbls>
          <c:showLegendKey val="0"/>
          <c:showVal val="0"/>
          <c:showCatName val="0"/>
          <c:showSerName val="0"/>
          <c:showPercent val="0"/>
          <c:showBubbleSize val="0"/>
        </c:dLbls>
        <c:gapWidth val="150"/>
        <c:overlap val="100"/>
        <c:axId val="1179054640"/>
        <c:axId val="1179047568"/>
      </c:barChart>
      <c:catAx>
        <c:axId val="11790546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79047568"/>
        <c:crosses val="autoZero"/>
        <c:auto val="1"/>
        <c:lblAlgn val="ctr"/>
        <c:lblOffset val="100"/>
        <c:noMultiLvlLbl val="0"/>
      </c:catAx>
      <c:valAx>
        <c:axId val="117904756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790546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E3DC-4260-A6C4-5EC03AB32F1B}"/>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E3DC-4260-A6C4-5EC03AB32F1B}"/>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E3DC-4260-A6C4-5EC03AB32F1B}"/>
            </c:ext>
          </c:extLst>
        </c:ser>
        <c:dLbls>
          <c:showLegendKey val="0"/>
          <c:showVal val="0"/>
          <c:showCatName val="0"/>
          <c:showSerName val="0"/>
          <c:showPercent val="0"/>
          <c:showBubbleSize val="0"/>
        </c:dLbls>
        <c:gapWidth val="182"/>
        <c:axId val="1838779456"/>
        <c:axId val="1838768640"/>
      </c:barChart>
      <c:catAx>
        <c:axId val="18387794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38768640"/>
        <c:crosses val="autoZero"/>
        <c:auto val="1"/>
        <c:lblAlgn val="ctr"/>
        <c:lblOffset val="100"/>
        <c:noMultiLvlLbl val="0"/>
      </c:catAx>
      <c:valAx>
        <c:axId val="183876864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38779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0B6A-49F4-9E6B-0433B8A13998}"/>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0B6A-49F4-9E6B-0433B8A13998}"/>
            </c:ext>
          </c:extLst>
        </c:ser>
        <c:dLbls>
          <c:showLegendKey val="0"/>
          <c:showVal val="0"/>
          <c:showCatName val="0"/>
          <c:showSerName val="0"/>
          <c:showPercent val="0"/>
          <c:showBubbleSize val="0"/>
        </c:dLbls>
        <c:gapWidth val="219"/>
        <c:overlap val="-27"/>
        <c:axId val="2022488816"/>
        <c:axId val="2022484656"/>
      </c:barChart>
      <c:lineChart>
        <c:grouping val="standard"/>
        <c:varyColors val="0"/>
        <c:ser>
          <c:idx val="2"/>
          <c:order val="2"/>
          <c:tx>
            <c:strRef>
              <c:f>Sheet1!$D$1</c:f>
              <c:strCache>
                <c:ptCount val="1"/>
                <c:pt idx="0">
                  <c:v>Series 3</c:v>
                </c:pt>
              </c:strCache>
            </c:strRef>
          </c:tx>
          <c:spPr>
            <a:ln w="28575" cap="rnd">
              <a:solidFill>
                <a:schemeClr val="accent3"/>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0B6A-49F4-9E6B-0433B8A13998}"/>
            </c:ext>
          </c:extLst>
        </c:ser>
        <c:dLbls>
          <c:showLegendKey val="0"/>
          <c:showVal val="0"/>
          <c:showCatName val="0"/>
          <c:showSerName val="0"/>
          <c:showPercent val="0"/>
          <c:showBubbleSize val="0"/>
        </c:dLbls>
        <c:marker val="1"/>
        <c:smooth val="0"/>
        <c:axId val="2022478000"/>
        <c:axId val="2022492976"/>
      </c:lineChart>
      <c:catAx>
        <c:axId val="2022488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22484656"/>
        <c:crosses val="autoZero"/>
        <c:auto val="1"/>
        <c:lblAlgn val="ctr"/>
        <c:lblOffset val="100"/>
        <c:noMultiLvlLbl val="0"/>
      </c:catAx>
      <c:valAx>
        <c:axId val="20224846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22488816"/>
        <c:crosses val="autoZero"/>
        <c:crossBetween val="between"/>
      </c:valAx>
      <c:valAx>
        <c:axId val="2022492976"/>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22478000"/>
        <c:crosses val="max"/>
        <c:crossBetween val="between"/>
      </c:valAx>
      <c:catAx>
        <c:axId val="2022478000"/>
        <c:scaling>
          <c:orientation val="minMax"/>
        </c:scaling>
        <c:delete val="1"/>
        <c:axPos val="b"/>
        <c:numFmt formatCode="General" sourceLinked="1"/>
        <c:majorTickMark val="out"/>
        <c:minorTickMark val="none"/>
        <c:tickLblPos val="nextTo"/>
        <c:crossAx val="2022492976"/>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8F1D-4AA6-8B13-A486BFCAE4DD}"/>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8F1D-4AA6-8B13-A486BFCAE4DD}"/>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8F1D-4AA6-8B13-A486BFCAE4DD}"/>
            </c:ext>
          </c:extLst>
        </c:ser>
        <c:dLbls>
          <c:showLegendKey val="0"/>
          <c:showVal val="0"/>
          <c:showCatName val="0"/>
          <c:showSerName val="0"/>
          <c:showPercent val="0"/>
          <c:showBubbleSize val="0"/>
        </c:dLbls>
        <c:gapWidth val="150"/>
        <c:overlap val="100"/>
        <c:axId val="151831424"/>
        <c:axId val="151831840"/>
      </c:barChart>
      <c:catAx>
        <c:axId val="1518314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1831840"/>
        <c:crosses val="autoZero"/>
        <c:auto val="1"/>
        <c:lblAlgn val="ctr"/>
        <c:lblOffset val="100"/>
        <c:noMultiLvlLbl val="0"/>
      </c:catAx>
      <c:valAx>
        <c:axId val="151831840"/>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18314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ndard"/>
        <c:varyColors val="0"/>
        <c:ser>
          <c:idx val="0"/>
          <c:order val="0"/>
          <c:tx>
            <c:strRef>
              <c:f>Sheet1!$B$1</c:f>
              <c:strCache>
                <c:ptCount val="1"/>
                <c:pt idx="0">
                  <c:v>Series 1</c:v>
                </c:pt>
              </c:strCache>
            </c:strRef>
          </c:tx>
          <c:spPr>
            <a:solidFill>
              <a:schemeClr val="accent1"/>
            </a:solidFill>
            <a:ln>
              <a:noFill/>
            </a:ln>
            <a:effectLst/>
          </c:spPr>
          <c:dPt>
            <c:idx val="0"/>
            <c:bubble3D val="0"/>
            <c:spPr>
              <a:solidFill>
                <a:schemeClr val="accent1"/>
              </a:solidFill>
              <a:ln>
                <a:noFill/>
              </a:ln>
              <a:effectLst/>
            </c:spPr>
            <c:extLst>
              <c:ext xmlns:c16="http://schemas.microsoft.com/office/drawing/2014/chart" uri="{C3380CC4-5D6E-409C-BE32-E72D297353CC}">
                <c16:uniqueId val="{00000001-320E-4050-8C0E-BC749C17B96D}"/>
              </c:ext>
            </c:extLst>
          </c:dPt>
          <c:dPt>
            <c:idx val="1"/>
            <c:bubble3D val="0"/>
            <c:spPr>
              <a:solidFill>
                <a:schemeClr val="accent1"/>
              </a:solidFill>
              <a:ln>
                <a:noFill/>
              </a:ln>
              <a:effectLst/>
            </c:spPr>
            <c:extLst>
              <c:ext xmlns:c16="http://schemas.microsoft.com/office/drawing/2014/chart" uri="{C3380CC4-5D6E-409C-BE32-E72D297353CC}">
                <c16:uniqueId val="{00000003-320E-4050-8C0E-BC749C17B96D}"/>
              </c:ext>
            </c:extLst>
          </c:dPt>
          <c:dPt>
            <c:idx val="2"/>
            <c:bubble3D val="0"/>
            <c:spPr>
              <a:solidFill>
                <a:schemeClr val="accent1"/>
              </a:solidFill>
              <a:ln>
                <a:noFill/>
              </a:ln>
              <a:effectLst/>
            </c:spPr>
            <c:extLst>
              <c:ext xmlns:c16="http://schemas.microsoft.com/office/drawing/2014/chart" uri="{C3380CC4-5D6E-409C-BE32-E72D297353CC}">
                <c16:uniqueId val="{00000005-320E-4050-8C0E-BC749C17B96D}"/>
              </c:ext>
            </c:extLst>
          </c:dPt>
          <c:dPt>
            <c:idx val="3"/>
            <c:bubble3D val="0"/>
            <c:spPr>
              <a:solidFill>
                <a:schemeClr val="accent1"/>
              </a:solidFill>
              <a:ln>
                <a:noFill/>
              </a:ln>
              <a:effectLst/>
            </c:spPr>
            <c:extLst>
              <c:ext xmlns:c16="http://schemas.microsoft.com/office/drawing/2014/chart" uri="{C3380CC4-5D6E-409C-BE32-E72D297353CC}">
                <c16:uniqueId val="{00000007-320E-4050-8C0E-BC749C17B96D}"/>
              </c:ext>
            </c:extLst>
          </c:dPt>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9DBB-4B7C-8741-3EABDDEE5F2D}"/>
            </c:ext>
          </c:extLst>
        </c:ser>
        <c:ser>
          <c:idx val="1"/>
          <c:order val="1"/>
          <c:tx>
            <c:strRef>
              <c:f>Sheet1!$C$1</c:f>
              <c:strCache>
                <c:ptCount val="1"/>
                <c:pt idx="0">
                  <c:v>Series 2</c:v>
                </c:pt>
              </c:strCache>
            </c:strRef>
          </c:tx>
          <c:spPr>
            <a:solidFill>
              <a:schemeClr val="accent2"/>
            </a:solidFill>
            <a:ln>
              <a:noFill/>
            </a:ln>
            <a:effectLst/>
          </c:spPr>
          <c:dPt>
            <c:idx val="0"/>
            <c:bubble3D val="0"/>
            <c:spPr>
              <a:solidFill>
                <a:schemeClr val="accent2"/>
              </a:solidFill>
              <a:ln>
                <a:noFill/>
              </a:ln>
              <a:effectLst/>
            </c:spPr>
            <c:extLst>
              <c:ext xmlns:c16="http://schemas.microsoft.com/office/drawing/2014/chart" uri="{C3380CC4-5D6E-409C-BE32-E72D297353CC}">
                <c16:uniqueId val="{00000009-320E-4050-8C0E-BC749C17B96D}"/>
              </c:ext>
            </c:extLst>
          </c:dPt>
          <c:dPt>
            <c:idx val="1"/>
            <c:bubble3D val="0"/>
            <c:spPr>
              <a:solidFill>
                <a:schemeClr val="accent2"/>
              </a:solidFill>
              <a:ln>
                <a:noFill/>
              </a:ln>
              <a:effectLst/>
            </c:spPr>
            <c:extLst>
              <c:ext xmlns:c16="http://schemas.microsoft.com/office/drawing/2014/chart" uri="{C3380CC4-5D6E-409C-BE32-E72D297353CC}">
                <c16:uniqueId val="{0000000B-320E-4050-8C0E-BC749C17B96D}"/>
              </c:ext>
            </c:extLst>
          </c:dPt>
          <c:dPt>
            <c:idx val="2"/>
            <c:bubble3D val="0"/>
            <c:spPr>
              <a:solidFill>
                <a:schemeClr val="accent2"/>
              </a:solidFill>
              <a:ln>
                <a:noFill/>
              </a:ln>
              <a:effectLst/>
            </c:spPr>
            <c:extLst>
              <c:ext xmlns:c16="http://schemas.microsoft.com/office/drawing/2014/chart" uri="{C3380CC4-5D6E-409C-BE32-E72D297353CC}">
                <c16:uniqueId val="{0000000D-320E-4050-8C0E-BC749C17B96D}"/>
              </c:ext>
            </c:extLst>
          </c:dPt>
          <c:dPt>
            <c:idx val="3"/>
            <c:bubble3D val="0"/>
            <c:spPr>
              <a:solidFill>
                <a:schemeClr val="accent2"/>
              </a:solidFill>
              <a:ln>
                <a:noFill/>
              </a:ln>
              <a:effectLst/>
            </c:spPr>
            <c:extLst>
              <c:ext xmlns:c16="http://schemas.microsoft.com/office/drawing/2014/chart" uri="{C3380CC4-5D6E-409C-BE32-E72D297353CC}">
                <c16:uniqueId val="{0000000F-320E-4050-8C0E-BC749C17B96D}"/>
              </c:ext>
            </c:extLst>
          </c:dPt>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9DBB-4B7C-8741-3EABDDEE5F2D}"/>
            </c:ext>
          </c:extLst>
        </c:ser>
        <c:ser>
          <c:idx val="2"/>
          <c:order val="2"/>
          <c:tx>
            <c:strRef>
              <c:f>Sheet1!$D$1</c:f>
              <c:strCache>
                <c:ptCount val="1"/>
                <c:pt idx="0">
                  <c:v>Series 3</c:v>
                </c:pt>
              </c:strCache>
            </c:strRef>
          </c:tx>
          <c:spPr>
            <a:solidFill>
              <a:schemeClr val="accent3"/>
            </a:solidFill>
            <a:ln>
              <a:noFill/>
            </a:ln>
            <a:effectLst/>
          </c:spPr>
          <c:dPt>
            <c:idx val="0"/>
            <c:bubble3D val="0"/>
            <c:spPr>
              <a:solidFill>
                <a:schemeClr val="accent3"/>
              </a:solidFill>
              <a:ln>
                <a:noFill/>
              </a:ln>
              <a:effectLst/>
            </c:spPr>
            <c:extLst>
              <c:ext xmlns:c16="http://schemas.microsoft.com/office/drawing/2014/chart" uri="{C3380CC4-5D6E-409C-BE32-E72D297353CC}">
                <c16:uniqueId val="{00000011-320E-4050-8C0E-BC749C17B96D}"/>
              </c:ext>
            </c:extLst>
          </c:dPt>
          <c:dPt>
            <c:idx val="1"/>
            <c:bubble3D val="0"/>
            <c:spPr>
              <a:solidFill>
                <a:schemeClr val="accent3"/>
              </a:solidFill>
              <a:ln>
                <a:noFill/>
              </a:ln>
              <a:effectLst/>
            </c:spPr>
            <c:extLst>
              <c:ext xmlns:c16="http://schemas.microsoft.com/office/drawing/2014/chart" uri="{C3380CC4-5D6E-409C-BE32-E72D297353CC}">
                <c16:uniqueId val="{00000013-320E-4050-8C0E-BC749C17B96D}"/>
              </c:ext>
            </c:extLst>
          </c:dPt>
          <c:dPt>
            <c:idx val="2"/>
            <c:bubble3D val="0"/>
            <c:spPr>
              <a:solidFill>
                <a:schemeClr val="accent3"/>
              </a:solidFill>
              <a:ln>
                <a:noFill/>
              </a:ln>
              <a:effectLst/>
            </c:spPr>
            <c:extLst>
              <c:ext xmlns:c16="http://schemas.microsoft.com/office/drawing/2014/chart" uri="{C3380CC4-5D6E-409C-BE32-E72D297353CC}">
                <c16:uniqueId val="{00000015-320E-4050-8C0E-BC749C17B96D}"/>
              </c:ext>
            </c:extLst>
          </c:dPt>
          <c:dPt>
            <c:idx val="3"/>
            <c:bubble3D val="0"/>
            <c:spPr>
              <a:solidFill>
                <a:schemeClr val="accent3"/>
              </a:solidFill>
              <a:ln>
                <a:noFill/>
              </a:ln>
              <a:effectLst/>
            </c:spPr>
            <c:extLst>
              <c:ext xmlns:c16="http://schemas.microsoft.com/office/drawing/2014/chart" uri="{C3380CC4-5D6E-409C-BE32-E72D297353CC}">
                <c16:uniqueId val="{00000017-320E-4050-8C0E-BC749C17B96D}"/>
              </c:ext>
            </c:extLst>
          </c:dPt>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9DBB-4B7C-8741-3EABDDEE5F2D}"/>
            </c:ext>
          </c:extLst>
        </c:ser>
        <c:dLbls>
          <c:showLegendKey val="0"/>
          <c:showVal val="0"/>
          <c:showCatName val="0"/>
          <c:showSerName val="0"/>
          <c:showPercent val="0"/>
          <c:showBubbleSize val="0"/>
        </c:dLbls>
        <c:axId val="1469703824"/>
        <c:axId val="1469700080"/>
      </c:areaChart>
      <c:valAx>
        <c:axId val="14697000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69703824"/>
        <c:crosses val="autoZero"/>
        <c:crossBetween val="midCat"/>
      </c:valAx>
      <c:catAx>
        <c:axId val="146970382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69700080"/>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tockChart>
        <c:ser>
          <c:idx val="0"/>
          <c:order val="0"/>
          <c:tx>
            <c:strRef>
              <c:f>Sheet1!$B$1</c:f>
              <c:strCache>
                <c:ptCount val="1"/>
                <c:pt idx="0">
                  <c:v>Open</c:v>
                </c:pt>
              </c:strCache>
            </c:strRef>
          </c:tx>
          <c:spPr>
            <a:ln w="19050" cap="rnd">
              <a:noFill/>
              <a:round/>
            </a:ln>
            <a:effectLst/>
          </c:spPr>
          <c:marker>
            <c:symbol val="none"/>
          </c:marker>
          <c:cat>
            <c:numRef>
              <c:f>Sheet1!$A$2:$A$6</c:f>
              <c:numCache>
                <c:formatCode>m/d/yyyy</c:formatCode>
                <c:ptCount val="5"/>
                <c:pt idx="0">
                  <c:v>37377</c:v>
                </c:pt>
                <c:pt idx="1">
                  <c:v>37408</c:v>
                </c:pt>
                <c:pt idx="2">
                  <c:v>37438</c:v>
                </c:pt>
                <c:pt idx="3">
                  <c:v>37469</c:v>
                </c:pt>
                <c:pt idx="4">
                  <c:v>37500</c:v>
                </c:pt>
              </c:numCache>
            </c:numRef>
          </c:cat>
          <c:val>
            <c:numRef>
              <c:f>Sheet1!$B$2:$B$6</c:f>
              <c:numCache>
                <c:formatCode>General</c:formatCode>
                <c:ptCount val="5"/>
                <c:pt idx="0">
                  <c:v>44</c:v>
                </c:pt>
                <c:pt idx="1">
                  <c:v>25</c:v>
                </c:pt>
                <c:pt idx="2">
                  <c:v>38</c:v>
                </c:pt>
                <c:pt idx="3">
                  <c:v>50</c:v>
                </c:pt>
                <c:pt idx="4">
                  <c:v>34</c:v>
                </c:pt>
              </c:numCache>
            </c:numRef>
          </c:val>
          <c:smooth val="0"/>
          <c:extLst>
            <c:ext xmlns:c16="http://schemas.microsoft.com/office/drawing/2014/chart" uri="{C3380CC4-5D6E-409C-BE32-E72D297353CC}">
              <c16:uniqueId val="{00000000-E4DE-4B66-95E6-AD29E0EB0022}"/>
            </c:ext>
          </c:extLst>
        </c:ser>
        <c:ser>
          <c:idx val="1"/>
          <c:order val="1"/>
          <c:tx>
            <c:strRef>
              <c:f>Sheet1!$C$1</c:f>
              <c:strCache>
                <c:ptCount val="1"/>
                <c:pt idx="0">
                  <c:v>High</c:v>
                </c:pt>
              </c:strCache>
            </c:strRef>
          </c:tx>
          <c:spPr>
            <a:ln w="19050" cap="rnd">
              <a:noFill/>
              <a:round/>
            </a:ln>
            <a:effectLst/>
          </c:spPr>
          <c:marker>
            <c:symbol val="none"/>
          </c:marker>
          <c:cat>
            <c:numRef>
              <c:f>Sheet1!$A$2:$A$6</c:f>
              <c:numCache>
                <c:formatCode>m/d/yyyy</c:formatCode>
                <c:ptCount val="5"/>
                <c:pt idx="0">
                  <c:v>37377</c:v>
                </c:pt>
                <c:pt idx="1">
                  <c:v>37408</c:v>
                </c:pt>
                <c:pt idx="2">
                  <c:v>37438</c:v>
                </c:pt>
                <c:pt idx="3">
                  <c:v>37469</c:v>
                </c:pt>
                <c:pt idx="4">
                  <c:v>37500</c:v>
                </c:pt>
              </c:numCache>
            </c:numRef>
          </c:cat>
          <c:val>
            <c:numRef>
              <c:f>Sheet1!$C$2:$C$6</c:f>
              <c:numCache>
                <c:formatCode>General</c:formatCode>
                <c:ptCount val="5"/>
                <c:pt idx="0">
                  <c:v>55</c:v>
                </c:pt>
                <c:pt idx="1">
                  <c:v>57</c:v>
                </c:pt>
                <c:pt idx="2">
                  <c:v>57</c:v>
                </c:pt>
                <c:pt idx="3">
                  <c:v>58</c:v>
                </c:pt>
                <c:pt idx="4">
                  <c:v>36</c:v>
                </c:pt>
              </c:numCache>
            </c:numRef>
          </c:val>
          <c:smooth val="0"/>
          <c:extLst>
            <c:ext xmlns:c16="http://schemas.microsoft.com/office/drawing/2014/chart" uri="{C3380CC4-5D6E-409C-BE32-E72D297353CC}">
              <c16:uniqueId val="{00000001-E4DE-4B66-95E6-AD29E0EB0022}"/>
            </c:ext>
          </c:extLst>
        </c:ser>
        <c:ser>
          <c:idx val="2"/>
          <c:order val="2"/>
          <c:tx>
            <c:strRef>
              <c:f>Sheet1!$D$1</c:f>
              <c:strCache>
                <c:ptCount val="1"/>
                <c:pt idx="0">
                  <c:v>Low</c:v>
                </c:pt>
              </c:strCache>
            </c:strRef>
          </c:tx>
          <c:spPr>
            <a:ln w="19050" cap="rnd">
              <a:noFill/>
              <a:round/>
            </a:ln>
            <a:effectLst/>
          </c:spPr>
          <c:marker>
            <c:symbol val="none"/>
          </c:marker>
          <c:cat>
            <c:numRef>
              <c:f>Sheet1!$A$2:$A$6</c:f>
              <c:numCache>
                <c:formatCode>m/d/yyyy</c:formatCode>
                <c:ptCount val="5"/>
                <c:pt idx="0">
                  <c:v>37377</c:v>
                </c:pt>
                <c:pt idx="1">
                  <c:v>37408</c:v>
                </c:pt>
                <c:pt idx="2">
                  <c:v>37438</c:v>
                </c:pt>
                <c:pt idx="3">
                  <c:v>37469</c:v>
                </c:pt>
                <c:pt idx="4">
                  <c:v>37500</c:v>
                </c:pt>
              </c:numCache>
            </c:numRef>
          </c:cat>
          <c:val>
            <c:numRef>
              <c:f>Sheet1!$D$2:$D$6</c:f>
              <c:numCache>
                <c:formatCode>General</c:formatCode>
                <c:ptCount val="5"/>
                <c:pt idx="0">
                  <c:v>11</c:v>
                </c:pt>
                <c:pt idx="1">
                  <c:v>12</c:v>
                </c:pt>
                <c:pt idx="2">
                  <c:v>13</c:v>
                </c:pt>
                <c:pt idx="3">
                  <c:v>11</c:v>
                </c:pt>
                <c:pt idx="4">
                  <c:v>5</c:v>
                </c:pt>
              </c:numCache>
            </c:numRef>
          </c:val>
          <c:smooth val="0"/>
          <c:extLst>
            <c:ext xmlns:c16="http://schemas.microsoft.com/office/drawing/2014/chart" uri="{C3380CC4-5D6E-409C-BE32-E72D297353CC}">
              <c16:uniqueId val="{00000002-E4DE-4B66-95E6-AD29E0EB0022}"/>
            </c:ext>
          </c:extLst>
        </c:ser>
        <c:ser>
          <c:idx val="3"/>
          <c:order val="3"/>
          <c:tx>
            <c:strRef>
              <c:f>Sheet1!$E$1</c:f>
              <c:strCache>
                <c:ptCount val="1"/>
                <c:pt idx="0">
                  <c:v>Close</c:v>
                </c:pt>
              </c:strCache>
            </c:strRef>
          </c:tx>
          <c:spPr>
            <a:ln w="19050" cap="rnd">
              <a:noFill/>
              <a:round/>
            </a:ln>
            <a:effectLst/>
          </c:spPr>
          <c:marker>
            <c:symbol val="none"/>
          </c:marker>
          <c:cat>
            <c:numRef>
              <c:f>Sheet1!$A$2:$A$6</c:f>
              <c:numCache>
                <c:formatCode>m/d/yyyy</c:formatCode>
                <c:ptCount val="5"/>
                <c:pt idx="0">
                  <c:v>37377</c:v>
                </c:pt>
                <c:pt idx="1">
                  <c:v>37408</c:v>
                </c:pt>
                <c:pt idx="2">
                  <c:v>37438</c:v>
                </c:pt>
                <c:pt idx="3">
                  <c:v>37469</c:v>
                </c:pt>
                <c:pt idx="4">
                  <c:v>37500</c:v>
                </c:pt>
              </c:numCache>
            </c:numRef>
          </c:cat>
          <c:val>
            <c:numRef>
              <c:f>Sheet1!$E$2:$E$6</c:f>
              <c:numCache>
                <c:formatCode>General</c:formatCode>
                <c:ptCount val="5"/>
                <c:pt idx="0">
                  <c:v>25</c:v>
                </c:pt>
                <c:pt idx="1">
                  <c:v>38</c:v>
                </c:pt>
                <c:pt idx="2">
                  <c:v>50</c:v>
                </c:pt>
                <c:pt idx="3">
                  <c:v>34</c:v>
                </c:pt>
                <c:pt idx="4">
                  <c:v>18</c:v>
                </c:pt>
              </c:numCache>
            </c:numRef>
          </c:val>
          <c:smooth val="0"/>
          <c:extLst>
            <c:ext xmlns:c16="http://schemas.microsoft.com/office/drawing/2014/chart" uri="{C3380CC4-5D6E-409C-BE32-E72D297353CC}">
              <c16:uniqueId val="{00000003-E4DE-4B66-95E6-AD29E0EB0022}"/>
            </c:ext>
          </c:extLst>
        </c:ser>
        <c:dLbls>
          <c:showLegendKey val="0"/>
          <c:showVal val="0"/>
          <c:showCatName val="0"/>
          <c:showSerName val="0"/>
          <c:showPercent val="0"/>
          <c:showBubbleSize val="0"/>
        </c:dLbls>
        <c:hiLowLines>
          <c:spPr>
            <a:ln w="9525" cap="flat" cmpd="sng" algn="ctr">
              <a:solidFill>
                <a:schemeClr val="tx1">
                  <a:lumMod val="75000"/>
                  <a:lumOff val="25000"/>
                </a:schemeClr>
              </a:solidFill>
              <a:round/>
            </a:ln>
            <a:effectLst/>
          </c:spPr>
        </c:hiLowLines>
        <c:upDownBars>
          <c:gapWidth val="150"/>
          <c:upBars>
            <c:spPr>
              <a:solidFill>
                <a:schemeClr val="lt1"/>
              </a:solidFill>
              <a:ln w="9525" cap="flat" cmpd="sng" algn="ctr">
                <a:solidFill>
                  <a:schemeClr val="tx1">
                    <a:lumMod val="65000"/>
                    <a:lumOff val="35000"/>
                  </a:schemeClr>
                </a:solidFill>
                <a:round/>
              </a:ln>
              <a:effectLst/>
            </c:spPr>
          </c:upBars>
          <c:downBars>
            <c:spPr>
              <a:solidFill>
                <a:schemeClr val="dk1">
                  <a:lumMod val="75000"/>
                  <a:lumOff val="25000"/>
                </a:schemeClr>
              </a:solidFill>
              <a:ln w="9525" cap="flat" cmpd="sng" algn="ctr">
                <a:solidFill>
                  <a:schemeClr val="tx1">
                    <a:lumMod val="65000"/>
                    <a:lumOff val="35000"/>
                  </a:schemeClr>
                </a:solidFill>
                <a:round/>
              </a:ln>
              <a:effectLst/>
            </c:spPr>
          </c:downBars>
        </c:upDownBars>
        <c:axId val="1247901488"/>
        <c:axId val="1247900240"/>
      </c:stockChart>
      <c:dateAx>
        <c:axId val="1247901488"/>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47900240"/>
        <c:crosses val="autoZero"/>
        <c:auto val="1"/>
        <c:lblOffset val="100"/>
        <c:baseTimeUnit val="months"/>
      </c:dateAx>
      <c:valAx>
        <c:axId val="12479002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479014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cked"/>
        <c:varyColors val="0"/>
        <c:ser>
          <c:idx val="0"/>
          <c:order val="0"/>
          <c:tx>
            <c:strRef>
              <c:f>Sheet1!$B$1</c:f>
              <c:strCache>
                <c:ptCount val="1"/>
                <c:pt idx="0">
                  <c:v>Series 1</c:v>
                </c:pt>
              </c:strCache>
            </c:strRef>
          </c:tx>
          <c:spPr>
            <a:solidFill>
              <a:schemeClr val="accent1"/>
            </a:solidFill>
            <a:ln>
              <a:noFill/>
            </a:ln>
            <a:effectLst/>
          </c:spPr>
          <c:dPt>
            <c:idx val="0"/>
            <c:bubble3D val="0"/>
            <c:spPr>
              <a:solidFill>
                <a:schemeClr val="accent1"/>
              </a:solidFill>
              <a:ln>
                <a:noFill/>
              </a:ln>
              <a:effectLst/>
            </c:spPr>
            <c:extLst>
              <c:ext xmlns:c16="http://schemas.microsoft.com/office/drawing/2014/chart" uri="{C3380CC4-5D6E-409C-BE32-E72D297353CC}">
                <c16:uniqueId val="{00000001-441A-4AD9-A761-E3852218AEE2}"/>
              </c:ext>
            </c:extLst>
          </c:dPt>
          <c:dPt>
            <c:idx val="1"/>
            <c:bubble3D val="0"/>
            <c:spPr>
              <a:solidFill>
                <a:schemeClr val="accent1"/>
              </a:solidFill>
              <a:ln>
                <a:noFill/>
              </a:ln>
              <a:effectLst/>
            </c:spPr>
            <c:extLst>
              <c:ext xmlns:c16="http://schemas.microsoft.com/office/drawing/2014/chart" uri="{C3380CC4-5D6E-409C-BE32-E72D297353CC}">
                <c16:uniqueId val="{00000003-441A-4AD9-A761-E3852218AEE2}"/>
              </c:ext>
            </c:extLst>
          </c:dPt>
          <c:dPt>
            <c:idx val="2"/>
            <c:bubble3D val="0"/>
            <c:spPr>
              <a:solidFill>
                <a:schemeClr val="accent1"/>
              </a:solidFill>
              <a:ln>
                <a:noFill/>
              </a:ln>
              <a:effectLst/>
            </c:spPr>
            <c:extLst>
              <c:ext xmlns:c16="http://schemas.microsoft.com/office/drawing/2014/chart" uri="{C3380CC4-5D6E-409C-BE32-E72D297353CC}">
                <c16:uniqueId val="{00000005-441A-4AD9-A761-E3852218AEE2}"/>
              </c:ext>
            </c:extLst>
          </c:dPt>
          <c:dPt>
            <c:idx val="3"/>
            <c:bubble3D val="0"/>
            <c:spPr>
              <a:solidFill>
                <a:schemeClr val="accent1"/>
              </a:solidFill>
              <a:ln>
                <a:noFill/>
              </a:ln>
              <a:effectLst/>
            </c:spPr>
            <c:extLst>
              <c:ext xmlns:c16="http://schemas.microsoft.com/office/drawing/2014/chart" uri="{C3380CC4-5D6E-409C-BE32-E72D297353CC}">
                <c16:uniqueId val="{00000007-441A-4AD9-A761-E3852218AEE2}"/>
              </c:ext>
            </c:extLst>
          </c:dPt>
          <c:dPt>
            <c:idx val="4"/>
            <c:bubble3D val="0"/>
            <c:spPr>
              <a:solidFill>
                <a:schemeClr val="accent1"/>
              </a:solidFill>
              <a:ln>
                <a:noFill/>
              </a:ln>
              <a:effectLst/>
            </c:spPr>
            <c:extLst>
              <c:ext xmlns:c16="http://schemas.microsoft.com/office/drawing/2014/chart" uri="{C3380CC4-5D6E-409C-BE32-E72D297353CC}">
                <c16:uniqueId val="{00000009-441A-4AD9-A761-E3852218AEE2}"/>
              </c:ext>
            </c:extLst>
          </c:dPt>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8D7C-4A97-AD92-ECC52EE6EF48}"/>
            </c:ext>
          </c:extLst>
        </c:ser>
        <c:ser>
          <c:idx val="1"/>
          <c:order val="1"/>
          <c:tx>
            <c:strRef>
              <c:f>Sheet1!$C$1</c:f>
              <c:strCache>
                <c:ptCount val="1"/>
                <c:pt idx="0">
                  <c:v>Series 2</c:v>
                </c:pt>
              </c:strCache>
            </c:strRef>
          </c:tx>
          <c:spPr>
            <a:solidFill>
              <a:schemeClr val="accent2"/>
            </a:solidFill>
            <a:ln>
              <a:noFill/>
            </a:ln>
            <a:effectLst/>
          </c:spPr>
          <c:dPt>
            <c:idx val="0"/>
            <c:bubble3D val="0"/>
            <c:spPr>
              <a:solidFill>
                <a:schemeClr val="accent2"/>
              </a:solidFill>
              <a:ln>
                <a:noFill/>
              </a:ln>
              <a:effectLst/>
            </c:spPr>
            <c:extLst>
              <c:ext xmlns:c16="http://schemas.microsoft.com/office/drawing/2014/chart" uri="{C3380CC4-5D6E-409C-BE32-E72D297353CC}">
                <c16:uniqueId val="{0000000B-441A-4AD9-A761-E3852218AEE2}"/>
              </c:ext>
            </c:extLst>
          </c:dPt>
          <c:dPt>
            <c:idx val="1"/>
            <c:bubble3D val="0"/>
            <c:spPr>
              <a:solidFill>
                <a:schemeClr val="accent2"/>
              </a:solidFill>
              <a:ln>
                <a:noFill/>
              </a:ln>
              <a:effectLst/>
            </c:spPr>
            <c:extLst>
              <c:ext xmlns:c16="http://schemas.microsoft.com/office/drawing/2014/chart" uri="{C3380CC4-5D6E-409C-BE32-E72D297353CC}">
                <c16:uniqueId val="{0000000D-441A-4AD9-A761-E3852218AEE2}"/>
              </c:ext>
            </c:extLst>
          </c:dPt>
          <c:dPt>
            <c:idx val="2"/>
            <c:bubble3D val="0"/>
            <c:spPr>
              <a:solidFill>
                <a:schemeClr val="accent2"/>
              </a:solidFill>
              <a:ln>
                <a:noFill/>
              </a:ln>
              <a:effectLst/>
            </c:spPr>
            <c:extLst>
              <c:ext xmlns:c16="http://schemas.microsoft.com/office/drawing/2014/chart" uri="{C3380CC4-5D6E-409C-BE32-E72D297353CC}">
                <c16:uniqueId val="{0000000F-441A-4AD9-A761-E3852218AEE2}"/>
              </c:ext>
            </c:extLst>
          </c:dPt>
          <c:dPt>
            <c:idx val="3"/>
            <c:bubble3D val="0"/>
            <c:spPr>
              <a:solidFill>
                <a:schemeClr val="accent2"/>
              </a:solidFill>
              <a:ln>
                <a:noFill/>
              </a:ln>
              <a:effectLst/>
            </c:spPr>
            <c:extLst>
              <c:ext xmlns:c16="http://schemas.microsoft.com/office/drawing/2014/chart" uri="{C3380CC4-5D6E-409C-BE32-E72D297353CC}">
                <c16:uniqueId val="{00000011-441A-4AD9-A761-E3852218AEE2}"/>
              </c:ext>
            </c:extLst>
          </c:dPt>
          <c:dPt>
            <c:idx val="4"/>
            <c:bubble3D val="0"/>
            <c:spPr>
              <a:solidFill>
                <a:schemeClr val="accent2"/>
              </a:solidFill>
              <a:ln>
                <a:noFill/>
              </a:ln>
              <a:effectLst/>
            </c:spPr>
            <c:extLst>
              <c:ext xmlns:c16="http://schemas.microsoft.com/office/drawing/2014/chart" uri="{C3380CC4-5D6E-409C-BE32-E72D297353CC}">
                <c16:uniqueId val="{00000013-441A-4AD9-A761-E3852218AEE2}"/>
              </c:ext>
            </c:extLst>
          </c:dPt>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8D7C-4A97-AD92-ECC52EE6EF48}"/>
            </c:ext>
          </c:extLst>
        </c:ser>
        <c:ser>
          <c:idx val="2"/>
          <c:order val="2"/>
          <c:tx>
            <c:strRef>
              <c:f>Sheet1!$D$1</c:f>
              <c:strCache>
                <c:ptCount val="1"/>
                <c:pt idx="0">
                  <c:v>Series 3</c:v>
                </c:pt>
              </c:strCache>
            </c:strRef>
          </c:tx>
          <c:spPr>
            <a:solidFill>
              <a:schemeClr val="accent3"/>
            </a:solidFill>
            <a:ln>
              <a:noFill/>
            </a:ln>
            <a:effectLst/>
          </c:spPr>
          <c:dPt>
            <c:idx val="0"/>
            <c:bubble3D val="0"/>
            <c:spPr>
              <a:solidFill>
                <a:schemeClr val="accent3"/>
              </a:solidFill>
              <a:ln>
                <a:noFill/>
              </a:ln>
              <a:effectLst/>
            </c:spPr>
            <c:extLst>
              <c:ext xmlns:c16="http://schemas.microsoft.com/office/drawing/2014/chart" uri="{C3380CC4-5D6E-409C-BE32-E72D297353CC}">
                <c16:uniqueId val="{00000015-441A-4AD9-A761-E3852218AEE2}"/>
              </c:ext>
            </c:extLst>
          </c:dPt>
          <c:dPt>
            <c:idx val="1"/>
            <c:bubble3D val="0"/>
            <c:spPr>
              <a:solidFill>
                <a:schemeClr val="accent3"/>
              </a:solidFill>
              <a:ln>
                <a:noFill/>
              </a:ln>
              <a:effectLst/>
            </c:spPr>
            <c:extLst>
              <c:ext xmlns:c16="http://schemas.microsoft.com/office/drawing/2014/chart" uri="{C3380CC4-5D6E-409C-BE32-E72D297353CC}">
                <c16:uniqueId val="{00000017-441A-4AD9-A761-E3852218AEE2}"/>
              </c:ext>
            </c:extLst>
          </c:dPt>
          <c:dPt>
            <c:idx val="2"/>
            <c:bubble3D val="0"/>
            <c:spPr>
              <a:solidFill>
                <a:schemeClr val="accent3"/>
              </a:solidFill>
              <a:ln>
                <a:noFill/>
              </a:ln>
              <a:effectLst/>
            </c:spPr>
            <c:extLst>
              <c:ext xmlns:c16="http://schemas.microsoft.com/office/drawing/2014/chart" uri="{C3380CC4-5D6E-409C-BE32-E72D297353CC}">
                <c16:uniqueId val="{00000019-441A-4AD9-A761-E3852218AEE2}"/>
              </c:ext>
            </c:extLst>
          </c:dPt>
          <c:dPt>
            <c:idx val="3"/>
            <c:bubble3D val="0"/>
            <c:spPr>
              <a:solidFill>
                <a:schemeClr val="accent3"/>
              </a:solidFill>
              <a:ln>
                <a:noFill/>
              </a:ln>
              <a:effectLst/>
            </c:spPr>
            <c:extLst>
              <c:ext xmlns:c16="http://schemas.microsoft.com/office/drawing/2014/chart" uri="{C3380CC4-5D6E-409C-BE32-E72D297353CC}">
                <c16:uniqueId val="{0000001B-441A-4AD9-A761-E3852218AEE2}"/>
              </c:ext>
            </c:extLst>
          </c:dPt>
          <c:dPt>
            <c:idx val="4"/>
            <c:bubble3D val="0"/>
            <c:spPr>
              <a:solidFill>
                <a:schemeClr val="accent3"/>
              </a:solidFill>
              <a:ln>
                <a:noFill/>
              </a:ln>
              <a:effectLst/>
            </c:spPr>
            <c:extLst>
              <c:ext xmlns:c16="http://schemas.microsoft.com/office/drawing/2014/chart" uri="{C3380CC4-5D6E-409C-BE32-E72D297353CC}">
                <c16:uniqueId val="{0000001D-441A-4AD9-A761-E3852218AEE2}"/>
              </c:ext>
            </c:extLst>
          </c:dPt>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8D7C-4A97-AD92-ECC52EE6EF48}"/>
            </c:ext>
          </c:extLst>
        </c:ser>
        <c:dLbls>
          <c:showLegendKey val="0"/>
          <c:showVal val="0"/>
          <c:showCatName val="0"/>
          <c:showSerName val="0"/>
          <c:showPercent val="0"/>
          <c:showBubbleSize val="0"/>
        </c:dLbls>
        <c:axId val="1013980352"/>
        <c:axId val="1013974944"/>
      </c:areaChart>
      <c:valAx>
        <c:axId val="10139749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13980352"/>
        <c:crosses val="autoZero"/>
        <c:crossBetween val="midCat"/>
      </c:valAx>
      <c:catAx>
        <c:axId val="101398035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13974944"/>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percentStacked"/>
        <c:varyColors val="0"/>
        <c:ser>
          <c:idx val="0"/>
          <c:order val="0"/>
          <c:tx>
            <c:strRef>
              <c:f>Sheet1!$B$1</c:f>
              <c:strCache>
                <c:ptCount val="1"/>
                <c:pt idx="0">
                  <c:v>Series 1</c:v>
                </c:pt>
              </c:strCache>
            </c:strRef>
          </c:tx>
          <c:spPr>
            <a:solidFill>
              <a:schemeClr val="accent1"/>
            </a:solidFill>
            <a:ln>
              <a:noFill/>
            </a:ln>
            <a:effectLst/>
          </c:spPr>
          <c:cat>
            <c:numRef>
              <c:f>Sheet1!$A$2:$A$6</c:f>
              <c:numCache>
                <c:formatCode>m/d/yyyy</c:formatCode>
                <c:ptCount val="5"/>
                <c:pt idx="0">
                  <c:v>37377</c:v>
                </c:pt>
                <c:pt idx="1">
                  <c:v>37408</c:v>
                </c:pt>
                <c:pt idx="2">
                  <c:v>37438</c:v>
                </c:pt>
                <c:pt idx="3">
                  <c:v>37469</c:v>
                </c:pt>
                <c:pt idx="4">
                  <c:v>37500</c:v>
                </c:pt>
              </c:numCache>
            </c:numRef>
          </c:cat>
          <c:val>
            <c:numRef>
              <c:f>Sheet1!$B$2:$B$6</c:f>
              <c:numCache>
                <c:formatCode>General</c:formatCode>
                <c:ptCount val="5"/>
                <c:pt idx="0">
                  <c:v>32</c:v>
                </c:pt>
                <c:pt idx="1">
                  <c:v>32</c:v>
                </c:pt>
                <c:pt idx="2">
                  <c:v>28</c:v>
                </c:pt>
                <c:pt idx="3">
                  <c:v>12</c:v>
                </c:pt>
                <c:pt idx="4">
                  <c:v>15</c:v>
                </c:pt>
              </c:numCache>
            </c:numRef>
          </c:val>
          <c:extLst>
            <c:ext xmlns:c16="http://schemas.microsoft.com/office/drawing/2014/chart" uri="{C3380CC4-5D6E-409C-BE32-E72D297353CC}">
              <c16:uniqueId val="{00000000-28FF-45C0-BC14-AEB138A0EB11}"/>
            </c:ext>
          </c:extLst>
        </c:ser>
        <c:ser>
          <c:idx val="1"/>
          <c:order val="1"/>
          <c:tx>
            <c:strRef>
              <c:f>Sheet1!$C$1</c:f>
              <c:strCache>
                <c:ptCount val="1"/>
                <c:pt idx="0">
                  <c:v>Series 2</c:v>
                </c:pt>
              </c:strCache>
            </c:strRef>
          </c:tx>
          <c:spPr>
            <a:solidFill>
              <a:schemeClr val="accent2"/>
            </a:solidFill>
            <a:ln>
              <a:noFill/>
            </a:ln>
            <a:effectLst/>
          </c:spPr>
          <c:cat>
            <c:numRef>
              <c:f>Sheet1!$A$2:$A$6</c:f>
              <c:numCache>
                <c:formatCode>m/d/yyyy</c:formatCode>
                <c:ptCount val="5"/>
                <c:pt idx="0">
                  <c:v>37377</c:v>
                </c:pt>
                <c:pt idx="1">
                  <c:v>37408</c:v>
                </c:pt>
                <c:pt idx="2">
                  <c:v>37438</c:v>
                </c:pt>
                <c:pt idx="3">
                  <c:v>37469</c:v>
                </c:pt>
                <c:pt idx="4">
                  <c:v>37500</c:v>
                </c:pt>
              </c:numCache>
            </c:numRef>
          </c:cat>
          <c:val>
            <c:numRef>
              <c:f>Sheet1!$C$2:$C$6</c:f>
              <c:numCache>
                <c:formatCode>General</c:formatCode>
                <c:ptCount val="5"/>
                <c:pt idx="0">
                  <c:v>12</c:v>
                </c:pt>
                <c:pt idx="1">
                  <c:v>12</c:v>
                </c:pt>
                <c:pt idx="2">
                  <c:v>12</c:v>
                </c:pt>
                <c:pt idx="3">
                  <c:v>21</c:v>
                </c:pt>
                <c:pt idx="4">
                  <c:v>28</c:v>
                </c:pt>
              </c:numCache>
            </c:numRef>
          </c:val>
          <c:extLst>
            <c:ext xmlns:c16="http://schemas.microsoft.com/office/drawing/2014/chart" uri="{C3380CC4-5D6E-409C-BE32-E72D297353CC}">
              <c16:uniqueId val="{00000001-28FF-45C0-BC14-AEB138A0EB11}"/>
            </c:ext>
          </c:extLst>
        </c:ser>
        <c:dLbls>
          <c:showLegendKey val="0"/>
          <c:showVal val="0"/>
          <c:showCatName val="0"/>
          <c:showSerName val="0"/>
          <c:showPercent val="0"/>
          <c:showBubbleSize val="0"/>
        </c:dLbls>
        <c:axId val="1174843488"/>
        <c:axId val="1174845568"/>
      </c:areaChart>
      <c:dateAx>
        <c:axId val="1174843488"/>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74845568"/>
        <c:crosses val="autoZero"/>
        <c:auto val="1"/>
        <c:lblOffset val="100"/>
        <c:baseTimeUnit val="months"/>
      </c:dateAx>
      <c:valAx>
        <c:axId val="117484556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74843488"/>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94DC-4354-9726-53EDD27B01ED}"/>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94DC-4354-9726-53EDD27B01ED}"/>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94DC-4354-9726-53EDD27B01ED}"/>
            </c:ext>
          </c:extLst>
        </c:ser>
        <c:dLbls>
          <c:showLegendKey val="0"/>
          <c:showVal val="0"/>
          <c:showCatName val="0"/>
          <c:showSerName val="0"/>
          <c:showPercent val="0"/>
          <c:showBubbleSize val="0"/>
        </c:dLbls>
        <c:gapWidth val="150"/>
        <c:overlap val="100"/>
        <c:axId val="2145980640"/>
        <c:axId val="2145968576"/>
      </c:barChart>
      <c:catAx>
        <c:axId val="21459806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5968576"/>
        <c:crosses val="autoZero"/>
        <c:auto val="1"/>
        <c:lblAlgn val="ctr"/>
        <c:lblOffset val="100"/>
        <c:noMultiLvlLbl val="0"/>
      </c:catAx>
      <c:valAx>
        <c:axId val="214596857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59806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AD69-4F48-A71A-1BF223040E17}"/>
              </c:ext>
            </c:extLst>
          </c:dPt>
          <c:dPt>
            <c:idx val="1"/>
            <c:bubble3D val="0"/>
            <c:spPr>
              <a:solidFill>
                <a:schemeClr val="accent2"/>
              </a:solidFill>
              <a:ln>
                <a:noFill/>
              </a:ln>
              <a:effectLst/>
            </c:spPr>
            <c:extLst>
              <c:ext xmlns:c16="http://schemas.microsoft.com/office/drawing/2014/chart" uri="{C3380CC4-5D6E-409C-BE32-E72D297353CC}">
                <c16:uniqueId val="{00000003-AD69-4F48-A71A-1BF223040E17}"/>
              </c:ext>
            </c:extLst>
          </c:dPt>
          <c:dPt>
            <c:idx val="2"/>
            <c:bubble3D val="0"/>
            <c:spPr>
              <a:solidFill>
                <a:schemeClr val="accent3"/>
              </a:solidFill>
              <a:ln>
                <a:noFill/>
              </a:ln>
              <a:effectLst/>
            </c:spPr>
            <c:extLst>
              <c:ext xmlns:c16="http://schemas.microsoft.com/office/drawing/2014/chart" uri="{C3380CC4-5D6E-409C-BE32-E72D297353CC}">
                <c16:uniqueId val="{00000005-AD69-4F48-A71A-1BF223040E17}"/>
              </c:ext>
            </c:extLst>
          </c:dPt>
          <c:dPt>
            <c:idx val="3"/>
            <c:bubble3D val="0"/>
            <c:spPr>
              <a:solidFill>
                <a:schemeClr val="accent4"/>
              </a:solidFill>
              <a:ln>
                <a:noFill/>
              </a:ln>
              <a:effectLst/>
            </c:spPr>
            <c:extLst>
              <c:ext xmlns:c16="http://schemas.microsoft.com/office/drawing/2014/chart" uri="{C3380CC4-5D6E-409C-BE32-E72D297353CC}">
                <c16:uniqueId val="{00000007-AD69-4F48-A71A-1BF223040E17}"/>
              </c:ext>
            </c:extLst>
          </c:dPt>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9DBB-4B7C-8741-3EABDDEE5F2D}"/>
            </c:ext>
          </c:extLst>
        </c:ser>
        <c:ser>
          <c:idx val="1"/>
          <c:order val="1"/>
          <c:tx>
            <c:strRef>
              <c:f>Sheet1!$C$1</c:f>
              <c:strCache>
                <c:ptCount val="1"/>
                <c:pt idx="0">
                  <c:v>Series 2</c:v>
                </c:pt>
              </c:strCache>
            </c:strRef>
          </c:tx>
          <c:dPt>
            <c:idx val="0"/>
            <c:bubble3D val="0"/>
            <c:spPr>
              <a:solidFill>
                <a:schemeClr val="accent1"/>
              </a:solidFill>
              <a:ln>
                <a:noFill/>
              </a:ln>
              <a:effectLst/>
            </c:spPr>
            <c:extLst>
              <c:ext xmlns:c16="http://schemas.microsoft.com/office/drawing/2014/chart" uri="{C3380CC4-5D6E-409C-BE32-E72D297353CC}">
                <c16:uniqueId val="{00000009-AD69-4F48-A71A-1BF223040E17}"/>
              </c:ext>
            </c:extLst>
          </c:dPt>
          <c:dPt>
            <c:idx val="1"/>
            <c:bubble3D val="0"/>
            <c:spPr>
              <a:solidFill>
                <a:schemeClr val="accent2"/>
              </a:solidFill>
              <a:ln>
                <a:noFill/>
              </a:ln>
              <a:effectLst/>
            </c:spPr>
            <c:extLst>
              <c:ext xmlns:c16="http://schemas.microsoft.com/office/drawing/2014/chart" uri="{C3380CC4-5D6E-409C-BE32-E72D297353CC}">
                <c16:uniqueId val="{0000000B-AD69-4F48-A71A-1BF223040E17}"/>
              </c:ext>
            </c:extLst>
          </c:dPt>
          <c:dPt>
            <c:idx val="2"/>
            <c:bubble3D val="0"/>
            <c:spPr>
              <a:solidFill>
                <a:schemeClr val="accent3"/>
              </a:solidFill>
              <a:ln>
                <a:noFill/>
              </a:ln>
              <a:effectLst/>
            </c:spPr>
            <c:extLst>
              <c:ext xmlns:c16="http://schemas.microsoft.com/office/drawing/2014/chart" uri="{C3380CC4-5D6E-409C-BE32-E72D297353CC}">
                <c16:uniqueId val="{0000000D-AD69-4F48-A71A-1BF223040E17}"/>
              </c:ext>
            </c:extLst>
          </c:dPt>
          <c:dPt>
            <c:idx val="3"/>
            <c:bubble3D val="0"/>
            <c:spPr>
              <a:solidFill>
                <a:schemeClr val="accent4"/>
              </a:solidFill>
              <a:ln>
                <a:noFill/>
              </a:ln>
              <a:effectLst/>
            </c:spPr>
            <c:extLst>
              <c:ext xmlns:c16="http://schemas.microsoft.com/office/drawing/2014/chart" uri="{C3380CC4-5D6E-409C-BE32-E72D297353CC}">
                <c16:uniqueId val="{0000000F-AD69-4F48-A71A-1BF223040E17}"/>
              </c:ext>
            </c:extLst>
          </c:dPt>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9DBB-4B7C-8741-3EABDDEE5F2D}"/>
            </c:ext>
          </c:extLst>
        </c:ser>
        <c:ser>
          <c:idx val="2"/>
          <c:order val="2"/>
          <c:tx>
            <c:strRef>
              <c:f>Sheet1!$D$1</c:f>
              <c:strCache>
                <c:ptCount val="1"/>
                <c:pt idx="0">
                  <c:v>Series 3</c:v>
                </c:pt>
              </c:strCache>
            </c:strRef>
          </c:tx>
          <c:dPt>
            <c:idx val="0"/>
            <c:bubble3D val="0"/>
            <c:spPr>
              <a:solidFill>
                <a:schemeClr val="accent1"/>
              </a:solidFill>
              <a:ln>
                <a:noFill/>
              </a:ln>
              <a:effectLst/>
            </c:spPr>
            <c:extLst>
              <c:ext xmlns:c16="http://schemas.microsoft.com/office/drawing/2014/chart" uri="{C3380CC4-5D6E-409C-BE32-E72D297353CC}">
                <c16:uniqueId val="{00000011-AD69-4F48-A71A-1BF223040E17}"/>
              </c:ext>
            </c:extLst>
          </c:dPt>
          <c:dPt>
            <c:idx val="1"/>
            <c:bubble3D val="0"/>
            <c:spPr>
              <a:solidFill>
                <a:schemeClr val="accent2"/>
              </a:solidFill>
              <a:ln>
                <a:noFill/>
              </a:ln>
              <a:effectLst/>
            </c:spPr>
            <c:extLst>
              <c:ext xmlns:c16="http://schemas.microsoft.com/office/drawing/2014/chart" uri="{C3380CC4-5D6E-409C-BE32-E72D297353CC}">
                <c16:uniqueId val="{00000013-AD69-4F48-A71A-1BF223040E17}"/>
              </c:ext>
            </c:extLst>
          </c:dPt>
          <c:dPt>
            <c:idx val="2"/>
            <c:bubble3D val="0"/>
            <c:spPr>
              <a:solidFill>
                <a:schemeClr val="accent3"/>
              </a:solidFill>
              <a:ln>
                <a:noFill/>
              </a:ln>
              <a:effectLst/>
            </c:spPr>
            <c:extLst>
              <c:ext xmlns:c16="http://schemas.microsoft.com/office/drawing/2014/chart" uri="{C3380CC4-5D6E-409C-BE32-E72D297353CC}">
                <c16:uniqueId val="{00000015-AD69-4F48-A71A-1BF223040E17}"/>
              </c:ext>
            </c:extLst>
          </c:dPt>
          <c:dPt>
            <c:idx val="3"/>
            <c:bubble3D val="0"/>
            <c:spPr>
              <a:solidFill>
                <a:schemeClr val="accent4"/>
              </a:solidFill>
              <a:ln>
                <a:noFill/>
              </a:ln>
              <a:effectLst/>
            </c:spPr>
            <c:extLst>
              <c:ext xmlns:c16="http://schemas.microsoft.com/office/drawing/2014/chart" uri="{C3380CC4-5D6E-409C-BE32-E72D297353CC}">
                <c16:uniqueId val="{00000017-AD69-4F48-A71A-1BF223040E17}"/>
              </c:ext>
            </c:extLst>
          </c:dPt>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9DBB-4B7C-8741-3EABDDEE5F2D}"/>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ofPieChart>
        <c:ofPieType val="pie"/>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4E14-479D-B88F-E882CFF39B05}"/>
              </c:ext>
            </c:extLst>
          </c:dPt>
          <c:dPt>
            <c:idx val="1"/>
            <c:bubble3D val="0"/>
            <c:spPr>
              <a:solidFill>
                <a:schemeClr val="accent2"/>
              </a:solidFill>
              <a:ln>
                <a:noFill/>
              </a:ln>
              <a:effectLst/>
            </c:spPr>
            <c:extLst>
              <c:ext xmlns:c16="http://schemas.microsoft.com/office/drawing/2014/chart" uri="{C3380CC4-5D6E-409C-BE32-E72D297353CC}">
                <c16:uniqueId val="{00000003-4E14-479D-B88F-E882CFF39B05}"/>
              </c:ext>
            </c:extLst>
          </c:dPt>
          <c:dPt>
            <c:idx val="2"/>
            <c:bubble3D val="0"/>
            <c:spPr>
              <a:solidFill>
                <a:schemeClr val="accent3"/>
              </a:solidFill>
              <a:ln>
                <a:noFill/>
              </a:ln>
              <a:effectLst/>
            </c:spPr>
            <c:extLst>
              <c:ext xmlns:c16="http://schemas.microsoft.com/office/drawing/2014/chart" uri="{C3380CC4-5D6E-409C-BE32-E72D297353CC}">
                <c16:uniqueId val="{00000005-4E14-479D-B88F-E882CFF39B05}"/>
              </c:ext>
            </c:extLst>
          </c:dPt>
          <c:dPt>
            <c:idx val="3"/>
            <c:bubble3D val="0"/>
            <c:spPr>
              <a:solidFill>
                <a:schemeClr val="accent4"/>
              </a:solidFill>
              <a:ln>
                <a:noFill/>
              </a:ln>
              <a:effectLst/>
            </c:spPr>
            <c:extLst>
              <c:ext xmlns:c16="http://schemas.microsoft.com/office/drawing/2014/chart" uri="{C3380CC4-5D6E-409C-BE32-E72D297353CC}">
                <c16:uniqueId val="{00000007-4E14-479D-B88F-E882CFF39B05}"/>
              </c:ext>
            </c:extLst>
          </c:dPt>
          <c:dPt>
            <c:idx val="4"/>
            <c:bubble3D val="0"/>
            <c:spPr>
              <a:solidFill>
                <a:schemeClr val="accent5"/>
              </a:solidFill>
              <a:ln>
                <a:noFill/>
              </a:ln>
              <a:effectLst/>
            </c:spPr>
            <c:extLst>
              <c:ext xmlns:c16="http://schemas.microsoft.com/office/drawing/2014/chart" uri="{C3380CC4-5D6E-409C-BE32-E72D297353CC}">
                <c16:uniqueId val="{00000009-4E14-479D-B88F-E882CFF39B05}"/>
              </c:ext>
            </c:extLst>
          </c:dPt>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8D7C-4A97-AD92-ECC52EE6EF48}"/>
            </c:ext>
          </c:extLst>
        </c:ser>
        <c:ser>
          <c:idx val="1"/>
          <c:order val="1"/>
          <c:tx>
            <c:strRef>
              <c:f>Sheet1!$C$1</c:f>
              <c:strCache>
                <c:ptCount val="1"/>
                <c:pt idx="0">
                  <c:v>Series 2</c:v>
                </c:pt>
              </c:strCache>
            </c:strRef>
          </c:tx>
          <c:dPt>
            <c:idx val="0"/>
            <c:bubble3D val="0"/>
            <c:spPr>
              <a:solidFill>
                <a:schemeClr val="accent1"/>
              </a:solidFill>
              <a:ln>
                <a:noFill/>
              </a:ln>
              <a:effectLst/>
            </c:spPr>
            <c:extLst>
              <c:ext xmlns:c16="http://schemas.microsoft.com/office/drawing/2014/chart" uri="{C3380CC4-5D6E-409C-BE32-E72D297353CC}">
                <c16:uniqueId val="{0000000B-4E14-479D-B88F-E882CFF39B05}"/>
              </c:ext>
            </c:extLst>
          </c:dPt>
          <c:dPt>
            <c:idx val="1"/>
            <c:bubble3D val="0"/>
            <c:spPr>
              <a:solidFill>
                <a:schemeClr val="accent2"/>
              </a:solidFill>
              <a:ln>
                <a:noFill/>
              </a:ln>
              <a:effectLst/>
            </c:spPr>
            <c:extLst>
              <c:ext xmlns:c16="http://schemas.microsoft.com/office/drawing/2014/chart" uri="{C3380CC4-5D6E-409C-BE32-E72D297353CC}">
                <c16:uniqueId val="{0000000D-4E14-479D-B88F-E882CFF39B05}"/>
              </c:ext>
            </c:extLst>
          </c:dPt>
          <c:dPt>
            <c:idx val="2"/>
            <c:bubble3D val="0"/>
            <c:spPr>
              <a:solidFill>
                <a:schemeClr val="accent3"/>
              </a:solidFill>
              <a:ln>
                <a:noFill/>
              </a:ln>
              <a:effectLst/>
            </c:spPr>
            <c:extLst>
              <c:ext xmlns:c16="http://schemas.microsoft.com/office/drawing/2014/chart" uri="{C3380CC4-5D6E-409C-BE32-E72D297353CC}">
                <c16:uniqueId val="{0000000F-4E14-479D-B88F-E882CFF39B05}"/>
              </c:ext>
            </c:extLst>
          </c:dPt>
          <c:dPt>
            <c:idx val="3"/>
            <c:bubble3D val="0"/>
            <c:spPr>
              <a:solidFill>
                <a:schemeClr val="accent4"/>
              </a:solidFill>
              <a:ln>
                <a:noFill/>
              </a:ln>
              <a:effectLst/>
            </c:spPr>
            <c:extLst>
              <c:ext xmlns:c16="http://schemas.microsoft.com/office/drawing/2014/chart" uri="{C3380CC4-5D6E-409C-BE32-E72D297353CC}">
                <c16:uniqueId val="{00000011-4E14-479D-B88F-E882CFF39B05}"/>
              </c:ext>
            </c:extLst>
          </c:dPt>
          <c:dPt>
            <c:idx val="4"/>
            <c:bubble3D val="0"/>
            <c:spPr>
              <a:solidFill>
                <a:schemeClr val="accent5"/>
              </a:solidFill>
              <a:ln>
                <a:noFill/>
              </a:ln>
              <a:effectLst/>
            </c:spPr>
            <c:extLst>
              <c:ext xmlns:c16="http://schemas.microsoft.com/office/drawing/2014/chart" uri="{C3380CC4-5D6E-409C-BE32-E72D297353CC}">
                <c16:uniqueId val="{00000013-4E14-479D-B88F-E882CFF39B05}"/>
              </c:ext>
            </c:extLst>
          </c:dPt>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8D7C-4A97-AD92-ECC52EE6EF48}"/>
            </c:ext>
          </c:extLst>
        </c:ser>
        <c:ser>
          <c:idx val="2"/>
          <c:order val="2"/>
          <c:tx>
            <c:strRef>
              <c:f>Sheet1!$D$1</c:f>
              <c:strCache>
                <c:ptCount val="1"/>
                <c:pt idx="0">
                  <c:v>Series 3</c:v>
                </c:pt>
              </c:strCache>
            </c:strRef>
          </c:tx>
          <c:dPt>
            <c:idx val="0"/>
            <c:bubble3D val="0"/>
            <c:spPr>
              <a:solidFill>
                <a:schemeClr val="accent1"/>
              </a:solidFill>
              <a:ln>
                <a:noFill/>
              </a:ln>
              <a:effectLst/>
            </c:spPr>
            <c:extLst>
              <c:ext xmlns:c16="http://schemas.microsoft.com/office/drawing/2014/chart" uri="{C3380CC4-5D6E-409C-BE32-E72D297353CC}">
                <c16:uniqueId val="{00000015-4E14-479D-B88F-E882CFF39B05}"/>
              </c:ext>
            </c:extLst>
          </c:dPt>
          <c:dPt>
            <c:idx val="1"/>
            <c:bubble3D val="0"/>
            <c:spPr>
              <a:solidFill>
                <a:schemeClr val="accent2"/>
              </a:solidFill>
              <a:ln>
                <a:noFill/>
              </a:ln>
              <a:effectLst/>
            </c:spPr>
            <c:extLst>
              <c:ext xmlns:c16="http://schemas.microsoft.com/office/drawing/2014/chart" uri="{C3380CC4-5D6E-409C-BE32-E72D297353CC}">
                <c16:uniqueId val="{00000017-4E14-479D-B88F-E882CFF39B05}"/>
              </c:ext>
            </c:extLst>
          </c:dPt>
          <c:dPt>
            <c:idx val="2"/>
            <c:bubble3D val="0"/>
            <c:spPr>
              <a:solidFill>
                <a:schemeClr val="accent3"/>
              </a:solidFill>
              <a:ln>
                <a:noFill/>
              </a:ln>
              <a:effectLst/>
            </c:spPr>
            <c:extLst>
              <c:ext xmlns:c16="http://schemas.microsoft.com/office/drawing/2014/chart" uri="{C3380CC4-5D6E-409C-BE32-E72D297353CC}">
                <c16:uniqueId val="{00000019-4E14-479D-B88F-E882CFF39B05}"/>
              </c:ext>
            </c:extLst>
          </c:dPt>
          <c:dPt>
            <c:idx val="3"/>
            <c:bubble3D val="0"/>
            <c:spPr>
              <a:solidFill>
                <a:schemeClr val="accent4"/>
              </a:solidFill>
              <a:ln>
                <a:noFill/>
              </a:ln>
              <a:effectLst/>
            </c:spPr>
            <c:extLst>
              <c:ext xmlns:c16="http://schemas.microsoft.com/office/drawing/2014/chart" uri="{C3380CC4-5D6E-409C-BE32-E72D297353CC}">
                <c16:uniqueId val="{0000001B-4E14-479D-B88F-E882CFF39B05}"/>
              </c:ext>
            </c:extLst>
          </c:dPt>
          <c:dPt>
            <c:idx val="4"/>
            <c:bubble3D val="0"/>
            <c:spPr>
              <a:solidFill>
                <a:schemeClr val="accent5"/>
              </a:solidFill>
              <a:ln>
                <a:noFill/>
              </a:ln>
              <a:effectLst/>
            </c:spPr>
            <c:extLst>
              <c:ext xmlns:c16="http://schemas.microsoft.com/office/drawing/2014/chart" uri="{C3380CC4-5D6E-409C-BE32-E72D297353CC}">
                <c16:uniqueId val="{0000001D-4E14-479D-B88F-E882CFF39B05}"/>
              </c:ext>
            </c:extLst>
          </c:dPt>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8D7C-4A97-AD92-ECC52EE6EF48}"/>
            </c:ext>
          </c:extLst>
        </c:ser>
        <c:dLbls>
          <c:showLegendKey val="0"/>
          <c:showVal val="0"/>
          <c:showCatName val="0"/>
          <c:showSerName val="0"/>
          <c:showPercent val="0"/>
          <c:showBubbleSize val="0"/>
          <c:showLeaderLines val="1"/>
        </c:dLbls>
        <c:gapWidth val="150"/>
        <c:secondPieSize val="75"/>
        <c:serLines>
          <c:spPr>
            <a:ln w="9525" cap="flat" cmpd="sng" algn="ctr">
              <a:solidFill>
                <a:schemeClr val="tx1">
                  <a:lumMod val="35000"/>
                  <a:lumOff val="65000"/>
                </a:schemeClr>
              </a:solidFill>
              <a:round/>
            </a:ln>
            <a:effectLst/>
          </c:spPr>
        </c:serLines>
      </c:of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13B-4054-AABE-C5D37AE7E4B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13B-4054-AABE-C5D37AE7E4B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13B-4054-AABE-C5D37AE7E4B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13B-4054-AABE-C5D37AE7E4BF}"/>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A65E-4A3F-A58B-941B66B698C8}"/>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320E-4050-8C0E-BC749C17B96D}"/>
              </c:ext>
            </c:extLst>
          </c:dPt>
          <c:dPt>
            <c:idx val="1"/>
            <c:invertIfNegative val="0"/>
            <c:bubble3D val="0"/>
            <c:spPr>
              <a:solidFill>
                <a:schemeClr val="accent1"/>
              </a:solidFill>
              <a:ln>
                <a:noFill/>
              </a:ln>
              <a:effectLst/>
            </c:spPr>
            <c:extLst>
              <c:ext xmlns:c16="http://schemas.microsoft.com/office/drawing/2014/chart" uri="{C3380CC4-5D6E-409C-BE32-E72D297353CC}">
                <c16:uniqueId val="{00000003-320E-4050-8C0E-BC749C17B96D}"/>
              </c:ext>
            </c:extLst>
          </c:dPt>
          <c:dPt>
            <c:idx val="2"/>
            <c:invertIfNegative val="0"/>
            <c:bubble3D val="0"/>
            <c:spPr>
              <a:solidFill>
                <a:schemeClr val="accent1"/>
              </a:solidFill>
              <a:ln>
                <a:noFill/>
              </a:ln>
              <a:effectLst/>
            </c:spPr>
            <c:extLst>
              <c:ext xmlns:c16="http://schemas.microsoft.com/office/drawing/2014/chart" uri="{C3380CC4-5D6E-409C-BE32-E72D297353CC}">
                <c16:uniqueId val="{00000005-320E-4050-8C0E-BC749C17B96D}"/>
              </c:ext>
            </c:extLst>
          </c:dPt>
          <c:dPt>
            <c:idx val="3"/>
            <c:invertIfNegative val="0"/>
            <c:bubble3D val="0"/>
            <c:spPr>
              <a:solidFill>
                <a:schemeClr val="accent1"/>
              </a:solidFill>
              <a:ln>
                <a:noFill/>
              </a:ln>
              <a:effectLst/>
            </c:spPr>
            <c:extLst>
              <c:ext xmlns:c16="http://schemas.microsoft.com/office/drawing/2014/chart" uri="{C3380CC4-5D6E-409C-BE32-E72D297353CC}">
                <c16:uniqueId val="{00000007-320E-4050-8C0E-BC749C17B96D}"/>
              </c:ext>
            </c:extLst>
          </c:dPt>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9DBB-4B7C-8741-3EABDDEE5F2D}"/>
            </c:ext>
          </c:extLst>
        </c:ser>
        <c:ser>
          <c:idx val="1"/>
          <c:order val="1"/>
          <c:tx>
            <c:strRef>
              <c:f>Sheet1!$C$1</c:f>
              <c:strCache>
                <c:ptCount val="1"/>
                <c:pt idx="0">
                  <c:v>Series 2</c:v>
                </c:pt>
              </c:strCache>
            </c:strRef>
          </c:tx>
          <c:spPr>
            <a:solidFill>
              <a:schemeClr val="accent2"/>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9-320E-4050-8C0E-BC749C17B96D}"/>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B-320E-4050-8C0E-BC749C17B96D}"/>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D-320E-4050-8C0E-BC749C17B96D}"/>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F-320E-4050-8C0E-BC749C17B96D}"/>
              </c:ext>
            </c:extLst>
          </c:dPt>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9DBB-4B7C-8741-3EABDDEE5F2D}"/>
            </c:ext>
          </c:extLst>
        </c:ser>
        <c:ser>
          <c:idx val="2"/>
          <c:order val="2"/>
          <c:tx>
            <c:strRef>
              <c:f>Sheet1!$D$1</c:f>
              <c:strCache>
                <c:ptCount val="1"/>
                <c:pt idx="0">
                  <c:v>Series 3</c:v>
                </c:pt>
              </c:strCache>
            </c:strRef>
          </c:tx>
          <c:spPr>
            <a:solidFill>
              <a:schemeClr val="accent3"/>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11-320E-4050-8C0E-BC749C17B96D}"/>
              </c:ext>
            </c:extLst>
          </c:dPt>
          <c:dPt>
            <c:idx val="1"/>
            <c:invertIfNegative val="0"/>
            <c:bubble3D val="0"/>
            <c:spPr>
              <a:solidFill>
                <a:schemeClr val="accent3"/>
              </a:solidFill>
              <a:ln>
                <a:noFill/>
              </a:ln>
              <a:effectLst/>
            </c:spPr>
            <c:extLst>
              <c:ext xmlns:c16="http://schemas.microsoft.com/office/drawing/2014/chart" uri="{C3380CC4-5D6E-409C-BE32-E72D297353CC}">
                <c16:uniqueId val="{00000013-320E-4050-8C0E-BC749C17B96D}"/>
              </c:ext>
            </c:extLst>
          </c:dPt>
          <c:dPt>
            <c:idx val="2"/>
            <c:invertIfNegative val="0"/>
            <c:bubble3D val="0"/>
            <c:spPr>
              <a:solidFill>
                <a:schemeClr val="accent3"/>
              </a:solidFill>
              <a:ln>
                <a:noFill/>
              </a:ln>
              <a:effectLst/>
            </c:spPr>
            <c:extLst>
              <c:ext xmlns:c16="http://schemas.microsoft.com/office/drawing/2014/chart" uri="{C3380CC4-5D6E-409C-BE32-E72D297353CC}">
                <c16:uniqueId val="{00000015-320E-4050-8C0E-BC749C17B96D}"/>
              </c:ext>
            </c:extLst>
          </c:dPt>
          <c:dPt>
            <c:idx val="3"/>
            <c:invertIfNegative val="0"/>
            <c:bubble3D val="0"/>
            <c:spPr>
              <a:solidFill>
                <a:schemeClr val="accent3"/>
              </a:solidFill>
              <a:ln>
                <a:noFill/>
              </a:ln>
              <a:effectLst/>
            </c:spPr>
            <c:extLst>
              <c:ext xmlns:c16="http://schemas.microsoft.com/office/drawing/2014/chart" uri="{C3380CC4-5D6E-409C-BE32-E72D297353CC}">
                <c16:uniqueId val="{00000017-320E-4050-8C0E-BC749C17B96D}"/>
              </c:ext>
            </c:extLst>
          </c:dPt>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9DBB-4B7C-8741-3EABDDEE5F2D}"/>
            </c:ext>
          </c:extLst>
        </c:ser>
        <c:dLbls>
          <c:showLegendKey val="0"/>
          <c:showVal val="0"/>
          <c:showCatName val="0"/>
          <c:showSerName val="0"/>
          <c:showPercent val="0"/>
          <c:showBubbleSize val="0"/>
        </c:dLbls>
        <c:gapWidth val="100"/>
        <c:axId val="1469703824"/>
        <c:axId val="1469700080"/>
      </c:barChart>
      <c:valAx>
        <c:axId val="146970008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69703824"/>
        <c:crosses val="autoZero"/>
        <c:crossBetween val="between"/>
      </c:valAx>
      <c:catAx>
        <c:axId val="1469703824"/>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69700080"/>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441A-4AD9-A761-E3852218AEE2}"/>
              </c:ext>
            </c:extLst>
          </c:dPt>
          <c:dPt>
            <c:idx val="1"/>
            <c:invertIfNegative val="0"/>
            <c:bubble3D val="0"/>
            <c:spPr>
              <a:solidFill>
                <a:schemeClr val="accent1"/>
              </a:solidFill>
              <a:ln>
                <a:noFill/>
              </a:ln>
              <a:effectLst/>
            </c:spPr>
            <c:extLst>
              <c:ext xmlns:c16="http://schemas.microsoft.com/office/drawing/2014/chart" uri="{C3380CC4-5D6E-409C-BE32-E72D297353CC}">
                <c16:uniqueId val="{00000003-441A-4AD9-A761-E3852218AEE2}"/>
              </c:ext>
            </c:extLst>
          </c:dPt>
          <c:dPt>
            <c:idx val="2"/>
            <c:invertIfNegative val="0"/>
            <c:bubble3D val="0"/>
            <c:spPr>
              <a:solidFill>
                <a:schemeClr val="accent1"/>
              </a:solidFill>
              <a:ln>
                <a:noFill/>
              </a:ln>
              <a:effectLst/>
            </c:spPr>
            <c:extLst>
              <c:ext xmlns:c16="http://schemas.microsoft.com/office/drawing/2014/chart" uri="{C3380CC4-5D6E-409C-BE32-E72D297353CC}">
                <c16:uniqueId val="{00000005-441A-4AD9-A761-E3852218AEE2}"/>
              </c:ext>
            </c:extLst>
          </c:dPt>
          <c:dPt>
            <c:idx val="3"/>
            <c:invertIfNegative val="0"/>
            <c:bubble3D val="0"/>
            <c:spPr>
              <a:solidFill>
                <a:schemeClr val="accent1"/>
              </a:solidFill>
              <a:ln>
                <a:noFill/>
              </a:ln>
              <a:effectLst/>
            </c:spPr>
            <c:extLst>
              <c:ext xmlns:c16="http://schemas.microsoft.com/office/drawing/2014/chart" uri="{C3380CC4-5D6E-409C-BE32-E72D297353CC}">
                <c16:uniqueId val="{00000007-441A-4AD9-A761-E3852218AEE2}"/>
              </c:ext>
            </c:extLst>
          </c:dPt>
          <c:dPt>
            <c:idx val="4"/>
            <c:invertIfNegative val="0"/>
            <c:bubble3D val="0"/>
            <c:spPr>
              <a:solidFill>
                <a:schemeClr val="accent1"/>
              </a:solidFill>
              <a:ln>
                <a:noFill/>
              </a:ln>
              <a:effectLst/>
            </c:spPr>
            <c:extLst>
              <c:ext xmlns:c16="http://schemas.microsoft.com/office/drawing/2014/chart" uri="{C3380CC4-5D6E-409C-BE32-E72D297353CC}">
                <c16:uniqueId val="{00000009-441A-4AD9-A761-E3852218AEE2}"/>
              </c:ext>
            </c:extLst>
          </c:dPt>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8D7C-4A97-AD92-ECC52EE6EF48}"/>
            </c:ext>
          </c:extLst>
        </c:ser>
        <c:ser>
          <c:idx val="1"/>
          <c:order val="1"/>
          <c:tx>
            <c:strRef>
              <c:f>Sheet1!$C$1</c:f>
              <c:strCache>
                <c:ptCount val="1"/>
                <c:pt idx="0">
                  <c:v>Series 2</c:v>
                </c:pt>
              </c:strCache>
            </c:strRef>
          </c:tx>
          <c:spPr>
            <a:solidFill>
              <a:schemeClr val="accent2"/>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B-441A-4AD9-A761-E3852218AEE2}"/>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D-441A-4AD9-A761-E3852218AEE2}"/>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F-441A-4AD9-A761-E3852218AEE2}"/>
              </c:ext>
            </c:extLst>
          </c:dPt>
          <c:dPt>
            <c:idx val="3"/>
            <c:invertIfNegative val="0"/>
            <c:bubble3D val="0"/>
            <c:spPr>
              <a:solidFill>
                <a:schemeClr val="accent2"/>
              </a:solidFill>
              <a:ln>
                <a:noFill/>
              </a:ln>
              <a:effectLst/>
            </c:spPr>
            <c:extLst>
              <c:ext xmlns:c16="http://schemas.microsoft.com/office/drawing/2014/chart" uri="{C3380CC4-5D6E-409C-BE32-E72D297353CC}">
                <c16:uniqueId val="{00000011-441A-4AD9-A761-E3852218AEE2}"/>
              </c:ext>
            </c:extLst>
          </c:dPt>
          <c:dPt>
            <c:idx val="4"/>
            <c:invertIfNegative val="0"/>
            <c:bubble3D val="0"/>
            <c:spPr>
              <a:solidFill>
                <a:schemeClr val="accent2"/>
              </a:solidFill>
              <a:ln>
                <a:noFill/>
              </a:ln>
              <a:effectLst/>
            </c:spPr>
            <c:extLst>
              <c:ext xmlns:c16="http://schemas.microsoft.com/office/drawing/2014/chart" uri="{C3380CC4-5D6E-409C-BE32-E72D297353CC}">
                <c16:uniqueId val="{00000013-441A-4AD9-A761-E3852218AEE2}"/>
              </c:ext>
            </c:extLst>
          </c:dPt>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8D7C-4A97-AD92-ECC52EE6EF48}"/>
            </c:ext>
          </c:extLst>
        </c:ser>
        <c:ser>
          <c:idx val="2"/>
          <c:order val="2"/>
          <c:tx>
            <c:strRef>
              <c:f>Sheet1!$D$1</c:f>
              <c:strCache>
                <c:ptCount val="1"/>
                <c:pt idx="0">
                  <c:v>Series 3</c:v>
                </c:pt>
              </c:strCache>
            </c:strRef>
          </c:tx>
          <c:spPr>
            <a:solidFill>
              <a:schemeClr val="accent3"/>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15-441A-4AD9-A761-E3852218AEE2}"/>
              </c:ext>
            </c:extLst>
          </c:dPt>
          <c:dPt>
            <c:idx val="1"/>
            <c:invertIfNegative val="0"/>
            <c:bubble3D val="0"/>
            <c:spPr>
              <a:solidFill>
                <a:schemeClr val="accent3"/>
              </a:solidFill>
              <a:ln>
                <a:noFill/>
              </a:ln>
              <a:effectLst/>
            </c:spPr>
            <c:extLst>
              <c:ext xmlns:c16="http://schemas.microsoft.com/office/drawing/2014/chart" uri="{C3380CC4-5D6E-409C-BE32-E72D297353CC}">
                <c16:uniqueId val="{00000017-441A-4AD9-A761-E3852218AEE2}"/>
              </c:ext>
            </c:extLst>
          </c:dPt>
          <c:dPt>
            <c:idx val="2"/>
            <c:invertIfNegative val="0"/>
            <c:bubble3D val="0"/>
            <c:spPr>
              <a:solidFill>
                <a:schemeClr val="accent3"/>
              </a:solidFill>
              <a:ln>
                <a:noFill/>
              </a:ln>
              <a:effectLst/>
            </c:spPr>
            <c:extLst>
              <c:ext xmlns:c16="http://schemas.microsoft.com/office/drawing/2014/chart" uri="{C3380CC4-5D6E-409C-BE32-E72D297353CC}">
                <c16:uniqueId val="{00000019-441A-4AD9-A761-E3852218AEE2}"/>
              </c:ext>
            </c:extLst>
          </c:dPt>
          <c:dPt>
            <c:idx val="3"/>
            <c:invertIfNegative val="0"/>
            <c:bubble3D val="0"/>
            <c:spPr>
              <a:solidFill>
                <a:schemeClr val="accent3"/>
              </a:solidFill>
              <a:ln>
                <a:noFill/>
              </a:ln>
              <a:effectLst/>
            </c:spPr>
            <c:extLst>
              <c:ext xmlns:c16="http://schemas.microsoft.com/office/drawing/2014/chart" uri="{C3380CC4-5D6E-409C-BE32-E72D297353CC}">
                <c16:uniqueId val="{0000001B-441A-4AD9-A761-E3852218AEE2}"/>
              </c:ext>
            </c:extLst>
          </c:dPt>
          <c:dPt>
            <c:idx val="4"/>
            <c:invertIfNegative val="0"/>
            <c:bubble3D val="0"/>
            <c:spPr>
              <a:solidFill>
                <a:schemeClr val="accent3"/>
              </a:solidFill>
              <a:ln>
                <a:noFill/>
              </a:ln>
              <a:effectLst/>
            </c:spPr>
            <c:extLst>
              <c:ext xmlns:c16="http://schemas.microsoft.com/office/drawing/2014/chart" uri="{C3380CC4-5D6E-409C-BE32-E72D297353CC}">
                <c16:uniqueId val="{0000001D-441A-4AD9-A761-E3852218AEE2}"/>
              </c:ext>
            </c:extLst>
          </c:dPt>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8D7C-4A97-AD92-ECC52EE6EF48}"/>
            </c:ext>
          </c:extLst>
        </c:ser>
        <c:dLbls>
          <c:showLegendKey val="0"/>
          <c:showVal val="0"/>
          <c:showCatName val="0"/>
          <c:showSerName val="0"/>
          <c:showPercent val="0"/>
          <c:showBubbleSize val="0"/>
        </c:dLbls>
        <c:gapWidth val="150"/>
        <c:overlap val="100"/>
        <c:serLines>
          <c:spPr>
            <a:ln w="9525" cap="flat" cmpd="sng" algn="ctr">
              <a:solidFill>
                <a:schemeClr val="tx1">
                  <a:lumMod val="35000"/>
                  <a:lumOff val="65000"/>
                </a:schemeClr>
              </a:solidFill>
              <a:round/>
            </a:ln>
            <a:effectLst/>
          </c:spPr>
        </c:serLines>
        <c:axId val="1013980352"/>
        <c:axId val="1013974944"/>
      </c:barChart>
      <c:valAx>
        <c:axId val="101397494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13980352"/>
        <c:crosses val="autoZero"/>
        <c:crossBetween val="between"/>
      </c:valAx>
      <c:catAx>
        <c:axId val="1013980352"/>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13974944"/>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Sales</c:v>
                </c:pt>
              </c:strCache>
            </c:strRef>
          </c:tx>
          <c:spPr>
            <a:solidFill>
              <a:schemeClr val="accent1"/>
            </a:solidFill>
            <a:ln w="19050">
              <a:solidFill>
                <a:schemeClr val="lt1"/>
              </a:solidFill>
            </a:ln>
            <a:effectLst/>
          </c:spPr>
          <c:invertIfNegative val="0"/>
          <c:dPt>
            <c:idx val="0"/>
            <c:invertIfNegative val="0"/>
            <c:bubble3D val="0"/>
            <c:spPr>
              <a:solidFill>
                <a:schemeClr val="accent1"/>
              </a:solidFill>
              <a:ln w="19050">
                <a:solidFill>
                  <a:schemeClr val="lt1"/>
                </a:solidFill>
              </a:ln>
              <a:effectLst/>
            </c:spPr>
            <c:extLst>
              <c:ext xmlns:c16="http://schemas.microsoft.com/office/drawing/2014/chart" uri="{C3380CC4-5D6E-409C-BE32-E72D297353CC}">
                <c16:uniqueId val="{00000001-E8AB-42A9-90C3-B5B16774141A}"/>
              </c:ext>
            </c:extLst>
          </c:dPt>
          <c:dPt>
            <c:idx val="1"/>
            <c:invertIfNegative val="0"/>
            <c:bubble3D val="0"/>
            <c:spPr>
              <a:solidFill>
                <a:schemeClr val="accent1"/>
              </a:solidFill>
              <a:ln w="19050">
                <a:solidFill>
                  <a:schemeClr val="lt1"/>
                </a:solidFill>
              </a:ln>
              <a:effectLst/>
            </c:spPr>
            <c:extLst>
              <c:ext xmlns:c16="http://schemas.microsoft.com/office/drawing/2014/chart" uri="{C3380CC4-5D6E-409C-BE32-E72D297353CC}">
                <c16:uniqueId val="{00000003-E8AB-42A9-90C3-B5B16774141A}"/>
              </c:ext>
            </c:extLst>
          </c:dPt>
          <c:dPt>
            <c:idx val="2"/>
            <c:invertIfNegative val="0"/>
            <c:bubble3D val="0"/>
            <c:spPr>
              <a:solidFill>
                <a:schemeClr val="accent1"/>
              </a:solidFill>
              <a:ln w="19050">
                <a:solidFill>
                  <a:schemeClr val="lt1"/>
                </a:solidFill>
              </a:ln>
              <a:effectLst/>
            </c:spPr>
            <c:extLst>
              <c:ext xmlns:c16="http://schemas.microsoft.com/office/drawing/2014/chart" uri="{C3380CC4-5D6E-409C-BE32-E72D297353CC}">
                <c16:uniqueId val="{00000005-E8AB-42A9-90C3-B5B16774141A}"/>
              </c:ext>
            </c:extLst>
          </c:dPt>
          <c:dPt>
            <c:idx val="3"/>
            <c:invertIfNegative val="0"/>
            <c:bubble3D val="0"/>
            <c:spPr>
              <a:solidFill>
                <a:schemeClr val="accent1"/>
              </a:solidFill>
              <a:ln w="19050">
                <a:solidFill>
                  <a:schemeClr val="lt1"/>
                </a:solidFill>
              </a:ln>
              <a:effectLst/>
            </c:spPr>
            <c:extLst>
              <c:ext xmlns:c16="http://schemas.microsoft.com/office/drawing/2014/chart" uri="{C3380CC4-5D6E-409C-BE32-E72D297353CC}">
                <c16:uniqueId val="{00000007-E8AB-42A9-90C3-B5B16774141A}"/>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A65E-4A3F-A58B-941B66B698C8}"/>
            </c:ext>
          </c:extLst>
        </c:ser>
        <c:dLbls>
          <c:showLegendKey val="0"/>
          <c:showVal val="0"/>
          <c:showCatName val="0"/>
          <c:showSerName val="0"/>
          <c:showPercent val="0"/>
          <c:showBubbleSize val="0"/>
        </c:dLbls>
        <c:gapWidth val="100"/>
        <c:overlap val="100"/>
        <c:axId val="2022475088"/>
        <c:axId val="2022484240"/>
      </c:barChart>
      <c:valAx>
        <c:axId val="2022484240"/>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22475088"/>
        <c:crosses val="autoZero"/>
        <c:crossBetween val="between"/>
      </c:valAx>
      <c:catAx>
        <c:axId val="2022475088"/>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22484240"/>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AA6D-4558-84A9-C68D13451F9F}"/>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AA6D-4558-84A9-C68D13451F9F}"/>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AA6D-4558-84A9-C68D13451F9F}"/>
            </c:ext>
          </c:extLst>
        </c:ser>
        <c:dLbls>
          <c:showLegendKey val="0"/>
          <c:showVal val="0"/>
          <c:showCatName val="0"/>
          <c:showSerName val="0"/>
          <c:showPercent val="0"/>
          <c:showBubbleSize val="0"/>
        </c:dLbls>
        <c:gapWidth val="150"/>
        <c:overlap val="100"/>
        <c:axId val="1848122688"/>
        <c:axId val="1848124352"/>
      </c:barChart>
      <c:catAx>
        <c:axId val="18481226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48124352"/>
        <c:crosses val="autoZero"/>
        <c:auto val="1"/>
        <c:lblAlgn val="ctr"/>
        <c:lblOffset val="100"/>
        <c:noMultiLvlLbl val="0"/>
      </c:catAx>
      <c:valAx>
        <c:axId val="184812435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481226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107A-420D-89FA-ABB01A890120}"/>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107A-420D-89FA-ABB01A890120}"/>
            </c:ext>
          </c:extLst>
        </c:ser>
        <c:dLbls>
          <c:showLegendKey val="0"/>
          <c:showVal val="0"/>
          <c:showCatName val="0"/>
          <c:showSerName val="0"/>
          <c:showPercent val="0"/>
          <c:showBubbleSize val="0"/>
        </c:dLbls>
        <c:gapWidth val="219"/>
        <c:overlap val="-27"/>
        <c:axId val="1246262848"/>
        <c:axId val="1246263680"/>
      </c:barChart>
      <c:lineChart>
        <c:grouping val="standard"/>
        <c:varyColors val="0"/>
        <c:ser>
          <c:idx val="2"/>
          <c:order val="2"/>
          <c:tx>
            <c:strRef>
              <c:f>Sheet1!$D$1</c:f>
              <c:strCache>
                <c:ptCount val="1"/>
                <c:pt idx="0">
                  <c:v>Series 3</c:v>
                </c:pt>
              </c:strCache>
            </c:strRef>
          </c:tx>
          <c:spPr>
            <a:ln w="28575" cap="rnd">
              <a:solidFill>
                <a:schemeClr val="accent3"/>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107A-420D-89FA-ABB01A890120}"/>
            </c:ext>
          </c:extLst>
        </c:ser>
        <c:dLbls>
          <c:showLegendKey val="0"/>
          <c:showVal val="0"/>
          <c:showCatName val="0"/>
          <c:showSerName val="0"/>
          <c:showPercent val="0"/>
          <c:showBubbleSize val="0"/>
        </c:dLbls>
        <c:marker val="1"/>
        <c:smooth val="0"/>
        <c:axId val="1246262848"/>
        <c:axId val="1246263680"/>
      </c:lineChart>
      <c:catAx>
        <c:axId val="1246262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46263680"/>
        <c:crosses val="autoZero"/>
        <c:auto val="1"/>
        <c:lblAlgn val="ctr"/>
        <c:lblOffset val="100"/>
        <c:noMultiLvlLbl val="0"/>
      </c:catAx>
      <c:valAx>
        <c:axId val="12462636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462628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accent1"/>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0-9DBB-4B7C-8741-3EABDDEE5F2D}"/>
            </c:ext>
          </c:extLst>
        </c:ser>
        <c:ser>
          <c:idx val="1"/>
          <c:order val="1"/>
          <c:tx>
            <c:strRef>
              <c:f>Sheet1!$C$1</c:f>
              <c:strCache>
                <c:ptCount val="1"/>
                <c:pt idx="0">
                  <c:v>Series 2</c:v>
                </c:pt>
              </c:strCache>
            </c:strRef>
          </c:tx>
          <c:spPr>
            <a:ln w="28575" cap="rnd">
              <a:solidFill>
                <a:schemeClr val="accent2"/>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01-9DBB-4B7C-8741-3EABDDEE5F2D}"/>
            </c:ext>
          </c:extLst>
        </c:ser>
        <c:ser>
          <c:idx val="2"/>
          <c:order val="2"/>
          <c:tx>
            <c:strRef>
              <c:f>Sheet1!$D$1</c:f>
              <c:strCache>
                <c:ptCount val="1"/>
                <c:pt idx="0">
                  <c:v>Series 3</c:v>
                </c:pt>
              </c:strCache>
            </c:strRef>
          </c:tx>
          <c:spPr>
            <a:ln w="28575" cap="rnd">
              <a:solidFill>
                <a:schemeClr val="accent3"/>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9DBB-4B7C-8741-3EABDDEE5F2D}"/>
            </c:ext>
          </c:extLst>
        </c:ser>
        <c:dLbls>
          <c:showLegendKey val="0"/>
          <c:showVal val="0"/>
          <c:showCatName val="0"/>
          <c:showSerName val="0"/>
          <c:showPercent val="0"/>
          <c:showBubbleSize val="0"/>
        </c:dLbls>
        <c:smooth val="0"/>
        <c:axId val="1013502064"/>
        <c:axId val="1013501648"/>
      </c:lineChart>
      <c:catAx>
        <c:axId val="10135020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13501648"/>
        <c:crosses val="autoZero"/>
        <c:auto val="1"/>
        <c:lblAlgn val="ctr"/>
        <c:lblOffset val="100"/>
        <c:noMultiLvlLbl val="0"/>
      </c:catAx>
      <c:valAx>
        <c:axId val="10135016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135020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cked"/>
        <c:varyColors val="0"/>
        <c:ser>
          <c:idx val="0"/>
          <c:order val="0"/>
          <c:tx>
            <c:strRef>
              <c:f>Sheet1!$B$1</c:f>
              <c:strCache>
                <c:ptCount val="1"/>
                <c:pt idx="0">
                  <c:v>Series 1</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0-8D7C-4A97-AD92-ECC52EE6EF48}"/>
            </c:ext>
          </c:extLst>
        </c:ser>
        <c:ser>
          <c:idx val="1"/>
          <c:order val="1"/>
          <c:tx>
            <c:strRef>
              <c:f>Sheet1!$C$1</c:f>
              <c:strCache>
                <c:ptCount val="1"/>
                <c:pt idx="0">
                  <c:v>Series 2</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01-8D7C-4A97-AD92-ECC52EE6EF48}"/>
            </c:ext>
          </c:extLst>
        </c:ser>
        <c:ser>
          <c:idx val="2"/>
          <c:order val="2"/>
          <c:tx>
            <c:strRef>
              <c:f>Sheet1!$D$1</c:f>
              <c:strCache>
                <c:ptCount val="1"/>
                <c:pt idx="0">
                  <c:v>Series 3</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8D7C-4A97-AD92-ECC52EE6EF48}"/>
            </c:ext>
          </c:extLst>
        </c:ser>
        <c:dLbls>
          <c:showLegendKey val="0"/>
          <c:showVal val="0"/>
          <c:showCatName val="0"/>
          <c:showSerName val="0"/>
          <c:showPercent val="0"/>
          <c:showBubbleSize val="0"/>
        </c:dLbls>
        <c:marker val="1"/>
        <c:smooth val="0"/>
        <c:axId val="1013492496"/>
        <c:axId val="1013483344"/>
      </c:lineChart>
      <c:catAx>
        <c:axId val="1013492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13483344"/>
        <c:crosses val="autoZero"/>
        <c:auto val="1"/>
        <c:lblAlgn val="ctr"/>
        <c:lblOffset val="100"/>
        <c:noMultiLvlLbl val="0"/>
      </c:catAx>
      <c:valAx>
        <c:axId val="10134833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134924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percentStacked"/>
        <c:varyColors val="0"/>
        <c:ser>
          <c:idx val="0"/>
          <c:order val="0"/>
          <c:tx>
            <c:strRef>
              <c:f>Sheet1!$B$1</c:f>
              <c:strCache>
                <c:ptCount val="1"/>
                <c:pt idx="0">
                  <c:v>Series 1</c:v>
                </c:pt>
              </c:strCache>
            </c:strRef>
          </c:tx>
          <c:spPr>
            <a:ln w="28575" cap="rnd">
              <a:solidFill>
                <a:schemeClr val="accent1"/>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0-0789-45A6-920B-93257493DC57}"/>
            </c:ext>
          </c:extLst>
        </c:ser>
        <c:ser>
          <c:idx val="1"/>
          <c:order val="1"/>
          <c:tx>
            <c:strRef>
              <c:f>Sheet1!$C$1</c:f>
              <c:strCache>
                <c:ptCount val="1"/>
                <c:pt idx="0">
                  <c:v>Series 2</c:v>
                </c:pt>
              </c:strCache>
            </c:strRef>
          </c:tx>
          <c:spPr>
            <a:ln w="28575" cap="rnd">
              <a:solidFill>
                <a:schemeClr val="accent2"/>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01-0789-45A6-920B-93257493DC57}"/>
            </c:ext>
          </c:extLst>
        </c:ser>
        <c:ser>
          <c:idx val="2"/>
          <c:order val="2"/>
          <c:tx>
            <c:strRef>
              <c:f>Sheet1!$D$1</c:f>
              <c:strCache>
                <c:ptCount val="1"/>
                <c:pt idx="0">
                  <c:v>Series 3</c:v>
                </c:pt>
              </c:strCache>
            </c:strRef>
          </c:tx>
          <c:spPr>
            <a:ln w="28575" cap="rnd">
              <a:solidFill>
                <a:schemeClr val="accent3"/>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0789-45A6-920B-93257493DC57}"/>
            </c:ext>
          </c:extLst>
        </c:ser>
        <c:dLbls>
          <c:showLegendKey val="0"/>
          <c:showVal val="0"/>
          <c:showCatName val="0"/>
          <c:showSerName val="0"/>
          <c:showPercent val="0"/>
          <c:showBubbleSize val="0"/>
        </c:dLbls>
        <c:smooth val="0"/>
        <c:axId val="1179054640"/>
        <c:axId val="1179047568"/>
      </c:lineChart>
      <c:catAx>
        <c:axId val="11790546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79047568"/>
        <c:crosses val="autoZero"/>
        <c:auto val="1"/>
        <c:lblAlgn val="ctr"/>
        <c:lblOffset val="100"/>
        <c:noMultiLvlLbl val="0"/>
      </c:catAx>
      <c:valAx>
        <c:axId val="117904756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790546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7782-4D3A-BA0E-518391E7F9D4}"/>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7782-4D3A-BA0E-518391E7F9D4}"/>
            </c:ext>
          </c:extLst>
        </c:ser>
        <c:dLbls>
          <c:showLegendKey val="0"/>
          <c:showVal val="0"/>
          <c:showCatName val="0"/>
          <c:showSerName val="0"/>
          <c:showPercent val="0"/>
          <c:showBubbleSize val="0"/>
        </c:dLbls>
        <c:gapWidth val="219"/>
        <c:overlap val="-27"/>
        <c:axId val="1838783200"/>
        <c:axId val="1838780288"/>
      </c:barChart>
      <c:lineChart>
        <c:grouping val="standard"/>
        <c:varyColors val="0"/>
        <c:ser>
          <c:idx val="2"/>
          <c:order val="2"/>
          <c:tx>
            <c:strRef>
              <c:f>Sheet1!$D$1</c:f>
              <c:strCache>
                <c:ptCount val="1"/>
                <c:pt idx="0">
                  <c:v>Series 3</c:v>
                </c:pt>
              </c:strCache>
            </c:strRef>
          </c:tx>
          <c:spPr>
            <a:ln w="28575" cap="rnd">
              <a:solidFill>
                <a:schemeClr val="accent3"/>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7782-4D3A-BA0E-518391E7F9D4}"/>
            </c:ext>
          </c:extLst>
        </c:ser>
        <c:dLbls>
          <c:showLegendKey val="0"/>
          <c:showVal val="0"/>
          <c:showCatName val="0"/>
          <c:showSerName val="0"/>
          <c:showPercent val="0"/>
          <c:showBubbleSize val="0"/>
        </c:dLbls>
        <c:marker val="1"/>
        <c:smooth val="0"/>
        <c:axId val="1838783200"/>
        <c:axId val="1838780288"/>
      </c:lineChart>
      <c:catAx>
        <c:axId val="18387832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38780288"/>
        <c:crosses val="autoZero"/>
        <c:auto val="1"/>
        <c:lblAlgn val="ctr"/>
        <c:lblOffset val="100"/>
        <c:noMultiLvlLbl val="0"/>
      </c:catAx>
      <c:valAx>
        <c:axId val="18387802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387832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accent1"/>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0-3006-45CC-B42F-85CADB1E3DF2}"/>
            </c:ext>
          </c:extLst>
        </c:ser>
        <c:ser>
          <c:idx val="1"/>
          <c:order val="1"/>
          <c:tx>
            <c:strRef>
              <c:f>Sheet1!$C$1</c:f>
              <c:strCache>
                <c:ptCount val="1"/>
                <c:pt idx="0">
                  <c:v>Series 2</c:v>
                </c:pt>
              </c:strCache>
            </c:strRef>
          </c:tx>
          <c:spPr>
            <a:ln w="28575" cap="rnd">
              <a:solidFill>
                <a:schemeClr val="accent2"/>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01-3006-45CC-B42F-85CADB1E3DF2}"/>
            </c:ext>
          </c:extLst>
        </c:ser>
        <c:ser>
          <c:idx val="2"/>
          <c:order val="2"/>
          <c:tx>
            <c:strRef>
              <c:f>Sheet1!$D$1</c:f>
              <c:strCache>
                <c:ptCount val="1"/>
                <c:pt idx="0">
                  <c:v>Series 3</c:v>
                </c:pt>
              </c:strCache>
            </c:strRef>
          </c:tx>
          <c:spPr>
            <a:ln w="28575" cap="rnd">
              <a:solidFill>
                <a:schemeClr val="accent3"/>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3006-45CC-B42F-85CADB1E3DF2}"/>
            </c:ext>
          </c:extLst>
        </c:ser>
        <c:dLbls>
          <c:showLegendKey val="0"/>
          <c:showVal val="0"/>
          <c:showCatName val="0"/>
          <c:showSerName val="0"/>
          <c:showPercent val="0"/>
          <c:showBubbleSize val="0"/>
        </c:dLbls>
        <c:smooth val="0"/>
        <c:axId val="1013481264"/>
        <c:axId val="1013485840"/>
      </c:lineChart>
      <c:catAx>
        <c:axId val="1013481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13485840"/>
        <c:crosses val="autoZero"/>
        <c:auto val="1"/>
        <c:lblAlgn val="ctr"/>
        <c:lblOffset val="100"/>
        <c:noMultiLvlLbl val="0"/>
      </c:catAx>
      <c:valAx>
        <c:axId val="10134858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134812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3006-45CC-B42F-85CADB1E3DF2}"/>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3006-45CC-B42F-85CADB1E3DF2}"/>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3006-45CC-B42F-85CADB1E3DF2}"/>
            </c:ext>
          </c:extLst>
        </c:ser>
        <c:dLbls>
          <c:showLegendKey val="0"/>
          <c:showVal val="0"/>
          <c:showCatName val="0"/>
          <c:showSerName val="0"/>
          <c:showPercent val="0"/>
          <c:showBubbleSize val="0"/>
        </c:dLbls>
        <c:gapWidth val="150"/>
        <c:axId val="1013481264"/>
        <c:axId val="1013485840"/>
      </c:barChart>
      <c:catAx>
        <c:axId val="1013481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13485840"/>
        <c:crosses val="autoZero"/>
        <c:auto val="1"/>
        <c:lblAlgn val="ctr"/>
        <c:lblOffset val="100"/>
        <c:noMultiLvlLbl val="0"/>
      </c:catAx>
      <c:valAx>
        <c:axId val="10134858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134812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cked"/>
        <c:varyColors val="0"/>
        <c:ser>
          <c:idx val="0"/>
          <c:order val="0"/>
          <c:tx>
            <c:strRef>
              <c:f>Sheet1!$B$1</c:f>
              <c:strCache>
                <c:ptCount val="1"/>
                <c:pt idx="0">
                  <c:v>Series 1</c:v>
                </c:pt>
              </c:strCache>
            </c:strRef>
          </c:tx>
          <c:spPr>
            <a:solidFill>
              <a:schemeClr val="accent1"/>
            </a:solidFill>
            <a:ln>
              <a:noFill/>
            </a:ln>
            <a:effectLst/>
          </c:spPr>
          <c:cat>
            <c:numRef>
              <c:f>Sheet1!$A$2:$A$6</c:f>
              <c:numCache>
                <c:formatCode>m/d/yyyy</c:formatCode>
                <c:ptCount val="5"/>
                <c:pt idx="0">
                  <c:v>37377</c:v>
                </c:pt>
                <c:pt idx="1">
                  <c:v>37408</c:v>
                </c:pt>
                <c:pt idx="2">
                  <c:v>37438</c:v>
                </c:pt>
                <c:pt idx="3">
                  <c:v>37469</c:v>
                </c:pt>
                <c:pt idx="4">
                  <c:v>37500</c:v>
                </c:pt>
              </c:numCache>
            </c:numRef>
          </c:cat>
          <c:val>
            <c:numRef>
              <c:f>Sheet1!$B$2:$B$6</c:f>
              <c:numCache>
                <c:formatCode>General</c:formatCode>
                <c:ptCount val="5"/>
                <c:pt idx="0">
                  <c:v>32</c:v>
                </c:pt>
                <c:pt idx="1">
                  <c:v>32</c:v>
                </c:pt>
                <c:pt idx="2">
                  <c:v>28</c:v>
                </c:pt>
                <c:pt idx="3">
                  <c:v>12</c:v>
                </c:pt>
                <c:pt idx="4">
                  <c:v>15</c:v>
                </c:pt>
              </c:numCache>
            </c:numRef>
          </c:val>
          <c:extLst>
            <c:ext xmlns:c16="http://schemas.microsoft.com/office/drawing/2014/chart" uri="{C3380CC4-5D6E-409C-BE32-E72D297353CC}">
              <c16:uniqueId val="{00000000-0A08-424F-A442-463E51C0CE2B}"/>
            </c:ext>
          </c:extLst>
        </c:ser>
        <c:ser>
          <c:idx val="1"/>
          <c:order val="1"/>
          <c:tx>
            <c:strRef>
              <c:f>Sheet1!$C$1</c:f>
              <c:strCache>
                <c:ptCount val="1"/>
                <c:pt idx="0">
                  <c:v>Series 2</c:v>
                </c:pt>
              </c:strCache>
            </c:strRef>
          </c:tx>
          <c:spPr>
            <a:solidFill>
              <a:schemeClr val="accent2"/>
            </a:solidFill>
            <a:ln>
              <a:noFill/>
            </a:ln>
            <a:effectLst/>
          </c:spPr>
          <c:cat>
            <c:numRef>
              <c:f>Sheet1!$A$2:$A$6</c:f>
              <c:numCache>
                <c:formatCode>m/d/yyyy</c:formatCode>
                <c:ptCount val="5"/>
                <c:pt idx="0">
                  <c:v>37377</c:v>
                </c:pt>
                <c:pt idx="1">
                  <c:v>37408</c:v>
                </c:pt>
                <c:pt idx="2">
                  <c:v>37438</c:v>
                </c:pt>
                <c:pt idx="3">
                  <c:v>37469</c:v>
                </c:pt>
                <c:pt idx="4">
                  <c:v>37500</c:v>
                </c:pt>
              </c:numCache>
            </c:numRef>
          </c:cat>
          <c:val>
            <c:numRef>
              <c:f>Sheet1!$C$2:$C$6</c:f>
              <c:numCache>
                <c:formatCode>General</c:formatCode>
                <c:ptCount val="5"/>
                <c:pt idx="0">
                  <c:v>12</c:v>
                </c:pt>
                <c:pt idx="1">
                  <c:v>12</c:v>
                </c:pt>
                <c:pt idx="2">
                  <c:v>12</c:v>
                </c:pt>
                <c:pt idx="3">
                  <c:v>21</c:v>
                </c:pt>
                <c:pt idx="4">
                  <c:v>28</c:v>
                </c:pt>
              </c:numCache>
            </c:numRef>
          </c:val>
          <c:extLst>
            <c:ext xmlns:c16="http://schemas.microsoft.com/office/drawing/2014/chart" uri="{C3380CC4-5D6E-409C-BE32-E72D297353CC}">
              <c16:uniqueId val="{00000001-0A08-424F-A442-463E51C0CE2B}"/>
            </c:ext>
          </c:extLst>
        </c:ser>
        <c:dLbls>
          <c:showLegendKey val="0"/>
          <c:showVal val="0"/>
          <c:showCatName val="0"/>
          <c:showSerName val="0"/>
          <c:showPercent val="0"/>
          <c:showBubbleSize val="0"/>
        </c:dLbls>
        <c:axId val="2145969824"/>
        <c:axId val="2145958176"/>
      </c:areaChart>
      <c:dateAx>
        <c:axId val="2145969824"/>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5958176"/>
        <c:crosses val="autoZero"/>
        <c:auto val="1"/>
        <c:lblOffset val="100"/>
        <c:baseTimeUnit val="months"/>
      </c:dateAx>
      <c:valAx>
        <c:axId val="21459581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5969824"/>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ubbleChart>
        <c:varyColors val="0"/>
        <c:ser>
          <c:idx val="0"/>
          <c:order val="0"/>
          <c:tx>
            <c:strRef>
              <c:f>Sheet1!$B$1</c:f>
              <c:strCache>
                <c:ptCount val="1"/>
                <c:pt idx="0">
                  <c:v>Y-Values</c:v>
                </c:pt>
              </c:strCache>
            </c:strRef>
          </c:tx>
          <c:spPr>
            <a:solidFill>
              <a:schemeClr val="accent1">
                <a:alpha val="75000"/>
              </a:schemeClr>
            </a:solidFill>
            <a:ln>
              <a:noFill/>
            </a:ln>
            <a:effectLst/>
          </c:spPr>
          <c:invertIfNegative val="0"/>
          <c:xVal>
            <c:numRef>
              <c:f>Sheet1!$A$2:$A$4</c:f>
              <c:numCache>
                <c:formatCode>General</c:formatCode>
                <c:ptCount val="3"/>
                <c:pt idx="0">
                  <c:v>0.7</c:v>
                </c:pt>
                <c:pt idx="1">
                  <c:v>1.8</c:v>
                </c:pt>
                <c:pt idx="2">
                  <c:v>2.6</c:v>
                </c:pt>
              </c:numCache>
            </c:numRef>
          </c:xVal>
          <c:yVal>
            <c:numRef>
              <c:f>Sheet1!$B$2:$B$4</c:f>
              <c:numCache>
                <c:formatCode>General</c:formatCode>
                <c:ptCount val="3"/>
                <c:pt idx="0">
                  <c:v>2.7</c:v>
                </c:pt>
                <c:pt idx="1">
                  <c:v>3.2</c:v>
                </c:pt>
                <c:pt idx="2">
                  <c:v>0.8</c:v>
                </c:pt>
              </c:numCache>
            </c:numRef>
          </c:yVal>
          <c:bubbleSize>
            <c:numRef>
              <c:f>Sheet1!$C$2:$C$4</c:f>
              <c:numCache>
                <c:formatCode>General</c:formatCode>
                <c:ptCount val="3"/>
                <c:pt idx="0">
                  <c:v>10</c:v>
                </c:pt>
                <c:pt idx="1">
                  <c:v>4</c:v>
                </c:pt>
                <c:pt idx="2">
                  <c:v>8</c:v>
                </c:pt>
              </c:numCache>
            </c:numRef>
          </c:bubbleSize>
          <c:bubble3D val="0"/>
          <c:extLst>
            <c:ext xmlns:c16="http://schemas.microsoft.com/office/drawing/2014/chart" uri="{C3380CC4-5D6E-409C-BE32-E72D297353CC}">
              <c16:uniqueId val="{00000000-3F16-4BDA-8BF5-13B82C7AAF0A}"/>
            </c:ext>
          </c:extLst>
        </c:ser>
        <c:dLbls>
          <c:showLegendKey val="0"/>
          <c:showVal val="0"/>
          <c:showCatName val="0"/>
          <c:showSerName val="0"/>
          <c:showPercent val="0"/>
          <c:showBubbleSize val="0"/>
        </c:dLbls>
        <c:bubbleScale val="100"/>
        <c:showNegBubbles val="0"/>
        <c:axId val="1897633312"/>
        <c:axId val="1897634976"/>
      </c:bubbleChart>
      <c:valAx>
        <c:axId val="189763331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97634976"/>
        <c:crosses val="autoZero"/>
        <c:crossBetween val="midCat"/>
      </c:valAx>
      <c:valAx>
        <c:axId val="18976349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97633312"/>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9F27-44DB-B01C-74F2485A9ABA}"/>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9F27-44DB-B01C-74F2485A9ABA}"/>
            </c:ext>
          </c:extLst>
        </c:ser>
        <c:dLbls>
          <c:showLegendKey val="0"/>
          <c:showVal val="0"/>
          <c:showCatName val="0"/>
          <c:showSerName val="0"/>
          <c:showPercent val="0"/>
          <c:showBubbleSize val="0"/>
        </c:dLbls>
        <c:gapWidth val="219"/>
        <c:overlap val="-27"/>
        <c:axId val="1470019760"/>
        <c:axId val="1470021008"/>
      </c:barChart>
      <c:lineChart>
        <c:grouping val="standard"/>
        <c:varyColors val="0"/>
        <c:ser>
          <c:idx val="2"/>
          <c:order val="2"/>
          <c:tx>
            <c:strRef>
              <c:f>Sheet1!$D$1</c:f>
              <c:strCache>
                <c:ptCount val="1"/>
                <c:pt idx="0">
                  <c:v>Series 3</c:v>
                </c:pt>
              </c:strCache>
            </c:strRef>
          </c:tx>
          <c:spPr>
            <a:ln w="28575" cap="rnd">
              <a:solidFill>
                <a:schemeClr val="accent3"/>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9F27-44DB-B01C-74F2485A9ABA}"/>
            </c:ext>
          </c:extLst>
        </c:ser>
        <c:dLbls>
          <c:showLegendKey val="0"/>
          <c:showVal val="0"/>
          <c:showCatName val="0"/>
          <c:showSerName val="0"/>
          <c:showPercent val="0"/>
          <c:showBubbleSize val="0"/>
        </c:dLbls>
        <c:marker val="1"/>
        <c:smooth val="0"/>
        <c:axId val="1470019760"/>
        <c:axId val="1470021008"/>
      </c:lineChart>
      <c:catAx>
        <c:axId val="14700197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70021008"/>
        <c:crosses val="autoZero"/>
        <c:auto val="1"/>
        <c:lblAlgn val="ctr"/>
        <c:lblOffset val="100"/>
        <c:noMultiLvlLbl val="0"/>
      </c:catAx>
      <c:valAx>
        <c:axId val="14700210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700197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AE28-4B58-9BD0-0F364C20903C}"/>
              </c:ext>
            </c:extLst>
          </c:dPt>
          <c:dPt>
            <c:idx val="1"/>
            <c:invertIfNegative val="0"/>
            <c:bubble3D val="0"/>
            <c:spPr>
              <a:solidFill>
                <a:schemeClr val="accent1"/>
              </a:solidFill>
              <a:ln>
                <a:noFill/>
              </a:ln>
              <a:effectLst/>
            </c:spPr>
            <c:extLst>
              <c:ext xmlns:c16="http://schemas.microsoft.com/office/drawing/2014/chart" uri="{C3380CC4-5D6E-409C-BE32-E72D297353CC}">
                <c16:uniqueId val="{00000003-AE28-4B58-9BD0-0F364C20903C}"/>
              </c:ext>
            </c:extLst>
          </c:dPt>
          <c:dPt>
            <c:idx val="2"/>
            <c:invertIfNegative val="0"/>
            <c:bubble3D val="0"/>
            <c:spPr>
              <a:solidFill>
                <a:schemeClr val="accent1"/>
              </a:solidFill>
              <a:ln>
                <a:noFill/>
              </a:ln>
              <a:effectLst/>
            </c:spPr>
            <c:extLst>
              <c:ext xmlns:c16="http://schemas.microsoft.com/office/drawing/2014/chart" uri="{C3380CC4-5D6E-409C-BE32-E72D297353CC}">
                <c16:uniqueId val="{00000005-AE28-4B58-9BD0-0F364C20903C}"/>
              </c:ext>
            </c:extLst>
          </c:dPt>
          <c:dPt>
            <c:idx val="3"/>
            <c:invertIfNegative val="0"/>
            <c:bubble3D val="0"/>
            <c:spPr>
              <a:solidFill>
                <a:schemeClr val="accent1"/>
              </a:solidFill>
              <a:ln>
                <a:noFill/>
              </a:ln>
              <a:effectLst/>
            </c:spPr>
            <c:extLst>
              <c:ext xmlns:c16="http://schemas.microsoft.com/office/drawing/2014/chart" uri="{C3380CC4-5D6E-409C-BE32-E72D297353CC}">
                <c16:uniqueId val="{00000007-AE28-4B58-9BD0-0F364C20903C}"/>
              </c:ext>
            </c:extLst>
          </c:dPt>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9DBB-4B7C-8741-3EABDDEE5F2D}"/>
            </c:ext>
          </c:extLst>
        </c:ser>
        <c:ser>
          <c:idx val="1"/>
          <c:order val="1"/>
          <c:tx>
            <c:strRef>
              <c:f>Sheet1!$C$1</c:f>
              <c:strCache>
                <c:ptCount val="1"/>
                <c:pt idx="0">
                  <c:v>Series 2</c:v>
                </c:pt>
              </c:strCache>
            </c:strRef>
          </c:tx>
          <c:spPr>
            <a:solidFill>
              <a:schemeClr val="accent2"/>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9-AE28-4B58-9BD0-0F364C20903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B-AE28-4B58-9BD0-0F364C20903C}"/>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D-AE28-4B58-9BD0-0F364C20903C}"/>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F-AE28-4B58-9BD0-0F364C20903C}"/>
              </c:ext>
            </c:extLst>
          </c:dPt>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9DBB-4B7C-8741-3EABDDEE5F2D}"/>
            </c:ext>
          </c:extLst>
        </c:ser>
        <c:ser>
          <c:idx val="2"/>
          <c:order val="2"/>
          <c:tx>
            <c:strRef>
              <c:f>Sheet1!$D$1</c:f>
              <c:strCache>
                <c:ptCount val="1"/>
                <c:pt idx="0">
                  <c:v>Series 3</c:v>
                </c:pt>
              </c:strCache>
            </c:strRef>
          </c:tx>
          <c:spPr>
            <a:solidFill>
              <a:schemeClr val="accent3"/>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11-AE28-4B58-9BD0-0F364C20903C}"/>
              </c:ext>
            </c:extLst>
          </c:dPt>
          <c:dPt>
            <c:idx val="1"/>
            <c:invertIfNegative val="0"/>
            <c:bubble3D val="0"/>
            <c:spPr>
              <a:solidFill>
                <a:schemeClr val="accent3"/>
              </a:solidFill>
              <a:ln>
                <a:noFill/>
              </a:ln>
              <a:effectLst/>
            </c:spPr>
            <c:extLst>
              <c:ext xmlns:c16="http://schemas.microsoft.com/office/drawing/2014/chart" uri="{C3380CC4-5D6E-409C-BE32-E72D297353CC}">
                <c16:uniqueId val="{00000013-AE28-4B58-9BD0-0F364C20903C}"/>
              </c:ext>
            </c:extLst>
          </c:dPt>
          <c:dPt>
            <c:idx val="2"/>
            <c:invertIfNegative val="0"/>
            <c:bubble3D val="0"/>
            <c:spPr>
              <a:solidFill>
                <a:schemeClr val="accent3"/>
              </a:solidFill>
              <a:ln>
                <a:noFill/>
              </a:ln>
              <a:effectLst/>
            </c:spPr>
            <c:extLst>
              <c:ext xmlns:c16="http://schemas.microsoft.com/office/drawing/2014/chart" uri="{C3380CC4-5D6E-409C-BE32-E72D297353CC}">
                <c16:uniqueId val="{00000015-AE28-4B58-9BD0-0F364C20903C}"/>
              </c:ext>
            </c:extLst>
          </c:dPt>
          <c:dPt>
            <c:idx val="3"/>
            <c:invertIfNegative val="0"/>
            <c:bubble3D val="0"/>
            <c:spPr>
              <a:solidFill>
                <a:schemeClr val="accent3"/>
              </a:solidFill>
              <a:ln>
                <a:noFill/>
              </a:ln>
              <a:effectLst/>
            </c:spPr>
            <c:extLst>
              <c:ext xmlns:c16="http://schemas.microsoft.com/office/drawing/2014/chart" uri="{C3380CC4-5D6E-409C-BE32-E72D297353CC}">
                <c16:uniqueId val="{00000017-AE28-4B58-9BD0-0F364C20903C}"/>
              </c:ext>
            </c:extLst>
          </c:dPt>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9DBB-4B7C-8741-3EABDDEE5F2D}"/>
            </c:ext>
          </c:extLst>
        </c:ser>
        <c:dLbls>
          <c:showLegendKey val="0"/>
          <c:showVal val="0"/>
          <c:showCatName val="0"/>
          <c:showSerName val="0"/>
          <c:showPercent val="0"/>
          <c:showBubbleSize val="0"/>
        </c:dLbls>
        <c:gapWidth val="100"/>
        <c:axId val="1179047984"/>
        <c:axId val="1179048816"/>
      </c:barChart>
      <c:valAx>
        <c:axId val="117904881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79047984"/>
        <c:crosses val="autoZero"/>
        <c:crossBetween val="between"/>
      </c:valAx>
      <c:catAx>
        <c:axId val="1179047984"/>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79048816"/>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9DBB-4B7C-8741-3EABDDEE5F2D}"/>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9DBB-4B7C-8741-3EABDDEE5F2D}"/>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9DBB-4B7C-8741-3EABDDEE5F2D}"/>
            </c:ext>
          </c:extLst>
        </c:ser>
        <c:dLbls>
          <c:showLegendKey val="0"/>
          <c:showVal val="0"/>
          <c:showCatName val="0"/>
          <c:showSerName val="0"/>
          <c:showPercent val="0"/>
          <c:showBubbleSize val="0"/>
        </c:dLbls>
        <c:gapWidth val="219"/>
        <c:overlap val="-27"/>
        <c:axId val="1013502064"/>
        <c:axId val="1013501648"/>
      </c:barChart>
      <c:catAx>
        <c:axId val="10135020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13501648"/>
        <c:crosses val="autoZero"/>
        <c:auto val="1"/>
        <c:lblAlgn val="ctr"/>
        <c:lblOffset val="100"/>
        <c:noMultiLvlLbl val="0"/>
      </c:catAx>
      <c:valAx>
        <c:axId val="10135016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135020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DE14-4384-BC13-9C3F8F0C5F7F}"/>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DE14-4384-BC13-9C3F8F0C5F7F}"/>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DE14-4384-BC13-9C3F8F0C5F7F}"/>
            </c:ext>
          </c:extLst>
        </c:ser>
        <c:dLbls>
          <c:showLegendKey val="0"/>
          <c:showVal val="0"/>
          <c:showCatName val="0"/>
          <c:showSerName val="0"/>
          <c:showPercent val="0"/>
          <c:showBubbleSize val="0"/>
        </c:dLbls>
        <c:gapWidth val="150"/>
        <c:overlap val="100"/>
        <c:axId val="1063613024"/>
        <c:axId val="1063613440"/>
      </c:barChart>
      <c:catAx>
        <c:axId val="10636130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63613440"/>
        <c:crosses val="autoZero"/>
        <c:auto val="1"/>
        <c:lblAlgn val="ctr"/>
        <c:lblOffset val="100"/>
        <c:noMultiLvlLbl val="0"/>
      </c:catAx>
      <c:valAx>
        <c:axId val="106361344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636130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ndard"/>
        <c:varyColors val="0"/>
        <c:ser>
          <c:idx val="0"/>
          <c:order val="0"/>
          <c:tx>
            <c:strRef>
              <c:f>Sheet1!$B$1</c:f>
              <c:strCache>
                <c:ptCount val="1"/>
                <c:pt idx="0">
                  <c:v>Series 1</c:v>
                </c:pt>
              </c:strCache>
            </c:strRef>
          </c:tx>
          <c:spPr>
            <a:solidFill>
              <a:schemeClr val="accent1"/>
            </a:solidFill>
            <a:ln>
              <a:noFill/>
            </a:ln>
            <a:effectLst/>
          </c:spPr>
          <c:cat>
            <c:numRef>
              <c:f>Sheet1!$A$2:$A$6</c:f>
              <c:numCache>
                <c:formatCode>m/d/yyyy</c:formatCode>
                <c:ptCount val="5"/>
                <c:pt idx="0">
                  <c:v>37377</c:v>
                </c:pt>
                <c:pt idx="1">
                  <c:v>37408</c:v>
                </c:pt>
                <c:pt idx="2">
                  <c:v>37438</c:v>
                </c:pt>
                <c:pt idx="3">
                  <c:v>37469</c:v>
                </c:pt>
                <c:pt idx="4">
                  <c:v>37500</c:v>
                </c:pt>
              </c:numCache>
            </c:numRef>
          </c:cat>
          <c:val>
            <c:numRef>
              <c:f>Sheet1!$B$2:$B$6</c:f>
              <c:numCache>
                <c:formatCode>General</c:formatCode>
                <c:ptCount val="5"/>
                <c:pt idx="0">
                  <c:v>32</c:v>
                </c:pt>
                <c:pt idx="1">
                  <c:v>32</c:v>
                </c:pt>
                <c:pt idx="2">
                  <c:v>28</c:v>
                </c:pt>
                <c:pt idx="3">
                  <c:v>12</c:v>
                </c:pt>
                <c:pt idx="4">
                  <c:v>15</c:v>
                </c:pt>
              </c:numCache>
            </c:numRef>
          </c:val>
          <c:extLst>
            <c:ext xmlns:c16="http://schemas.microsoft.com/office/drawing/2014/chart" uri="{C3380CC4-5D6E-409C-BE32-E72D297353CC}">
              <c16:uniqueId val="{00000000-82D3-48CC-BC61-8DCE38043DBC}"/>
            </c:ext>
          </c:extLst>
        </c:ser>
        <c:ser>
          <c:idx val="1"/>
          <c:order val="1"/>
          <c:tx>
            <c:strRef>
              <c:f>Sheet1!$C$1</c:f>
              <c:strCache>
                <c:ptCount val="1"/>
                <c:pt idx="0">
                  <c:v>Series 2</c:v>
                </c:pt>
              </c:strCache>
            </c:strRef>
          </c:tx>
          <c:spPr>
            <a:solidFill>
              <a:schemeClr val="accent2"/>
            </a:solidFill>
            <a:ln>
              <a:noFill/>
            </a:ln>
            <a:effectLst/>
          </c:spPr>
          <c:cat>
            <c:numRef>
              <c:f>Sheet1!$A$2:$A$6</c:f>
              <c:numCache>
                <c:formatCode>m/d/yyyy</c:formatCode>
                <c:ptCount val="5"/>
                <c:pt idx="0">
                  <c:v>37377</c:v>
                </c:pt>
                <c:pt idx="1">
                  <c:v>37408</c:v>
                </c:pt>
                <c:pt idx="2">
                  <c:v>37438</c:v>
                </c:pt>
                <c:pt idx="3">
                  <c:v>37469</c:v>
                </c:pt>
                <c:pt idx="4">
                  <c:v>37500</c:v>
                </c:pt>
              </c:numCache>
            </c:numRef>
          </c:cat>
          <c:val>
            <c:numRef>
              <c:f>Sheet1!$C$2:$C$6</c:f>
              <c:numCache>
                <c:formatCode>General</c:formatCode>
                <c:ptCount val="5"/>
                <c:pt idx="0">
                  <c:v>12</c:v>
                </c:pt>
                <c:pt idx="1">
                  <c:v>12</c:v>
                </c:pt>
                <c:pt idx="2">
                  <c:v>12</c:v>
                </c:pt>
                <c:pt idx="3">
                  <c:v>21</c:v>
                </c:pt>
                <c:pt idx="4">
                  <c:v>28</c:v>
                </c:pt>
              </c:numCache>
            </c:numRef>
          </c:val>
          <c:extLst>
            <c:ext xmlns:c16="http://schemas.microsoft.com/office/drawing/2014/chart" uri="{C3380CC4-5D6E-409C-BE32-E72D297353CC}">
              <c16:uniqueId val="{00000001-82D3-48CC-BC61-8DCE38043DBC}"/>
            </c:ext>
          </c:extLst>
        </c:ser>
        <c:dLbls>
          <c:showLegendKey val="0"/>
          <c:showVal val="0"/>
          <c:showCatName val="0"/>
          <c:showSerName val="0"/>
          <c:showPercent val="0"/>
          <c:showBubbleSize val="0"/>
        </c:dLbls>
        <c:axId val="1238723824"/>
        <c:axId val="1238720912"/>
      </c:areaChart>
      <c:dateAx>
        <c:axId val="1238723824"/>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38720912"/>
        <c:crosses val="autoZero"/>
        <c:auto val="1"/>
        <c:lblOffset val="100"/>
        <c:baseTimeUnit val="months"/>
      </c:dateAx>
      <c:valAx>
        <c:axId val="12387209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38723824"/>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percentStacked"/>
        <c:varyColors val="0"/>
        <c:ser>
          <c:idx val="0"/>
          <c:order val="0"/>
          <c:tx>
            <c:strRef>
              <c:f>Sheet1!$B$1</c:f>
              <c:strCache>
                <c:ptCount val="1"/>
                <c:pt idx="0">
                  <c:v>Series 1</c:v>
                </c:pt>
              </c:strCache>
            </c:strRef>
          </c:tx>
          <c:spPr>
            <a:solidFill>
              <a:schemeClr val="accent1"/>
            </a:solidFill>
            <a:ln>
              <a:noFill/>
            </a:ln>
            <a:effectLst/>
          </c:spPr>
          <c:cat>
            <c:numRef>
              <c:f>Sheet1!$A$2:$A$6</c:f>
              <c:numCache>
                <c:formatCode>m/d/yyyy</c:formatCode>
                <c:ptCount val="5"/>
                <c:pt idx="0">
                  <c:v>37377</c:v>
                </c:pt>
                <c:pt idx="1">
                  <c:v>37408</c:v>
                </c:pt>
                <c:pt idx="2">
                  <c:v>37438</c:v>
                </c:pt>
                <c:pt idx="3">
                  <c:v>37469</c:v>
                </c:pt>
                <c:pt idx="4">
                  <c:v>37500</c:v>
                </c:pt>
              </c:numCache>
            </c:numRef>
          </c:cat>
          <c:val>
            <c:numRef>
              <c:f>Sheet1!$B$2:$B$6</c:f>
              <c:numCache>
                <c:formatCode>General</c:formatCode>
                <c:ptCount val="5"/>
                <c:pt idx="0">
                  <c:v>32</c:v>
                </c:pt>
                <c:pt idx="1">
                  <c:v>32</c:v>
                </c:pt>
                <c:pt idx="2">
                  <c:v>28</c:v>
                </c:pt>
                <c:pt idx="3">
                  <c:v>12</c:v>
                </c:pt>
                <c:pt idx="4">
                  <c:v>15</c:v>
                </c:pt>
              </c:numCache>
            </c:numRef>
          </c:val>
          <c:extLst>
            <c:ext xmlns:c16="http://schemas.microsoft.com/office/drawing/2014/chart" uri="{C3380CC4-5D6E-409C-BE32-E72D297353CC}">
              <c16:uniqueId val="{00000000-0AAB-423E-BCE4-2642E6CF9C96}"/>
            </c:ext>
          </c:extLst>
        </c:ser>
        <c:ser>
          <c:idx val="1"/>
          <c:order val="1"/>
          <c:tx>
            <c:strRef>
              <c:f>Sheet1!$C$1</c:f>
              <c:strCache>
                <c:ptCount val="1"/>
                <c:pt idx="0">
                  <c:v>Series 2</c:v>
                </c:pt>
              </c:strCache>
            </c:strRef>
          </c:tx>
          <c:spPr>
            <a:solidFill>
              <a:schemeClr val="accent2"/>
            </a:solidFill>
            <a:ln>
              <a:noFill/>
            </a:ln>
            <a:effectLst/>
          </c:spPr>
          <c:cat>
            <c:numRef>
              <c:f>Sheet1!$A$2:$A$6</c:f>
              <c:numCache>
                <c:formatCode>m/d/yyyy</c:formatCode>
                <c:ptCount val="5"/>
                <c:pt idx="0">
                  <c:v>37377</c:v>
                </c:pt>
                <c:pt idx="1">
                  <c:v>37408</c:v>
                </c:pt>
                <c:pt idx="2">
                  <c:v>37438</c:v>
                </c:pt>
                <c:pt idx="3">
                  <c:v>37469</c:v>
                </c:pt>
                <c:pt idx="4">
                  <c:v>37500</c:v>
                </c:pt>
              </c:numCache>
            </c:numRef>
          </c:cat>
          <c:val>
            <c:numRef>
              <c:f>Sheet1!$C$2:$C$6</c:f>
              <c:numCache>
                <c:formatCode>General</c:formatCode>
                <c:ptCount val="5"/>
                <c:pt idx="0">
                  <c:v>12</c:v>
                </c:pt>
                <c:pt idx="1">
                  <c:v>12</c:v>
                </c:pt>
                <c:pt idx="2">
                  <c:v>12</c:v>
                </c:pt>
                <c:pt idx="3">
                  <c:v>21</c:v>
                </c:pt>
                <c:pt idx="4">
                  <c:v>28</c:v>
                </c:pt>
              </c:numCache>
            </c:numRef>
          </c:val>
          <c:extLst>
            <c:ext xmlns:c16="http://schemas.microsoft.com/office/drawing/2014/chart" uri="{C3380CC4-5D6E-409C-BE32-E72D297353CC}">
              <c16:uniqueId val="{00000001-0AAB-423E-BCE4-2642E6CF9C96}"/>
            </c:ext>
          </c:extLst>
        </c:ser>
        <c:dLbls>
          <c:showLegendKey val="0"/>
          <c:showVal val="0"/>
          <c:showCatName val="0"/>
          <c:showSerName val="0"/>
          <c:showPercent val="0"/>
          <c:showBubbleSize val="0"/>
        </c:dLbls>
        <c:axId val="1008822016"/>
        <c:axId val="1008816608"/>
      </c:areaChart>
      <c:dateAx>
        <c:axId val="1008822016"/>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08816608"/>
        <c:crosses val="autoZero"/>
        <c:auto val="1"/>
        <c:lblOffset val="100"/>
        <c:baseTimeUnit val="months"/>
      </c:dateAx>
      <c:valAx>
        <c:axId val="100881660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08822016"/>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Sheet1!$B$1</c:f>
              <c:strCache>
                <c:ptCount val="1"/>
                <c:pt idx="0">
                  <c:v>Y-Values</c:v>
                </c:pt>
              </c:strCache>
            </c:strRef>
          </c:tx>
          <c:spPr>
            <a:ln w="19050" cap="rnd">
              <a:noFill/>
              <a:round/>
            </a:ln>
            <a:effectLst/>
          </c:spPr>
          <c:marker>
            <c:symbol val="circle"/>
            <c:size val="5"/>
            <c:spPr>
              <a:solidFill>
                <a:schemeClr val="accent1"/>
              </a:solidFill>
              <a:ln w="9525">
                <a:solidFill>
                  <a:schemeClr val="accent1"/>
                </a:solidFill>
              </a:ln>
              <a:effectLst/>
            </c:spPr>
          </c:marker>
          <c:xVal>
            <c:numRef>
              <c:f>Sheet1!$A$2:$A$4</c:f>
              <c:numCache>
                <c:formatCode>General</c:formatCode>
                <c:ptCount val="3"/>
                <c:pt idx="0">
                  <c:v>0.7</c:v>
                </c:pt>
                <c:pt idx="1">
                  <c:v>1.8</c:v>
                </c:pt>
                <c:pt idx="2">
                  <c:v>2.6</c:v>
                </c:pt>
              </c:numCache>
            </c:numRef>
          </c:xVal>
          <c:yVal>
            <c:numRef>
              <c:f>Sheet1!$B$2:$B$4</c:f>
              <c:numCache>
                <c:formatCode>General</c:formatCode>
                <c:ptCount val="3"/>
                <c:pt idx="0">
                  <c:v>2.7</c:v>
                </c:pt>
                <c:pt idx="1">
                  <c:v>3.2</c:v>
                </c:pt>
                <c:pt idx="2">
                  <c:v>0.8</c:v>
                </c:pt>
              </c:numCache>
            </c:numRef>
          </c:yVal>
          <c:smooth val="0"/>
          <c:extLst>
            <c:ext xmlns:c16="http://schemas.microsoft.com/office/drawing/2014/chart" uri="{C3380CC4-5D6E-409C-BE32-E72D297353CC}">
              <c16:uniqueId val="{00000000-C7BF-4487-8C29-504DA1A3FC5C}"/>
            </c:ext>
          </c:extLst>
        </c:ser>
        <c:dLbls>
          <c:showLegendKey val="0"/>
          <c:showVal val="0"/>
          <c:showCatName val="0"/>
          <c:showSerName val="0"/>
          <c:showPercent val="0"/>
          <c:showBubbleSize val="0"/>
        </c:dLbls>
        <c:axId val="1140489136"/>
        <c:axId val="1140490800"/>
      </c:scatterChart>
      <c:valAx>
        <c:axId val="114048913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40490800"/>
        <c:crosses val="autoZero"/>
        <c:crossBetween val="midCat"/>
      </c:valAx>
      <c:valAx>
        <c:axId val="11404908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40489136"/>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ubbleChart>
        <c:varyColors val="0"/>
        <c:ser>
          <c:idx val="0"/>
          <c:order val="0"/>
          <c:tx>
            <c:strRef>
              <c:f>Sheet1!$B$1</c:f>
              <c:strCache>
                <c:ptCount val="1"/>
                <c:pt idx="0">
                  <c:v>Y-Values</c:v>
                </c:pt>
              </c:strCache>
            </c:strRef>
          </c:tx>
          <c:spPr>
            <a:solidFill>
              <a:schemeClr val="accent1">
                <a:alpha val="75000"/>
              </a:schemeClr>
            </a:solidFill>
            <a:ln>
              <a:noFill/>
            </a:ln>
            <a:effectLst/>
          </c:spPr>
          <c:invertIfNegative val="0"/>
          <c:xVal>
            <c:numRef>
              <c:f>Sheet1!$A$2:$A$4</c:f>
              <c:numCache>
                <c:formatCode>General</c:formatCode>
                <c:ptCount val="3"/>
                <c:pt idx="0">
                  <c:v>0.7</c:v>
                </c:pt>
                <c:pt idx="1">
                  <c:v>1.8</c:v>
                </c:pt>
                <c:pt idx="2">
                  <c:v>2.6</c:v>
                </c:pt>
              </c:numCache>
            </c:numRef>
          </c:xVal>
          <c:yVal>
            <c:numRef>
              <c:f>Sheet1!$B$2:$B$4</c:f>
              <c:numCache>
                <c:formatCode>General</c:formatCode>
                <c:ptCount val="3"/>
                <c:pt idx="0">
                  <c:v>2.7</c:v>
                </c:pt>
                <c:pt idx="1">
                  <c:v>3.2</c:v>
                </c:pt>
                <c:pt idx="2">
                  <c:v>0.8</c:v>
                </c:pt>
              </c:numCache>
            </c:numRef>
          </c:yVal>
          <c:bubbleSize>
            <c:numRef>
              <c:f>Sheet1!$C$2:$C$4</c:f>
              <c:numCache>
                <c:formatCode>General</c:formatCode>
                <c:ptCount val="3"/>
                <c:pt idx="0">
                  <c:v>10</c:v>
                </c:pt>
                <c:pt idx="1">
                  <c:v>4</c:v>
                </c:pt>
                <c:pt idx="2">
                  <c:v>8</c:v>
                </c:pt>
              </c:numCache>
            </c:numRef>
          </c:bubbleSize>
          <c:bubble3D val="0"/>
          <c:extLst>
            <c:ext xmlns:c16="http://schemas.microsoft.com/office/drawing/2014/chart" uri="{C3380CC4-5D6E-409C-BE32-E72D297353CC}">
              <c16:uniqueId val="{00000000-97CD-4F8B-88B6-A3952A5EA1A5}"/>
            </c:ext>
          </c:extLst>
        </c:ser>
        <c:dLbls>
          <c:showLegendKey val="0"/>
          <c:showVal val="0"/>
          <c:showCatName val="0"/>
          <c:showSerName val="0"/>
          <c:showPercent val="0"/>
          <c:showBubbleSize val="0"/>
        </c:dLbls>
        <c:bubbleScale val="100"/>
        <c:showNegBubbles val="0"/>
        <c:axId val="1013974944"/>
        <c:axId val="1013977440"/>
      </c:bubbleChart>
      <c:valAx>
        <c:axId val="101397494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13977440"/>
        <c:crosses val="autoZero"/>
        <c:crossBetween val="midCat"/>
      </c:valAx>
      <c:valAx>
        <c:axId val="10139774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13974944"/>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320E-4050-8C0E-BC749C17B96D}"/>
              </c:ext>
            </c:extLst>
          </c:dPt>
          <c:dPt>
            <c:idx val="1"/>
            <c:invertIfNegative val="0"/>
            <c:bubble3D val="0"/>
            <c:spPr>
              <a:solidFill>
                <a:schemeClr val="accent1"/>
              </a:solidFill>
              <a:ln>
                <a:noFill/>
              </a:ln>
              <a:effectLst/>
            </c:spPr>
            <c:extLst>
              <c:ext xmlns:c16="http://schemas.microsoft.com/office/drawing/2014/chart" uri="{C3380CC4-5D6E-409C-BE32-E72D297353CC}">
                <c16:uniqueId val="{00000003-320E-4050-8C0E-BC749C17B96D}"/>
              </c:ext>
            </c:extLst>
          </c:dPt>
          <c:dPt>
            <c:idx val="2"/>
            <c:invertIfNegative val="0"/>
            <c:bubble3D val="0"/>
            <c:spPr>
              <a:solidFill>
                <a:schemeClr val="accent1"/>
              </a:solidFill>
              <a:ln>
                <a:noFill/>
              </a:ln>
              <a:effectLst/>
            </c:spPr>
            <c:extLst>
              <c:ext xmlns:c16="http://schemas.microsoft.com/office/drawing/2014/chart" uri="{C3380CC4-5D6E-409C-BE32-E72D297353CC}">
                <c16:uniqueId val="{00000005-320E-4050-8C0E-BC749C17B96D}"/>
              </c:ext>
            </c:extLst>
          </c:dPt>
          <c:dPt>
            <c:idx val="3"/>
            <c:invertIfNegative val="0"/>
            <c:bubble3D val="0"/>
            <c:spPr>
              <a:solidFill>
                <a:schemeClr val="accent1"/>
              </a:solidFill>
              <a:ln>
                <a:noFill/>
              </a:ln>
              <a:effectLst/>
            </c:spPr>
            <c:extLst>
              <c:ext xmlns:c16="http://schemas.microsoft.com/office/drawing/2014/chart" uri="{C3380CC4-5D6E-409C-BE32-E72D297353CC}">
                <c16:uniqueId val="{00000007-320E-4050-8C0E-BC749C17B96D}"/>
              </c:ext>
            </c:extLst>
          </c:dPt>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9DBB-4B7C-8741-3EABDDEE5F2D}"/>
            </c:ext>
          </c:extLst>
        </c:ser>
        <c:ser>
          <c:idx val="1"/>
          <c:order val="1"/>
          <c:tx>
            <c:strRef>
              <c:f>Sheet1!$C$1</c:f>
              <c:strCache>
                <c:ptCount val="1"/>
                <c:pt idx="0">
                  <c:v>Series 2</c:v>
                </c:pt>
              </c:strCache>
            </c:strRef>
          </c:tx>
          <c:spPr>
            <a:solidFill>
              <a:schemeClr val="accent2"/>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9-320E-4050-8C0E-BC749C17B96D}"/>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B-320E-4050-8C0E-BC749C17B96D}"/>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D-320E-4050-8C0E-BC749C17B96D}"/>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F-320E-4050-8C0E-BC749C17B96D}"/>
              </c:ext>
            </c:extLst>
          </c:dPt>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9DBB-4B7C-8741-3EABDDEE5F2D}"/>
            </c:ext>
          </c:extLst>
        </c:ser>
        <c:ser>
          <c:idx val="2"/>
          <c:order val="2"/>
          <c:tx>
            <c:strRef>
              <c:f>Sheet1!$D$1</c:f>
              <c:strCache>
                <c:ptCount val="1"/>
                <c:pt idx="0">
                  <c:v>Series 3</c:v>
                </c:pt>
              </c:strCache>
            </c:strRef>
          </c:tx>
          <c:spPr>
            <a:solidFill>
              <a:schemeClr val="accent3"/>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11-320E-4050-8C0E-BC749C17B96D}"/>
              </c:ext>
            </c:extLst>
          </c:dPt>
          <c:dPt>
            <c:idx val="1"/>
            <c:invertIfNegative val="0"/>
            <c:bubble3D val="0"/>
            <c:spPr>
              <a:solidFill>
                <a:schemeClr val="accent3"/>
              </a:solidFill>
              <a:ln>
                <a:noFill/>
              </a:ln>
              <a:effectLst/>
            </c:spPr>
            <c:extLst>
              <c:ext xmlns:c16="http://schemas.microsoft.com/office/drawing/2014/chart" uri="{C3380CC4-5D6E-409C-BE32-E72D297353CC}">
                <c16:uniqueId val="{00000013-320E-4050-8C0E-BC749C17B96D}"/>
              </c:ext>
            </c:extLst>
          </c:dPt>
          <c:dPt>
            <c:idx val="2"/>
            <c:invertIfNegative val="0"/>
            <c:bubble3D val="0"/>
            <c:spPr>
              <a:solidFill>
                <a:schemeClr val="accent3"/>
              </a:solidFill>
              <a:ln>
                <a:noFill/>
              </a:ln>
              <a:effectLst/>
            </c:spPr>
            <c:extLst>
              <c:ext xmlns:c16="http://schemas.microsoft.com/office/drawing/2014/chart" uri="{C3380CC4-5D6E-409C-BE32-E72D297353CC}">
                <c16:uniqueId val="{00000015-320E-4050-8C0E-BC749C17B96D}"/>
              </c:ext>
            </c:extLst>
          </c:dPt>
          <c:dPt>
            <c:idx val="3"/>
            <c:invertIfNegative val="0"/>
            <c:bubble3D val="0"/>
            <c:spPr>
              <a:solidFill>
                <a:schemeClr val="accent3"/>
              </a:solidFill>
              <a:ln>
                <a:noFill/>
              </a:ln>
              <a:effectLst/>
            </c:spPr>
            <c:extLst>
              <c:ext xmlns:c16="http://schemas.microsoft.com/office/drawing/2014/chart" uri="{C3380CC4-5D6E-409C-BE32-E72D297353CC}">
                <c16:uniqueId val="{00000017-320E-4050-8C0E-BC749C17B96D}"/>
              </c:ext>
            </c:extLst>
          </c:dPt>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9DBB-4B7C-8741-3EABDDEE5F2D}"/>
            </c:ext>
          </c:extLst>
        </c:ser>
        <c:dLbls>
          <c:showLegendKey val="0"/>
          <c:showVal val="0"/>
          <c:showCatName val="0"/>
          <c:showSerName val="0"/>
          <c:showPercent val="0"/>
          <c:showBubbleSize val="0"/>
        </c:dLbls>
        <c:gapWidth val="100"/>
        <c:axId val="1469703824"/>
        <c:axId val="1469700080"/>
      </c:barChart>
      <c:valAx>
        <c:axId val="146970008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69703824"/>
        <c:crosses val="autoZero"/>
        <c:crossBetween val="between"/>
      </c:valAx>
      <c:catAx>
        <c:axId val="1469703824"/>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69700080"/>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441A-4AD9-A761-E3852218AEE2}"/>
              </c:ext>
            </c:extLst>
          </c:dPt>
          <c:dPt>
            <c:idx val="1"/>
            <c:invertIfNegative val="0"/>
            <c:bubble3D val="0"/>
            <c:spPr>
              <a:solidFill>
                <a:schemeClr val="accent1"/>
              </a:solidFill>
              <a:ln>
                <a:noFill/>
              </a:ln>
              <a:effectLst/>
            </c:spPr>
            <c:extLst>
              <c:ext xmlns:c16="http://schemas.microsoft.com/office/drawing/2014/chart" uri="{C3380CC4-5D6E-409C-BE32-E72D297353CC}">
                <c16:uniqueId val="{00000003-441A-4AD9-A761-E3852218AEE2}"/>
              </c:ext>
            </c:extLst>
          </c:dPt>
          <c:dPt>
            <c:idx val="2"/>
            <c:invertIfNegative val="0"/>
            <c:bubble3D val="0"/>
            <c:spPr>
              <a:solidFill>
                <a:schemeClr val="accent1"/>
              </a:solidFill>
              <a:ln>
                <a:noFill/>
              </a:ln>
              <a:effectLst/>
            </c:spPr>
            <c:extLst>
              <c:ext xmlns:c16="http://schemas.microsoft.com/office/drawing/2014/chart" uri="{C3380CC4-5D6E-409C-BE32-E72D297353CC}">
                <c16:uniqueId val="{00000005-441A-4AD9-A761-E3852218AEE2}"/>
              </c:ext>
            </c:extLst>
          </c:dPt>
          <c:dPt>
            <c:idx val="3"/>
            <c:invertIfNegative val="0"/>
            <c:bubble3D val="0"/>
            <c:spPr>
              <a:solidFill>
                <a:schemeClr val="accent1"/>
              </a:solidFill>
              <a:ln>
                <a:noFill/>
              </a:ln>
              <a:effectLst/>
            </c:spPr>
            <c:extLst>
              <c:ext xmlns:c16="http://schemas.microsoft.com/office/drawing/2014/chart" uri="{C3380CC4-5D6E-409C-BE32-E72D297353CC}">
                <c16:uniqueId val="{00000007-441A-4AD9-A761-E3852218AEE2}"/>
              </c:ext>
            </c:extLst>
          </c:dPt>
          <c:dPt>
            <c:idx val="4"/>
            <c:invertIfNegative val="0"/>
            <c:bubble3D val="0"/>
            <c:spPr>
              <a:solidFill>
                <a:schemeClr val="accent1"/>
              </a:solidFill>
              <a:ln>
                <a:noFill/>
              </a:ln>
              <a:effectLst/>
            </c:spPr>
            <c:extLst>
              <c:ext xmlns:c16="http://schemas.microsoft.com/office/drawing/2014/chart" uri="{C3380CC4-5D6E-409C-BE32-E72D297353CC}">
                <c16:uniqueId val="{00000009-441A-4AD9-A761-E3852218AEE2}"/>
              </c:ext>
            </c:extLst>
          </c:dPt>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8D7C-4A97-AD92-ECC52EE6EF48}"/>
            </c:ext>
          </c:extLst>
        </c:ser>
        <c:ser>
          <c:idx val="1"/>
          <c:order val="1"/>
          <c:tx>
            <c:strRef>
              <c:f>Sheet1!$C$1</c:f>
              <c:strCache>
                <c:ptCount val="1"/>
                <c:pt idx="0">
                  <c:v>Series 2</c:v>
                </c:pt>
              </c:strCache>
            </c:strRef>
          </c:tx>
          <c:spPr>
            <a:solidFill>
              <a:schemeClr val="accent2"/>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B-441A-4AD9-A761-E3852218AEE2}"/>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D-441A-4AD9-A761-E3852218AEE2}"/>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F-441A-4AD9-A761-E3852218AEE2}"/>
              </c:ext>
            </c:extLst>
          </c:dPt>
          <c:dPt>
            <c:idx val="3"/>
            <c:invertIfNegative val="0"/>
            <c:bubble3D val="0"/>
            <c:spPr>
              <a:solidFill>
                <a:schemeClr val="accent2"/>
              </a:solidFill>
              <a:ln>
                <a:noFill/>
              </a:ln>
              <a:effectLst/>
            </c:spPr>
            <c:extLst>
              <c:ext xmlns:c16="http://schemas.microsoft.com/office/drawing/2014/chart" uri="{C3380CC4-5D6E-409C-BE32-E72D297353CC}">
                <c16:uniqueId val="{00000011-441A-4AD9-A761-E3852218AEE2}"/>
              </c:ext>
            </c:extLst>
          </c:dPt>
          <c:dPt>
            <c:idx val="4"/>
            <c:invertIfNegative val="0"/>
            <c:bubble3D val="0"/>
            <c:spPr>
              <a:solidFill>
                <a:schemeClr val="accent2"/>
              </a:solidFill>
              <a:ln>
                <a:noFill/>
              </a:ln>
              <a:effectLst/>
            </c:spPr>
            <c:extLst>
              <c:ext xmlns:c16="http://schemas.microsoft.com/office/drawing/2014/chart" uri="{C3380CC4-5D6E-409C-BE32-E72D297353CC}">
                <c16:uniqueId val="{00000013-441A-4AD9-A761-E3852218AEE2}"/>
              </c:ext>
            </c:extLst>
          </c:dPt>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8D7C-4A97-AD92-ECC52EE6EF48}"/>
            </c:ext>
          </c:extLst>
        </c:ser>
        <c:ser>
          <c:idx val="2"/>
          <c:order val="2"/>
          <c:tx>
            <c:strRef>
              <c:f>Sheet1!$D$1</c:f>
              <c:strCache>
                <c:ptCount val="1"/>
                <c:pt idx="0">
                  <c:v>Series 3</c:v>
                </c:pt>
              </c:strCache>
            </c:strRef>
          </c:tx>
          <c:spPr>
            <a:solidFill>
              <a:schemeClr val="accent3"/>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15-441A-4AD9-A761-E3852218AEE2}"/>
              </c:ext>
            </c:extLst>
          </c:dPt>
          <c:dPt>
            <c:idx val="1"/>
            <c:invertIfNegative val="0"/>
            <c:bubble3D val="0"/>
            <c:spPr>
              <a:solidFill>
                <a:schemeClr val="accent3"/>
              </a:solidFill>
              <a:ln>
                <a:noFill/>
              </a:ln>
              <a:effectLst/>
            </c:spPr>
            <c:extLst>
              <c:ext xmlns:c16="http://schemas.microsoft.com/office/drawing/2014/chart" uri="{C3380CC4-5D6E-409C-BE32-E72D297353CC}">
                <c16:uniqueId val="{00000017-441A-4AD9-A761-E3852218AEE2}"/>
              </c:ext>
            </c:extLst>
          </c:dPt>
          <c:dPt>
            <c:idx val="2"/>
            <c:invertIfNegative val="0"/>
            <c:bubble3D val="0"/>
            <c:spPr>
              <a:solidFill>
                <a:schemeClr val="accent3"/>
              </a:solidFill>
              <a:ln>
                <a:noFill/>
              </a:ln>
              <a:effectLst/>
            </c:spPr>
            <c:extLst>
              <c:ext xmlns:c16="http://schemas.microsoft.com/office/drawing/2014/chart" uri="{C3380CC4-5D6E-409C-BE32-E72D297353CC}">
                <c16:uniqueId val="{00000019-441A-4AD9-A761-E3852218AEE2}"/>
              </c:ext>
            </c:extLst>
          </c:dPt>
          <c:dPt>
            <c:idx val="3"/>
            <c:invertIfNegative val="0"/>
            <c:bubble3D val="0"/>
            <c:spPr>
              <a:solidFill>
                <a:schemeClr val="accent3"/>
              </a:solidFill>
              <a:ln>
                <a:noFill/>
              </a:ln>
              <a:effectLst/>
            </c:spPr>
            <c:extLst>
              <c:ext xmlns:c16="http://schemas.microsoft.com/office/drawing/2014/chart" uri="{C3380CC4-5D6E-409C-BE32-E72D297353CC}">
                <c16:uniqueId val="{0000001B-441A-4AD9-A761-E3852218AEE2}"/>
              </c:ext>
            </c:extLst>
          </c:dPt>
          <c:dPt>
            <c:idx val="4"/>
            <c:invertIfNegative val="0"/>
            <c:bubble3D val="0"/>
            <c:spPr>
              <a:solidFill>
                <a:schemeClr val="accent3"/>
              </a:solidFill>
              <a:ln>
                <a:noFill/>
              </a:ln>
              <a:effectLst/>
            </c:spPr>
            <c:extLst>
              <c:ext xmlns:c16="http://schemas.microsoft.com/office/drawing/2014/chart" uri="{C3380CC4-5D6E-409C-BE32-E72D297353CC}">
                <c16:uniqueId val="{0000001D-441A-4AD9-A761-E3852218AEE2}"/>
              </c:ext>
            </c:extLst>
          </c:dPt>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8D7C-4A97-AD92-ECC52EE6EF48}"/>
            </c:ext>
          </c:extLst>
        </c:ser>
        <c:dLbls>
          <c:showLegendKey val="0"/>
          <c:showVal val="0"/>
          <c:showCatName val="0"/>
          <c:showSerName val="0"/>
          <c:showPercent val="0"/>
          <c:showBubbleSize val="0"/>
        </c:dLbls>
        <c:gapWidth val="150"/>
        <c:overlap val="100"/>
        <c:serLines>
          <c:spPr>
            <a:ln w="9525" cap="flat" cmpd="sng" algn="ctr">
              <a:solidFill>
                <a:schemeClr val="tx1">
                  <a:lumMod val="35000"/>
                  <a:lumOff val="65000"/>
                </a:schemeClr>
              </a:solidFill>
              <a:round/>
            </a:ln>
            <a:effectLst/>
          </c:spPr>
        </c:serLines>
        <c:axId val="1013980352"/>
        <c:axId val="1013974944"/>
      </c:barChart>
      <c:valAx>
        <c:axId val="101397494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13980352"/>
        <c:crosses val="autoZero"/>
        <c:crossBetween val="between"/>
      </c:valAx>
      <c:catAx>
        <c:axId val="1013980352"/>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13974944"/>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Sales</c:v>
                </c:pt>
              </c:strCache>
            </c:strRef>
          </c:tx>
          <c:spPr>
            <a:solidFill>
              <a:schemeClr val="accent1"/>
            </a:solidFill>
            <a:ln w="19050">
              <a:solidFill>
                <a:schemeClr val="lt1"/>
              </a:solidFill>
            </a:ln>
            <a:effectLst/>
          </c:spPr>
          <c:invertIfNegative val="0"/>
          <c:dPt>
            <c:idx val="0"/>
            <c:invertIfNegative val="0"/>
            <c:bubble3D val="0"/>
            <c:spPr>
              <a:solidFill>
                <a:schemeClr val="accent1"/>
              </a:solidFill>
              <a:ln w="19050">
                <a:solidFill>
                  <a:schemeClr val="lt1"/>
                </a:solidFill>
              </a:ln>
              <a:effectLst/>
            </c:spPr>
            <c:extLst>
              <c:ext xmlns:c16="http://schemas.microsoft.com/office/drawing/2014/chart" uri="{C3380CC4-5D6E-409C-BE32-E72D297353CC}">
                <c16:uniqueId val="{00000001-E8AB-42A9-90C3-B5B16774141A}"/>
              </c:ext>
            </c:extLst>
          </c:dPt>
          <c:dPt>
            <c:idx val="1"/>
            <c:invertIfNegative val="0"/>
            <c:bubble3D val="0"/>
            <c:spPr>
              <a:solidFill>
                <a:schemeClr val="accent1"/>
              </a:solidFill>
              <a:ln w="19050">
                <a:solidFill>
                  <a:schemeClr val="lt1"/>
                </a:solidFill>
              </a:ln>
              <a:effectLst/>
            </c:spPr>
            <c:extLst>
              <c:ext xmlns:c16="http://schemas.microsoft.com/office/drawing/2014/chart" uri="{C3380CC4-5D6E-409C-BE32-E72D297353CC}">
                <c16:uniqueId val="{00000003-E8AB-42A9-90C3-B5B16774141A}"/>
              </c:ext>
            </c:extLst>
          </c:dPt>
          <c:dPt>
            <c:idx val="2"/>
            <c:invertIfNegative val="0"/>
            <c:bubble3D val="0"/>
            <c:spPr>
              <a:solidFill>
                <a:schemeClr val="accent1"/>
              </a:solidFill>
              <a:ln w="19050">
                <a:solidFill>
                  <a:schemeClr val="lt1"/>
                </a:solidFill>
              </a:ln>
              <a:effectLst/>
            </c:spPr>
            <c:extLst>
              <c:ext xmlns:c16="http://schemas.microsoft.com/office/drawing/2014/chart" uri="{C3380CC4-5D6E-409C-BE32-E72D297353CC}">
                <c16:uniqueId val="{00000005-E8AB-42A9-90C3-B5B16774141A}"/>
              </c:ext>
            </c:extLst>
          </c:dPt>
          <c:dPt>
            <c:idx val="3"/>
            <c:invertIfNegative val="0"/>
            <c:bubble3D val="0"/>
            <c:spPr>
              <a:solidFill>
                <a:schemeClr val="accent1"/>
              </a:solidFill>
              <a:ln w="19050">
                <a:solidFill>
                  <a:schemeClr val="lt1"/>
                </a:solidFill>
              </a:ln>
              <a:effectLst/>
            </c:spPr>
            <c:extLst>
              <c:ext xmlns:c16="http://schemas.microsoft.com/office/drawing/2014/chart" uri="{C3380CC4-5D6E-409C-BE32-E72D297353CC}">
                <c16:uniqueId val="{00000007-E8AB-42A9-90C3-B5B16774141A}"/>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A65E-4A3F-A58B-941B66B698C8}"/>
            </c:ext>
          </c:extLst>
        </c:ser>
        <c:dLbls>
          <c:showLegendKey val="0"/>
          <c:showVal val="0"/>
          <c:showCatName val="0"/>
          <c:showSerName val="0"/>
          <c:showPercent val="0"/>
          <c:showBubbleSize val="0"/>
        </c:dLbls>
        <c:gapWidth val="100"/>
        <c:overlap val="100"/>
        <c:axId val="2022475088"/>
        <c:axId val="2022484240"/>
      </c:barChart>
      <c:valAx>
        <c:axId val="2022484240"/>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22475088"/>
        <c:crosses val="autoZero"/>
        <c:crossBetween val="between"/>
      </c:valAx>
      <c:catAx>
        <c:axId val="2022475088"/>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22484240"/>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7225-4A9C-9F20-015028CDAB80}"/>
              </c:ext>
            </c:extLst>
          </c:dPt>
          <c:dPt>
            <c:idx val="1"/>
            <c:bubble3D val="0"/>
            <c:spPr>
              <a:solidFill>
                <a:schemeClr val="accent2"/>
              </a:solidFill>
              <a:ln>
                <a:noFill/>
              </a:ln>
              <a:effectLst/>
            </c:spPr>
            <c:extLst>
              <c:ext xmlns:c16="http://schemas.microsoft.com/office/drawing/2014/chart" uri="{C3380CC4-5D6E-409C-BE32-E72D297353CC}">
                <c16:uniqueId val="{00000003-7225-4A9C-9F20-015028CDAB80}"/>
              </c:ext>
            </c:extLst>
          </c:dPt>
          <c:dPt>
            <c:idx val="2"/>
            <c:bubble3D val="0"/>
            <c:spPr>
              <a:solidFill>
                <a:schemeClr val="accent3"/>
              </a:solidFill>
              <a:ln>
                <a:noFill/>
              </a:ln>
              <a:effectLst/>
            </c:spPr>
            <c:extLst>
              <c:ext xmlns:c16="http://schemas.microsoft.com/office/drawing/2014/chart" uri="{C3380CC4-5D6E-409C-BE32-E72D297353CC}">
                <c16:uniqueId val="{00000005-7225-4A9C-9F20-015028CDAB80}"/>
              </c:ext>
            </c:extLst>
          </c:dPt>
          <c:dPt>
            <c:idx val="3"/>
            <c:bubble3D val="0"/>
            <c:spPr>
              <a:solidFill>
                <a:schemeClr val="accent4"/>
              </a:solidFill>
              <a:ln>
                <a:noFill/>
              </a:ln>
              <a:effectLst/>
            </c:spPr>
            <c:extLst>
              <c:ext xmlns:c16="http://schemas.microsoft.com/office/drawing/2014/chart" uri="{C3380CC4-5D6E-409C-BE32-E72D297353CC}">
                <c16:uniqueId val="{00000007-7225-4A9C-9F20-015028CDAB80}"/>
              </c:ext>
            </c:extLst>
          </c:dPt>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9DBB-4B7C-8741-3EABDDEE5F2D}"/>
            </c:ext>
          </c:extLst>
        </c:ser>
        <c:ser>
          <c:idx val="1"/>
          <c:order val="1"/>
          <c:tx>
            <c:strRef>
              <c:f>Sheet1!$C$1</c:f>
              <c:strCache>
                <c:ptCount val="1"/>
                <c:pt idx="0">
                  <c:v>Series 2</c:v>
                </c:pt>
              </c:strCache>
            </c:strRef>
          </c:tx>
          <c:dPt>
            <c:idx val="0"/>
            <c:bubble3D val="0"/>
            <c:spPr>
              <a:solidFill>
                <a:schemeClr val="accent1"/>
              </a:solidFill>
              <a:ln>
                <a:noFill/>
              </a:ln>
              <a:effectLst/>
            </c:spPr>
            <c:extLst>
              <c:ext xmlns:c16="http://schemas.microsoft.com/office/drawing/2014/chart" uri="{C3380CC4-5D6E-409C-BE32-E72D297353CC}">
                <c16:uniqueId val="{00000009-7225-4A9C-9F20-015028CDAB80}"/>
              </c:ext>
            </c:extLst>
          </c:dPt>
          <c:dPt>
            <c:idx val="1"/>
            <c:bubble3D val="0"/>
            <c:spPr>
              <a:solidFill>
                <a:schemeClr val="accent2"/>
              </a:solidFill>
              <a:ln>
                <a:noFill/>
              </a:ln>
              <a:effectLst/>
            </c:spPr>
            <c:extLst>
              <c:ext xmlns:c16="http://schemas.microsoft.com/office/drawing/2014/chart" uri="{C3380CC4-5D6E-409C-BE32-E72D297353CC}">
                <c16:uniqueId val="{0000000B-7225-4A9C-9F20-015028CDAB80}"/>
              </c:ext>
            </c:extLst>
          </c:dPt>
          <c:dPt>
            <c:idx val="2"/>
            <c:bubble3D val="0"/>
            <c:spPr>
              <a:solidFill>
                <a:schemeClr val="accent3"/>
              </a:solidFill>
              <a:ln>
                <a:noFill/>
              </a:ln>
              <a:effectLst/>
            </c:spPr>
            <c:extLst>
              <c:ext xmlns:c16="http://schemas.microsoft.com/office/drawing/2014/chart" uri="{C3380CC4-5D6E-409C-BE32-E72D297353CC}">
                <c16:uniqueId val="{0000000D-7225-4A9C-9F20-015028CDAB80}"/>
              </c:ext>
            </c:extLst>
          </c:dPt>
          <c:dPt>
            <c:idx val="3"/>
            <c:bubble3D val="0"/>
            <c:spPr>
              <a:solidFill>
                <a:schemeClr val="accent4"/>
              </a:solidFill>
              <a:ln>
                <a:noFill/>
              </a:ln>
              <a:effectLst/>
            </c:spPr>
            <c:extLst>
              <c:ext xmlns:c16="http://schemas.microsoft.com/office/drawing/2014/chart" uri="{C3380CC4-5D6E-409C-BE32-E72D297353CC}">
                <c16:uniqueId val="{0000000F-7225-4A9C-9F20-015028CDAB80}"/>
              </c:ext>
            </c:extLst>
          </c:dPt>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9DBB-4B7C-8741-3EABDDEE5F2D}"/>
            </c:ext>
          </c:extLst>
        </c:ser>
        <c:ser>
          <c:idx val="2"/>
          <c:order val="2"/>
          <c:tx>
            <c:strRef>
              <c:f>Sheet1!$D$1</c:f>
              <c:strCache>
                <c:ptCount val="1"/>
                <c:pt idx="0">
                  <c:v>Series 3</c:v>
                </c:pt>
              </c:strCache>
            </c:strRef>
          </c:tx>
          <c:dPt>
            <c:idx val="0"/>
            <c:bubble3D val="0"/>
            <c:spPr>
              <a:solidFill>
                <a:schemeClr val="accent1"/>
              </a:solidFill>
              <a:ln>
                <a:noFill/>
              </a:ln>
              <a:effectLst/>
            </c:spPr>
            <c:extLst>
              <c:ext xmlns:c16="http://schemas.microsoft.com/office/drawing/2014/chart" uri="{C3380CC4-5D6E-409C-BE32-E72D297353CC}">
                <c16:uniqueId val="{00000011-7225-4A9C-9F20-015028CDAB80}"/>
              </c:ext>
            </c:extLst>
          </c:dPt>
          <c:dPt>
            <c:idx val="1"/>
            <c:bubble3D val="0"/>
            <c:spPr>
              <a:solidFill>
                <a:schemeClr val="accent2"/>
              </a:solidFill>
              <a:ln>
                <a:noFill/>
              </a:ln>
              <a:effectLst/>
            </c:spPr>
            <c:extLst>
              <c:ext xmlns:c16="http://schemas.microsoft.com/office/drawing/2014/chart" uri="{C3380CC4-5D6E-409C-BE32-E72D297353CC}">
                <c16:uniqueId val="{00000013-7225-4A9C-9F20-015028CDAB80}"/>
              </c:ext>
            </c:extLst>
          </c:dPt>
          <c:dPt>
            <c:idx val="2"/>
            <c:bubble3D val="0"/>
            <c:spPr>
              <a:solidFill>
                <a:schemeClr val="accent3"/>
              </a:solidFill>
              <a:ln>
                <a:noFill/>
              </a:ln>
              <a:effectLst/>
            </c:spPr>
            <c:extLst>
              <c:ext xmlns:c16="http://schemas.microsoft.com/office/drawing/2014/chart" uri="{C3380CC4-5D6E-409C-BE32-E72D297353CC}">
                <c16:uniqueId val="{00000015-7225-4A9C-9F20-015028CDAB80}"/>
              </c:ext>
            </c:extLst>
          </c:dPt>
          <c:dPt>
            <c:idx val="3"/>
            <c:bubble3D val="0"/>
            <c:spPr>
              <a:solidFill>
                <a:schemeClr val="accent4"/>
              </a:solidFill>
              <a:ln>
                <a:noFill/>
              </a:ln>
              <a:effectLst/>
            </c:spPr>
            <c:extLst>
              <c:ext xmlns:c16="http://schemas.microsoft.com/office/drawing/2014/chart" uri="{C3380CC4-5D6E-409C-BE32-E72D297353CC}">
                <c16:uniqueId val="{00000017-7225-4A9C-9F20-015028CDAB80}"/>
              </c:ext>
            </c:extLst>
          </c:dPt>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9DBB-4B7C-8741-3EABDDEE5F2D}"/>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ofPieChart>
        <c:ofPieType val="pie"/>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3405-4110-9A3B-F06C455F92D0}"/>
              </c:ext>
            </c:extLst>
          </c:dPt>
          <c:dPt>
            <c:idx val="1"/>
            <c:bubble3D val="0"/>
            <c:spPr>
              <a:solidFill>
                <a:schemeClr val="accent2"/>
              </a:solidFill>
              <a:ln>
                <a:noFill/>
              </a:ln>
              <a:effectLst/>
            </c:spPr>
            <c:extLst>
              <c:ext xmlns:c16="http://schemas.microsoft.com/office/drawing/2014/chart" uri="{C3380CC4-5D6E-409C-BE32-E72D297353CC}">
                <c16:uniqueId val="{00000003-3405-4110-9A3B-F06C455F92D0}"/>
              </c:ext>
            </c:extLst>
          </c:dPt>
          <c:dPt>
            <c:idx val="2"/>
            <c:bubble3D val="0"/>
            <c:spPr>
              <a:solidFill>
                <a:schemeClr val="accent3"/>
              </a:solidFill>
              <a:ln>
                <a:noFill/>
              </a:ln>
              <a:effectLst/>
            </c:spPr>
            <c:extLst>
              <c:ext xmlns:c16="http://schemas.microsoft.com/office/drawing/2014/chart" uri="{C3380CC4-5D6E-409C-BE32-E72D297353CC}">
                <c16:uniqueId val="{00000005-3405-4110-9A3B-F06C455F92D0}"/>
              </c:ext>
            </c:extLst>
          </c:dPt>
          <c:dPt>
            <c:idx val="3"/>
            <c:bubble3D val="0"/>
            <c:spPr>
              <a:solidFill>
                <a:schemeClr val="accent4"/>
              </a:solidFill>
              <a:ln>
                <a:noFill/>
              </a:ln>
              <a:effectLst/>
            </c:spPr>
            <c:extLst>
              <c:ext xmlns:c16="http://schemas.microsoft.com/office/drawing/2014/chart" uri="{C3380CC4-5D6E-409C-BE32-E72D297353CC}">
                <c16:uniqueId val="{00000007-3405-4110-9A3B-F06C455F92D0}"/>
              </c:ext>
            </c:extLst>
          </c:dPt>
          <c:dPt>
            <c:idx val="4"/>
            <c:bubble3D val="0"/>
            <c:spPr>
              <a:solidFill>
                <a:schemeClr val="accent5"/>
              </a:solidFill>
              <a:ln>
                <a:noFill/>
              </a:ln>
              <a:effectLst/>
            </c:spPr>
            <c:extLst>
              <c:ext xmlns:c16="http://schemas.microsoft.com/office/drawing/2014/chart" uri="{C3380CC4-5D6E-409C-BE32-E72D297353CC}">
                <c16:uniqueId val="{00000009-3405-4110-9A3B-F06C455F92D0}"/>
              </c:ext>
            </c:extLst>
          </c:dPt>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8D7C-4A97-AD92-ECC52EE6EF48}"/>
            </c:ext>
          </c:extLst>
        </c:ser>
        <c:ser>
          <c:idx val="1"/>
          <c:order val="1"/>
          <c:tx>
            <c:strRef>
              <c:f>Sheet1!$C$1</c:f>
              <c:strCache>
                <c:ptCount val="1"/>
                <c:pt idx="0">
                  <c:v>Series 2</c:v>
                </c:pt>
              </c:strCache>
            </c:strRef>
          </c:tx>
          <c:dPt>
            <c:idx val="0"/>
            <c:bubble3D val="0"/>
            <c:spPr>
              <a:solidFill>
                <a:schemeClr val="accent1"/>
              </a:solidFill>
              <a:ln>
                <a:noFill/>
              </a:ln>
              <a:effectLst/>
            </c:spPr>
            <c:extLst>
              <c:ext xmlns:c16="http://schemas.microsoft.com/office/drawing/2014/chart" uri="{C3380CC4-5D6E-409C-BE32-E72D297353CC}">
                <c16:uniqueId val="{0000000B-3405-4110-9A3B-F06C455F92D0}"/>
              </c:ext>
            </c:extLst>
          </c:dPt>
          <c:dPt>
            <c:idx val="1"/>
            <c:bubble3D val="0"/>
            <c:spPr>
              <a:solidFill>
                <a:schemeClr val="accent2"/>
              </a:solidFill>
              <a:ln>
                <a:noFill/>
              </a:ln>
              <a:effectLst/>
            </c:spPr>
            <c:extLst>
              <c:ext xmlns:c16="http://schemas.microsoft.com/office/drawing/2014/chart" uri="{C3380CC4-5D6E-409C-BE32-E72D297353CC}">
                <c16:uniqueId val="{0000000D-3405-4110-9A3B-F06C455F92D0}"/>
              </c:ext>
            </c:extLst>
          </c:dPt>
          <c:dPt>
            <c:idx val="2"/>
            <c:bubble3D val="0"/>
            <c:spPr>
              <a:solidFill>
                <a:schemeClr val="accent3"/>
              </a:solidFill>
              <a:ln>
                <a:noFill/>
              </a:ln>
              <a:effectLst/>
            </c:spPr>
            <c:extLst>
              <c:ext xmlns:c16="http://schemas.microsoft.com/office/drawing/2014/chart" uri="{C3380CC4-5D6E-409C-BE32-E72D297353CC}">
                <c16:uniqueId val="{0000000F-3405-4110-9A3B-F06C455F92D0}"/>
              </c:ext>
            </c:extLst>
          </c:dPt>
          <c:dPt>
            <c:idx val="3"/>
            <c:bubble3D val="0"/>
            <c:spPr>
              <a:solidFill>
                <a:schemeClr val="accent4"/>
              </a:solidFill>
              <a:ln>
                <a:noFill/>
              </a:ln>
              <a:effectLst/>
            </c:spPr>
            <c:extLst>
              <c:ext xmlns:c16="http://schemas.microsoft.com/office/drawing/2014/chart" uri="{C3380CC4-5D6E-409C-BE32-E72D297353CC}">
                <c16:uniqueId val="{00000011-3405-4110-9A3B-F06C455F92D0}"/>
              </c:ext>
            </c:extLst>
          </c:dPt>
          <c:dPt>
            <c:idx val="4"/>
            <c:bubble3D val="0"/>
            <c:spPr>
              <a:solidFill>
                <a:schemeClr val="accent5"/>
              </a:solidFill>
              <a:ln>
                <a:noFill/>
              </a:ln>
              <a:effectLst/>
            </c:spPr>
            <c:extLst>
              <c:ext xmlns:c16="http://schemas.microsoft.com/office/drawing/2014/chart" uri="{C3380CC4-5D6E-409C-BE32-E72D297353CC}">
                <c16:uniqueId val="{00000013-3405-4110-9A3B-F06C455F92D0}"/>
              </c:ext>
            </c:extLst>
          </c:dPt>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8D7C-4A97-AD92-ECC52EE6EF48}"/>
            </c:ext>
          </c:extLst>
        </c:ser>
        <c:ser>
          <c:idx val="2"/>
          <c:order val="2"/>
          <c:tx>
            <c:strRef>
              <c:f>Sheet1!$D$1</c:f>
              <c:strCache>
                <c:ptCount val="1"/>
                <c:pt idx="0">
                  <c:v>Series 3</c:v>
                </c:pt>
              </c:strCache>
            </c:strRef>
          </c:tx>
          <c:dPt>
            <c:idx val="0"/>
            <c:bubble3D val="0"/>
            <c:spPr>
              <a:solidFill>
                <a:schemeClr val="accent1"/>
              </a:solidFill>
              <a:ln>
                <a:noFill/>
              </a:ln>
              <a:effectLst/>
            </c:spPr>
            <c:extLst>
              <c:ext xmlns:c16="http://schemas.microsoft.com/office/drawing/2014/chart" uri="{C3380CC4-5D6E-409C-BE32-E72D297353CC}">
                <c16:uniqueId val="{00000015-3405-4110-9A3B-F06C455F92D0}"/>
              </c:ext>
            </c:extLst>
          </c:dPt>
          <c:dPt>
            <c:idx val="1"/>
            <c:bubble3D val="0"/>
            <c:spPr>
              <a:solidFill>
                <a:schemeClr val="accent2"/>
              </a:solidFill>
              <a:ln>
                <a:noFill/>
              </a:ln>
              <a:effectLst/>
            </c:spPr>
            <c:extLst>
              <c:ext xmlns:c16="http://schemas.microsoft.com/office/drawing/2014/chart" uri="{C3380CC4-5D6E-409C-BE32-E72D297353CC}">
                <c16:uniqueId val="{00000017-3405-4110-9A3B-F06C455F92D0}"/>
              </c:ext>
            </c:extLst>
          </c:dPt>
          <c:dPt>
            <c:idx val="2"/>
            <c:bubble3D val="0"/>
            <c:spPr>
              <a:solidFill>
                <a:schemeClr val="accent3"/>
              </a:solidFill>
              <a:ln>
                <a:noFill/>
              </a:ln>
              <a:effectLst/>
            </c:spPr>
            <c:extLst>
              <c:ext xmlns:c16="http://schemas.microsoft.com/office/drawing/2014/chart" uri="{C3380CC4-5D6E-409C-BE32-E72D297353CC}">
                <c16:uniqueId val="{00000019-3405-4110-9A3B-F06C455F92D0}"/>
              </c:ext>
            </c:extLst>
          </c:dPt>
          <c:dPt>
            <c:idx val="3"/>
            <c:bubble3D val="0"/>
            <c:spPr>
              <a:solidFill>
                <a:schemeClr val="accent4"/>
              </a:solidFill>
              <a:ln>
                <a:noFill/>
              </a:ln>
              <a:effectLst/>
            </c:spPr>
            <c:extLst>
              <c:ext xmlns:c16="http://schemas.microsoft.com/office/drawing/2014/chart" uri="{C3380CC4-5D6E-409C-BE32-E72D297353CC}">
                <c16:uniqueId val="{0000001B-3405-4110-9A3B-F06C455F92D0}"/>
              </c:ext>
            </c:extLst>
          </c:dPt>
          <c:dPt>
            <c:idx val="4"/>
            <c:bubble3D val="0"/>
            <c:spPr>
              <a:solidFill>
                <a:schemeClr val="accent5"/>
              </a:solidFill>
              <a:ln>
                <a:noFill/>
              </a:ln>
              <a:effectLst/>
            </c:spPr>
            <c:extLst>
              <c:ext xmlns:c16="http://schemas.microsoft.com/office/drawing/2014/chart" uri="{C3380CC4-5D6E-409C-BE32-E72D297353CC}">
                <c16:uniqueId val="{0000001D-3405-4110-9A3B-F06C455F92D0}"/>
              </c:ext>
            </c:extLst>
          </c:dPt>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8D7C-4A97-AD92-ECC52EE6EF48}"/>
            </c:ext>
          </c:extLst>
        </c:ser>
        <c:dLbls>
          <c:showLegendKey val="0"/>
          <c:showVal val="0"/>
          <c:showCatName val="0"/>
          <c:showSerName val="0"/>
          <c:showPercent val="0"/>
          <c:showBubbleSize val="0"/>
          <c:showLeaderLines val="1"/>
        </c:dLbls>
        <c:gapWidth val="150"/>
        <c:secondPieSize val="75"/>
        <c:serLines>
          <c:spPr>
            <a:ln w="9525" cap="flat" cmpd="sng" algn="ctr">
              <a:solidFill>
                <a:schemeClr val="tx1">
                  <a:lumMod val="35000"/>
                  <a:lumOff val="65000"/>
                </a:schemeClr>
              </a:solidFill>
              <a:round/>
            </a:ln>
            <a:effectLst/>
          </c:spPr>
        </c:serLines>
      </c:of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9.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2.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1.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2.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3.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94.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9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PH"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8" name="Shape 1128"/>
        <p:cNvGrpSpPr/>
        <p:nvPr/>
      </p:nvGrpSpPr>
      <p:grpSpPr>
        <a:xfrm>
          <a:off x="0" y="0"/>
          <a:ext cx="0" cy="0"/>
          <a:chOff x="0" y="0"/>
          <a:chExt cx="0" cy="0"/>
        </a:xfrm>
      </p:grpSpPr>
      <p:sp>
        <p:nvSpPr>
          <p:cNvPr id="1129" name="Google Shape;1129;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30" name="Google Shape;1130;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4" name="Shape 1484"/>
        <p:cNvGrpSpPr/>
        <p:nvPr/>
      </p:nvGrpSpPr>
      <p:grpSpPr>
        <a:xfrm>
          <a:off x="0" y="0"/>
          <a:ext cx="0" cy="0"/>
          <a:chOff x="0" y="0"/>
          <a:chExt cx="0" cy="0"/>
        </a:xfrm>
      </p:grpSpPr>
      <p:sp>
        <p:nvSpPr>
          <p:cNvPr id="1485" name="Google Shape;1485;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86" name="Google Shape;1486;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2" name="Shape 2622"/>
        <p:cNvGrpSpPr/>
        <p:nvPr/>
      </p:nvGrpSpPr>
      <p:grpSpPr>
        <a:xfrm>
          <a:off x="0" y="0"/>
          <a:ext cx="0" cy="0"/>
          <a:chOff x="0" y="0"/>
          <a:chExt cx="0" cy="0"/>
        </a:xfrm>
      </p:grpSpPr>
      <p:sp>
        <p:nvSpPr>
          <p:cNvPr id="2623" name="Google Shape;2623;p10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24" name="Google Shape;2624;p1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0" name="Shape 2640"/>
        <p:cNvGrpSpPr/>
        <p:nvPr/>
      </p:nvGrpSpPr>
      <p:grpSpPr>
        <a:xfrm>
          <a:off x="0" y="0"/>
          <a:ext cx="0" cy="0"/>
          <a:chOff x="0" y="0"/>
          <a:chExt cx="0" cy="0"/>
        </a:xfrm>
      </p:grpSpPr>
      <p:sp>
        <p:nvSpPr>
          <p:cNvPr id="2641" name="Google Shape;2641;p10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42" name="Google Shape;2642;p1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8" name="Shape 2658"/>
        <p:cNvGrpSpPr/>
        <p:nvPr/>
      </p:nvGrpSpPr>
      <p:grpSpPr>
        <a:xfrm>
          <a:off x="0" y="0"/>
          <a:ext cx="0" cy="0"/>
          <a:chOff x="0" y="0"/>
          <a:chExt cx="0" cy="0"/>
        </a:xfrm>
      </p:grpSpPr>
      <p:sp>
        <p:nvSpPr>
          <p:cNvPr id="2659" name="Google Shape;2659;p10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60" name="Google Shape;2660;p1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6" name="Shape 2676"/>
        <p:cNvGrpSpPr/>
        <p:nvPr/>
      </p:nvGrpSpPr>
      <p:grpSpPr>
        <a:xfrm>
          <a:off x="0" y="0"/>
          <a:ext cx="0" cy="0"/>
          <a:chOff x="0" y="0"/>
          <a:chExt cx="0" cy="0"/>
        </a:xfrm>
      </p:grpSpPr>
      <p:sp>
        <p:nvSpPr>
          <p:cNvPr id="2677" name="Google Shape;2677;p10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78" name="Google Shape;2678;p1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4" name="Shape 2694"/>
        <p:cNvGrpSpPr/>
        <p:nvPr/>
      </p:nvGrpSpPr>
      <p:grpSpPr>
        <a:xfrm>
          <a:off x="0" y="0"/>
          <a:ext cx="0" cy="0"/>
          <a:chOff x="0" y="0"/>
          <a:chExt cx="0" cy="0"/>
        </a:xfrm>
      </p:grpSpPr>
      <p:sp>
        <p:nvSpPr>
          <p:cNvPr id="2695" name="Google Shape;2695;p10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96" name="Google Shape;2696;p1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2" name="Shape 2712"/>
        <p:cNvGrpSpPr/>
        <p:nvPr/>
      </p:nvGrpSpPr>
      <p:grpSpPr>
        <a:xfrm>
          <a:off x="0" y="0"/>
          <a:ext cx="0" cy="0"/>
          <a:chOff x="0" y="0"/>
          <a:chExt cx="0" cy="0"/>
        </a:xfrm>
      </p:grpSpPr>
      <p:sp>
        <p:nvSpPr>
          <p:cNvPr id="2713" name="Google Shape;2713;p10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14" name="Google Shape;2714;p1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0" name="Shape 2730"/>
        <p:cNvGrpSpPr/>
        <p:nvPr/>
      </p:nvGrpSpPr>
      <p:grpSpPr>
        <a:xfrm>
          <a:off x="0" y="0"/>
          <a:ext cx="0" cy="0"/>
          <a:chOff x="0" y="0"/>
          <a:chExt cx="0" cy="0"/>
        </a:xfrm>
      </p:grpSpPr>
      <p:sp>
        <p:nvSpPr>
          <p:cNvPr id="2731" name="Google Shape;2731;p10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32" name="Google Shape;2732;p1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8" name="Shape 2748"/>
        <p:cNvGrpSpPr/>
        <p:nvPr/>
      </p:nvGrpSpPr>
      <p:grpSpPr>
        <a:xfrm>
          <a:off x="0" y="0"/>
          <a:ext cx="0" cy="0"/>
          <a:chOff x="0" y="0"/>
          <a:chExt cx="0" cy="0"/>
        </a:xfrm>
      </p:grpSpPr>
      <p:sp>
        <p:nvSpPr>
          <p:cNvPr id="2749" name="Google Shape;2749;p10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50" name="Google Shape;2750;p1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5" name="Shape 2755"/>
        <p:cNvGrpSpPr/>
        <p:nvPr/>
      </p:nvGrpSpPr>
      <p:grpSpPr>
        <a:xfrm>
          <a:off x="0" y="0"/>
          <a:ext cx="0" cy="0"/>
          <a:chOff x="0" y="0"/>
          <a:chExt cx="0" cy="0"/>
        </a:xfrm>
      </p:grpSpPr>
      <p:sp>
        <p:nvSpPr>
          <p:cNvPr id="2756" name="Google Shape;2756;p10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57" name="Google Shape;2757;p1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4" name="Shape 2764"/>
        <p:cNvGrpSpPr/>
        <p:nvPr/>
      </p:nvGrpSpPr>
      <p:grpSpPr>
        <a:xfrm>
          <a:off x="0" y="0"/>
          <a:ext cx="0" cy="0"/>
          <a:chOff x="0" y="0"/>
          <a:chExt cx="0" cy="0"/>
        </a:xfrm>
      </p:grpSpPr>
      <p:sp>
        <p:nvSpPr>
          <p:cNvPr id="2765" name="Google Shape;2765;p10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66" name="Google Shape;2766;p1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5" name="Shape 1505"/>
        <p:cNvGrpSpPr/>
        <p:nvPr/>
      </p:nvGrpSpPr>
      <p:grpSpPr>
        <a:xfrm>
          <a:off x="0" y="0"/>
          <a:ext cx="0" cy="0"/>
          <a:chOff x="0" y="0"/>
          <a:chExt cx="0" cy="0"/>
        </a:xfrm>
      </p:grpSpPr>
      <p:sp>
        <p:nvSpPr>
          <p:cNvPr id="1506" name="Google Shape;1506;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07" name="Google Shape;1507;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3" name="Shape 2773"/>
        <p:cNvGrpSpPr/>
        <p:nvPr/>
      </p:nvGrpSpPr>
      <p:grpSpPr>
        <a:xfrm>
          <a:off x="0" y="0"/>
          <a:ext cx="0" cy="0"/>
          <a:chOff x="0" y="0"/>
          <a:chExt cx="0" cy="0"/>
        </a:xfrm>
      </p:grpSpPr>
      <p:sp>
        <p:nvSpPr>
          <p:cNvPr id="2774" name="Google Shape;2774;p1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75" name="Google Shape;2775;p1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2" name="Shape 2782"/>
        <p:cNvGrpSpPr/>
        <p:nvPr/>
      </p:nvGrpSpPr>
      <p:grpSpPr>
        <a:xfrm>
          <a:off x="0" y="0"/>
          <a:ext cx="0" cy="0"/>
          <a:chOff x="0" y="0"/>
          <a:chExt cx="0" cy="0"/>
        </a:xfrm>
      </p:grpSpPr>
      <p:sp>
        <p:nvSpPr>
          <p:cNvPr id="2783" name="Google Shape;2783;p1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84" name="Google Shape;2784;p1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1" name="Shape 2791"/>
        <p:cNvGrpSpPr/>
        <p:nvPr/>
      </p:nvGrpSpPr>
      <p:grpSpPr>
        <a:xfrm>
          <a:off x="0" y="0"/>
          <a:ext cx="0" cy="0"/>
          <a:chOff x="0" y="0"/>
          <a:chExt cx="0" cy="0"/>
        </a:xfrm>
      </p:grpSpPr>
      <p:sp>
        <p:nvSpPr>
          <p:cNvPr id="2792" name="Google Shape;2792;p1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93" name="Google Shape;2793;p1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0" name="Shape 2800"/>
        <p:cNvGrpSpPr/>
        <p:nvPr/>
      </p:nvGrpSpPr>
      <p:grpSpPr>
        <a:xfrm>
          <a:off x="0" y="0"/>
          <a:ext cx="0" cy="0"/>
          <a:chOff x="0" y="0"/>
          <a:chExt cx="0" cy="0"/>
        </a:xfrm>
      </p:grpSpPr>
      <p:sp>
        <p:nvSpPr>
          <p:cNvPr id="2801" name="Google Shape;2801;p1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02" name="Google Shape;2802;p1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7" name="Shape 2807"/>
        <p:cNvGrpSpPr/>
        <p:nvPr/>
      </p:nvGrpSpPr>
      <p:grpSpPr>
        <a:xfrm>
          <a:off x="0" y="0"/>
          <a:ext cx="0" cy="0"/>
          <a:chOff x="0" y="0"/>
          <a:chExt cx="0" cy="0"/>
        </a:xfrm>
      </p:grpSpPr>
      <p:sp>
        <p:nvSpPr>
          <p:cNvPr id="2808" name="Google Shape;2808;p1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09" name="Google Shape;2809;p1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9" name="Shape 2819"/>
        <p:cNvGrpSpPr/>
        <p:nvPr/>
      </p:nvGrpSpPr>
      <p:grpSpPr>
        <a:xfrm>
          <a:off x="0" y="0"/>
          <a:ext cx="0" cy="0"/>
          <a:chOff x="0" y="0"/>
          <a:chExt cx="0" cy="0"/>
        </a:xfrm>
      </p:grpSpPr>
      <p:sp>
        <p:nvSpPr>
          <p:cNvPr id="2820" name="Google Shape;2820;p1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21" name="Google Shape;2821;p1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1" name="Shape 2831"/>
        <p:cNvGrpSpPr/>
        <p:nvPr/>
      </p:nvGrpSpPr>
      <p:grpSpPr>
        <a:xfrm>
          <a:off x="0" y="0"/>
          <a:ext cx="0" cy="0"/>
          <a:chOff x="0" y="0"/>
          <a:chExt cx="0" cy="0"/>
        </a:xfrm>
      </p:grpSpPr>
      <p:sp>
        <p:nvSpPr>
          <p:cNvPr id="2832" name="Google Shape;2832;p1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33" name="Google Shape;2833;p1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3" name="Shape 2843"/>
        <p:cNvGrpSpPr/>
        <p:nvPr/>
      </p:nvGrpSpPr>
      <p:grpSpPr>
        <a:xfrm>
          <a:off x="0" y="0"/>
          <a:ext cx="0" cy="0"/>
          <a:chOff x="0" y="0"/>
          <a:chExt cx="0" cy="0"/>
        </a:xfrm>
      </p:grpSpPr>
      <p:sp>
        <p:nvSpPr>
          <p:cNvPr id="2844" name="Google Shape;2844;p1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45" name="Google Shape;2845;p1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5" name="Shape 2855"/>
        <p:cNvGrpSpPr/>
        <p:nvPr/>
      </p:nvGrpSpPr>
      <p:grpSpPr>
        <a:xfrm>
          <a:off x="0" y="0"/>
          <a:ext cx="0" cy="0"/>
          <a:chOff x="0" y="0"/>
          <a:chExt cx="0" cy="0"/>
        </a:xfrm>
      </p:grpSpPr>
      <p:sp>
        <p:nvSpPr>
          <p:cNvPr id="2856" name="Google Shape;2856;p1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57" name="Google Shape;2857;p1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7" name="Shape 2867"/>
        <p:cNvGrpSpPr/>
        <p:nvPr/>
      </p:nvGrpSpPr>
      <p:grpSpPr>
        <a:xfrm>
          <a:off x="0" y="0"/>
          <a:ext cx="0" cy="0"/>
          <a:chOff x="0" y="0"/>
          <a:chExt cx="0" cy="0"/>
        </a:xfrm>
      </p:grpSpPr>
      <p:sp>
        <p:nvSpPr>
          <p:cNvPr id="2868" name="Google Shape;2868;p1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69" name="Google Shape;2869;p1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2" name="Shape 1512"/>
        <p:cNvGrpSpPr/>
        <p:nvPr/>
      </p:nvGrpSpPr>
      <p:grpSpPr>
        <a:xfrm>
          <a:off x="0" y="0"/>
          <a:ext cx="0" cy="0"/>
          <a:chOff x="0" y="0"/>
          <a:chExt cx="0" cy="0"/>
        </a:xfrm>
      </p:grpSpPr>
      <p:sp>
        <p:nvSpPr>
          <p:cNvPr id="1513" name="Google Shape;1513;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14" name="Google Shape;1514;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4" name="Shape 2874"/>
        <p:cNvGrpSpPr/>
        <p:nvPr/>
      </p:nvGrpSpPr>
      <p:grpSpPr>
        <a:xfrm>
          <a:off x="0" y="0"/>
          <a:ext cx="0" cy="0"/>
          <a:chOff x="0" y="0"/>
          <a:chExt cx="0" cy="0"/>
        </a:xfrm>
      </p:grpSpPr>
      <p:sp>
        <p:nvSpPr>
          <p:cNvPr id="2875" name="Google Shape;2875;p1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76" name="Google Shape;2876;p1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9" name="Shape 2889"/>
        <p:cNvGrpSpPr/>
        <p:nvPr/>
      </p:nvGrpSpPr>
      <p:grpSpPr>
        <a:xfrm>
          <a:off x="0" y="0"/>
          <a:ext cx="0" cy="0"/>
          <a:chOff x="0" y="0"/>
          <a:chExt cx="0" cy="0"/>
        </a:xfrm>
      </p:grpSpPr>
      <p:sp>
        <p:nvSpPr>
          <p:cNvPr id="2890" name="Google Shape;2890;p1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91" name="Google Shape;2891;p1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4" name="Shape 2904"/>
        <p:cNvGrpSpPr/>
        <p:nvPr/>
      </p:nvGrpSpPr>
      <p:grpSpPr>
        <a:xfrm>
          <a:off x="0" y="0"/>
          <a:ext cx="0" cy="0"/>
          <a:chOff x="0" y="0"/>
          <a:chExt cx="0" cy="0"/>
        </a:xfrm>
      </p:grpSpPr>
      <p:sp>
        <p:nvSpPr>
          <p:cNvPr id="2905" name="Google Shape;2905;p1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06" name="Google Shape;2906;p1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9" name="Shape 2919"/>
        <p:cNvGrpSpPr/>
        <p:nvPr/>
      </p:nvGrpSpPr>
      <p:grpSpPr>
        <a:xfrm>
          <a:off x="0" y="0"/>
          <a:ext cx="0" cy="0"/>
          <a:chOff x="0" y="0"/>
          <a:chExt cx="0" cy="0"/>
        </a:xfrm>
      </p:grpSpPr>
      <p:sp>
        <p:nvSpPr>
          <p:cNvPr id="2920" name="Google Shape;2920;p1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21" name="Google Shape;2921;p1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4" name="Shape 2934"/>
        <p:cNvGrpSpPr/>
        <p:nvPr/>
      </p:nvGrpSpPr>
      <p:grpSpPr>
        <a:xfrm>
          <a:off x="0" y="0"/>
          <a:ext cx="0" cy="0"/>
          <a:chOff x="0" y="0"/>
          <a:chExt cx="0" cy="0"/>
        </a:xfrm>
      </p:grpSpPr>
      <p:sp>
        <p:nvSpPr>
          <p:cNvPr id="2935" name="Google Shape;2935;p1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36" name="Google Shape;2936;p1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9" name="Shape 2949"/>
        <p:cNvGrpSpPr/>
        <p:nvPr/>
      </p:nvGrpSpPr>
      <p:grpSpPr>
        <a:xfrm>
          <a:off x="0" y="0"/>
          <a:ext cx="0" cy="0"/>
          <a:chOff x="0" y="0"/>
          <a:chExt cx="0" cy="0"/>
        </a:xfrm>
      </p:grpSpPr>
      <p:sp>
        <p:nvSpPr>
          <p:cNvPr id="2950" name="Google Shape;2950;p1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51" name="Google Shape;2951;p1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4" name="Shape 2964"/>
        <p:cNvGrpSpPr/>
        <p:nvPr/>
      </p:nvGrpSpPr>
      <p:grpSpPr>
        <a:xfrm>
          <a:off x="0" y="0"/>
          <a:ext cx="0" cy="0"/>
          <a:chOff x="0" y="0"/>
          <a:chExt cx="0" cy="0"/>
        </a:xfrm>
      </p:grpSpPr>
      <p:sp>
        <p:nvSpPr>
          <p:cNvPr id="2965" name="Google Shape;2965;p1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66" name="Google Shape;2966;p1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1" name="Shape 2971"/>
        <p:cNvGrpSpPr/>
        <p:nvPr/>
      </p:nvGrpSpPr>
      <p:grpSpPr>
        <a:xfrm>
          <a:off x="0" y="0"/>
          <a:ext cx="0" cy="0"/>
          <a:chOff x="0" y="0"/>
          <a:chExt cx="0" cy="0"/>
        </a:xfrm>
      </p:grpSpPr>
      <p:sp>
        <p:nvSpPr>
          <p:cNvPr id="2972" name="Google Shape;2972;p1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73" name="Google Shape;2973;p1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9" name="Shape 2989"/>
        <p:cNvGrpSpPr/>
        <p:nvPr/>
      </p:nvGrpSpPr>
      <p:grpSpPr>
        <a:xfrm>
          <a:off x="0" y="0"/>
          <a:ext cx="0" cy="0"/>
          <a:chOff x="0" y="0"/>
          <a:chExt cx="0" cy="0"/>
        </a:xfrm>
      </p:grpSpPr>
      <p:sp>
        <p:nvSpPr>
          <p:cNvPr id="2990" name="Google Shape;2990;p1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91" name="Google Shape;2991;p1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7" name="Shape 3007"/>
        <p:cNvGrpSpPr/>
        <p:nvPr/>
      </p:nvGrpSpPr>
      <p:grpSpPr>
        <a:xfrm>
          <a:off x="0" y="0"/>
          <a:ext cx="0" cy="0"/>
          <a:chOff x="0" y="0"/>
          <a:chExt cx="0" cy="0"/>
        </a:xfrm>
      </p:grpSpPr>
      <p:sp>
        <p:nvSpPr>
          <p:cNvPr id="3008" name="Google Shape;3008;p1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09" name="Google Shape;3009;p1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2" name="Shape 1522"/>
        <p:cNvGrpSpPr/>
        <p:nvPr/>
      </p:nvGrpSpPr>
      <p:grpSpPr>
        <a:xfrm>
          <a:off x="0" y="0"/>
          <a:ext cx="0" cy="0"/>
          <a:chOff x="0" y="0"/>
          <a:chExt cx="0" cy="0"/>
        </a:xfrm>
      </p:grpSpPr>
      <p:sp>
        <p:nvSpPr>
          <p:cNvPr id="1523" name="Google Shape;1523;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24" name="Google Shape;1524;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5" name="Shape 3025"/>
        <p:cNvGrpSpPr/>
        <p:nvPr/>
      </p:nvGrpSpPr>
      <p:grpSpPr>
        <a:xfrm>
          <a:off x="0" y="0"/>
          <a:ext cx="0" cy="0"/>
          <a:chOff x="0" y="0"/>
          <a:chExt cx="0" cy="0"/>
        </a:xfrm>
      </p:grpSpPr>
      <p:sp>
        <p:nvSpPr>
          <p:cNvPr id="3026" name="Google Shape;3026;p1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27" name="Google Shape;3027;p1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3" name="Shape 3043"/>
        <p:cNvGrpSpPr/>
        <p:nvPr/>
      </p:nvGrpSpPr>
      <p:grpSpPr>
        <a:xfrm>
          <a:off x="0" y="0"/>
          <a:ext cx="0" cy="0"/>
          <a:chOff x="0" y="0"/>
          <a:chExt cx="0" cy="0"/>
        </a:xfrm>
      </p:grpSpPr>
      <p:sp>
        <p:nvSpPr>
          <p:cNvPr id="3044" name="Google Shape;3044;p1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45" name="Google Shape;3045;p1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0" name="Shape 3050"/>
        <p:cNvGrpSpPr/>
        <p:nvPr/>
      </p:nvGrpSpPr>
      <p:grpSpPr>
        <a:xfrm>
          <a:off x="0" y="0"/>
          <a:ext cx="0" cy="0"/>
          <a:chOff x="0" y="0"/>
          <a:chExt cx="0" cy="0"/>
        </a:xfrm>
      </p:grpSpPr>
      <p:sp>
        <p:nvSpPr>
          <p:cNvPr id="3051" name="Google Shape;3051;p1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52" name="Google Shape;3052;p1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9" name="Shape 3069"/>
        <p:cNvGrpSpPr/>
        <p:nvPr/>
      </p:nvGrpSpPr>
      <p:grpSpPr>
        <a:xfrm>
          <a:off x="0" y="0"/>
          <a:ext cx="0" cy="0"/>
          <a:chOff x="0" y="0"/>
          <a:chExt cx="0" cy="0"/>
        </a:xfrm>
      </p:grpSpPr>
      <p:sp>
        <p:nvSpPr>
          <p:cNvPr id="3070" name="Google Shape;3070;p1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71" name="Google Shape;3071;p1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8" name="Shape 3088"/>
        <p:cNvGrpSpPr/>
        <p:nvPr/>
      </p:nvGrpSpPr>
      <p:grpSpPr>
        <a:xfrm>
          <a:off x="0" y="0"/>
          <a:ext cx="0" cy="0"/>
          <a:chOff x="0" y="0"/>
          <a:chExt cx="0" cy="0"/>
        </a:xfrm>
      </p:grpSpPr>
      <p:sp>
        <p:nvSpPr>
          <p:cNvPr id="3089" name="Google Shape;3089;p1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90" name="Google Shape;3090;p1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7" name="Shape 3107"/>
        <p:cNvGrpSpPr/>
        <p:nvPr/>
      </p:nvGrpSpPr>
      <p:grpSpPr>
        <a:xfrm>
          <a:off x="0" y="0"/>
          <a:ext cx="0" cy="0"/>
          <a:chOff x="0" y="0"/>
          <a:chExt cx="0" cy="0"/>
        </a:xfrm>
      </p:grpSpPr>
      <p:sp>
        <p:nvSpPr>
          <p:cNvPr id="3108" name="Google Shape;3108;p1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09" name="Google Shape;3109;p1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6" name="Shape 3126"/>
        <p:cNvGrpSpPr/>
        <p:nvPr/>
      </p:nvGrpSpPr>
      <p:grpSpPr>
        <a:xfrm>
          <a:off x="0" y="0"/>
          <a:ext cx="0" cy="0"/>
          <a:chOff x="0" y="0"/>
          <a:chExt cx="0" cy="0"/>
        </a:xfrm>
      </p:grpSpPr>
      <p:sp>
        <p:nvSpPr>
          <p:cNvPr id="3127" name="Google Shape;3127;p1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28" name="Google Shape;3128;p1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5" name="Shape 3145"/>
        <p:cNvGrpSpPr/>
        <p:nvPr/>
      </p:nvGrpSpPr>
      <p:grpSpPr>
        <a:xfrm>
          <a:off x="0" y="0"/>
          <a:ext cx="0" cy="0"/>
          <a:chOff x="0" y="0"/>
          <a:chExt cx="0" cy="0"/>
        </a:xfrm>
      </p:grpSpPr>
      <p:sp>
        <p:nvSpPr>
          <p:cNvPr id="3146" name="Google Shape;3146;p1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47" name="Google Shape;3147;p1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4" name="Shape 3164"/>
        <p:cNvGrpSpPr/>
        <p:nvPr/>
      </p:nvGrpSpPr>
      <p:grpSpPr>
        <a:xfrm>
          <a:off x="0" y="0"/>
          <a:ext cx="0" cy="0"/>
          <a:chOff x="0" y="0"/>
          <a:chExt cx="0" cy="0"/>
        </a:xfrm>
      </p:grpSpPr>
      <p:sp>
        <p:nvSpPr>
          <p:cNvPr id="3165" name="Google Shape;3165;p1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66" name="Google Shape;3166;p1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3" name="Shape 3183"/>
        <p:cNvGrpSpPr/>
        <p:nvPr/>
      </p:nvGrpSpPr>
      <p:grpSpPr>
        <a:xfrm>
          <a:off x="0" y="0"/>
          <a:ext cx="0" cy="0"/>
          <a:chOff x="0" y="0"/>
          <a:chExt cx="0" cy="0"/>
        </a:xfrm>
      </p:grpSpPr>
      <p:sp>
        <p:nvSpPr>
          <p:cNvPr id="3184" name="Google Shape;3184;p13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85" name="Google Shape;3185;p1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4" name="Shape 1534"/>
        <p:cNvGrpSpPr/>
        <p:nvPr/>
      </p:nvGrpSpPr>
      <p:grpSpPr>
        <a:xfrm>
          <a:off x="0" y="0"/>
          <a:ext cx="0" cy="0"/>
          <a:chOff x="0" y="0"/>
          <a:chExt cx="0" cy="0"/>
        </a:xfrm>
      </p:grpSpPr>
      <p:sp>
        <p:nvSpPr>
          <p:cNvPr id="1535" name="Google Shape;1535;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36" name="Google Shape;1536;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2" name="Shape 3202"/>
        <p:cNvGrpSpPr/>
        <p:nvPr/>
      </p:nvGrpSpPr>
      <p:grpSpPr>
        <a:xfrm>
          <a:off x="0" y="0"/>
          <a:ext cx="0" cy="0"/>
          <a:chOff x="0" y="0"/>
          <a:chExt cx="0" cy="0"/>
        </a:xfrm>
      </p:grpSpPr>
      <p:sp>
        <p:nvSpPr>
          <p:cNvPr id="3203" name="Google Shape;3203;p14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04" name="Google Shape;3204;p1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1" name="Shape 3221"/>
        <p:cNvGrpSpPr/>
        <p:nvPr/>
      </p:nvGrpSpPr>
      <p:grpSpPr>
        <a:xfrm>
          <a:off x="0" y="0"/>
          <a:ext cx="0" cy="0"/>
          <a:chOff x="0" y="0"/>
          <a:chExt cx="0" cy="0"/>
        </a:xfrm>
      </p:grpSpPr>
      <p:sp>
        <p:nvSpPr>
          <p:cNvPr id="3222" name="Google Shape;3222;p14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23" name="Google Shape;3223;p1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8" name="Shape 3228"/>
        <p:cNvGrpSpPr/>
        <p:nvPr/>
      </p:nvGrpSpPr>
      <p:grpSpPr>
        <a:xfrm>
          <a:off x="0" y="0"/>
          <a:ext cx="0" cy="0"/>
          <a:chOff x="0" y="0"/>
          <a:chExt cx="0" cy="0"/>
        </a:xfrm>
      </p:grpSpPr>
      <p:sp>
        <p:nvSpPr>
          <p:cNvPr id="3229" name="Google Shape;3229;p14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30" name="Google Shape;3230;p1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5" name="Shape 3235"/>
        <p:cNvGrpSpPr/>
        <p:nvPr/>
      </p:nvGrpSpPr>
      <p:grpSpPr>
        <a:xfrm>
          <a:off x="0" y="0"/>
          <a:ext cx="0" cy="0"/>
          <a:chOff x="0" y="0"/>
          <a:chExt cx="0" cy="0"/>
        </a:xfrm>
      </p:grpSpPr>
      <p:sp>
        <p:nvSpPr>
          <p:cNvPr id="3236" name="Google Shape;3236;p14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37" name="Google Shape;3237;p1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5" name="Shape 3255"/>
        <p:cNvGrpSpPr/>
        <p:nvPr/>
      </p:nvGrpSpPr>
      <p:grpSpPr>
        <a:xfrm>
          <a:off x="0" y="0"/>
          <a:ext cx="0" cy="0"/>
          <a:chOff x="0" y="0"/>
          <a:chExt cx="0" cy="0"/>
        </a:xfrm>
      </p:grpSpPr>
      <p:sp>
        <p:nvSpPr>
          <p:cNvPr id="3256" name="Google Shape;3256;p14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57" name="Google Shape;3257;p1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4" name="Shape 3284"/>
        <p:cNvGrpSpPr/>
        <p:nvPr/>
      </p:nvGrpSpPr>
      <p:grpSpPr>
        <a:xfrm>
          <a:off x="0" y="0"/>
          <a:ext cx="0" cy="0"/>
          <a:chOff x="0" y="0"/>
          <a:chExt cx="0" cy="0"/>
        </a:xfrm>
      </p:grpSpPr>
      <p:sp>
        <p:nvSpPr>
          <p:cNvPr id="3285" name="Google Shape;3285;p14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86" name="Google Shape;3286;p1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1" name="Shape 3321"/>
        <p:cNvGrpSpPr/>
        <p:nvPr/>
      </p:nvGrpSpPr>
      <p:grpSpPr>
        <a:xfrm>
          <a:off x="0" y="0"/>
          <a:ext cx="0" cy="0"/>
          <a:chOff x="0" y="0"/>
          <a:chExt cx="0" cy="0"/>
        </a:xfrm>
      </p:grpSpPr>
      <p:sp>
        <p:nvSpPr>
          <p:cNvPr id="3322" name="Google Shape;3322;p14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23" name="Google Shape;3323;p1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6" name="Shape 3366"/>
        <p:cNvGrpSpPr/>
        <p:nvPr/>
      </p:nvGrpSpPr>
      <p:grpSpPr>
        <a:xfrm>
          <a:off x="0" y="0"/>
          <a:ext cx="0" cy="0"/>
          <a:chOff x="0" y="0"/>
          <a:chExt cx="0" cy="0"/>
        </a:xfrm>
      </p:grpSpPr>
      <p:sp>
        <p:nvSpPr>
          <p:cNvPr id="3367" name="Google Shape;3367;p14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68" name="Google Shape;3368;p1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3" name="Shape 3373"/>
        <p:cNvGrpSpPr/>
        <p:nvPr/>
      </p:nvGrpSpPr>
      <p:grpSpPr>
        <a:xfrm>
          <a:off x="0" y="0"/>
          <a:ext cx="0" cy="0"/>
          <a:chOff x="0" y="0"/>
          <a:chExt cx="0" cy="0"/>
        </a:xfrm>
      </p:grpSpPr>
      <p:sp>
        <p:nvSpPr>
          <p:cNvPr id="3374" name="Google Shape;3374;p14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75" name="Google Shape;3375;p1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8" name="Shape 3388"/>
        <p:cNvGrpSpPr/>
        <p:nvPr/>
      </p:nvGrpSpPr>
      <p:grpSpPr>
        <a:xfrm>
          <a:off x="0" y="0"/>
          <a:ext cx="0" cy="0"/>
          <a:chOff x="0" y="0"/>
          <a:chExt cx="0" cy="0"/>
        </a:xfrm>
      </p:grpSpPr>
      <p:sp>
        <p:nvSpPr>
          <p:cNvPr id="3389" name="Google Shape;3389;p14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90" name="Google Shape;3390;p1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8" name="Shape 1548"/>
        <p:cNvGrpSpPr/>
        <p:nvPr/>
      </p:nvGrpSpPr>
      <p:grpSpPr>
        <a:xfrm>
          <a:off x="0" y="0"/>
          <a:ext cx="0" cy="0"/>
          <a:chOff x="0" y="0"/>
          <a:chExt cx="0" cy="0"/>
        </a:xfrm>
      </p:grpSpPr>
      <p:sp>
        <p:nvSpPr>
          <p:cNvPr id="1549" name="Google Shape;1549;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50" name="Google Shape;1550;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7" name="Shape 3407"/>
        <p:cNvGrpSpPr/>
        <p:nvPr/>
      </p:nvGrpSpPr>
      <p:grpSpPr>
        <a:xfrm>
          <a:off x="0" y="0"/>
          <a:ext cx="0" cy="0"/>
          <a:chOff x="0" y="0"/>
          <a:chExt cx="0" cy="0"/>
        </a:xfrm>
      </p:grpSpPr>
      <p:sp>
        <p:nvSpPr>
          <p:cNvPr id="3408" name="Google Shape;3408;p15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09" name="Google Shape;3409;p1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0" name="Shape 3430"/>
        <p:cNvGrpSpPr/>
        <p:nvPr/>
      </p:nvGrpSpPr>
      <p:grpSpPr>
        <a:xfrm>
          <a:off x="0" y="0"/>
          <a:ext cx="0" cy="0"/>
          <a:chOff x="0" y="0"/>
          <a:chExt cx="0" cy="0"/>
        </a:xfrm>
      </p:grpSpPr>
      <p:sp>
        <p:nvSpPr>
          <p:cNvPr id="3431" name="Google Shape;3431;p15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32" name="Google Shape;3432;p1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6" name="Shape 3456"/>
        <p:cNvGrpSpPr/>
        <p:nvPr/>
      </p:nvGrpSpPr>
      <p:grpSpPr>
        <a:xfrm>
          <a:off x="0" y="0"/>
          <a:ext cx="0" cy="0"/>
          <a:chOff x="0" y="0"/>
          <a:chExt cx="0" cy="0"/>
        </a:xfrm>
      </p:grpSpPr>
      <p:sp>
        <p:nvSpPr>
          <p:cNvPr id="3457" name="Google Shape;3457;p15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58" name="Google Shape;3458;p1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8" name="Shape 3498"/>
        <p:cNvGrpSpPr/>
        <p:nvPr/>
      </p:nvGrpSpPr>
      <p:grpSpPr>
        <a:xfrm>
          <a:off x="0" y="0"/>
          <a:ext cx="0" cy="0"/>
          <a:chOff x="0" y="0"/>
          <a:chExt cx="0" cy="0"/>
        </a:xfrm>
      </p:grpSpPr>
      <p:sp>
        <p:nvSpPr>
          <p:cNvPr id="3499" name="Google Shape;3499;p15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00" name="Google Shape;3500;p1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5" name="Shape 3505"/>
        <p:cNvGrpSpPr/>
        <p:nvPr/>
      </p:nvGrpSpPr>
      <p:grpSpPr>
        <a:xfrm>
          <a:off x="0" y="0"/>
          <a:ext cx="0" cy="0"/>
          <a:chOff x="0" y="0"/>
          <a:chExt cx="0" cy="0"/>
        </a:xfrm>
      </p:grpSpPr>
      <p:sp>
        <p:nvSpPr>
          <p:cNvPr id="3506" name="Google Shape;3506;p15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07" name="Google Shape;3507;p1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8" name="Shape 3528"/>
        <p:cNvGrpSpPr/>
        <p:nvPr/>
      </p:nvGrpSpPr>
      <p:grpSpPr>
        <a:xfrm>
          <a:off x="0" y="0"/>
          <a:ext cx="0" cy="0"/>
          <a:chOff x="0" y="0"/>
          <a:chExt cx="0" cy="0"/>
        </a:xfrm>
      </p:grpSpPr>
      <p:sp>
        <p:nvSpPr>
          <p:cNvPr id="3529" name="Google Shape;3529;p15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30" name="Google Shape;3530;p1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8" name="Shape 3558"/>
        <p:cNvGrpSpPr/>
        <p:nvPr/>
      </p:nvGrpSpPr>
      <p:grpSpPr>
        <a:xfrm>
          <a:off x="0" y="0"/>
          <a:ext cx="0" cy="0"/>
          <a:chOff x="0" y="0"/>
          <a:chExt cx="0" cy="0"/>
        </a:xfrm>
      </p:grpSpPr>
      <p:sp>
        <p:nvSpPr>
          <p:cNvPr id="3559" name="Google Shape;3559;p15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60" name="Google Shape;3560;p1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5" name="Shape 3595"/>
        <p:cNvGrpSpPr/>
        <p:nvPr/>
      </p:nvGrpSpPr>
      <p:grpSpPr>
        <a:xfrm>
          <a:off x="0" y="0"/>
          <a:ext cx="0" cy="0"/>
          <a:chOff x="0" y="0"/>
          <a:chExt cx="0" cy="0"/>
        </a:xfrm>
      </p:grpSpPr>
      <p:sp>
        <p:nvSpPr>
          <p:cNvPr id="3596" name="Google Shape;3596;p15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97" name="Google Shape;3597;p1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9" name="Shape 3639"/>
        <p:cNvGrpSpPr/>
        <p:nvPr/>
      </p:nvGrpSpPr>
      <p:grpSpPr>
        <a:xfrm>
          <a:off x="0" y="0"/>
          <a:ext cx="0" cy="0"/>
          <a:chOff x="0" y="0"/>
          <a:chExt cx="0" cy="0"/>
        </a:xfrm>
      </p:grpSpPr>
      <p:sp>
        <p:nvSpPr>
          <p:cNvPr id="3640" name="Google Shape;3640;p15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41" name="Google Shape;3641;p1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0" name="Shape 3690"/>
        <p:cNvGrpSpPr/>
        <p:nvPr/>
      </p:nvGrpSpPr>
      <p:grpSpPr>
        <a:xfrm>
          <a:off x="0" y="0"/>
          <a:ext cx="0" cy="0"/>
          <a:chOff x="0" y="0"/>
          <a:chExt cx="0" cy="0"/>
        </a:xfrm>
      </p:grpSpPr>
      <p:sp>
        <p:nvSpPr>
          <p:cNvPr id="3691" name="Google Shape;3691;p15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92" name="Google Shape;3692;p1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4" name="Shape 1564"/>
        <p:cNvGrpSpPr/>
        <p:nvPr/>
      </p:nvGrpSpPr>
      <p:grpSpPr>
        <a:xfrm>
          <a:off x="0" y="0"/>
          <a:ext cx="0" cy="0"/>
          <a:chOff x="0" y="0"/>
          <a:chExt cx="0" cy="0"/>
        </a:xfrm>
      </p:grpSpPr>
      <p:sp>
        <p:nvSpPr>
          <p:cNvPr id="1565" name="Google Shape;1565;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66" name="Google Shape;1566;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7" name="Shape 3697"/>
        <p:cNvGrpSpPr/>
        <p:nvPr/>
      </p:nvGrpSpPr>
      <p:grpSpPr>
        <a:xfrm>
          <a:off x="0" y="0"/>
          <a:ext cx="0" cy="0"/>
          <a:chOff x="0" y="0"/>
          <a:chExt cx="0" cy="0"/>
        </a:xfrm>
      </p:grpSpPr>
      <p:sp>
        <p:nvSpPr>
          <p:cNvPr id="3698" name="Google Shape;3698;p16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99" name="Google Shape;3699;p1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8" name="Shape 3738"/>
        <p:cNvGrpSpPr/>
        <p:nvPr/>
      </p:nvGrpSpPr>
      <p:grpSpPr>
        <a:xfrm>
          <a:off x="0" y="0"/>
          <a:ext cx="0" cy="0"/>
          <a:chOff x="0" y="0"/>
          <a:chExt cx="0" cy="0"/>
        </a:xfrm>
      </p:grpSpPr>
      <p:sp>
        <p:nvSpPr>
          <p:cNvPr id="3739" name="Google Shape;3739;p16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40" name="Google Shape;3740;p1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6" name="Shape 3776"/>
        <p:cNvGrpSpPr/>
        <p:nvPr/>
      </p:nvGrpSpPr>
      <p:grpSpPr>
        <a:xfrm>
          <a:off x="0" y="0"/>
          <a:ext cx="0" cy="0"/>
          <a:chOff x="0" y="0"/>
          <a:chExt cx="0" cy="0"/>
        </a:xfrm>
      </p:grpSpPr>
      <p:sp>
        <p:nvSpPr>
          <p:cNvPr id="3777" name="Google Shape;3777;p16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78" name="Google Shape;3778;p1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4" name="Shape 3814"/>
        <p:cNvGrpSpPr/>
        <p:nvPr/>
      </p:nvGrpSpPr>
      <p:grpSpPr>
        <a:xfrm>
          <a:off x="0" y="0"/>
          <a:ext cx="0" cy="0"/>
          <a:chOff x="0" y="0"/>
          <a:chExt cx="0" cy="0"/>
        </a:xfrm>
      </p:grpSpPr>
      <p:sp>
        <p:nvSpPr>
          <p:cNvPr id="3815" name="Google Shape;3815;p16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16" name="Google Shape;3816;p1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1" name="Shape 3821"/>
        <p:cNvGrpSpPr/>
        <p:nvPr/>
      </p:nvGrpSpPr>
      <p:grpSpPr>
        <a:xfrm>
          <a:off x="0" y="0"/>
          <a:ext cx="0" cy="0"/>
          <a:chOff x="0" y="0"/>
          <a:chExt cx="0" cy="0"/>
        </a:xfrm>
      </p:grpSpPr>
      <p:sp>
        <p:nvSpPr>
          <p:cNvPr id="3822" name="Google Shape;3822;p16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23" name="Google Shape;3823;p1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6" name="Shape 3836"/>
        <p:cNvGrpSpPr/>
        <p:nvPr/>
      </p:nvGrpSpPr>
      <p:grpSpPr>
        <a:xfrm>
          <a:off x="0" y="0"/>
          <a:ext cx="0" cy="0"/>
          <a:chOff x="0" y="0"/>
          <a:chExt cx="0" cy="0"/>
        </a:xfrm>
      </p:grpSpPr>
      <p:sp>
        <p:nvSpPr>
          <p:cNvPr id="3837" name="Google Shape;3837;p16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38" name="Google Shape;3838;p1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2" name="Shape 3852"/>
        <p:cNvGrpSpPr/>
        <p:nvPr/>
      </p:nvGrpSpPr>
      <p:grpSpPr>
        <a:xfrm>
          <a:off x="0" y="0"/>
          <a:ext cx="0" cy="0"/>
          <a:chOff x="0" y="0"/>
          <a:chExt cx="0" cy="0"/>
        </a:xfrm>
      </p:grpSpPr>
      <p:sp>
        <p:nvSpPr>
          <p:cNvPr id="3853" name="Google Shape;3853;p16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54" name="Google Shape;3854;p1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9" name="Shape 3869"/>
        <p:cNvGrpSpPr/>
        <p:nvPr/>
      </p:nvGrpSpPr>
      <p:grpSpPr>
        <a:xfrm>
          <a:off x="0" y="0"/>
          <a:ext cx="0" cy="0"/>
          <a:chOff x="0" y="0"/>
          <a:chExt cx="0" cy="0"/>
        </a:xfrm>
      </p:grpSpPr>
      <p:sp>
        <p:nvSpPr>
          <p:cNvPr id="3870" name="Google Shape;3870;p16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71" name="Google Shape;3871;p1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7" name="Shape 3887"/>
        <p:cNvGrpSpPr/>
        <p:nvPr/>
      </p:nvGrpSpPr>
      <p:grpSpPr>
        <a:xfrm>
          <a:off x="0" y="0"/>
          <a:ext cx="0" cy="0"/>
          <a:chOff x="0" y="0"/>
          <a:chExt cx="0" cy="0"/>
        </a:xfrm>
      </p:grpSpPr>
      <p:sp>
        <p:nvSpPr>
          <p:cNvPr id="3888" name="Google Shape;3888;p16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89" name="Google Shape;3889;p1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4" name="Shape 3894"/>
        <p:cNvGrpSpPr/>
        <p:nvPr/>
      </p:nvGrpSpPr>
      <p:grpSpPr>
        <a:xfrm>
          <a:off x="0" y="0"/>
          <a:ext cx="0" cy="0"/>
          <a:chOff x="0" y="0"/>
          <a:chExt cx="0" cy="0"/>
        </a:xfrm>
      </p:grpSpPr>
      <p:sp>
        <p:nvSpPr>
          <p:cNvPr id="3895" name="Google Shape;3895;p16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96" name="Google Shape;3896;p1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1" name="Shape 1571"/>
        <p:cNvGrpSpPr/>
        <p:nvPr/>
      </p:nvGrpSpPr>
      <p:grpSpPr>
        <a:xfrm>
          <a:off x="0" y="0"/>
          <a:ext cx="0" cy="0"/>
          <a:chOff x="0" y="0"/>
          <a:chExt cx="0" cy="0"/>
        </a:xfrm>
      </p:grpSpPr>
      <p:sp>
        <p:nvSpPr>
          <p:cNvPr id="1572" name="Google Shape;1572;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73" name="Google Shape;1573;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5" name="Shape 3915"/>
        <p:cNvGrpSpPr/>
        <p:nvPr/>
      </p:nvGrpSpPr>
      <p:grpSpPr>
        <a:xfrm>
          <a:off x="0" y="0"/>
          <a:ext cx="0" cy="0"/>
          <a:chOff x="0" y="0"/>
          <a:chExt cx="0" cy="0"/>
        </a:xfrm>
      </p:grpSpPr>
      <p:sp>
        <p:nvSpPr>
          <p:cNvPr id="3916" name="Google Shape;3916;p17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17" name="Google Shape;3917;p1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2" name="Shape 3942"/>
        <p:cNvGrpSpPr/>
        <p:nvPr/>
      </p:nvGrpSpPr>
      <p:grpSpPr>
        <a:xfrm>
          <a:off x="0" y="0"/>
          <a:ext cx="0" cy="0"/>
          <a:chOff x="0" y="0"/>
          <a:chExt cx="0" cy="0"/>
        </a:xfrm>
      </p:grpSpPr>
      <p:sp>
        <p:nvSpPr>
          <p:cNvPr id="3943" name="Google Shape;3943;p17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44" name="Google Shape;3944;p1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8" name="Shape 3978"/>
        <p:cNvGrpSpPr/>
        <p:nvPr/>
      </p:nvGrpSpPr>
      <p:grpSpPr>
        <a:xfrm>
          <a:off x="0" y="0"/>
          <a:ext cx="0" cy="0"/>
          <a:chOff x="0" y="0"/>
          <a:chExt cx="0" cy="0"/>
        </a:xfrm>
      </p:grpSpPr>
      <p:sp>
        <p:nvSpPr>
          <p:cNvPr id="3979" name="Google Shape;3979;p17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80" name="Google Shape;3980;p1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5" name="Shape 3985"/>
        <p:cNvGrpSpPr/>
        <p:nvPr/>
      </p:nvGrpSpPr>
      <p:grpSpPr>
        <a:xfrm>
          <a:off x="0" y="0"/>
          <a:ext cx="0" cy="0"/>
          <a:chOff x="0" y="0"/>
          <a:chExt cx="0" cy="0"/>
        </a:xfrm>
      </p:grpSpPr>
      <p:sp>
        <p:nvSpPr>
          <p:cNvPr id="3986" name="Google Shape;3986;p17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87" name="Google Shape;3987;p1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4" name="Shape 4034"/>
        <p:cNvGrpSpPr/>
        <p:nvPr/>
      </p:nvGrpSpPr>
      <p:grpSpPr>
        <a:xfrm>
          <a:off x="0" y="0"/>
          <a:ext cx="0" cy="0"/>
          <a:chOff x="0" y="0"/>
          <a:chExt cx="0" cy="0"/>
        </a:xfrm>
      </p:grpSpPr>
      <p:sp>
        <p:nvSpPr>
          <p:cNvPr id="4035" name="Google Shape;4035;p17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36" name="Google Shape;4036;p1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3" name="Shape 4133"/>
        <p:cNvGrpSpPr/>
        <p:nvPr/>
      </p:nvGrpSpPr>
      <p:grpSpPr>
        <a:xfrm>
          <a:off x="0" y="0"/>
          <a:ext cx="0" cy="0"/>
          <a:chOff x="0" y="0"/>
          <a:chExt cx="0" cy="0"/>
        </a:xfrm>
      </p:grpSpPr>
      <p:sp>
        <p:nvSpPr>
          <p:cNvPr id="4134" name="Google Shape;4134;p17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35" name="Google Shape;4135;p1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8" name="Shape 4228"/>
        <p:cNvGrpSpPr/>
        <p:nvPr/>
      </p:nvGrpSpPr>
      <p:grpSpPr>
        <a:xfrm>
          <a:off x="0" y="0"/>
          <a:ext cx="0" cy="0"/>
          <a:chOff x="0" y="0"/>
          <a:chExt cx="0" cy="0"/>
        </a:xfrm>
      </p:grpSpPr>
      <p:sp>
        <p:nvSpPr>
          <p:cNvPr id="4229" name="Google Shape;4229;p17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30" name="Google Shape;4230;p1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5" name="Shape 4325"/>
        <p:cNvGrpSpPr/>
        <p:nvPr/>
      </p:nvGrpSpPr>
      <p:grpSpPr>
        <a:xfrm>
          <a:off x="0" y="0"/>
          <a:ext cx="0" cy="0"/>
          <a:chOff x="0" y="0"/>
          <a:chExt cx="0" cy="0"/>
        </a:xfrm>
      </p:grpSpPr>
      <p:sp>
        <p:nvSpPr>
          <p:cNvPr id="4326" name="Google Shape;4326;p17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27" name="Google Shape;4327;p1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2" name="Shape 4422"/>
        <p:cNvGrpSpPr/>
        <p:nvPr/>
      </p:nvGrpSpPr>
      <p:grpSpPr>
        <a:xfrm>
          <a:off x="0" y="0"/>
          <a:ext cx="0" cy="0"/>
          <a:chOff x="0" y="0"/>
          <a:chExt cx="0" cy="0"/>
        </a:xfrm>
      </p:grpSpPr>
      <p:sp>
        <p:nvSpPr>
          <p:cNvPr id="4423" name="Google Shape;4423;p17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24" name="Google Shape;4424;p1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0" name="Shape 4470"/>
        <p:cNvGrpSpPr/>
        <p:nvPr/>
      </p:nvGrpSpPr>
      <p:grpSpPr>
        <a:xfrm>
          <a:off x="0" y="0"/>
          <a:ext cx="0" cy="0"/>
          <a:chOff x="0" y="0"/>
          <a:chExt cx="0" cy="0"/>
        </a:xfrm>
      </p:grpSpPr>
      <p:sp>
        <p:nvSpPr>
          <p:cNvPr id="4471" name="Google Shape;4471;p17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72" name="Google Shape;4472;p1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1" name="Shape 1581"/>
        <p:cNvGrpSpPr/>
        <p:nvPr/>
      </p:nvGrpSpPr>
      <p:grpSpPr>
        <a:xfrm>
          <a:off x="0" y="0"/>
          <a:ext cx="0" cy="0"/>
          <a:chOff x="0" y="0"/>
          <a:chExt cx="0" cy="0"/>
        </a:xfrm>
      </p:grpSpPr>
      <p:sp>
        <p:nvSpPr>
          <p:cNvPr id="1582" name="Google Shape;1582;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83" name="Google Shape;1583;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7" name="Shape 4527"/>
        <p:cNvGrpSpPr/>
        <p:nvPr/>
      </p:nvGrpSpPr>
      <p:grpSpPr>
        <a:xfrm>
          <a:off x="0" y="0"/>
          <a:ext cx="0" cy="0"/>
          <a:chOff x="0" y="0"/>
          <a:chExt cx="0" cy="0"/>
        </a:xfrm>
      </p:grpSpPr>
      <p:sp>
        <p:nvSpPr>
          <p:cNvPr id="4528" name="Google Shape;4528;p18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29" name="Google Shape;4529;p1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4" name="Shape 4534"/>
        <p:cNvGrpSpPr/>
        <p:nvPr/>
      </p:nvGrpSpPr>
      <p:grpSpPr>
        <a:xfrm>
          <a:off x="0" y="0"/>
          <a:ext cx="0" cy="0"/>
          <a:chOff x="0" y="0"/>
          <a:chExt cx="0" cy="0"/>
        </a:xfrm>
      </p:grpSpPr>
      <p:sp>
        <p:nvSpPr>
          <p:cNvPr id="4535" name="Google Shape;4535;p18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36" name="Google Shape;4536;p1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5" name="Shape 4555"/>
        <p:cNvGrpSpPr/>
        <p:nvPr/>
      </p:nvGrpSpPr>
      <p:grpSpPr>
        <a:xfrm>
          <a:off x="0" y="0"/>
          <a:ext cx="0" cy="0"/>
          <a:chOff x="0" y="0"/>
          <a:chExt cx="0" cy="0"/>
        </a:xfrm>
      </p:grpSpPr>
      <p:sp>
        <p:nvSpPr>
          <p:cNvPr id="4556" name="Google Shape;4556;p18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57" name="Google Shape;4557;p1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2" name="Shape 4582"/>
        <p:cNvGrpSpPr/>
        <p:nvPr/>
      </p:nvGrpSpPr>
      <p:grpSpPr>
        <a:xfrm>
          <a:off x="0" y="0"/>
          <a:ext cx="0" cy="0"/>
          <a:chOff x="0" y="0"/>
          <a:chExt cx="0" cy="0"/>
        </a:xfrm>
      </p:grpSpPr>
      <p:sp>
        <p:nvSpPr>
          <p:cNvPr id="4583" name="Google Shape;4583;p18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84" name="Google Shape;4584;p1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5" name="Shape 4615"/>
        <p:cNvGrpSpPr/>
        <p:nvPr/>
      </p:nvGrpSpPr>
      <p:grpSpPr>
        <a:xfrm>
          <a:off x="0" y="0"/>
          <a:ext cx="0" cy="0"/>
          <a:chOff x="0" y="0"/>
          <a:chExt cx="0" cy="0"/>
        </a:xfrm>
      </p:grpSpPr>
      <p:sp>
        <p:nvSpPr>
          <p:cNvPr id="4616" name="Google Shape;4616;p18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17" name="Google Shape;4617;p1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4" name="Shape 4654"/>
        <p:cNvGrpSpPr/>
        <p:nvPr/>
      </p:nvGrpSpPr>
      <p:grpSpPr>
        <a:xfrm>
          <a:off x="0" y="0"/>
          <a:ext cx="0" cy="0"/>
          <a:chOff x="0" y="0"/>
          <a:chExt cx="0" cy="0"/>
        </a:xfrm>
      </p:grpSpPr>
      <p:sp>
        <p:nvSpPr>
          <p:cNvPr id="4655" name="Google Shape;4655;p18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56" name="Google Shape;4656;p1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1" name="Shape 4661"/>
        <p:cNvGrpSpPr/>
        <p:nvPr/>
      </p:nvGrpSpPr>
      <p:grpSpPr>
        <a:xfrm>
          <a:off x="0" y="0"/>
          <a:ext cx="0" cy="0"/>
          <a:chOff x="0" y="0"/>
          <a:chExt cx="0" cy="0"/>
        </a:xfrm>
      </p:grpSpPr>
      <p:sp>
        <p:nvSpPr>
          <p:cNvPr id="4662" name="Google Shape;4662;p18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63" name="Google Shape;4663;p1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8" name="Shape 4688"/>
        <p:cNvGrpSpPr/>
        <p:nvPr/>
      </p:nvGrpSpPr>
      <p:grpSpPr>
        <a:xfrm>
          <a:off x="0" y="0"/>
          <a:ext cx="0" cy="0"/>
          <a:chOff x="0" y="0"/>
          <a:chExt cx="0" cy="0"/>
        </a:xfrm>
      </p:grpSpPr>
      <p:sp>
        <p:nvSpPr>
          <p:cNvPr id="4689" name="Google Shape;4689;p18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90" name="Google Shape;4690;p1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2" name="Shape 4722"/>
        <p:cNvGrpSpPr/>
        <p:nvPr/>
      </p:nvGrpSpPr>
      <p:grpSpPr>
        <a:xfrm>
          <a:off x="0" y="0"/>
          <a:ext cx="0" cy="0"/>
          <a:chOff x="0" y="0"/>
          <a:chExt cx="0" cy="0"/>
        </a:xfrm>
      </p:grpSpPr>
      <p:sp>
        <p:nvSpPr>
          <p:cNvPr id="4723" name="Google Shape;4723;p18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24" name="Google Shape;4724;p1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3" name="Shape 4763"/>
        <p:cNvGrpSpPr/>
        <p:nvPr/>
      </p:nvGrpSpPr>
      <p:grpSpPr>
        <a:xfrm>
          <a:off x="0" y="0"/>
          <a:ext cx="0" cy="0"/>
          <a:chOff x="0" y="0"/>
          <a:chExt cx="0" cy="0"/>
        </a:xfrm>
      </p:grpSpPr>
      <p:sp>
        <p:nvSpPr>
          <p:cNvPr id="4764" name="Google Shape;4764;p18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65" name="Google Shape;4765;p1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3" name="Shape 1593"/>
        <p:cNvGrpSpPr/>
        <p:nvPr/>
      </p:nvGrpSpPr>
      <p:grpSpPr>
        <a:xfrm>
          <a:off x="0" y="0"/>
          <a:ext cx="0" cy="0"/>
          <a:chOff x="0" y="0"/>
          <a:chExt cx="0" cy="0"/>
        </a:xfrm>
      </p:grpSpPr>
      <p:sp>
        <p:nvSpPr>
          <p:cNvPr id="1594" name="Google Shape;1594;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95" name="Google Shape;1595;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7" name="Shape 4797"/>
        <p:cNvGrpSpPr/>
        <p:nvPr/>
      </p:nvGrpSpPr>
      <p:grpSpPr>
        <a:xfrm>
          <a:off x="0" y="0"/>
          <a:ext cx="0" cy="0"/>
          <a:chOff x="0" y="0"/>
          <a:chExt cx="0" cy="0"/>
        </a:xfrm>
      </p:grpSpPr>
      <p:sp>
        <p:nvSpPr>
          <p:cNvPr id="4798" name="Google Shape;4798;p19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99" name="Google Shape;4799;p1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4" name="Shape 4804"/>
        <p:cNvGrpSpPr/>
        <p:nvPr/>
      </p:nvGrpSpPr>
      <p:grpSpPr>
        <a:xfrm>
          <a:off x="0" y="0"/>
          <a:ext cx="0" cy="0"/>
          <a:chOff x="0" y="0"/>
          <a:chExt cx="0" cy="0"/>
        </a:xfrm>
      </p:grpSpPr>
      <p:sp>
        <p:nvSpPr>
          <p:cNvPr id="4805" name="Google Shape;4805;p1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06" name="Google Shape;4806;p19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07" name="Google Shape;4807;p19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9" name="Shape 4829"/>
        <p:cNvGrpSpPr/>
        <p:nvPr/>
      </p:nvGrpSpPr>
      <p:grpSpPr>
        <a:xfrm>
          <a:off x="0" y="0"/>
          <a:ext cx="0" cy="0"/>
          <a:chOff x="0" y="0"/>
          <a:chExt cx="0" cy="0"/>
        </a:xfrm>
      </p:grpSpPr>
      <p:sp>
        <p:nvSpPr>
          <p:cNvPr id="4830" name="Google Shape;4830;p1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31" name="Google Shape;4831;p19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32" name="Google Shape;4832;p19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2" name="Shape 4862"/>
        <p:cNvGrpSpPr/>
        <p:nvPr/>
      </p:nvGrpSpPr>
      <p:grpSpPr>
        <a:xfrm>
          <a:off x="0" y="0"/>
          <a:ext cx="0" cy="0"/>
          <a:chOff x="0" y="0"/>
          <a:chExt cx="0" cy="0"/>
        </a:xfrm>
      </p:grpSpPr>
      <p:sp>
        <p:nvSpPr>
          <p:cNvPr id="4863" name="Google Shape;4863;p1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64" name="Google Shape;4864;p19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65" name="Google Shape;4865;p19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3" name="Shape 4903"/>
        <p:cNvGrpSpPr/>
        <p:nvPr/>
      </p:nvGrpSpPr>
      <p:grpSpPr>
        <a:xfrm>
          <a:off x="0" y="0"/>
          <a:ext cx="0" cy="0"/>
          <a:chOff x="0" y="0"/>
          <a:chExt cx="0" cy="0"/>
        </a:xfrm>
      </p:grpSpPr>
      <p:sp>
        <p:nvSpPr>
          <p:cNvPr id="4904" name="Google Shape;4904;p1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05" name="Google Shape;4905;p19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06" name="Google Shape;4906;p19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2" name="Shape 4952"/>
        <p:cNvGrpSpPr/>
        <p:nvPr/>
      </p:nvGrpSpPr>
      <p:grpSpPr>
        <a:xfrm>
          <a:off x="0" y="0"/>
          <a:ext cx="0" cy="0"/>
          <a:chOff x="0" y="0"/>
          <a:chExt cx="0" cy="0"/>
        </a:xfrm>
      </p:grpSpPr>
      <p:sp>
        <p:nvSpPr>
          <p:cNvPr id="4953" name="Google Shape;4953;p19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54" name="Google Shape;4954;p1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8" name="Shape 5008"/>
        <p:cNvGrpSpPr/>
        <p:nvPr/>
      </p:nvGrpSpPr>
      <p:grpSpPr>
        <a:xfrm>
          <a:off x="0" y="0"/>
          <a:ext cx="0" cy="0"/>
          <a:chOff x="0" y="0"/>
          <a:chExt cx="0" cy="0"/>
        </a:xfrm>
      </p:grpSpPr>
      <p:sp>
        <p:nvSpPr>
          <p:cNvPr id="5009" name="Google Shape;5009;p19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10" name="Google Shape;5010;p1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6" name="Shape 5046"/>
        <p:cNvGrpSpPr/>
        <p:nvPr/>
      </p:nvGrpSpPr>
      <p:grpSpPr>
        <a:xfrm>
          <a:off x="0" y="0"/>
          <a:ext cx="0" cy="0"/>
          <a:chOff x="0" y="0"/>
          <a:chExt cx="0" cy="0"/>
        </a:xfrm>
      </p:grpSpPr>
      <p:sp>
        <p:nvSpPr>
          <p:cNvPr id="5047" name="Google Shape;5047;p19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48" name="Google Shape;5048;p1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6" name="Shape 5076"/>
        <p:cNvGrpSpPr/>
        <p:nvPr/>
      </p:nvGrpSpPr>
      <p:grpSpPr>
        <a:xfrm>
          <a:off x="0" y="0"/>
          <a:ext cx="0" cy="0"/>
          <a:chOff x="0" y="0"/>
          <a:chExt cx="0" cy="0"/>
        </a:xfrm>
      </p:grpSpPr>
      <p:sp>
        <p:nvSpPr>
          <p:cNvPr id="5077" name="Google Shape;5077;p19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78" name="Google Shape;5078;p1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3" name="Shape 5083"/>
        <p:cNvGrpSpPr/>
        <p:nvPr/>
      </p:nvGrpSpPr>
      <p:grpSpPr>
        <a:xfrm>
          <a:off x="0" y="0"/>
          <a:ext cx="0" cy="0"/>
          <a:chOff x="0" y="0"/>
          <a:chExt cx="0" cy="0"/>
        </a:xfrm>
      </p:grpSpPr>
      <p:sp>
        <p:nvSpPr>
          <p:cNvPr id="5084" name="Google Shape;5084;p19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85" name="Google Shape;5085;p1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1" name="Shape 1151"/>
        <p:cNvGrpSpPr/>
        <p:nvPr/>
      </p:nvGrpSpPr>
      <p:grpSpPr>
        <a:xfrm>
          <a:off x="0" y="0"/>
          <a:ext cx="0" cy="0"/>
          <a:chOff x="0" y="0"/>
          <a:chExt cx="0" cy="0"/>
        </a:xfrm>
      </p:grpSpPr>
      <p:sp>
        <p:nvSpPr>
          <p:cNvPr id="1152" name="Google Shape;1152;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3" name="Google Shape;1153;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54" name="Google Shape;1154;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7" name="Shape 1607"/>
        <p:cNvGrpSpPr/>
        <p:nvPr/>
      </p:nvGrpSpPr>
      <p:grpSpPr>
        <a:xfrm>
          <a:off x="0" y="0"/>
          <a:ext cx="0" cy="0"/>
          <a:chOff x="0" y="0"/>
          <a:chExt cx="0" cy="0"/>
        </a:xfrm>
      </p:grpSpPr>
      <p:sp>
        <p:nvSpPr>
          <p:cNvPr id="1608" name="Google Shape;1608;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09" name="Google Shape;1609;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8" name="Shape 5098"/>
        <p:cNvGrpSpPr/>
        <p:nvPr/>
      </p:nvGrpSpPr>
      <p:grpSpPr>
        <a:xfrm>
          <a:off x="0" y="0"/>
          <a:ext cx="0" cy="0"/>
          <a:chOff x="0" y="0"/>
          <a:chExt cx="0" cy="0"/>
        </a:xfrm>
      </p:grpSpPr>
      <p:sp>
        <p:nvSpPr>
          <p:cNvPr id="5099" name="Google Shape;5099;p20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00" name="Google Shape;5100;p2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5" name="Shape 5125"/>
        <p:cNvGrpSpPr/>
        <p:nvPr/>
      </p:nvGrpSpPr>
      <p:grpSpPr>
        <a:xfrm>
          <a:off x="0" y="0"/>
          <a:ext cx="0" cy="0"/>
          <a:chOff x="0" y="0"/>
          <a:chExt cx="0" cy="0"/>
        </a:xfrm>
      </p:grpSpPr>
      <p:sp>
        <p:nvSpPr>
          <p:cNvPr id="5126" name="Google Shape;5126;p20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27" name="Google Shape;5127;p2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0" name="Shape 5150"/>
        <p:cNvGrpSpPr/>
        <p:nvPr/>
      </p:nvGrpSpPr>
      <p:grpSpPr>
        <a:xfrm>
          <a:off x="0" y="0"/>
          <a:ext cx="0" cy="0"/>
          <a:chOff x="0" y="0"/>
          <a:chExt cx="0" cy="0"/>
        </a:xfrm>
      </p:grpSpPr>
      <p:sp>
        <p:nvSpPr>
          <p:cNvPr id="5151" name="Google Shape;5151;p20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52" name="Google Shape;5152;p2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1" name="Shape 5191"/>
        <p:cNvGrpSpPr/>
        <p:nvPr/>
      </p:nvGrpSpPr>
      <p:grpSpPr>
        <a:xfrm>
          <a:off x="0" y="0"/>
          <a:ext cx="0" cy="0"/>
          <a:chOff x="0" y="0"/>
          <a:chExt cx="0" cy="0"/>
        </a:xfrm>
      </p:grpSpPr>
      <p:sp>
        <p:nvSpPr>
          <p:cNvPr id="5192" name="Google Shape;5192;p20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93" name="Google Shape;5193;p2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8" name="Shape 5218"/>
        <p:cNvGrpSpPr/>
        <p:nvPr/>
      </p:nvGrpSpPr>
      <p:grpSpPr>
        <a:xfrm>
          <a:off x="0" y="0"/>
          <a:ext cx="0" cy="0"/>
          <a:chOff x="0" y="0"/>
          <a:chExt cx="0" cy="0"/>
        </a:xfrm>
      </p:grpSpPr>
      <p:sp>
        <p:nvSpPr>
          <p:cNvPr id="5219" name="Google Shape;5219;p20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20" name="Google Shape;5220;p2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3" name="Shape 5243"/>
        <p:cNvGrpSpPr/>
        <p:nvPr/>
      </p:nvGrpSpPr>
      <p:grpSpPr>
        <a:xfrm>
          <a:off x="0" y="0"/>
          <a:ext cx="0" cy="0"/>
          <a:chOff x="0" y="0"/>
          <a:chExt cx="0" cy="0"/>
        </a:xfrm>
      </p:grpSpPr>
      <p:sp>
        <p:nvSpPr>
          <p:cNvPr id="5244" name="Google Shape;5244;p20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45" name="Google Shape;5245;p2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4" name="Shape 5284"/>
        <p:cNvGrpSpPr/>
        <p:nvPr/>
      </p:nvGrpSpPr>
      <p:grpSpPr>
        <a:xfrm>
          <a:off x="0" y="0"/>
          <a:ext cx="0" cy="0"/>
          <a:chOff x="0" y="0"/>
          <a:chExt cx="0" cy="0"/>
        </a:xfrm>
      </p:grpSpPr>
      <p:sp>
        <p:nvSpPr>
          <p:cNvPr id="5285" name="Google Shape;5285;p20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86" name="Google Shape;5286;p2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7" name="Shape 5317"/>
        <p:cNvGrpSpPr/>
        <p:nvPr/>
      </p:nvGrpSpPr>
      <p:grpSpPr>
        <a:xfrm>
          <a:off x="0" y="0"/>
          <a:ext cx="0" cy="0"/>
          <a:chOff x="0" y="0"/>
          <a:chExt cx="0" cy="0"/>
        </a:xfrm>
      </p:grpSpPr>
      <p:sp>
        <p:nvSpPr>
          <p:cNvPr id="5318" name="Google Shape;5318;p20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19" name="Google Shape;5319;p2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2" name="Shape 5342"/>
        <p:cNvGrpSpPr/>
        <p:nvPr/>
      </p:nvGrpSpPr>
      <p:grpSpPr>
        <a:xfrm>
          <a:off x="0" y="0"/>
          <a:ext cx="0" cy="0"/>
          <a:chOff x="0" y="0"/>
          <a:chExt cx="0" cy="0"/>
        </a:xfrm>
      </p:grpSpPr>
      <p:sp>
        <p:nvSpPr>
          <p:cNvPr id="5343" name="Google Shape;5343;p20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44" name="Google Shape;5344;p2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6" name="Shape 5366"/>
        <p:cNvGrpSpPr/>
        <p:nvPr/>
      </p:nvGrpSpPr>
      <p:grpSpPr>
        <a:xfrm>
          <a:off x="0" y="0"/>
          <a:ext cx="0" cy="0"/>
          <a:chOff x="0" y="0"/>
          <a:chExt cx="0" cy="0"/>
        </a:xfrm>
      </p:grpSpPr>
      <p:sp>
        <p:nvSpPr>
          <p:cNvPr id="5367" name="Google Shape;5367;p20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68" name="Google Shape;5368;p2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3" name="Shape 1623"/>
        <p:cNvGrpSpPr/>
        <p:nvPr/>
      </p:nvGrpSpPr>
      <p:grpSpPr>
        <a:xfrm>
          <a:off x="0" y="0"/>
          <a:ext cx="0" cy="0"/>
          <a:chOff x="0" y="0"/>
          <a:chExt cx="0" cy="0"/>
        </a:xfrm>
      </p:grpSpPr>
      <p:sp>
        <p:nvSpPr>
          <p:cNvPr id="1624" name="Google Shape;1624;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25" name="Google Shape;1625;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8" name="Shape 5388"/>
        <p:cNvGrpSpPr/>
        <p:nvPr/>
      </p:nvGrpSpPr>
      <p:grpSpPr>
        <a:xfrm>
          <a:off x="0" y="0"/>
          <a:ext cx="0" cy="0"/>
          <a:chOff x="0" y="0"/>
          <a:chExt cx="0" cy="0"/>
        </a:xfrm>
      </p:grpSpPr>
      <p:sp>
        <p:nvSpPr>
          <p:cNvPr id="5389" name="Google Shape;5389;p2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90" name="Google Shape;5390;p2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5" name="Shape 5415"/>
        <p:cNvGrpSpPr/>
        <p:nvPr/>
      </p:nvGrpSpPr>
      <p:grpSpPr>
        <a:xfrm>
          <a:off x="0" y="0"/>
          <a:ext cx="0" cy="0"/>
          <a:chOff x="0" y="0"/>
          <a:chExt cx="0" cy="0"/>
        </a:xfrm>
      </p:grpSpPr>
      <p:sp>
        <p:nvSpPr>
          <p:cNvPr id="5416" name="Google Shape;5416;p2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17" name="Google Shape;5417;p2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1" name="Shape 1641"/>
        <p:cNvGrpSpPr/>
        <p:nvPr/>
      </p:nvGrpSpPr>
      <p:grpSpPr>
        <a:xfrm>
          <a:off x="0" y="0"/>
          <a:ext cx="0" cy="0"/>
          <a:chOff x="0" y="0"/>
          <a:chExt cx="0" cy="0"/>
        </a:xfrm>
      </p:grpSpPr>
      <p:sp>
        <p:nvSpPr>
          <p:cNvPr id="1642" name="Google Shape;1642;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43" name="Google Shape;1643;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8" name="Shape 1648"/>
        <p:cNvGrpSpPr/>
        <p:nvPr/>
      </p:nvGrpSpPr>
      <p:grpSpPr>
        <a:xfrm>
          <a:off x="0" y="0"/>
          <a:ext cx="0" cy="0"/>
          <a:chOff x="0" y="0"/>
          <a:chExt cx="0" cy="0"/>
        </a:xfrm>
      </p:grpSpPr>
      <p:sp>
        <p:nvSpPr>
          <p:cNvPr id="1649" name="Google Shape;1649;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50" name="Google Shape;1650;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8" name="Shape 1658"/>
        <p:cNvGrpSpPr/>
        <p:nvPr/>
      </p:nvGrpSpPr>
      <p:grpSpPr>
        <a:xfrm>
          <a:off x="0" y="0"/>
          <a:ext cx="0" cy="0"/>
          <a:chOff x="0" y="0"/>
          <a:chExt cx="0" cy="0"/>
        </a:xfrm>
      </p:grpSpPr>
      <p:sp>
        <p:nvSpPr>
          <p:cNvPr id="1659" name="Google Shape;1659;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60" name="Google Shape;1660;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0" name="Shape 1670"/>
        <p:cNvGrpSpPr/>
        <p:nvPr/>
      </p:nvGrpSpPr>
      <p:grpSpPr>
        <a:xfrm>
          <a:off x="0" y="0"/>
          <a:ext cx="0" cy="0"/>
          <a:chOff x="0" y="0"/>
          <a:chExt cx="0" cy="0"/>
        </a:xfrm>
      </p:grpSpPr>
      <p:sp>
        <p:nvSpPr>
          <p:cNvPr id="1671" name="Google Shape;1671;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72" name="Google Shape;1672;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4" name="Shape 1684"/>
        <p:cNvGrpSpPr/>
        <p:nvPr/>
      </p:nvGrpSpPr>
      <p:grpSpPr>
        <a:xfrm>
          <a:off x="0" y="0"/>
          <a:ext cx="0" cy="0"/>
          <a:chOff x="0" y="0"/>
          <a:chExt cx="0" cy="0"/>
        </a:xfrm>
      </p:grpSpPr>
      <p:sp>
        <p:nvSpPr>
          <p:cNvPr id="1685" name="Google Shape;1685;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86" name="Google Shape;1686;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0" name="Shape 1700"/>
        <p:cNvGrpSpPr/>
        <p:nvPr/>
      </p:nvGrpSpPr>
      <p:grpSpPr>
        <a:xfrm>
          <a:off x="0" y="0"/>
          <a:ext cx="0" cy="0"/>
          <a:chOff x="0" y="0"/>
          <a:chExt cx="0" cy="0"/>
        </a:xfrm>
      </p:grpSpPr>
      <p:sp>
        <p:nvSpPr>
          <p:cNvPr id="1701" name="Google Shape;1701;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02" name="Google Shape;1702;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7" name="Shape 1707"/>
        <p:cNvGrpSpPr/>
        <p:nvPr/>
      </p:nvGrpSpPr>
      <p:grpSpPr>
        <a:xfrm>
          <a:off x="0" y="0"/>
          <a:ext cx="0" cy="0"/>
          <a:chOff x="0" y="0"/>
          <a:chExt cx="0" cy="0"/>
        </a:xfrm>
      </p:grpSpPr>
      <p:sp>
        <p:nvSpPr>
          <p:cNvPr id="1708" name="Google Shape;1708;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09" name="Google Shape;1709;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7" name="Shape 1717"/>
        <p:cNvGrpSpPr/>
        <p:nvPr/>
      </p:nvGrpSpPr>
      <p:grpSpPr>
        <a:xfrm>
          <a:off x="0" y="0"/>
          <a:ext cx="0" cy="0"/>
          <a:chOff x="0" y="0"/>
          <a:chExt cx="0" cy="0"/>
        </a:xfrm>
      </p:grpSpPr>
      <p:sp>
        <p:nvSpPr>
          <p:cNvPr id="1718" name="Google Shape;1718;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19" name="Google Shape;1719;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9" name="Shape 1159"/>
        <p:cNvGrpSpPr/>
        <p:nvPr/>
      </p:nvGrpSpPr>
      <p:grpSpPr>
        <a:xfrm>
          <a:off x="0" y="0"/>
          <a:ext cx="0" cy="0"/>
          <a:chOff x="0" y="0"/>
          <a:chExt cx="0" cy="0"/>
        </a:xfrm>
      </p:grpSpPr>
      <p:sp>
        <p:nvSpPr>
          <p:cNvPr id="1160" name="Google Shape;1160;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61" name="Google Shape;1161;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9" name="Shape 1729"/>
        <p:cNvGrpSpPr/>
        <p:nvPr/>
      </p:nvGrpSpPr>
      <p:grpSpPr>
        <a:xfrm>
          <a:off x="0" y="0"/>
          <a:ext cx="0" cy="0"/>
          <a:chOff x="0" y="0"/>
          <a:chExt cx="0" cy="0"/>
        </a:xfrm>
      </p:grpSpPr>
      <p:sp>
        <p:nvSpPr>
          <p:cNvPr id="1730" name="Google Shape;1730;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31" name="Google Shape;1731;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3" name="Shape 1743"/>
        <p:cNvGrpSpPr/>
        <p:nvPr/>
      </p:nvGrpSpPr>
      <p:grpSpPr>
        <a:xfrm>
          <a:off x="0" y="0"/>
          <a:ext cx="0" cy="0"/>
          <a:chOff x="0" y="0"/>
          <a:chExt cx="0" cy="0"/>
        </a:xfrm>
      </p:grpSpPr>
      <p:sp>
        <p:nvSpPr>
          <p:cNvPr id="1744" name="Google Shape;1744;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45" name="Google Shape;1745;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9" name="Shape 1759"/>
        <p:cNvGrpSpPr/>
        <p:nvPr/>
      </p:nvGrpSpPr>
      <p:grpSpPr>
        <a:xfrm>
          <a:off x="0" y="0"/>
          <a:ext cx="0" cy="0"/>
          <a:chOff x="0" y="0"/>
          <a:chExt cx="0" cy="0"/>
        </a:xfrm>
      </p:grpSpPr>
      <p:sp>
        <p:nvSpPr>
          <p:cNvPr id="1760" name="Google Shape;1760;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61" name="Google Shape;1761;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7" name="Shape 1777"/>
        <p:cNvGrpSpPr/>
        <p:nvPr/>
      </p:nvGrpSpPr>
      <p:grpSpPr>
        <a:xfrm>
          <a:off x="0" y="0"/>
          <a:ext cx="0" cy="0"/>
          <a:chOff x="0" y="0"/>
          <a:chExt cx="0" cy="0"/>
        </a:xfrm>
      </p:grpSpPr>
      <p:sp>
        <p:nvSpPr>
          <p:cNvPr id="1778" name="Google Shape;1778;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79" name="Google Shape;1779;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4" name="Shape 1784"/>
        <p:cNvGrpSpPr/>
        <p:nvPr/>
      </p:nvGrpSpPr>
      <p:grpSpPr>
        <a:xfrm>
          <a:off x="0" y="0"/>
          <a:ext cx="0" cy="0"/>
          <a:chOff x="0" y="0"/>
          <a:chExt cx="0" cy="0"/>
        </a:xfrm>
      </p:grpSpPr>
      <p:sp>
        <p:nvSpPr>
          <p:cNvPr id="1785" name="Google Shape;1785;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86" name="Google Shape;1786;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7" name="Shape 1797"/>
        <p:cNvGrpSpPr/>
        <p:nvPr/>
      </p:nvGrpSpPr>
      <p:grpSpPr>
        <a:xfrm>
          <a:off x="0" y="0"/>
          <a:ext cx="0" cy="0"/>
          <a:chOff x="0" y="0"/>
          <a:chExt cx="0" cy="0"/>
        </a:xfrm>
      </p:grpSpPr>
      <p:sp>
        <p:nvSpPr>
          <p:cNvPr id="1798" name="Google Shape;1798;p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99" name="Google Shape;1799;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3" name="Shape 1813"/>
        <p:cNvGrpSpPr/>
        <p:nvPr/>
      </p:nvGrpSpPr>
      <p:grpSpPr>
        <a:xfrm>
          <a:off x="0" y="0"/>
          <a:ext cx="0" cy="0"/>
          <a:chOff x="0" y="0"/>
          <a:chExt cx="0" cy="0"/>
        </a:xfrm>
      </p:grpSpPr>
      <p:sp>
        <p:nvSpPr>
          <p:cNvPr id="1814" name="Google Shape;1814;p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15" name="Google Shape;1815;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2" name="Shape 1832"/>
        <p:cNvGrpSpPr/>
        <p:nvPr/>
      </p:nvGrpSpPr>
      <p:grpSpPr>
        <a:xfrm>
          <a:off x="0" y="0"/>
          <a:ext cx="0" cy="0"/>
          <a:chOff x="0" y="0"/>
          <a:chExt cx="0" cy="0"/>
        </a:xfrm>
      </p:grpSpPr>
      <p:sp>
        <p:nvSpPr>
          <p:cNvPr id="1833" name="Google Shape;1833;p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34" name="Google Shape;1834;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4" name="Shape 1854"/>
        <p:cNvGrpSpPr/>
        <p:nvPr/>
      </p:nvGrpSpPr>
      <p:grpSpPr>
        <a:xfrm>
          <a:off x="0" y="0"/>
          <a:ext cx="0" cy="0"/>
          <a:chOff x="0" y="0"/>
          <a:chExt cx="0" cy="0"/>
        </a:xfrm>
      </p:grpSpPr>
      <p:sp>
        <p:nvSpPr>
          <p:cNvPr id="1855" name="Google Shape;1855;p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56" name="Google Shape;1856;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1" name="Shape 1861"/>
        <p:cNvGrpSpPr/>
        <p:nvPr/>
      </p:nvGrpSpPr>
      <p:grpSpPr>
        <a:xfrm>
          <a:off x="0" y="0"/>
          <a:ext cx="0" cy="0"/>
          <a:chOff x="0" y="0"/>
          <a:chExt cx="0" cy="0"/>
        </a:xfrm>
      </p:grpSpPr>
      <p:sp>
        <p:nvSpPr>
          <p:cNvPr id="1862" name="Google Shape;1862;p3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63" name="Google Shape;1863;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6" name="Shape 1166"/>
        <p:cNvGrpSpPr/>
        <p:nvPr/>
      </p:nvGrpSpPr>
      <p:grpSpPr>
        <a:xfrm>
          <a:off x="0" y="0"/>
          <a:ext cx="0" cy="0"/>
          <a:chOff x="0" y="0"/>
          <a:chExt cx="0" cy="0"/>
        </a:xfrm>
      </p:grpSpPr>
      <p:sp>
        <p:nvSpPr>
          <p:cNvPr id="1167" name="Google Shape;1167;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68" name="Google Shape;1168;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7" name="Shape 1877"/>
        <p:cNvGrpSpPr/>
        <p:nvPr/>
      </p:nvGrpSpPr>
      <p:grpSpPr>
        <a:xfrm>
          <a:off x="0" y="0"/>
          <a:ext cx="0" cy="0"/>
          <a:chOff x="0" y="0"/>
          <a:chExt cx="0" cy="0"/>
        </a:xfrm>
      </p:grpSpPr>
      <p:sp>
        <p:nvSpPr>
          <p:cNvPr id="1878" name="Google Shape;1878;p4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79" name="Google Shape;1879;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5" name="Shape 1895"/>
        <p:cNvGrpSpPr/>
        <p:nvPr/>
      </p:nvGrpSpPr>
      <p:grpSpPr>
        <a:xfrm>
          <a:off x="0" y="0"/>
          <a:ext cx="0" cy="0"/>
          <a:chOff x="0" y="0"/>
          <a:chExt cx="0" cy="0"/>
        </a:xfrm>
      </p:grpSpPr>
      <p:sp>
        <p:nvSpPr>
          <p:cNvPr id="1896" name="Google Shape;1896;p4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97" name="Google Shape;1897;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5" name="Shape 1915"/>
        <p:cNvGrpSpPr/>
        <p:nvPr/>
      </p:nvGrpSpPr>
      <p:grpSpPr>
        <a:xfrm>
          <a:off x="0" y="0"/>
          <a:ext cx="0" cy="0"/>
          <a:chOff x="0" y="0"/>
          <a:chExt cx="0" cy="0"/>
        </a:xfrm>
      </p:grpSpPr>
      <p:sp>
        <p:nvSpPr>
          <p:cNvPr id="1916" name="Google Shape;1916;p4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17" name="Google Shape;1917;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2" name="Shape 1922"/>
        <p:cNvGrpSpPr/>
        <p:nvPr/>
      </p:nvGrpSpPr>
      <p:grpSpPr>
        <a:xfrm>
          <a:off x="0" y="0"/>
          <a:ext cx="0" cy="0"/>
          <a:chOff x="0" y="0"/>
          <a:chExt cx="0" cy="0"/>
        </a:xfrm>
      </p:grpSpPr>
      <p:sp>
        <p:nvSpPr>
          <p:cNvPr id="1923" name="Google Shape;1923;p4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24" name="Google Shape;1924;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7" name="Shape 1937"/>
        <p:cNvGrpSpPr/>
        <p:nvPr/>
      </p:nvGrpSpPr>
      <p:grpSpPr>
        <a:xfrm>
          <a:off x="0" y="0"/>
          <a:ext cx="0" cy="0"/>
          <a:chOff x="0" y="0"/>
          <a:chExt cx="0" cy="0"/>
        </a:xfrm>
      </p:grpSpPr>
      <p:sp>
        <p:nvSpPr>
          <p:cNvPr id="1938" name="Google Shape;1938;p4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39" name="Google Shape;1939;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5" name="Shape 1955"/>
        <p:cNvGrpSpPr/>
        <p:nvPr/>
      </p:nvGrpSpPr>
      <p:grpSpPr>
        <a:xfrm>
          <a:off x="0" y="0"/>
          <a:ext cx="0" cy="0"/>
          <a:chOff x="0" y="0"/>
          <a:chExt cx="0" cy="0"/>
        </a:xfrm>
      </p:grpSpPr>
      <p:sp>
        <p:nvSpPr>
          <p:cNvPr id="1956" name="Google Shape;1956;p4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57" name="Google Shape;1957;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6" name="Shape 1976"/>
        <p:cNvGrpSpPr/>
        <p:nvPr/>
      </p:nvGrpSpPr>
      <p:grpSpPr>
        <a:xfrm>
          <a:off x="0" y="0"/>
          <a:ext cx="0" cy="0"/>
          <a:chOff x="0" y="0"/>
          <a:chExt cx="0" cy="0"/>
        </a:xfrm>
      </p:grpSpPr>
      <p:sp>
        <p:nvSpPr>
          <p:cNvPr id="1977" name="Google Shape;1977;p4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78" name="Google Shape;1978;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3" name="Shape 1983"/>
        <p:cNvGrpSpPr/>
        <p:nvPr/>
      </p:nvGrpSpPr>
      <p:grpSpPr>
        <a:xfrm>
          <a:off x="0" y="0"/>
          <a:ext cx="0" cy="0"/>
          <a:chOff x="0" y="0"/>
          <a:chExt cx="0" cy="0"/>
        </a:xfrm>
      </p:grpSpPr>
      <p:sp>
        <p:nvSpPr>
          <p:cNvPr id="1984" name="Google Shape;1984;p4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85" name="Google Shape;1985;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2" name="Shape 1992"/>
        <p:cNvGrpSpPr/>
        <p:nvPr/>
      </p:nvGrpSpPr>
      <p:grpSpPr>
        <a:xfrm>
          <a:off x="0" y="0"/>
          <a:ext cx="0" cy="0"/>
          <a:chOff x="0" y="0"/>
          <a:chExt cx="0" cy="0"/>
        </a:xfrm>
      </p:grpSpPr>
      <p:sp>
        <p:nvSpPr>
          <p:cNvPr id="1993" name="Google Shape;1993;p4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94" name="Google Shape;1994;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2" name="Shape 2002"/>
        <p:cNvGrpSpPr/>
        <p:nvPr/>
      </p:nvGrpSpPr>
      <p:grpSpPr>
        <a:xfrm>
          <a:off x="0" y="0"/>
          <a:ext cx="0" cy="0"/>
          <a:chOff x="0" y="0"/>
          <a:chExt cx="0" cy="0"/>
        </a:xfrm>
      </p:grpSpPr>
      <p:sp>
        <p:nvSpPr>
          <p:cNvPr id="2003" name="Google Shape;2003;p4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04" name="Google Shape;2004;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2" name="Shape 1262"/>
        <p:cNvGrpSpPr/>
        <p:nvPr/>
      </p:nvGrpSpPr>
      <p:grpSpPr>
        <a:xfrm>
          <a:off x="0" y="0"/>
          <a:ext cx="0" cy="0"/>
          <a:chOff x="0" y="0"/>
          <a:chExt cx="0" cy="0"/>
        </a:xfrm>
      </p:grpSpPr>
      <p:sp>
        <p:nvSpPr>
          <p:cNvPr id="1263" name="Google Shape;1263;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64" name="Google Shape;1264;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3" name="Shape 2013"/>
        <p:cNvGrpSpPr/>
        <p:nvPr/>
      </p:nvGrpSpPr>
      <p:grpSpPr>
        <a:xfrm>
          <a:off x="0" y="0"/>
          <a:ext cx="0" cy="0"/>
          <a:chOff x="0" y="0"/>
          <a:chExt cx="0" cy="0"/>
        </a:xfrm>
      </p:grpSpPr>
      <p:sp>
        <p:nvSpPr>
          <p:cNvPr id="2014" name="Google Shape;2014;p5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15" name="Google Shape;2015;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0" name="Shape 2020"/>
        <p:cNvGrpSpPr/>
        <p:nvPr/>
      </p:nvGrpSpPr>
      <p:grpSpPr>
        <a:xfrm>
          <a:off x="0" y="0"/>
          <a:ext cx="0" cy="0"/>
          <a:chOff x="0" y="0"/>
          <a:chExt cx="0" cy="0"/>
        </a:xfrm>
      </p:grpSpPr>
      <p:sp>
        <p:nvSpPr>
          <p:cNvPr id="2021" name="Google Shape;2021;p5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22" name="Google Shape;2022;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4" name="Shape 2034"/>
        <p:cNvGrpSpPr/>
        <p:nvPr/>
      </p:nvGrpSpPr>
      <p:grpSpPr>
        <a:xfrm>
          <a:off x="0" y="0"/>
          <a:ext cx="0" cy="0"/>
          <a:chOff x="0" y="0"/>
          <a:chExt cx="0" cy="0"/>
        </a:xfrm>
      </p:grpSpPr>
      <p:sp>
        <p:nvSpPr>
          <p:cNvPr id="2035" name="Google Shape;2035;p5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36" name="Google Shape;2036;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0" name="Shape 2050"/>
        <p:cNvGrpSpPr/>
        <p:nvPr/>
      </p:nvGrpSpPr>
      <p:grpSpPr>
        <a:xfrm>
          <a:off x="0" y="0"/>
          <a:ext cx="0" cy="0"/>
          <a:chOff x="0" y="0"/>
          <a:chExt cx="0" cy="0"/>
        </a:xfrm>
      </p:grpSpPr>
      <p:sp>
        <p:nvSpPr>
          <p:cNvPr id="2051" name="Google Shape;2051;p5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52" name="Google Shape;2052;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8" name="Shape 2068"/>
        <p:cNvGrpSpPr/>
        <p:nvPr/>
      </p:nvGrpSpPr>
      <p:grpSpPr>
        <a:xfrm>
          <a:off x="0" y="0"/>
          <a:ext cx="0" cy="0"/>
          <a:chOff x="0" y="0"/>
          <a:chExt cx="0" cy="0"/>
        </a:xfrm>
      </p:grpSpPr>
      <p:sp>
        <p:nvSpPr>
          <p:cNvPr id="2069" name="Google Shape;2069;p5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70" name="Google Shape;2070;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8" name="Shape 2088"/>
        <p:cNvGrpSpPr/>
        <p:nvPr/>
      </p:nvGrpSpPr>
      <p:grpSpPr>
        <a:xfrm>
          <a:off x="0" y="0"/>
          <a:ext cx="0" cy="0"/>
          <a:chOff x="0" y="0"/>
          <a:chExt cx="0" cy="0"/>
        </a:xfrm>
      </p:grpSpPr>
      <p:sp>
        <p:nvSpPr>
          <p:cNvPr id="2089" name="Google Shape;2089;p5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90" name="Google Shape;2090;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0" name="Shape 2110"/>
        <p:cNvGrpSpPr/>
        <p:nvPr/>
      </p:nvGrpSpPr>
      <p:grpSpPr>
        <a:xfrm>
          <a:off x="0" y="0"/>
          <a:ext cx="0" cy="0"/>
          <a:chOff x="0" y="0"/>
          <a:chExt cx="0" cy="0"/>
        </a:xfrm>
      </p:grpSpPr>
      <p:sp>
        <p:nvSpPr>
          <p:cNvPr id="2111" name="Google Shape;2111;p5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12" name="Google Shape;2112;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7" name="Shape 2117"/>
        <p:cNvGrpSpPr/>
        <p:nvPr/>
      </p:nvGrpSpPr>
      <p:grpSpPr>
        <a:xfrm>
          <a:off x="0" y="0"/>
          <a:ext cx="0" cy="0"/>
          <a:chOff x="0" y="0"/>
          <a:chExt cx="0" cy="0"/>
        </a:xfrm>
      </p:grpSpPr>
      <p:sp>
        <p:nvSpPr>
          <p:cNvPr id="2118" name="Google Shape;2118;p5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19" name="Google Shape;2119;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4" name="Shape 2124"/>
        <p:cNvGrpSpPr/>
        <p:nvPr/>
      </p:nvGrpSpPr>
      <p:grpSpPr>
        <a:xfrm>
          <a:off x="0" y="0"/>
          <a:ext cx="0" cy="0"/>
          <a:chOff x="0" y="0"/>
          <a:chExt cx="0" cy="0"/>
        </a:xfrm>
      </p:grpSpPr>
      <p:sp>
        <p:nvSpPr>
          <p:cNvPr id="2125" name="Google Shape;2125;p5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26" name="Google Shape;2126;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3" name="Shape 2133"/>
        <p:cNvGrpSpPr/>
        <p:nvPr/>
      </p:nvGrpSpPr>
      <p:grpSpPr>
        <a:xfrm>
          <a:off x="0" y="0"/>
          <a:ext cx="0" cy="0"/>
          <a:chOff x="0" y="0"/>
          <a:chExt cx="0" cy="0"/>
        </a:xfrm>
      </p:grpSpPr>
      <p:sp>
        <p:nvSpPr>
          <p:cNvPr id="2134" name="Google Shape;2134;p5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35" name="Google Shape;2135;p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8" name="Shape 1358"/>
        <p:cNvGrpSpPr/>
        <p:nvPr/>
      </p:nvGrpSpPr>
      <p:grpSpPr>
        <a:xfrm>
          <a:off x="0" y="0"/>
          <a:ext cx="0" cy="0"/>
          <a:chOff x="0" y="0"/>
          <a:chExt cx="0" cy="0"/>
        </a:xfrm>
      </p:grpSpPr>
      <p:sp>
        <p:nvSpPr>
          <p:cNvPr id="1359" name="Google Shape;1359;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60" name="Google Shape;1360;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2" name="Shape 2142"/>
        <p:cNvGrpSpPr/>
        <p:nvPr/>
      </p:nvGrpSpPr>
      <p:grpSpPr>
        <a:xfrm>
          <a:off x="0" y="0"/>
          <a:ext cx="0" cy="0"/>
          <a:chOff x="0" y="0"/>
          <a:chExt cx="0" cy="0"/>
        </a:xfrm>
      </p:grpSpPr>
      <p:sp>
        <p:nvSpPr>
          <p:cNvPr id="2143" name="Google Shape;2143;p6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44" name="Google Shape;2144;p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1" name="Shape 2151"/>
        <p:cNvGrpSpPr/>
        <p:nvPr/>
      </p:nvGrpSpPr>
      <p:grpSpPr>
        <a:xfrm>
          <a:off x="0" y="0"/>
          <a:ext cx="0" cy="0"/>
          <a:chOff x="0" y="0"/>
          <a:chExt cx="0" cy="0"/>
        </a:xfrm>
      </p:grpSpPr>
      <p:sp>
        <p:nvSpPr>
          <p:cNvPr id="2152" name="Google Shape;2152;p6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53" name="Google Shape;2153;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0" name="Shape 2160"/>
        <p:cNvGrpSpPr/>
        <p:nvPr/>
      </p:nvGrpSpPr>
      <p:grpSpPr>
        <a:xfrm>
          <a:off x="0" y="0"/>
          <a:ext cx="0" cy="0"/>
          <a:chOff x="0" y="0"/>
          <a:chExt cx="0" cy="0"/>
        </a:xfrm>
      </p:grpSpPr>
      <p:sp>
        <p:nvSpPr>
          <p:cNvPr id="2161" name="Google Shape;2161;p6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62" name="Google Shape;2162;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9" name="Shape 2169"/>
        <p:cNvGrpSpPr/>
        <p:nvPr/>
      </p:nvGrpSpPr>
      <p:grpSpPr>
        <a:xfrm>
          <a:off x="0" y="0"/>
          <a:ext cx="0" cy="0"/>
          <a:chOff x="0" y="0"/>
          <a:chExt cx="0" cy="0"/>
        </a:xfrm>
      </p:grpSpPr>
      <p:sp>
        <p:nvSpPr>
          <p:cNvPr id="2170" name="Google Shape;2170;p6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71" name="Google Shape;2171;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8" name="Shape 2178"/>
        <p:cNvGrpSpPr/>
        <p:nvPr/>
      </p:nvGrpSpPr>
      <p:grpSpPr>
        <a:xfrm>
          <a:off x="0" y="0"/>
          <a:ext cx="0" cy="0"/>
          <a:chOff x="0" y="0"/>
          <a:chExt cx="0" cy="0"/>
        </a:xfrm>
      </p:grpSpPr>
      <p:sp>
        <p:nvSpPr>
          <p:cNvPr id="2179" name="Google Shape;2179;p6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80" name="Google Shape;2180;p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7" name="Shape 2187"/>
        <p:cNvGrpSpPr/>
        <p:nvPr/>
      </p:nvGrpSpPr>
      <p:grpSpPr>
        <a:xfrm>
          <a:off x="0" y="0"/>
          <a:ext cx="0" cy="0"/>
          <a:chOff x="0" y="0"/>
          <a:chExt cx="0" cy="0"/>
        </a:xfrm>
      </p:grpSpPr>
      <p:sp>
        <p:nvSpPr>
          <p:cNvPr id="2188" name="Google Shape;2188;p6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89" name="Google Shape;2189;p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6" name="Shape 2196"/>
        <p:cNvGrpSpPr/>
        <p:nvPr/>
      </p:nvGrpSpPr>
      <p:grpSpPr>
        <a:xfrm>
          <a:off x="0" y="0"/>
          <a:ext cx="0" cy="0"/>
          <a:chOff x="0" y="0"/>
          <a:chExt cx="0" cy="0"/>
        </a:xfrm>
      </p:grpSpPr>
      <p:sp>
        <p:nvSpPr>
          <p:cNvPr id="2197" name="Google Shape;2197;p6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98" name="Google Shape;2198;p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5" name="Shape 2205"/>
        <p:cNvGrpSpPr/>
        <p:nvPr/>
      </p:nvGrpSpPr>
      <p:grpSpPr>
        <a:xfrm>
          <a:off x="0" y="0"/>
          <a:ext cx="0" cy="0"/>
          <a:chOff x="0" y="0"/>
          <a:chExt cx="0" cy="0"/>
        </a:xfrm>
      </p:grpSpPr>
      <p:sp>
        <p:nvSpPr>
          <p:cNvPr id="2206" name="Google Shape;2206;p6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07" name="Google Shape;2207;p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4" name="Shape 2214"/>
        <p:cNvGrpSpPr/>
        <p:nvPr/>
      </p:nvGrpSpPr>
      <p:grpSpPr>
        <a:xfrm>
          <a:off x="0" y="0"/>
          <a:ext cx="0" cy="0"/>
          <a:chOff x="0" y="0"/>
          <a:chExt cx="0" cy="0"/>
        </a:xfrm>
      </p:grpSpPr>
      <p:sp>
        <p:nvSpPr>
          <p:cNvPr id="2215" name="Google Shape;2215;p6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16" name="Google Shape;2216;p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3" name="Shape 2223"/>
        <p:cNvGrpSpPr/>
        <p:nvPr/>
      </p:nvGrpSpPr>
      <p:grpSpPr>
        <a:xfrm>
          <a:off x="0" y="0"/>
          <a:ext cx="0" cy="0"/>
          <a:chOff x="0" y="0"/>
          <a:chExt cx="0" cy="0"/>
        </a:xfrm>
      </p:grpSpPr>
      <p:sp>
        <p:nvSpPr>
          <p:cNvPr id="2224" name="Google Shape;2224;p6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25" name="Google Shape;2225;p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2" name="Shape 1372"/>
        <p:cNvGrpSpPr/>
        <p:nvPr/>
      </p:nvGrpSpPr>
      <p:grpSpPr>
        <a:xfrm>
          <a:off x="0" y="0"/>
          <a:ext cx="0" cy="0"/>
          <a:chOff x="0" y="0"/>
          <a:chExt cx="0" cy="0"/>
        </a:xfrm>
      </p:grpSpPr>
      <p:sp>
        <p:nvSpPr>
          <p:cNvPr id="1373" name="Google Shape;1373;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74" name="Google Shape;1374;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2" name="Shape 2232"/>
        <p:cNvGrpSpPr/>
        <p:nvPr/>
      </p:nvGrpSpPr>
      <p:grpSpPr>
        <a:xfrm>
          <a:off x="0" y="0"/>
          <a:ext cx="0" cy="0"/>
          <a:chOff x="0" y="0"/>
          <a:chExt cx="0" cy="0"/>
        </a:xfrm>
      </p:grpSpPr>
      <p:sp>
        <p:nvSpPr>
          <p:cNvPr id="2233" name="Google Shape;2233;p7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34" name="Google Shape;2234;p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1" name="Shape 2241"/>
        <p:cNvGrpSpPr/>
        <p:nvPr/>
      </p:nvGrpSpPr>
      <p:grpSpPr>
        <a:xfrm>
          <a:off x="0" y="0"/>
          <a:ext cx="0" cy="0"/>
          <a:chOff x="0" y="0"/>
          <a:chExt cx="0" cy="0"/>
        </a:xfrm>
      </p:grpSpPr>
      <p:sp>
        <p:nvSpPr>
          <p:cNvPr id="2242" name="Google Shape;2242;p7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43" name="Google Shape;2243;p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8" name="Shape 2248"/>
        <p:cNvGrpSpPr/>
        <p:nvPr/>
      </p:nvGrpSpPr>
      <p:grpSpPr>
        <a:xfrm>
          <a:off x="0" y="0"/>
          <a:ext cx="0" cy="0"/>
          <a:chOff x="0" y="0"/>
          <a:chExt cx="0" cy="0"/>
        </a:xfrm>
      </p:grpSpPr>
      <p:sp>
        <p:nvSpPr>
          <p:cNvPr id="2249" name="Google Shape;2249;p7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50" name="Google Shape;2250;p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0" name="Shape 2260"/>
        <p:cNvGrpSpPr/>
        <p:nvPr/>
      </p:nvGrpSpPr>
      <p:grpSpPr>
        <a:xfrm>
          <a:off x="0" y="0"/>
          <a:ext cx="0" cy="0"/>
          <a:chOff x="0" y="0"/>
          <a:chExt cx="0" cy="0"/>
        </a:xfrm>
      </p:grpSpPr>
      <p:sp>
        <p:nvSpPr>
          <p:cNvPr id="2261" name="Google Shape;2261;p7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62" name="Google Shape;2262;p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2" name="Shape 2272"/>
        <p:cNvGrpSpPr/>
        <p:nvPr/>
      </p:nvGrpSpPr>
      <p:grpSpPr>
        <a:xfrm>
          <a:off x="0" y="0"/>
          <a:ext cx="0" cy="0"/>
          <a:chOff x="0" y="0"/>
          <a:chExt cx="0" cy="0"/>
        </a:xfrm>
      </p:grpSpPr>
      <p:sp>
        <p:nvSpPr>
          <p:cNvPr id="2273" name="Google Shape;2273;p7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74" name="Google Shape;2274;p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4" name="Shape 2284"/>
        <p:cNvGrpSpPr/>
        <p:nvPr/>
      </p:nvGrpSpPr>
      <p:grpSpPr>
        <a:xfrm>
          <a:off x="0" y="0"/>
          <a:ext cx="0" cy="0"/>
          <a:chOff x="0" y="0"/>
          <a:chExt cx="0" cy="0"/>
        </a:xfrm>
      </p:grpSpPr>
      <p:sp>
        <p:nvSpPr>
          <p:cNvPr id="2285" name="Google Shape;2285;p7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86" name="Google Shape;2286;p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6" name="Shape 2296"/>
        <p:cNvGrpSpPr/>
        <p:nvPr/>
      </p:nvGrpSpPr>
      <p:grpSpPr>
        <a:xfrm>
          <a:off x="0" y="0"/>
          <a:ext cx="0" cy="0"/>
          <a:chOff x="0" y="0"/>
          <a:chExt cx="0" cy="0"/>
        </a:xfrm>
      </p:grpSpPr>
      <p:sp>
        <p:nvSpPr>
          <p:cNvPr id="2297" name="Google Shape;2297;p7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98" name="Google Shape;2298;p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8" name="Shape 2308"/>
        <p:cNvGrpSpPr/>
        <p:nvPr/>
      </p:nvGrpSpPr>
      <p:grpSpPr>
        <a:xfrm>
          <a:off x="0" y="0"/>
          <a:ext cx="0" cy="0"/>
          <a:chOff x="0" y="0"/>
          <a:chExt cx="0" cy="0"/>
        </a:xfrm>
      </p:grpSpPr>
      <p:sp>
        <p:nvSpPr>
          <p:cNvPr id="2309" name="Google Shape;2309;p7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10" name="Google Shape;2310;p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0" name="Shape 2320"/>
        <p:cNvGrpSpPr/>
        <p:nvPr/>
      </p:nvGrpSpPr>
      <p:grpSpPr>
        <a:xfrm>
          <a:off x="0" y="0"/>
          <a:ext cx="0" cy="0"/>
          <a:chOff x="0" y="0"/>
          <a:chExt cx="0" cy="0"/>
        </a:xfrm>
      </p:grpSpPr>
      <p:sp>
        <p:nvSpPr>
          <p:cNvPr id="2321" name="Google Shape;2321;p7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22" name="Google Shape;2322;p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2" name="Shape 2332"/>
        <p:cNvGrpSpPr/>
        <p:nvPr/>
      </p:nvGrpSpPr>
      <p:grpSpPr>
        <a:xfrm>
          <a:off x="0" y="0"/>
          <a:ext cx="0" cy="0"/>
          <a:chOff x="0" y="0"/>
          <a:chExt cx="0" cy="0"/>
        </a:xfrm>
      </p:grpSpPr>
      <p:sp>
        <p:nvSpPr>
          <p:cNvPr id="2333" name="Google Shape;2333;p7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34" name="Google Shape;2334;p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7" name="Shape 1447"/>
        <p:cNvGrpSpPr/>
        <p:nvPr/>
      </p:nvGrpSpPr>
      <p:grpSpPr>
        <a:xfrm>
          <a:off x="0" y="0"/>
          <a:ext cx="0" cy="0"/>
          <a:chOff x="0" y="0"/>
          <a:chExt cx="0" cy="0"/>
        </a:xfrm>
      </p:grpSpPr>
      <p:sp>
        <p:nvSpPr>
          <p:cNvPr id="1448" name="Google Shape;1448;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49" name="Google Shape;1449;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4" name="Shape 2344"/>
        <p:cNvGrpSpPr/>
        <p:nvPr/>
      </p:nvGrpSpPr>
      <p:grpSpPr>
        <a:xfrm>
          <a:off x="0" y="0"/>
          <a:ext cx="0" cy="0"/>
          <a:chOff x="0" y="0"/>
          <a:chExt cx="0" cy="0"/>
        </a:xfrm>
      </p:grpSpPr>
      <p:sp>
        <p:nvSpPr>
          <p:cNvPr id="2345" name="Google Shape;2345;p8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46" name="Google Shape;2346;p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6" name="Shape 2356"/>
        <p:cNvGrpSpPr/>
        <p:nvPr/>
      </p:nvGrpSpPr>
      <p:grpSpPr>
        <a:xfrm>
          <a:off x="0" y="0"/>
          <a:ext cx="0" cy="0"/>
          <a:chOff x="0" y="0"/>
          <a:chExt cx="0" cy="0"/>
        </a:xfrm>
      </p:grpSpPr>
      <p:sp>
        <p:nvSpPr>
          <p:cNvPr id="2357" name="Google Shape;2357;p8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58" name="Google Shape;2358;p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8" name="Shape 2368"/>
        <p:cNvGrpSpPr/>
        <p:nvPr/>
      </p:nvGrpSpPr>
      <p:grpSpPr>
        <a:xfrm>
          <a:off x="0" y="0"/>
          <a:ext cx="0" cy="0"/>
          <a:chOff x="0" y="0"/>
          <a:chExt cx="0" cy="0"/>
        </a:xfrm>
      </p:grpSpPr>
      <p:sp>
        <p:nvSpPr>
          <p:cNvPr id="2369" name="Google Shape;2369;p8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70" name="Google Shape;2370;p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0" name="Shape 2380"/>
        <p:cNvGrpSpPr/>
        <p:nvPr/>
      </p:nvGrpSpPr>
      <p:grpSpPr>
        <a:xfrm>
          <a:off x="0" y="0"/>
          <a:ext cx="0" cy="0"/>
          <a:chOff x="0" y="0"/>
          <a:chExt cx="0" cy="0"/>
        </a:xfrm>
      </p:grpSpPr>
      <p:sp>
        <p:nvSpPr>
          <p:cNvPr id="2381" name="Google Shape;2381;p8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82" name="Google Shape;2382;p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2" name="Shape 2392"/>
        <p:cNvGrpSpPr/>
        <p:nvPr/>
      </p:nvGrpSpPr>
      <p:grpSpPr>
        <a:xfrm>
          <a:off x="0" y="0"/>
          <a:ext cx="0" cy="0"/>
          <a:chOff x="0" y="0"/>
          <a:chExt cx="0" cy="0"/>
        </a:xfrm>
      </p:grpSpPr>
      <p:sp>
        <p:nvSpPr>
          <p:cNvPr id="2393" name="Google Shape;2393;p8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94" name="Google Shape;2394;p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4" name="Shape 2404"/>
        <p:cNvGrpSpPr/>
        <p:nvPr/>
      </p:nvGrpSpPr>
      <p:grpSpPr>
        <a:xfrm>
          <a:off x="0" y="0"/>
          <a:ext cx="0" cy="0"/>
          <a:chOff x="0" y="0"/>
          <a:chExt cx="0" cy="0"/>
        </a:xfrm>
      </p:grpSpPr>
      <p:sp>
        <p:nvSpPr>
          <p:cNvPr id="2405" name="Google Shape;2405;p8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06" name="Google Shape;2406;p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1" name="Shape 2411"/>
        <p:cNvGrpSpPr/>
        <p:nvPr/>
      </p:nvGrpSpPr>
      <p:grpSpPr>
        <a:xfrm>
          <a:off x="0" y="0"/>
          <a:ext cx="0" cy="0"/>
          <a:chOff x="0" y="0"/>
          <a:chExt cx="0" cy="0"/>
        </a:xfrm>
      </p:grpSpPr>
      <p:sp>
        <p:nvSpPr>
          <p:cNvPr id="2412" name="Google Shape;2412;p8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13" name="Google Shape;2413;p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6" name="Shape 2426"/>
        <p:cNvGrpSpPr/>
        <p:nvPr/>
      </p:nvGrpSpPr>
      <p:grpSpPr>
        <a:xfrm>
          <a:off x="0" y="0"/>
          <a:ext cx="0" cy="0"/>
          <a:chOff x="0" y="0"/>
          <a:chExt cx="0" cy="0"/>
        </a:xfrm>
      </p:grpSpPr>
      <p:sp>
        <p:nvSpPr>
          <p:cNvPr id="2427" name="Google Shape;2427;p8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28" name="Google Shape;2428;p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1" name="Shape 2441"/>
        <p:cNvGrpSpPr/>
        <p:nvPr/>
      </p:nvGrpSpPr>
      <p:grpSpPr>
        <a:xfrm>
          <a:off x="0" y="0"/>
          <a:ext cx="0" cy="0"/>
          <a:chOff x="0" y="0"/>
          <a:chExt cx="0" cy="0"/>
        </a:xfrm>
      </p:grpSpPr>
      <p:sp>
        <p:nvSpPr>
          <p:cNvPr id="2442" name="Google Shape;2442;p8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43" name="Google Shape;2443;p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6" name="Shape 2456"/>
        <p:cNvGrpSpPr/>
        <p:nvPr/>
      </p:nvGrpSpPr>
      <p:grpSpPr>
        <a:xfrm>
          <a:off x="0" y="0"/>
          <a:ext cx="0" cy="0"/>
          <a:chOff x="0" y="0"/>
          <a:chExt cx="0" cy="0"/>
        </a:xfrm>
      </p:grpSpPr>
      <p:sp>
        <p:nvSpPr>
          <p:cNvPr id="2457" name="Google Shape;2457;p8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58" name="Google Shape;2458;p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7" name="Shape 1477"/>
        <p:cNvGrpSpPr/>
        <p:nvPr/>
      </p:nvGrpSpPr>
      <p:grpSpPr>
        <a:xfrm>
          <a:off x="0" y="0"/>
          <a:ext cx="0" cy="0"/>
          <a:chOff x="0" y="0"/>
          <a:chExt cx="0" cy="0"/>
        </a:xfrm>
      </p:grpSpPr>
      <p:sp>
        <p:nvSpPr>
          <p:cNvPr id="1478" name="Google Shape;1478;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79" name="Google Shape;1479;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1" name="Shape 2471"/>
        <p:cNvGrpSpPr/>
        <p:nvPr/>
      </p:nvGrpSpPr>
      <p:grpSpPr>
        <a:xfrm>
          <a:off x="0" y="0"/>
          <a:ext cx="0" cy="0"/>
          <a:chOff x="0" y="0"/>
          <a:chExt cx="0" cy="0"/>
        </a:xfrm>
      </p:grpSpPr>
      <p:sp>
        <p:nvSpPr>
          <p:cNvPr id="2472" name="Google Shape;2472;p9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73" name="Google Shape;2473;p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6" name="Shape 2486"/>
        <p:cNvGrpSpPr/>
        <p:nvPr/>
      </p:nvGrpSpPr>
      <p:grpSpPr>
        <a:xfrm>
          <a:off x="0" y="0"/>
          <a:ext cx="0" cy="0"/>
          <a:chOff x="0" y="0"/>
          <a:chExt cx="0" cy="0"/>
        </a:xfrm>
      </p:grpSpPr>
      <p:sp>
        <p:nvSpPr>
          <p:cNvPr id="2487" name="Google Shape;2487;p9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88" name="Google Shape;2488;p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1" name="Shape 2501"/>
        <p:cNvGrpSpPr/>
        <p:nvPr/>
      </p:nvGrpSpPr>
      <p:grpSpPr>
        <a:xfrm>
          <a:off x="0" y="0"/>
          <a:ext cx="0" cy="0"/>
          <a:chOff x="0" y="0"/>
          <a:chExt cx="0" cy="0"/>
        </a:xfrm>
      </p:grpSpPr>
      <p:sp>
        <p:nvSpPr>
          <p:cNvPr id="2502" name="Google Shape;2502;p9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03" name="Google Shape;2503;p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6" name="Shape 2516"/>
        <p:cNvGrpSpPr/>
        <p:nvPr/>
      </p:nvGrpSpPr>
      <p:grpSpPr>
        <a:xfrm>
          <a:off x="0" y="0"/>
          <a:ext cx="0" cy="0"/>
          <a:chOff x="0" y="0"/>
          <a:chExt cx="0" cy="0"/>
        </a:xfrm>
      </p:grpSpPr>
      <p:sp>
        <p:nvSpPr>
          <p:cNvPr id="2517" name="Google Shape;2517;p9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18" name="Google Shape;2518;p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1" name="Shape 2531"/>
        <p:cNvGrpSpPr/>
        <p:nvPr/>
      </p:nvGrpSpPr>
      <p:grpSpPr>
        <a:xfrm>
          <a:off x="0" y="0"/>
          <a:ext cx="0" cy="0"/>
          <a:chOff x="0" y="0"/>
          <a:chExt cx="0" cy="0"/>
        </a:xfrm>
      </p:grpSpPr>
      <p:sp>
        <p:nvSpPr>
          <p:cNvPr id="2532" name="Google Shape;2532;p9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33" name="Google Shape;2533;p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6" name="Shape 2546"/>
        <p:cNvGrpSpPr/>
        <p:nvPr/>
      </p:nvGrpSpPr>
      <p:grpSpPr>
        <a:xfrm>
          <a:off x="0" y="0"/>
          <a:ext cx="0" cy="0"/>
          <a:chOff x="0" y="0"/>
          <a:chExt cx="0" cy="0"/>
        </a:xfrm>
      </p:grpSpPr>
      <p:sp>
        <p:nvSpPr>
          <p:cNvPr id="2547" name="Google Shape;2547;p9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48" name="Google Shape;2548;p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1" name="Shape 2561"/>
        <p:cNvGrpSpPr/>
        <p:nvPr/>
      </p:nvGrpSpPr>
      <p:grpSpPr>
        <a:xfrm>
          <a:off x="0" y="0"/>
          <a:ext cx="0" cy="0"/>
          <a:chOff x="0" y="0"/>
          <a:chExt cx="0" cy="0"/>
        </a:xfrm>
      </p:grpSpPr>
      <p:sp>
        <p:nvSpPr>
          <p:cNvPr id="2562" name="Google Shape;2562;p9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63" name="Google Shape;2563;p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8" name="Shape 2568"/>
        <p:cNvGrpSpPr/>
        <p:nvPr/>
      </p:nvGrpSpPr>
      <p:grpSpPr>
        <a:xfrm>
          <a:off x="0" y="0"/>
          <a:ext cx="0" cy="0"/>
          <a:chOff x="0" y="0"/>
          <a:chExt cx="0" cy="0"/>
        </a:xfrm>
      </p:grpSpPr>
      <p:sp>
        <p:nvSpPr>
          <p:cNvPr id="2569" name="Google Shape;2569;p9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70" name="Google Shape;2570;p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6" name="Shape 2586"/>
        <p:cNvGrpSpPr/>
        <p:nvPr/>
      </p:nvGrpSpPr>
      <p:grpSpPr>
        <a:xfrm>
          <a:off x="0" y="0"/>
          <a:ext cx="0" cy="0"/>
          <a:chOff x="0" y="0"/>
          <a:chExt cx="0" cy="0"/>
        </a:xfrm>
      </p:grpSpPr>
      <p:sp>
        <p:nvSpPr>
          <p:cNvPr id="2587" name="Google Shape;2587;p9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88" name="Google Shape;2588;p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4" name="Shape 2604"/>
        <p:cNvGrpSpPr/>
        <p:nvPr/>
      </p:nvGrpSpPr>
      <p:grpSpPr>
        <a:xfrm>
          <a:off x="0" y="0"/>
          <a:ext cx="0" cy="0"/>
          <a:chOff x="0" y="0"/>
          <a:chExt cx="0" cy="0"/>
        </a:xfrm>
      </p:grpSpPr>
      <p:sp>
        <p:nvSpPr>
          <p:cNvPr id="2605" name="Google Shape;2605;p9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06" name="Google Shape;2606;p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ndard Layout (White)">
  <p:cSld name="Standard Layout (White)">
    <p:spTree>
      <p:nvGrpSpPr>
        <p:cNvPr id="14" name="Shape 14"/>
        <p:cNvGrpSpPr/>
        <p:nvPr/>
      </p:nvGrpSpPr>
      <p:grpSpPr>
        <a:xfrm>
          <a:off x="0" y="0"/>
          <a:ext cx="0" cy="0"/>
          <a:chOff x="0" y="0"/>
          <a:chExt cx="0" cy="0"/>
        </a:xfrm>
      </p:grpSpPr>
      <p:sp>
        <p:nvSpPr>
          <p:cNvPr id="15" name="Google Shape;15;p213"/>
          <p:cNvSpPr txBox="1"/>
          <p:nvPr>
            <p:ph type="title"/>
          </p:nvPr>
        </p:nvSpPr>
        <p:spPr>
          <a:xfrm>
            <a:off x="371475" y="368300"/>
            <a:ext cx="11449050" cy="48895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accent1"/>
              </a:buClr>
              <a:buSzPts val="2400"/>
              <a:buFont typeface="Montserrat"/>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 name="Google Shape;16;p213"/>
          <p:cNvSpPr txBox="1"/>
          <p:nvPr>
            <p:ph idx="1" type="body"/>
          </p:nvPr>
        </p:nvSpPr>
        <p:spPr>
          <a:xfrm>
            <a:off x="371475" y="950913"/>
            <a:ext cx="11449050" cy="307519"/>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2800"/>
              <a:buNone/>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 name="Google Shape;17;p213"/>
          <p:cNvSpPr txBox="1"/>
          <p:nvPr>
            <p:ph idx="2" type="body"/>
          </p:nvPr>
        </p:nvSpPr>
        <p:spPr>
          <a:xfrm>
            <a:off x="371474" y="6462241"/>
            <a:ext cx="5724525" cy="201109"/>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800"/>
              <a:buNone/>
              <a:defRPr sz="800"/>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 name="Google Shape;18;p213"/>
          <p:cNvSpPr/>
          <p:nvPr>
            <p:ph idx="3" type="pic"/>
          </p:nvPr>
        </p:nvSpPr>
        <p:spPr>
          <a:xfrm>
            <a:off x="11027118" y="6416685"/>
            <a:ext cx="1092168" cy="383462"/>
          </a:xfrm>
          <a:prstGeom prst="rect">
            <a:avLst/>
          </a:prstGeom>
          <a:noFill/>
          <a:ln>
            <a:noFill/>
          </a:ln>
        </p:spPr>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shboard Style - Two Segment">
  <p:cSld name="Dashboard Style - Two Segment">
    <p:spTree>
      <p:nvGrpSpPr>
        <p:cNvPr id="117" name="Shape 117"/>
        <p:cNvGrpSpPr/>
        <p:nvPr/>
      </p:nvGrpSpPr>
      <p:grpSpPr>
        <a:xfrm>
          <a:off x="0" y="0"/>
          <a:ext cx="0" cy="0"/>
          <a:chOff x="0" y="0"/>
          <a:chExt cx="0" cy="0"/>
        </a:xfrm>
      </p:grpSpPr>
      <p:sp>
        <p:nvSpPr>
          <p:cNvPr id="118" name="Google Shape;118;p222"/>
          <p:cNvSpPr/>
          <p:nvPr/>
        </p:nvSpPr>
        <p:spPr>
          <a:xfrm>
            <a:off x="0" y="6126479"/>
            <a:ext cx="12192000" cy="738099"/>
          </a:xfrm>
          <a:prstGeom prst="rect">
            <a:avLst/>
          </a:prstGeom>
          <a:gradFill>
            <a:gsLst>
              <a:gs pos="0">
                <a:schemeClr val="accent1"/>
              </a:gs>
              <a:gs pos="100000">
                <a:schemeClr val="accent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119" name="Google Shape;119;p222"/>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lvl1pPr lvl="0" algn="l">
              <a:lnSpc>
                <a:spcPct val="90000"/>
              </a:lnSpc>
              <a:spcBef>
                <a:spcPts val="0"/>
              </a:spcBef>
              <a:spcAft>
                <a:spcPts val="0"/>
              </a:spcAft>
              <a:buClr>
                <a:schemeClr val="accent1"/>
              </a:buClr>
              <a:buSzPts val="3600"/>
              <a:buFont typeface="Montserrat"/>
              <a:buNone/>
              <a:defRPr>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0" name="Google Shape;120;p222"/>
          <p:cNvSpPr txBox="1"/>
          <p:nvPr>
            <p:ph idx="11" type="ftr"/>
          </p:nvPr>
        </p:nvSpPr>
        <p:spPr>
          <a:xfrm>
            <a:off x="636608" y="6272936"/>
            <a:ext cx="8332132" cy="365125"/>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1" name="Google Shape;121;p222"/>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1" sz="1800">
                <a:solidFill>
                  <a:schemeClr val="lt1"/>
                </a:solidFill>
                <a:latin typeface="Montserrat"/>
                <a:ea typeface="Montserrat"/>
                <a:cs typeface="Montserrat"/>
                <a:sym typeface="Montserrat"/>
              </a:defRPr>
            </a:lvl1pPr>
            <a:lvl2pPr indent="0" lvl="1" marL="0" algn="r">
              <a:spcBef>
                <a:spcPts val="0"/>
              </a:spcBef>
              <a:buNone/>
              <a:defRPr b="1" sz="1800">
                <a:solidFill>
                  <a:schemeClr val="lt1"/>
                </a:solidFill>
                <a:latin typeface="Montserrat"/>
                <a:ea typeface="Montserrat"/>
                <a:cs typeface="Montserrat"/>
                <a:sym typeface="Montserrat"/>
              </a:defRPr>
            </a:lvl2pPr>
            <a:lvl3pPr indent="0" lvl="2" marL="0" algn="r">
              <a:spcBef>
                <a:spcPts val="0"/>
              </a:spcBef>
              <a:buNone/>
              <a:defRPr b="1" sz="1800">
                <a:solidFill>
                  <a:schemeClr val="lt1"/>
                </a:solidFill>
                <a:latin typeface="Montserrat"/>
                <a:ea typeface="Montserrat"/>
                <a:cs typeface="Montserrat"/>
                <a:sym typeface="Montserrat"/>
              </a:defRPr>
            </a:lvl3pPr>
            <a:lvl4pPr indent="0" lvl="3" marL="0" algn="r">
              <a:spcBef>
                <a:spcPts val="0"/>
              </a:spcBef>
              <a:buNone/>
              <a:defRPr b="1" sz="1800">
                <a:solidFill>
                  <a:schemeClr val="lt1"/>
                </a:solidFill>
                <a:latin typeface="Montserrat"/>
                <a:ea typeface="Montserrat"/>
                <a:cs typeface="Montserrat"/>
                <a:sym typeface="Montserrat"/>
              </a:defRPr>
            </a:lvl4pPr>
            <a:lvl5pPr indent="0" lvl="4" marL="0" algn="r">
              <a:spcBef>
                <a:spcPts val="0"/>
              </a:spcBef>
              <a:buNone/>
              <a:defRPr b="1" sz="1800">
                <a:solidFill>
                  <a:schemeClr val="lt1"/>
                </a:solidFill>
                <a:latin typeface="Montserrat"/>
                <a:ea typeface="Montserrat"/>
                <a:cs typeface="Montserrat"/>
                <a:sym typeface="Montserrat"/>
              </a:defRPr>
            </a:lvl5pPr>
            <a:lvl6pPr indent="0" lvl="5" marL="0" algn="r">
              <a:spcBef>
                <a:spcPts val="0"/>
              </a:spcBef>
              <a:buNone/>
              <a:defRPr b="1" sz="1800">
                <a:solidFill>
                  <a:schemeClr val="lt1"/>
                </a:solidFill>
                <a:latin typeface="Montserrat"/>
                <a:ea typeface="Montserrat"/>
                <a:cs typeface="Montserrat"/>
                <a:sym typeface="Montserrat"/>
              </a:defRPr>
            </a:lvl6pPr>
            <a:lvl7pPr indent="0" lvl="6" marL="0" algn="r">
              <a:spcBef>
                <a:spcPts val="0"/>
              </a:spcBef>
              <a:buNone/>
              <a:defRPr b="1" sz="1800">
                <a:solidFill>
                  <a:schemeClr val="lt1"/>
                </a:solidFill>
                <a:latin typeface="Montserrat"/>
                <a:ea typeface="Montserrat"/>
                <a:cs typeface="Montserrat"/>
                <a:sym typeface="Montserrat"/>
              </a:defRPr>
            </a:lvl7pPr>
            <a:lvl8pPr indent="0" lvl="7" marL="0" algn="r">
              <a:spcBef>
                <a:spcPts val="0"/>
              </a:spcBef>
              <a:buNone/>
              <a:defRPr b="1" sz="1800">
                <a:solidFill>
                  <a:schemeClr val="lt1"/>
                </a:solidFill>
                <a:latin typeface="Montserrat"/>
                <a:ea typeface="Montserrat"/>
                <a:cs typeface="Montserrat"/>
                <a:sym typeface="Montserrat"/>
              </a:defRPr>
            </a:lvl8pPr>
            <a:lvl9pPr indent="0" lvl="8" marL="0" algn="r">
              <a:spcBef>
                <a:spcPts val="0"/>
              </a:spcBef>
              <a:buNone/>
              <a:defRPr b="1" sz="1800">
                <a:solidFill>
                  <a:schemeClr val="lt1"/>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PH"/>
              <a:t>‹#›</a:t>
            </a:fld>
            <a:endParaRPr/>
          </a:p>
        </p:txBody>
      </p:sp>
      <p:sp>
        <p:nvSpPr>
          <p:cNvPr id="122" name="Google Shape;122;p222"/>
          <p:cNvSpPr/>
          <p:nvPr>
            <p:ph idx="1" type="body"/>
          </p:nvPr>
        </p:nvSpPr>
        <p:spPr>
          <a:xfrm>
            <a:off x="636755" y="1789470"/>
            <a:ext cx="5352063" cy="336590"/>
          </a:xfrm>
          <a:prstGeom prst="roundRect">
            <a:avLst>
              <a:gd fmla="val 16667" name="adj"/>
            </a:avLst>
          </a:prstGeom>
          <a:solidFill>
            <a:schemeClr val="accent1"/>
          </a:solidFill>
          <a:ln cap="flat" cmpd="sng" w="9525">
            <a:solidFill>
              <a:schemeClr val="accent1"/>
            </a:solidFill>
            <a:prstDash val="solid"/>
            <a:round/>
            <a:headEnd len="sm" w="sm" type="none"/>
            <a:tailEnd len="sm" w="sm" type="none"/>
          </a:ln>
        </p:spPr>
        <p:txBody>
          <a:bodyPr anchorCtr="0" anchor="b" bIns="0" lIns="0" spcFirstLastPara="1" rIns="0" wrap="square" tIns="0">
            <a:normAutofit/>
          </a:bodyPr>
          <a:lstStyle>
            <a:lvl1pPr indent="-228600" lvl="0" marL="457200" algn="ctr">
              <a:lnSpc>
                <a:spcPct val="90000"/>
              </a:lnSpc>
              <a:spcBef>
                <a:spcPts val="1000"/>
              </a:spcBef>
              <a:spcAft>
                <a:spcPts val="0"/>
              </a:spcAft>
              <a:buSzPts val="2000"/>
              <a:buNone/>
              <a:defRPr sz="2000">
                <a:solidFill>
                  <a:schemeClr val="l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3" name="Google Shape;123;p222"/>
          <p:cNvSpPr/>
          <p:nvPr>
            <p:ph idx="2" type="body"/>
          </p:nvPr>
        </p:nvSpPr>
        <p:spPr>
          <a:xfrm>
            <a:off x="6201639" y="1789470"/>
            <a:ext cx="5353753" cy="336590"/>
          </a:xfrm>
          <a:prstGeom prst="roundRect">
            <a:avLst>
              <a:gd fmla="val 16667" name="adj"/>
            </a:avLst>
          </a:prstGeom>
          <a:solidFill>
            <a:schemeClr val="accent1"/>
          </a:solidFill>
          <a:ln cap="flat" cmpd="sng" w="9525">
            <a:solidFill>
              <a:schemeClr val="accent1"/>
            </a:solidFill>
            <a:prstDash val="solid"/>
            <a:round/>
            <a:headEnd len="sm" w="sm" type="none"/>
            <a:tailEnd len="sm" w="sm" type="none"/>
          </a:ln>
        </p:spPr>
        <p:txBody>
          <a:bodyPr anchorCtr="0" anchor="b" bIns="0" lIns="0" spcFirstLastPara="1" rIns="0" wrap="square" tIns="0">
            <a:normAutofit/>
          </a:bodyPr>
          <a:lstStyle>
            <a:lvl1pPr indent="-228600" lvl="0" marL="457200" algn="ctr">
              <a:lnSpc>
                <a:spcPct val="90000"/>
              </a:lnSpc>
              <a:spcBef>
                <a:spcPts val="1000"/>
              </a:spcBef>
              <a:spcAft>
                <a:spcPts val="0"/>
              </a:spcAft>
              <a:buSzPts val="2000"/>
              <a:buNone/>
              <a:defRPr sz="2000">
                <a:solidFill>
                  <a:schemeClr val="l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4" name="Google Shape;124;p222"/>
          <p:cNvSpPr txBox="1"/>
          <p:nvPr>
            <p:ph idx="3" type="body"/>
          </p:nvPr>
        </p:nvSpPr>
        <p:spPr>
          <a:xfrm>
            <a:off x="756045" y="2244882"/>
            <a:ext cx="5109941" cy="3520323"/>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600"/>
              <a:buNone/>
              <a:defRPr sz="16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5" name="Google Shape;125;p222"/>
          <p:cNvSpPr txBox="1"/>
          <p:nvPr>
            <p:ph idx="4" type="body"/>
          </p:nvPr>
        </p:nvSpPr>
        <p:spPr>
          <a:xfrm>
            <a:off x="6322768" y="2244882"/>
            <a:ext cx="5109941" cy="3513097"/>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600"/>
              <a:buNone/>
              <a:defRPr sz="16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6" name="Google Shape;126;p222"/>
          <p:cNvSpPr/>
          <p:nvPr/>
        </p:nvSpPr>
        <p:spPr>
          <a:xfrm>
            <a:off x="636606" y="2039592"/>
            <a:ext cx="5352212" cy="3860369"/>
          </a:xfrm>
          <a:prstGeom prst="rect">
            <a:avLst/>
          </a:prstGeom>
          <a:noFill/>
          <a:ln cap="flat" cmpd="sng" w="9525">
            <a:solidFill>
              <a:schemeClr val="accent1"/>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127" name="Google Shape;127;p222"/>
          <p:cNvSpPr/>
          <p:nvPr/>
        </p:nvSpPr>
        <p:spPr>
          <a:xfrm>
            <a:off x="6203329" y="2039592"/>
            <a:ext cx="5352212" cy="3860369"/>
          </a:xfrm>
          <a:prstGeom prst="rect">
            <a:avLst/>
          </a:prstGeom>
          <a:noFill/>
          <a:ln cap="flat" cmpd="sng" w="9525">
            <a:solidFill>
              <a:schemeClr val="accent1"/>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shboard Style - Three Segment">
  <p:cSld name="Dashboard Style - Three Segment">
    <p:spTree>
      <p:nvGrpSpPr>
        <p:cNvPr id="128" name="Shape 128"/>
        <p:cNvGrpSpPr/>
        <p:nvPr/>
      </p:nvGrpSpPr>
      <p:grpSpPr>
        <a:xfrm>
          <a:off x="0" y="0"/>
          <a:ext cx="0" cy="0"/>
          <a:chOff x="0" y="0"/>
          <a:chExt cx="0" cy="0"/>
        </a:xfrm>
      </p:grpSpPr>
      <p:sp>
        <p:nvSpPr>
          <p:cNvPr id="129" name="Google Shape;129;p223"/>
          <p:cNvSpPr/>
          <p:nvPr/>
        </p:nvSpPr>
        <p:spPr>
          <a:xfrm>
            <a:off x="636606" y="2039593"/>
            <a:ext cx="5352212" cy="1699030"/>
          </a:xfrm>
          <a:prstGeom prst="rect">
            <a:avLst/>
          </a:prstGeom>
          <a:noFill/>
          <a:ln cap="flat" cmpd="sng" w="9525">
            <a:solidFill>
              <a:schemeClr val="accent1"/>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130" name="Google Shape;130;p223"/>
          <p:cNvSpPr/>
          <p:nvPr/>
        </p:nvSpPr>
        <p:spPr>
          <a:xfrm>
            <a:off x="6203329" y="2039593"/>
            <a:ext cx="5352212" cy="1699030"/>
          </a:xfrm>
          <a:prstGeom prst="rect">
            <a:avLst/>
          </a:prstGeom>
          <a:noFill/>
          <a:ln cap="flat" cmpd="sng" w="9525">
            <a:solidFill>
              <a:schemeClr val="accent1"/>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131" name="Google Shape;131;p223"/>
          <p:cNvSpPr/>
          <p:nvPr/>
        </p:nvSpPr>
        <p:spPr>
          <a:xfrm>
            <a:off x="0" y="6126479"/>
            <a:ext cx="12192000" cy="738099"/>
          </a:xfrm>
          <a:prstGeom prst="rect">
            <a:avLst/>
          </a:prstGeom>
          <a:gradFill>
            <a:gsLst>
              <a:gs pos="0">
                <a:schemeClr val="accent1"/>
              </a:gs>
              <a:gs pos="100000">
                <a:schemeClr val="accent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132" name="Google Shape;132;p223"/>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lvl1pPr lvl="0" algn="l">
              <a:lnSpc>
                <a:spcPct val="90000"/>
              </a:lnSpc>
              <a:spcBef>
                <a:spcPts val="0"/>
              </a:spcBef>
              <a:spcAft>
                <a:spcPts val="0"/>
              </a:spcAft>
              <a:buClr>
                <a:schemeClr val="accent1"/>
              </a:buClr>
              <a:buSzPts val="3600"/>
              <a:buFont typeface="Montserrat"/>
              <a:buNone/>
              <a:defRPr>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3" name="Google Shape;133;p223"/>
          <p:cNvSpPr txBox="1"/>
          <p:nvPr>
            <p:ph idx="11" type="ftr"/>
          </p:nvPr>
        </p:nvSpPr>
        <p:spPr>
          <a:xfrm>
            <a:off x="636608" y="6272936"/>
            <a:ext cx="8332132" cy="365125"/>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4" name="Google Shape;134;p223"/>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1" sz="1800">
                <a:solidFill>
                  <a:schemeClr val="lt1"/>
                </a:solidFill>
                <a:latin typeface="Montserrat"/>
                <a:ea typeface="Montserrat"/>
                <a:cs typeface="Montserrat"/>
                <a:sym typeface="Montserrat"/>
              </a:defRPr>
            </a:lvl1pPr>
            <a:lvl2pPr indent="0" lvl="1" marL="0" algn="r">
              <a:spcBef>
                <a:spcPts val="0"/>
              </a:spcBef>
              <a:buNone/>
              <a:defRPr b="1" sz="1800">
                <a:solidFill>
                  <a:schemeClr val="lt1"/>
                </a:solidFill>
                <a:latin typeface="Montserrat"/>
                <a:ea typeface="Montserrat"/>
                <a:cs typeface="Montserrat"/>
                <a:sym typeface="Montserrat"/>
              </a:defRPr>
            </a:lvl2pPr>
            <a:lvl3pPr indent="0" lvl="2" marL="0" algn="r">
              <a:spcBef>
                <a:spcPts val="0"/>
              </a:spcBef>
              <a:buNone/>
              <a:defRPr b="1" sz="1800">
                <a:solidFill>
                  <a:schemeClr val="lt1"/>
                </a:solidFill>
                <a:latin typeface="Montserrat"/>
                <a:ea typeface="Montserrat"/>
                <a:cs typeface="Montserrat"/>
                <a:sym typeface="Montserrat"/>
              </a:defRPr>
            </a:lvl3pPr>
            <a:lvl4pPr indent="0" lvl="3" marL="0" algn="r">
              <a:spcBef>
                <a:spcPts val="0"/>
              </a:spcBef>
              <a:buNone/>
              <a:defRPr b="1" sz="1800">
                <a:solidFill>
                  <a:schemeClr val="lt1"/>
                </a:solidFill>
                <a:latin typeface="Montserrat"/>
                <a:ea typeface="Montserrat"/>
                <a:cs typeface="Montserrat"/>
                <a:sym typeface="Montserrat"/>
              </a:defRPr>
            </a:lvl4pPr>
            <a:lvl5pPr indent="0" lvl="4" marL="0" algn="r">
              <a:spcBef>
                <a:spcPts val="0"/>
              </a:spcBef>
              <a:buNone/>
              <a:defRPr b="1" sz="1800">
                <a:solidFill>
                  <a:schemeClr val="lt1"/>
                </a:solidFill>
                <a:latin typeface="Montserrat"/>
                <a:ea typeface="Montserrat"/>
                <a:cs typeface="Montserrat"/>
                <a:sym typeface="Montserrat"/>
              </a:defRPr>
            </a:lvl5pPr>
            <a:lvl6pPr indent="0" lvl="5" marL="0" algn="r">
              <a:spcBef>
                <a:spcPts val="0"/>
              </a:spcBef>
              <a:buNone/>
              <a:defRPr b="1" sz="1800">
                <a:solidFill>
                  <a:schemeClr val="lt1"/>
                </a:solidFill>
                <a:latin typeface="Montserrat"/>
                <a:ea typeface="Montserrat"/>
                <a:cs typeface="Montserrat"/>
                <a:sym typeface="Montserrat"/>
              </a:defRPr>
            </a:lvl6pPr>
            <a:lvl7pPr indent="0" lvl="6" marL="0" algn="r">
              <a:spcBef>
                <a:spcPts val="0"/>
              </a:spcBef>
              <a:buNone/>
              <a:defRPr b="1" sz="1800">
                <a:solidFill>
                  <a:schemeClr val="lt1"/>
                </a:solidFill>
                <a:latin typeface="Montserrat"/>
                <a:ea typeface="Montserrat"/>
                <a:cs typeface="Montserrat"/>
                <a:sym typeface="Montserrat"/>
              </a:defRPr>
            </a:lvl7pPr>
            <a:lvl8pPr indent="0" lvl="7" marL="0" algn="r">
              <a:spcBef>
                <a:spcPts val="0"/>
              </a:spcBef>
              <a:buNone/>
              <a:defRPr b="1" sz="1800">
                <a:solidFill>
                  <a:schemeClr val="lt1"/>
                </a:solidFill>
                <a:latin typeface="Montserrat"/>
                <a:ea typeface="Montserrat"/>
                <a:cs typeface="Montserrat"/>
                <a:sym typeface="Montserrat"/>
              </a:defRPr>
            </a:lvl8pPr>
            <a:lvl9pPr indent="0" lvl="8" marL="0" algn="r">
              <a:spcBef>
                <a:spcPts val="0"/>
              </a:spcBef>
              <a:buNone/>
              <a:defRPr b="1" sz="1800">
                <a:solidFill>
                  <a:schemeClr val="lt1"/>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PH"/>
              <a:t>‹#›</a:t>
            </a:fld>
            <a:endParaRPr/>
          </a:p>
        </p:txBody>
      </p:sp>
      <p:sp>
        <p:nvSpPr>
          <p:cNvPr id="135" name="Google Shape;135;p223"/>
          <p:cNvSpPr/>
          <p:nvPr>
            <p:ph idx="1" type="body"/>
          </p:nvPr>
        </p:nvSpPr>
        <p:spPr>
          <a:xfrm>
            <a:off x="636755" y="1769150"/>
            <a:ext cx="5352212" cy="339646"/>
          </a:xfrm>
          <a:prstGeom prst="roundRect">
            <a:avLst>
              <a:gd fmla="val 16667" name="adj"/>
            </a:avLst>
          </a:prstGeom>
          <a:solidFill>
            <a:schemeClr val="accent1"/>
          </a:solidFill>
          <a:ln cap="flat" cmpd="sng" w="9525">
            <a:solidFill>
              <a:schemeClr val="accent1"/>
            </a:solidFill>
            <a:prstDash val="solid"/>
            <a:round/>
            <a:headEnd len="sm" w="sm" type="none"/>
            <a:tailEnd len="sm" w="sm" type="none"/>
          </a:ln>
        </p:spPr>
        <p:txBody>
          <a:bodyPr anchorCtr="0" anchor="b" bIns="0" lIns="0" spcFirstLastPara="1" rIns="0" wrap="square" tIns="0">
            <a:normAutofit/>
          </a:bodyPr>
          <a:lstStyle>
            <a:lvl1pPr indent="-228600" lvl="0" marL="457200" algn="ctr">
              <a:lnSpc>
                <a:spcPct val="90000"/>
              </a:lnSpc>
              <a:spcBef>
                <a:spcPts val="1000"/>
              </a:spcBef>
              <a:spcAft>
                <a:spcPts val="0"/>
              </a:spcAft>
              <a:buSzPts val="1800"/>
              <a:buNone/>
              <a:defRPr sz="1800">
                <a:solidFill>
                  <a:schemeClr val="l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6" name="Google Shape;136;p223"/>
          <p:cNvSpPr/>
          <p:nvPr>
            <p:ph idx="2" type="body"/>
          </p:nvPr>
        </p:nvSpPr>
        <p:spPr>
          <a:xfrm>
            <a:off x="6203035" y="1769150"/>
            <a:ext cx="5352513" cy="339646"/>
          </a:xfrm>
          <a:prstGeom prst="roundRect">
            <a:avLst>
              <a:gd fmla="val 16667" name="adj"/>
            </a:avLst>
          </a:prstGeom>
          <a:solidFill>
            <a:schemeClr val="accent1"/>
          </a:solidFill>
          <a:ln cap="flat" cmpd="sng" w="9525">
            <a:solidFill>
              <a:schemeClr val="accent1"/>
            </a:solidFill>
            <a:prstDash val="solid"/>
            <a:round/>
            <a:headEnd len="sm" w="sm" type="none"/>
            <a:tailEnd len="sm" w="sm" type="none"/>
          </a:ln>
        </p:spPr>
        <p:txBody>
          <a:bodyPr anchorCtr="0" anchor="b" bIns="0" lIns="0" spcFirstLastPara="1" rIns="0" wrap="square" tIns="0">
            <a:normAutofit/>
          </a:bodyPr>
          <a:lstStyle>
            <a:lvl1pPr indent="-228600" lvl="0" marL="457200" algn="ctr">
              <a:lnSpc>
                <a:spcPct val="90000"/>
              </a:lnSpc>
              <a:spcBef>
                <a:spcPts val="1000"/>
              </a:spcBef>
              <a:spcAft>
                <a:spcPts val="0"/>
              </a:spcAft>
              <a:buSzPts val="1800"/>
              <a:buNone/>
              <a:defRPr sz="1800">
                <a:solidFill>
                  <a:schemeClr val="l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7" name="Google Shape;137;p223"/>
          <p:cNvSpPr txBox="1"/>
          <p:nvPr>
            <p:ph idx="3" type="body"/>
          </p:nvPr>
        </p:nvSpPr>
        <p:spPr>
          <a:xfrm>
            <a:off x="756347" y="2244882"/>
            <a:ext cx="5109941" cy="1351758"/>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400"/>
              <a:buNone/>
              <a:defRPr sz="14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8" name="Google Shape;138;p223"/>
          <p:cNvSpPr txBox="1"/>
          <p:nvPr>
            <p:ph idx="4" type="body"/>
          </p:nvPr>
        </p:nvSpPr>
        <p:spPr>
          <a:xfrm>
            <a:off x="6322775" y="2244882"/>
            <a:ext cx="5109941" cy="1351758"/>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400"/>
              <a:buNone/>
              <a:defRPr sz="14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9" name="Google Shape;139;p223"/>
          <p:cNvSpPr/>
          <p:nvPr/>
        </p:nvSpPr>
        <p:spPr>
          <a:xfrm>
            <a:off x="636598" y="4200932"/>
            <a:ext cx="10918783" cy="1699030"/>
          </a:xfrm>
          <a:prstGeom prst="rect">
            <a:avLst/>
          </a:prstGeom>
          <a:noFill/>
          <a:ln cap="flat" cmpd="sng" w="9525">
            <a:solidFill>
              <a:schemeClr val="accent1"/>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140" name="Google Shape;140;p223"/>
          <p:cNvSpPr/>
          <p:nvPr>
            <p:ph idx="5" type="body"/>
          </p:nvPr>
        </p:nvSpPr>
        <p:spPr>
          <a:xfrm>
            <a:off x="636305" y="3930489"/>
            <a:ext cx="10918783" cy="339646"/>
          </a:xfrm>
          <a:prstGeom prst="roundRect">
            <a:avLst>
              <a:gd fmla="val 16667" name="adj"/>
            </a:avLst>
          </a:prstGeom>
          <a:solidFill>
            <a:schemeClr val="accent1"/>
          </a:solidFill>
          <a:ln cap="flat" cmpd="sng" w="9525">
            <a:solidFill>
              <a:schemeClr val="accent1"/>
            </a:solidFill>
            <a:prstDash val="solid"/>
            <a:round/>
            <a:headEnd len="sm" w="sm" type="none"/>
            <a:tailEnd len="sm" w="sm" type="none"/>
          </a:ln>
        </p:spPr>
        <p:txBody>
          <a:bodyPr anchorCtr="0" anchor="b" bIns="0" lIns="0" spcFirstLastPara="1" rIns="0" wrap="square" tIns="0">
            <a:normAutofit/>
          </a:bodyPr>
          <a:lstStyle>
            <a:lvl1pPr indent="-228600" lvl="0" marL="457200" algn="ctr">
              <a:lnSpc>
                <a:spcPct val="90000"/>
              </a:lnSpc>
              <a:spcBef>
                <a:spcPts val="1000"/>
              </a:spcBef>
              <a:spcAft>
                <a:spcPts val="0"/>
              </a:spcAft>
              <a:buSzPts val="1800"/>
              <a:buNone/>
              <a:defRPr sz="1800">
                <a:solidFill>
                  <a:schemeClr val="l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1" name="Google Shape;141;p223"/>
          <p:cNvSpPr txBox="1"/>
          <p:nvPr>
            <p:ph idx="6" type="body"/>
          </p:nvPr>
        </p:nvSpPr>
        <p:spPr>
          <a:xfrm>
            <a:off x="756045" y="4406221"/>
            <a:ext cx="10676671" cy="1351758"/>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400"/>
              <a:buNone/>
              <a:defRPr sz="14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shboard Style - Four Segment">
  <p:cSld name="Dashboard Style - Four Segment">
    <p:spTree>
      <p:nvGrpSpPr>
        <p:cNvPr id="142" name="Shape 142"/>
        <p:cNvGrpSpPr/>
        <p:nvPr/>
      </p:nvGrpSpPr>
      <p:grpSpPr>
        <a:xfrm>
          <a:off x="0" y="0"/>
          <a:ext cx="0" cy="0"/>
          <a:chOff x="0" y="0"/>
          <a:chExt cx="0" cy="0"/>
        </a:xfrm>
      </p:grpSpPr>
      <p:sp>
        <p:nvSpPr>
          <p:cNvPr id="143" name="Google Shape;143;p224"/>
          <p:cNvSpPr/>
          <p:nvPr/>
        </p:nvSpPr>
        <p:spPr>
          <a:xfrm>
            <a:off x="636606" y="2039593"/>
            <a:ext cx="5352212" cy="1699030"/>
          </a:xfrm>
          <a:prstGeom prst="rect">
            <a:avLst/>
          </a:prstGeom>
          <a:noFill/>
          <a:ln cap="flat" cmpd="sng" w="9525">
            <a:solidFill>
              <a:schemeClr val="accent1"/>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144" name="Google Shape;144;p224"/>
          <p:cNvSpPr/>
          <p:nvPr/>
        </p:nvSpPr>
        <p:spPr>
          <a:xfrm>
            <a:off x="6203329" y="2039593"/>
            <a:ext cx="5352212" cy="1699030"/>
          </a:xfrm>
          <a:prstGeom prst="rect">
            <a:avLst/>
          </a:prstGeom>
          <a:noFill/>
          <a:ln cap="flat" cmpd="sng" w="9525">
            <a:solidFill>
              <a:schemeClr val="accent1"/>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145" name="Google Shape;145;p224"/>
          <p:cNvSpPr/>
          <p:nvPr/>
        </p:nvSpPr>
        <p:spPr>
          <a:xfrm>
            <a:off x="0" y="6126479"/>
            <a:ext cx="12192000" cy="738099"/>
          </a:xfrm>
          <a:prstGeom prst="rect">
            <a:avLst/>
          </a:prstGeom>
          <a:gradFill>
            <a:gsLst>
              <a:gs pos="0">
                <a:schemeClr val="accent1"/>
              </a:gs>
              <a:gs pos="100000">
                <a:schemeClr val="accent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146" name="Google Shape;146;p224"/>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lvl1pPr lvl="0" algn="l">
              <a:lnSpc>
                <a:spcPct val="90000"/>
              </a:lnSpc>
              <a:spcBef>
                <a:spcPts val="0"/>
              </a:spcBef>
              <a:spcAft>
                <a:spcPts val="0"/>
              </a:spcAft>
              <a:buClr>
                <a:schemeClr val="accent1"/>
              </a:buClr>
              <a:buSzPts val="3600"/>
              <a:buFont typeface="Montserrat"/>
              <a:buNone/>
              <a:defRPr>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7" name="Google Shape;147;p224"/>
          <p:cNvSpPr txBox="1"/>
          <p:nvPr>
            <p:ph idx="11" type="ftr"/>
          </p:nvPr>
        </p:nvSpPr>
        <p:spPr>
          <a:xfrm>
            <a:off x="636608" y="6272936"/>
            <a:ext cx="8332132" cy="365125"/>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8" name="Google Shape;148;p224"/>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1" sz="1800">
                <a:solidFill>
                  <a:schemeClr val="lt1"/>
                </a:solidFill>
                <a:latin typeface="Montserrat"/>
                <a:ea typeface="Montserrat"/>
                <a:cs typeface="Montserrat"/>
                <a:sym typeface="Montserrat"/>
              </a:defRPr>
            </a:lvl1pPr>
            <a:lvl2pPr indent="0" lvl="1" marL="0" algn="r">
              <a:spcBef>
                <a:spcPts val="0"/>
              </a:spcBef>
              <a:buNone/>
              <a:defRPr b="1" sz="1800">
                <a:solidFill>
                  <a:schemeClr val="lt1"/>
                </a:solidFill>
                <a:latin typeface="Montserrat"/>
                <a:ea typeface="Montserrat"/>
                <a:cs typeface="Montserrat"/>
                <a:sym typeface="Montserrat"/>
              </a:defRPr>
            </a:lvl2pPr>
            <a:lvl3pPr indent="0" lvl="2" marL="0" algn="r">
              <a:spcBef>
                <a:spcPts val="0"/>
              </a:spcBef>
              <a:buNone/>
              <a:defRPr b="1" sz="1800">
                <a:solidFill>
                  <a:schemeClr val="lt1"/>
                </a:solidFill>
                <a:latin typeface="Montserrat"/>
                <a:ea typeface="Montserrat"/>
                <a:cs typeface="Montserrat"/>
                <a:sym typeface="Montserrat"/>
              </a:defRPr>
            </a:lvl3pPr>
            <a:lvl4pPr indent="0" lvl="3" marL="0" algn="r">
              <a:spcBef>
                <a:spcPts val="0"/>
              </a:spcBef>
              <a:buNone/>
              <a:defRPr b="1" sz="1800">
                <a:solidFill>
                  <a:schemeClr val="lt1"/>
                </a:solidFill>
                <a:latin typeface="Montserrat"/>
                <a:ea typeface="Montserrat"/>
                <a:cs typeface="Montserrat"/>
                <a:sym typeface="Montserrat"/>
              </a:defRPr>
            </a:lvl4pPr>
            <a:lvl5pPr indent="0" lvl="4" marL="0" algn="r">
              <a:spcBef>
                <a:spcPts val="0"/>
              </a:spcBef>
              <a:buNone/>
              <a:defRPr b="1" sz="1800">
                <a:solidFill>
                  <a:schemeClr val="lt1"/>
                </a:solidFill>
                <a:latin typeface="Montserrat"/>
                <a:ea typeface="Montserrat"/>
                <a:cs typeface="Montserrat"/>
                <a:sym typeface="Montserrat"/>
              </a:defRPr>
            </a:lvl5pPr>
            <a:lvl6pPr indent="0" lvl="5" marL="0" algn="r">
              <a:spcBef>
                <a:spcPts val="0"/>
              </a:spcBef>
              <a:buNone/>
              <a:defRPr b="1" sz="1800">
                <a:solidFill>
                  <a:schemeClr val="lt1"/>
                </a:solidFill>
                <a:latin typeface="Montserrat"/>
                <a:ea typeface="Montserrat"/>
                <a:cs typeface="Montserrat"/>
                <a:sym typeface="Montserrat"/>
              </a:defRPr>
            </a:lvl6pPr>
            <a:lvl7pPr indent="0" lvl="6" marL="0" algn="r">
              <a:spcBef>
                <a:spcPts val="0"/>
              </a:spcBef>
              <a:buNone/>
              <a:defRPr b="1" sz="1800">
                <a:solidFill>
                  <a:schemeClr val="lt1"/>
                </a:solidFill>
                <a:latin typeface="Montserrat"/>
                <a:ea typeface="Montserrat"/>
                <a:cs typeface="Montserrat"/>
                <a:sym typeface="Montserrat"/>
              </a:defRPr>
            </a:lvl7pPr>
            <a:lvl8pPr indent="0" lvl="7" marL="0" algn="r">
              <a:spcBef>
                <a:spcPts val="0"/>
              </a:spcBef>
              <a:buNone/>
              <a:defRPr b="1" sz="1800">
                <a:solidFill>
                  <a:schemeClr val="lt1"/>
                </a:solidFill>
                <a:latin typeface="Montserrat"/>
                <a:ea typeface="Montserrat"/>
                <a:cs typeface="Montserrat"/>
                <a:sym typeface="Montserrat"/>
              </a:defRPr>
            </a:lvl8pPr>
            <a:lvl9pPr indent="0" lvl="8" marL="0" algn="r">
              <a:spcBef>
                <a:spcPts val="0"/>
              </a:spcBef>
              <a:buNone/>
              <a:defRPr b="1" sz="1800">
                <a:solidFill>
                  <a:schemeClr val="lt1"/>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PH"/>
              <a:t>‹#›</a:t>
            </a:fld>
            <a:endParaRPr/>
          </a:p>
        </p:txBody>
      </p:sp>
      <p:sp>
        <p:nvSpPr>
          <p:cNvPr id="149" name="Google Shape;149;p224"/>
          <p:cNvSpPr/>
          <p:nvPr>
            <p:ph idx="1" type="body"/>
          </p:nvPr>
        </p:nvSpPr>
        <p:spPr>
          <a:xfrm>
            <a:off x="636755" y="1769150"/>
            <a:ext cx="5352212" cy="339646"/>
          </a:xfrm>
          <a:prstGeom prst="roundRect">
            <a:avLst>
              <a:gd fmla="val 16667" name="adj"/>
            </a:avLst>
          </a:prstGeom>
          <a:solidFill>
            <a:schemeClr val="accent1"/>
          </a:solidFill>
          <a:ln cap="flat" cmpd="sng" w="9525">
            <a:solidFill>
              <a:schemeClr val="accent1"/>
            </a:solidFill>
            <a:prstDash val="solid"/>
            <a:round/>
            <a:headEnd len="sm" w="sm" type="none"/>
            <a:tailEnd len="sm" w="sm" type="none"/>
          </a:ln>
        </p:spPr>
        <p:txBody>
          <a:bodyPr anchorCtr="0" anchor="b" bIns="0" lIns="0" spcFirstLastPara="1" rIns="0" wrap="square" tIns="0">
            <a:normAutofit/>
          </a:bodyPr>
          <a:lstStyle>
            <a:lvl1pPr indent="-228600" lvl="0" marL="457200" algn="ctr">
              <a:lnSpc>
                <a:spcPct val="90000"/>
              </a:lnSpc>
              <a:spcBef>
                <a:spcPts val="1000"/>
              </a:spcBef>
              <a:spcAft>
                <a:spcPts val="0"/>
              </a:spcAft>
              <a:buSzPts val="1800"/>
              <a:buNone/>
              <a:defRPr sz="1800">
                <a:solidFill>
                  <a:schemeClr val="l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0" name="Google Shape;150;p224"/>
          <p:cNvSpPr/>
          <p:nvPr>
            <p:ph idx="2" type="body"/>
          </p:nvPr>
        </p:nvSpPr>
        <p:spPr>
          <a:xfrm>
            <a:off x="6203035" y="1769150"/>
            <a:ext cx="5352513" cy="339646"/>
          </a:xfrm>
          <a:prstGeom prst="roundRect">
            <a:avLst>
              <a:gd fmla="val 16667" name="adj"/>
            </a:avLst>
          </a:prstGeom>
          <a:solidFill>
            <a:schemeClr val="accent1"/>
          </a:solidFill>
          <a:ln cap="flat" cmpd="sng" w="9525">
            <a:solidFill>
              <a:schemeClr val="accent1"/>
            </a:solidFill>
            <a:prstDash val="solid"/>
            <a:round/>
            <a:headEnd len="sm" w="sm" type="none"/>
            <a:tailEnd len="sm" w="sm" type="none"/>
          </a:ln>
        </p:spPr>
        <p:txBody>
          <a:bodyPr anchorCtr="0" anchor="b" bIns="0" lIns="0" spcFirstLastPara="1" rIns="0" wrap="square" tIns="0">
            <a:normAutofit/>
          </a:bodyPr>
          <a:lstStyle>
            <a:lvl1pPr indent="-228600" lvl="0" marL="457200" algn="ctr">
              <a:lnSpc>
                <a:spcPct val="90000"/>
              </a:lnSpc>
              <a:spcBef>
                <a:spcPts val="1000"/>
              </a:spcBef>
              <a:spcAft>
                <a:spcPts val="0"/>
              </a:spcAft>
              <a:buSzPts val="1800"/>
              <a:buNone/>
              <a:defRPr sz="1800">
                <a:solidFill>
                  <a:schemeClr val="l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1" name="Google Shape;151;p224"/>
          <p:cNvSpPr txBox="1"/>
          <p:nvPr>
            <p:ph idx="3" type="body"/>
          </p:nvPr>
        </p:nvSpPr>
        <p:spPr>
          <a:xfrm>
            <a:off x="756347" y="2244882"/>
            <a:ext cx="5109941" cy="1351758"/>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400"/>
              <a:buNone/>
              <a:defRPr sz="14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2" name="Google Shape;152;p224"/>
          <p:cNvSpPr txBox="1"/>
          <p:nvPr>
            <p:ph idx="4" type="body"/>
          </p:nvPr>
        </p:nvSpPr>
        <p:spPr>
          <a:xfrm>
            <a:off x="6322775" y="2244882"/>
            <a:ext cx="5109941" cy="1351758"/>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400"/>
              <a:buNone/>
              <a:defRPr sz="14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3" name="Google Shape;153;p224"/>
          <p:cNvSpPr/>
          <p:nvPr/>
        </p:nvSpPr>
        <p:spPr>
          <a:xfrm>
            <a:off x="636598" y="4200932"/>
            <a:ext cx="5352213" cy="1699030"/>
          </a:xfrm>
          <a:prstGeom prst="rect">
            <a:avLst/>
          </a:prstGeom>
          <a:noFill/>
          <a:ln cap="flat" cmpd="sng" w="9525">
            <a:solidFill>
              <a:schemeClr val="accent1"/>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154" name="Google Shape;154;p224"/>
          <p:cNvSpPr/>
          <p:nvPr>
            <p:ph idx="5" type="body"/>
          </p:nvPr>
        </p:nvSpPr>
        <p:spPr>
          <a:xfrm>
            <a:off x="636305" y="3930489"/>
            <a:ext cx="5352213" cy="339646"/>
          </a:xfrm>
          <a:prstGeom prst="roundRect">
            <a:avLst>
              <a:gd fmla="val 16667" name="adj"/>
            </a:avLst>
          </a:prstGeom>
          <a:solidFill>
            <a:schemeClr val="accent1"/>
          </a:solidFill>
          <a:ln cap="flat" cmpd="sng" w="9525">
            <a:solidFill>
              <a:schemeClr val="accent1"/>
            </a:solidFill>
            <a:prstDash val="solid"/>
            <a:round/>
            <a:headEnd len="sm" w="sm" type="none"/>
            <a:tailEnd len="sm" w="sm" type="none"/>
          </a:ln>
        </p:spPr>
        <p:txBody>
          <a:bodyPr anchorCtr="0" anchor="b" bIns="0" lIns="0" spcFirstLastPara="1" rIns="0" wrap="square" tIns="0">
            <a:normAutofit/>
          </a:bodyPr>
          <a:lstStyle>
            <a:lvl1pPr indent="-228600" lvl="0" marL="457200" algn="ctr">
              <a:lnSpc>
                <a:spcPct val="90000"/>
              </a:lnSpc>
              <a:spcBef>
                <a:spcPts val="1000"/>
              </a:spcBef>
              <a:spcAft>
                <a:spcPts val="0"/>
              </a:spcAft>
              <a:buSzPts val="1800"/>
              <a:buNone/>
              <a:defRPr sz="1800">
                <a:solidFill>
                  <a:schemeClr val="l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5" name="Google Shape;155;p224"/>
          <p:cNvSpPr txBox="1"/>
          <p:nvPr>
            <p:ph idx="6" type="body"/>
          </p:nvPr>
        </p:nvSpPr>
        <p:spPr>
          <a:xfrm>
            <a:off x="756046" y="4406221"/>
            <a:ext cx="5110242" cy="1351758"/>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400"/>
              <a:buNone/>
              <a:defRPr sz="14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6" name="Google Shape;156;p224"/>
          <p:cNvSpPr/>
          <p:nvPr/>
        </p:nvSpPr>
        <p:spPr>
          <a:xfrm>
            <a:off x="6203179" y="4200932"/>
            <a:ext cx="5352213" cy="1699030"/>
          </a:xfrm>
          <a:prstGeom prst="rect">
            <a:avLst/>
          </a:prstGeom>
          <a:noFill/>
          <a:ln cap="flat" cmpd="sng" w="9525">
            <a:solidFill>
              <a:schemeClr val="accent1"/>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157" name="Google Shape;157;p224"/>
          <p:cNvSpPr/>
          <p:nvPr>
            <p:ph idx="7" type="body"/>
          </p:nvPr>
        </p:nvSpPr>
        <p:spPr>
          <a:xfrm>
            <a:off x="6202886" y="3930489"/>
            <a:ext cx="5352213" cy="339646"/>
          </a:xfrm>
          <a:prstGeom prst="roundRect">
            <a:avLst>
              <a:gd fmla="val 16667" name="adj"/>
            </a:avLst>
          </a:prstGeom>
          <a:solidFill>
            <a:schemeClr val="accent1"/>
          </a:solidFill>
          <a:ln cap="flat" cmpd="sng" w="9525">
            <a:solidFill>
              <a:schemeClr val="accent1"/>
            </a:solidFill>
            <a:prstDash val="solid"/>
            <a:round/>
            <a:headEnd len="sm" w="sm" type="none"/>
            <a:tailEnd len="sm" w="sm" type="none"/>
          </a:ln>
        </p:spPr>
        <p:txBody>
          <a:bodyPr anchorCtr="0" anchor="b" bIns="0" lIns="0" spcFirstLastPara="1" rIns="0" wrap="square" tIns="0">
            <a:normAutofit/>
          </a:bodyPr>
          <a:lstStyle>
            <a:lvl1pPr indent="-228600" lvl="0" marL="457200" algn="ctr">
              <a:lnSpc>
                <a:spcPct val="90000"/>
              </a:lnSpc>
              <a:spcBef>
                <a:spcPts val="1000"/>
              </a:spcBef>
              <a:spcAft>
                <a:spcPts val="0"/>
              </a:spcAft>
              <a:buSzPts val="1800"/>
              <a:buNone/>
              <a:defRPr sz="1800">
                <a:solidFill>
                  <a:schemeClr val="l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8" name="Google Shape;158;p224"/>
          <p:cNvSpPr txBox="1"/>
          <p:nvPr>
            <p:ph idx="8" type="body"/>
          </p:nvPr>
        </p:nvSpPr>
        <p:spPr>
          <a:xfrm>
            <a:off x="6322627" y="4406221"/>
            <a:ext cx="5110089" cy="1351758"/>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400"/>
              <a:buNone/>
              <a:defRPr sz="14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shboard Style - Five Segment">
  <p:cSld name="Dashboard Style - Five Segment">
    <p:spTree>
      <p:nvGrpSpPr>
        <p:cNvPr id="159" name="Shape 159"/>
        <p:cNvGrpSpPr/>
        <p:nvPr/>
      </p:nvGrpSpPr>
      <p:grpSpPr>
        <a:xfrm>
          <a:off x="0" y="0"/>
          <a:ext cx="0" cy="0"/>
          <a:chOff x="0" y="0"/>
          <a:chExt cx="0" cy="0"/>
        </a:xfrm>
      </p:grpSpPr>
      <p:sp>
        <p:nvSpPr>
          <p:cNvPr id="160" name="Google Shape;160;p225"/>
          <p:cNvSpPr/>
          <p:nvPr/>
        </p:nvSpPr>
        <p:spPr>
          <a:xfrm>
            <a:off x="636606" y="2039593"/>
            <a:ext cx="3521828" cy="1699030"/>
          </a:xfrm>
          <a:prstGeom prst="rect">
            <a:avLst/>
          </a:prstGeom>
          <a:noFill/>
          <a:ln cap="flat" cmpd="sng" w="9525">
            <a:solidFill>
              <a:schemeClr val="accent1"/>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161" name="Google Shape;161;p225"/>
          <p:cNvSpPr/>
          <p:nvPr/>
        </p:nvSpPr>
        <p:spPr>
          <a:xfrm>
            <a:off x="4334633" y="2039593"/>
            <a:ext cx="3521828" cy="1699030"/>
          </a:xfrm>
          <a:prstGeom prst="rect">
            <a:avLst/>
          </a:prstGeom>
          <a:noFill/>
          <a:ln cap="flat" cmpd="sng" w="9525">
            <a:solidFill>
              <a:schemeClr val="accent1"/>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162" name="Google Shape;162;p225"/>
          <p:cNvSpPr/>
          <p:nvPr/>
        </p:nvSpPr>
        <p:spPr>
          <a:xfrm>
            <a:off x="0" y="6126479"/>
            <a:ext cx="12192000" cy="738099"/>
          </a:xfrm>
          <a:prstGeom prst="rect">
            <a:avLst/>
          </a:prstGeom>
          <a:gradFill>
            <a:gsLst>
              <a:gs pos="0">
                <a:schemeClr val="accent1"/>
              </a:gs>
              <a:gs pos="100000">
                <a:schemeClr val="accent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163" name="Google Shape;163;p225"/>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lvl1pPr lvl="0" algn="l">
              <a:lnSpc>
                <a:spcPct val="90000"/>
              </a:lnSpc>
              <a:spcBef>
                <a:spcPts val="0"/>
              </a:spcBef>
              <a:spcAft>
                <a:spcPts val="0"/>
              </a:spcAft>
              <a:buClr>
                <a:schemeClr val="accent1"/>
              </a:buClr>
              <a:buSzPts val="3600"/>
              <a:buFont typeface="Montserrat"/>
              <a:buNone/>
              <a:defRPr>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4" name="Google Shape;164;p225"/>
          <p:cNvSpPr txBox="1"/>
          <p:nvPr>
            <p:ph idx="11" type="ftr"/>
          </p:nvPr>
        </p:nvSpPr>
        <p:spPr>
          <a:xfrm>
            <a:off x="636608" y="6272936"/>
            <a:ext cx="8332132" cy="365125"/>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5" name="Google Shape;165;p225"/>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1" sz="1800">
                <a:solidFill>
                  <a:schemeClr val="lt1"/>
                </a:solidFill>
                <a:latin typeface="Montserrat"/>
                <a:ea typeface="Montserrat"/>
                <a:cs typeface="Montserrat"/>
                <a:sym typeface="Montserrat"/>
              </a:defRPr>
            </a:lvl1pPr>
            <a:lvl2pPr indent="0" lvl="1" marL="0" algn="r">
              <a:spcBef>
                <a:spcPts val="0"/>
              </a:spcBef>
              <a:buNone/>
              <a:defRPr b="1" sz="1800">
                <a:solidFill>
                  <a:schemeClr val="lt1"/>
                </a:solidFill>
                <a:latin typeface="Montserrat"/>
                <a:ea typeface="Montserrat"/>
                <a:cs typeface="Montserrat"/>
                <a:sym typeface="Montserrat"/>
              </a:defRPr>
            </a:lvl2pPr>
            <a:lvl3pPr indent="0" lvl="2" marL="0" algn="r">
              <a:spcBef>
                <a:spcPts val="0"/>
              </a:spcBef>
              <a:buNone/>
              <a:defRPr b="1" sz="1800">
                <a:solidFill>
                  <a:schemeClr val="lt1"/>
                </a:solidFill>
                <a:latin typeface="Montserrat"/>
                <a:ea typeface="Montserrat"/>
                <a:cs typeface="Montserrat"/>
                <a:sym typeface="Montserrat"/>
              </a:defRPr>
            </a:lvl3pPr>
            <a:lvl4pPr indent="0" lvl="3" marL="0" algn="r">
              <a:spcBef>
                <a:spcPts val="0"/>
              </a:spcBef>
              <a:buNone/>
              <a:defRPr b="1" sz="1800">
                <a:solidFill>
                  <a:schemeClr val="lt1"/>
                </a:solidFill>
                <a:latin typeface="Montserrat"/>
                <a:ea typeface="Montserrat"/>
                <a:cs typeface="Montserrat"/>
                <a:sym typeface="Montserrat"/>
              </a:defRPr>
            </a:lvl4pPr>
            <a:lvl5pPr indent="0" lvl="4" marL="0" algn="r">
              <a:spcBef>
                <a:spcPts val="0"/>
              </a:spcBef>
              <a:buNone/>
              <a:defRPr b="1" sz="1800">
                <a:solidFill>
                  <a:schemeClr val="lt1"/>
                </a:solidFill>
                <a:latin typeface="Montserrat"/>
                <a:ea typeface="Montserrat"/>
                <a:cs typeface="Montserrat"/>
                <a:sym typeface="Montserrat"/>
              </a:defRPr>
            </a:lvl5pPr>
            <a:lvl6pPr indent="0" lvl="5" marL="0" algn="r">
              <a:spcBef>
                <a:spcPts val="0"/>
              </a:spcBef>
              <a:buNone/>
              <a:defRPr b="1" sz="1800">
                <a:solidFill>
                  <a:schemeClr val="lt1"/>
                </a:solidFill>
                <a:latin typeface="Montserrat"/>
                <a:ea typeface="Montserrat"/>
                <a:cs typeface="Montserrat"/>
                <a:sym typeface="Montserrat"/>
              </a:defRPr>
            </a:lvl6pPr>
            <a:lvl7pPr indent="0" lvl="6" marL="0" algn="r">
              <a:spcBef>
                <a:spcPts val="0"/>
              </a:spcBef>
              <a:buNone/>
              <a:defRPr b="1" sz="1800">
                <a:solidFill>
                  <a:schemeClr val="lt1"/>
                </a:solidFill>
                <a:latin typeface="Montserrat"/>
                <a:ea typeface="Montserrat"/>
                <a:cs typeface="Montserrat"/>
                <a:sym typeface="Montserrat"/>
              </a:defRPr>
            </a:lvl7pPr>
            <a:lvl8pPr indent="0" lvl="7" marL="0" algn="r">
              <a:spcBef>
                <a:spcPts val="0"/>
              </a:spcBef>
              <a:buNone/>
              <a:defRPr b="1" sz="1800">
                <a:solidFill>
                  <a:schemeClr val="lt1"/>
                </a:solidFill>
                <a:latin typeface="Montserrat"/>
                <a:ea typeface="Montserrat"/>
                <a:cs typeface="Montserrat"/>
                <a:sym typeface="Montserrat"/>
              </a:defRPr>
            </a:lvl8pPr>
            <a:lvl9pPr indent="0" lvl="8" marL="0" algn="r">
              <a:spcBef>
                <a:spcPts val="0"/>
              </a:spcBef>
              <a:buNone/>
              <a:defRPr b="1" sz="1800">
                <a:solidFill>
                  <a:schemeClr val="lt1"/>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PH"/>
              <a:t>‹#›</a:t>
            </a:fld>
            <a:endParaRPr/>
          </a:p>
        </p:txBody>
      </p:sp>
      <p:sp>
        <p:nvSpPr>
          <p:cNvPr id="166" name="Google Shape;166;p225"/>
          <p:cNvSpPr/>
          <p:nvPr>
            <p:ph idx="1" type="body"/>
          </p:nvPr>
        </p:nvSpPr>
        <p:spPr>
          <a:xfrm>
            <a:off x="636755" y="1769150"/>
            <a:ext cx="3521828" cy="339646"/>
          </a:xfrm>
          <a:prstGeom prst="roundRect">
            <a:avLst>
              <a:gd fmla="val 16667" name="adj"/>
            </a:avLst>
          </a:prstGeom>
          <a:solidFill>
            <a:schemeClr val="accent1"/>
          </a:solidFill>
          <a:ln cap="flat" cmpd="sng" w="9525">
            <a:solidFill>
              <a:schemeClr val="accent1"/>
            </a:solidFill>
            <a:prstDash val="solid"/>
            <a:round/>
            <a:headEnd len="sm" w="sm" type="none"/>
            <a:tailEnd len="sm" w="sm" type="none"/>
          </a:ln>
        </p:spPr>
        <p:txBody>
          <a:bodyPr anchorCtr="0" anchor="b" bIns="0" lIns="0" spcFirstLastPara="1" rIns="0" wrap="square" tIns="0">
            <a:normAutofit/>
          </a:bodyPr>
          <a:lstStyle>
            <a:lvl1pPr indent="-228600" lvl="0" marL="457200" algn="ctr">
              <a:lnSpc>
                <a:spcPct val="90000"/>
              </a:lnSpc>
              <a:spcBef>
                <a:spcPts val="1000"/>
              </a:spcBef>
              <a:spcAft>
                <a:spcPts val="0"/>
              </a:spcAft>
              <a:buSzPts val="1800"/>
              <a:buNone/>
              <a:defRPr sz="1800">
                <a:solidFill>
                  <a:schemeClr val="l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7" name="Google Shape;167;p225"/>
          <p:cNvSpPr/>
          <p:nvPr>
            <p:ph idx="2" type="body"/>
          </p:nvPr>
        </p:nvSpPr>
        <p:spPr>
          <a:xfrm>
            <a:off x="4334340" y="1769150"/>
            <a:ext cx="3522026" cy="339646"/>
          </a:xfrm>
          <a:prstGeom prst="roundRect">
            <a:avLst>
              <a:gd fmla="val 16667" name="adj"/>
            </a:avLst>
          </a:prstGeom>
          <a:solidFill>
            <a:schemeClr val="accent1"/>
          </a:solidFill>
          <a:ln cap="flat" cmpd="sng" w="9525">
            <a:solidFill>
              <a:schemeClr val="accent1"/>
            </a:solidFill>
            <a:prstDash val="solid"/>
            <a:round/>
            <a:headEnd len="sm" w="sm" type="none"/>
            <a:tailEnd len="sm" w="sm" type="none"/>
          </a:ln>
        </p:spPr>
        <p:txBody>
          <a:bodyPr anchorCtr="0" anchor="b" bIns="0" lIns="0" spcFirstLastPara="1" rIns="0" wrap="square" tIns="0">
            <a:normAutofit/>
          </a:bodyPr>
          <a:lstStyle>
            <a:lvl1pPr indent="-228600" lvl="0" marL="457200" algn="ctr">
              <a:lnSpc>
                <a:spcPct val="90000"/>
              </a:lnSpc>
              <a:spcBef>
                <a:spcPts val="1000"/>
              </a:spcBef>
              <a:spcAft>
                <a:spcPts val="0"/>
              </a:spcAft>
              <a:buSzPts val="1800"/>
              <a:buNone/>
              <a:defRPr sz="1800">
                <a:solidFill>
                  <a:schemeClr val="l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8" name="Google Shape;168;p225"/>
          <p:cNvSpPr txBox="1"/>
          <p:nvPr>
            <p:ph idx="3" type="body"/>
          </p:nvPr>
        </p:nvSpPr>
        <p:spPr>
          <a:xfrm>
            <a:off x="756348" y="2244882"/>
            <a:ext cx="3279219" cy="1351758"/>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400"/>
              <a:buNone/>
              <a:defRPr sz="14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9" name="Google Shape;169;p225"/>
          <p:cNvSpPr txBox="1"/>
          <p:nvPr>
            <p:ph idx="4" type="body"/>
          </p:nvPr>
        </p:nvSpPr>
        <p:spPr>
          <a:xfrm>
            <a:off x="4454080" y="2244882"/>
            <a:ext cx="3279219" cy="1351758"/>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400"/>
              <a:buNone/>
              <a:defRPr sz="14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0" name="Google Shape;170;p225"/>
          <p:cNvSpPr/>
          <p:nvPr/>
        </p:nvSpPr>
        <p:spPr>
          <a:xfrm>
            <a:off x="8032417" y="2034906"/>
            <a:ext cx="3521828" cy="1699030"/>
          </a:xfrm>
          <a:prstGeom prst="rect">
            <a:avLst/>
          </a:prstGeom>
          <a:noFill/>
          <a:ln cap="flat" cmpd="sng" w="9525">
            <a:solidFill>
              <a:schemeClr val="accent1"/>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171" name="Google Shape;171;p225"/>
          <p:cNvSpPr/>
          <p:nvPr>
            <p:ph idx="5" type="body"/>
          </p:nvPr>
        </p:nvSpPr>
        <p:spPr>
          <a:xfrm>
            <a:off x="8032124" y="1764463"/>
            <a:ext cx="3521828" cy="339646"/>
          </a:xfrm>
          <a:prstGeom prst="roundRect">
            <a:avLst>
              <a:gd fmla="val 16667" name="adj"/>
            </a:avLst>
          </a:prstGeom>
          <a:solidFill>
            <a:schemeClr val="accent1"/>
          </a:solidFill>
          <a:ln cap="flat" cmpd="sng" w="9525">
            <a:solidFill>
              <a:schemeClr val="accent1"/>
            </a:solidFill>
            <a:prstDash val="solid"/>
            <a:round/>
            <a:headEnd len="sm" w="sm" type="none"/>
            <a:tailEnd len="sm" w="sm" type="none"/>
          </a:ln>
        </p:spPr>
        <p:txBody>
          <a:bodyPr anchorCtr="0" anchor="b" bIns="0" lIns="0" spcFirstLastPara="1" rIns="0" wrap="square" tIns="0">
            <a:normAutofit/>
          </a:bodyPr>
          <a:lstStyle>
            <a:lvl1pPr indent="-228600" lvl="0" marL="457200" algn="ctr">
              <a:lnSpc>
                <a:spcPct val="90000"/>
              </a:lnSpc>
              <a:spcBef>
                <a:spcPts val="1000"/>
              </a:spcBef>
              <a:spcAft>
                <a:spcPts val="0"/>
              </a:spcAft>
              <a:buSzPts val="1800"/>
              <a:buNone/>
              <a:defRPr sz="1800">
                <a:solidFill>
                  <a:schemeClr val="l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2" name="Google Shape;172;p225"/>
          <p:cNvSpPr txBox="1"/>
          <p:nvPr>
            <p:ph idx="6" type="body"/>
          </p:nvPr>
        </p:nvSpPr>
        <p:spPr>
          <a:xfrm>
            <a:off x="8151864" y="2240195"/>
            <a:ext cx="3279412" cy="1351758"/>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400"/>
              <a:buNone/>
              <a:defRPr sz="14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3" name="Google Shape;173;p225"/>
          <p:cNvSpPr/>
          <p:nvPr/>
        </p:nvSpPr>
        <p:spPr>
          <a:xfrm>
            <a:off x="636598" y="4200932"/>
            <a:ext cx="5352213" cy="1699030"/>
          </a:xfrm>
          <a:prstGeom prst="rect">
            <a:avLst/>
          </a:prstGeom>
          <a:noFill/>
          <a:ln cap="flat" cmpd="sng" w="9525">
            <a:solidFill>
              <a:schemeClr val="accent1"/>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174" name="Google Shape;174;p225"/>
          <p:cNvSpPr/>
          <p:nvPr>
            <p:ph idx="7" type="body"/>
          </p:nvPr>
        </p:nvSpPr>
        <p:spPr>
          <a:xfrm>
            <a:off x="636305" y="3930489"/>
            <a:ext cx="5352213" cy="339646"/>
          </a:xfrm>
          <a:prstGeom prst="roundRect">
            <a:avLst>
              <a:gd fmla="val 16667" name="adj"/>
            </a:avLst>
          </a:prstGeom>
          <a:solidFill>
            <a:schemeClr val="accent1"/>
          </a:solidFill>
          <a:ln cap="flat" cmpd="sng" w="9525">
            <a:solidFill>
              <a:schemeClr val="accent1"/>
            </a:solidFill>
            <a:prstDash val="solid"/>
            <a:round/>
            <a:headEnd len="sm" w="sm" type="none"/>
            <a:tailEnd len="sm" w="sm" type="none"/>
          </a:ln>
        </p:spPr>
        <p:txBody>
          <a:bodyPr anchorCtr="0" anchor="b" bIns="0" lIns="0" spcFirstLastPara="1" rIns="0" wrap="square" tIns="0">
            <a:normAutofit/>
          </a:bodyPr>
          <a:lstStyle>
            <a:lvl1pPr indent="-228600" lvl="0" marL="457200" algn="ctr">
              <a:lnSpc>
                <a:spcPct val="90000"/>
              </a:lnSpc>
              <a:spcBef>
                <a:spcPts val="1000"/>
              </a:spcBef>
              <a:spcAft>
                <a:spcPts val="0"/>
              </a:spcAft>
              <a:buSzPts val="1800"/>
              <a:buNone/>
              <a:defRPr sz="1800">
                <a:solidFill>
                  <a:schemeClr val="l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5" name="Google Shape;175;p225"/>
          <p:cNvSpPr txBox="1"/>
          <p:nvPr>
            <p:ph idx="8" type="body"/>
          </p:nvPr>
        </p:nvSpPr>
        <p:spPr>
          <a:xfrm>
            <a:off x="756046" y="4406221"/>
            <a:ext cx="5110089" cy="1351758"/>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400"/>
              <a:buNone/>
              <a:defRPr sz="14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6" name="Google Shape;176;p225"/>
          <p:cNvSpPr/>
          <p:nvPr/>
        </p:nvSpPr>
        <p:spPr>
          <a:xfrm>
            <a:off x="6201739" y="4200932"/>
            <a:ext cx="5352213" cy="1699030"/>
          </a:xfrm>
          <a:prstGeom prst="rect">
            <a:avLst/>
          </a:prstGeom>
          <a:noFill/>
          <a:ln cap="flat" cmpd="sng" w="9525">
            <a:solidFill>
              <a:schemeClr val="accent1"/>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177" name="Google Shape;177;p225"/>
          <p:cNvSpPr/>
          <p:nvPr>
            <p:ph idx="9" type="body"/>
          </p:nvPr>
        </p:nvSpPr>
        <p:spPr>
          <a:xfrm>
            <a:off x="6201446" y="3930489"/>
            <a:ext cx="5352213" cy="339646"/>
          </a:xfrm>
          <a:prstGeom prst="roundRect">
            <a:avLst>
              <a:gd fmla="val 16667" name="adj"/>
            </a:avLst>
          </a:prstGeom>
          <a:solidFill>
            <a:schemeClr val="accent1"/>
          </a:solidFill>
          <a:ln cap="flat" cmpd="sng" w="9525">
            <a:solidFill>
              <a:schemeClr val="accent1"/>
            </a:solidFill>
            <a:prstDash val="solid"/>
            <a:round/>
            <a:headEnd len="sm" w="sm" type="none"/>
            <a:tailEnd len="sm" w="sm" type="none"/>
          </a:ln>
        </p:spPr>
        <p:txBody>
          <a:bodyPr anchorCtr="0" anchor="b" bIns="0" lIns="0" spcFirstLastPara="1" rIns="0" wrap="square" tIns="0">
            <a:normAutofit/>
          </a:bodyPr>
          <a:lstStyle>
            <a:lvl1pPr indent="-228600" lvl="0" marL="457200" algn="ctr">
              <a:lnSpc>
                <a:spcPct val="90000"/>
              </a:lnSpc>
              <a:spcBef>
                <a:spcPts val="1000"/>
              </a:spcBef>
              <a:spcAft>
                <a:spcPts val="0"/>
              </a:spcAft>
              <a:buSzPts val="1800"/>
              <a:buNone/>
              <a:defRPr sz="1800">
                <a:solidFill>
                  <a:schemeClr val="l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8" name="Google Shape;178;p225"/>
          <p:cNvSpPr txBox="1"/>
          <p:nvPr>
            <p:ph idx="13" type="body"/>
          </p:nvPr>
        </p:nvSpPr>
        <p:spPr>
          <a:xfrm>
            <a:off x="6321187" y="4406221"/>
            <a:ext cx="5110089" cy="1351758"/>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400"/>
              <a:buNone/>
              <a:defRPr sz="14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shboard Style - Six Segment">
  <p:cSld name="Dashboard Style - Six Segment">
    <p:spTree>
      <p:nvGrpSpPr>
        <p:cNvPr id="179" name="Shape 179"/>
        <p:cNvGrpSpPr/>
        <p:nvPr/>
      </p:nvGrpSpPr>
      <p:grpSpPr>
        <a:xfrm>
          <a:off x="0" y="0"/>
          <a:ext cx="0" cy="0"/>
          <a:chOff x="0" y="0"/>
          <a:chExt cx="0" cy="0"/>
        </a:xfrm>
      </p:grpSpPr>
      <p:sp>
        <p:nvSpPr>
          <p:cNvPr id="180" name="Google Shape;180;p226"/>
          <p:cNvSpPr/>
          <p:nvPr/>
        </p:nvSpPr>
        <p:spPr>
          <a:xfrm>
            <a:off x="636606" y="2039593"/>
            <a:ext cx="3521828" cy="1699030"/>
          </a:xfrm>
          <a:prstGeom prst="rect">
            <a:avLst/>
          </a:prstGeom>
          <a:noFill/>
          <a:ln cap="flat" cmpd="sng" w="9525">
            <a:solidFill>
              <a:schemeClr val="accent1"/>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181" name="Google Shape;181;p226"/>
          <p:cNvSpPr/>
          <p:nvPr/>
        </p:nvSpPr>
        <p:spPr>
          <a:xfrm>
            <a:off x="4334633" y="2039593"/>
            <a:ext cx="3521828" cy="1699030"/>
          </a:xfrm>
          <a:prstGeom prst="rect">
            <a:avLst/>
          </a:prstGeom>
          <a:noFill/>
          <a:ln cap="flat" cmpd="sng" w="9525">
            <a:solidFill>
              <a:schemeClr val="accent1"/>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182" name="Google Shape;182;p226"/>
          <p:cNvSpPr/>
          <p:nvPr/>
        </p:nvSpPr>
        <p:spPr>
          <a:xfrm>
            <a:off x="0" y="6126479"/>
            <a:ext cx="12192000" cy="738099"/>
          </a:xfrm>
          <a:prstGeom prst="rect">
            <a:avLst/>
          </a:prstGeom>
          <a:gradFill>
            <a:gsLst>
              <a:gs pos="0">
                <a:schemeClr val="accent1"/>
              </a:gs>
              <a:gs pos="100000">
                <a:schemeClr val="accent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183" name="Google Shape;183;p226"/>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lvl1pPr lvl="0" algn="l">
              <a:lnSpc>
                <a:spcPct val="90000"/>
              </a:lnSpc>
              <a:spcBef>
                <a:spcPts val="0"/>
              </a:spcBef>
              <a:spcAft>
                <a:spcPts val="0"/>
              </a:spcAft>
              <a:buClr>
                <a:schemeClr val="accent1"/>
              </a:buClr>
              <a:buSzPts val="3600"/>
              <a:buFont typeface="Montserrat"/>
              <a:buNone/>
              <a:defRPr>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4" name="Google Shape;184;p226"/>
          <p:cNvSpPr txBox="1"/>
          <p:nvPr>
            <p:ph idx="11" type="ftr"/>
          </p:nvPr>
        </p:nvSpPr>
        <p:spPr>
          <a:xfrm>
            <a:off x="636608" y="6272936"/>
            <a:ext cx="8332132" cy="365125"/>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5" name="Google Shape;185;p226"/>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1" sz="1800">
                <a:solidFill>
                  <a:schemeClr val="lt1"/>
                </a:solidFill>
                <a:latin typeface="Montserrat"/>
                <a:ea typeface="Montserrat"/>
                <a:cs typeface="Montserrat"/>
                <a:sym typeface="Montserrat"/>
              </a:defRPr>
            </a:lvl1pPr>
            <a:lvl2pPr indent="0" lvl="1" marL="0" algn="r">
              <a:spcBef>
                <a:spcPts val="0"/>
              </a:spcBef>
              <a:buNone/>
              <a:defRPr b="1" sz="1800">
                <a:solidFill>
                  <a:schemeClr val="lt1"/>
                </a:solidFill>
                <a:latin typeface="Montserrat"/>
                <a:ea typeface="Montserrat"/>
                <a:cs typeface="Montserrat"/>
                <a:sym typeface="Montserrat"/>
              </a:defRPr>
            </a:lvl2pPr>
            <a:lvl3pPr indent="0" lvl="2" marL="0" algn="r">
              <a:spcBef>
                <a:spcPts val="0"/>
              </a:spcBef>
              <a:buNone/>
              <a:defRPr b="1" sz="1800">
                <a:solidFill>
                  <a:schemeClr val="lt1"/>
                </a:solidFill>
                <a:latin typeface="Montserrat"/>
                <a:ea typeface="Montserrat"/>
                <a:cs typeface="Montserrat"/>
                <a:sym typeface="Montserrat"/>
              </a:defRPr>
            </a:lvl3pPr>
            <a:lvl4pPr indent="0" lvl="3" marL="0" algn="r">
              <a:spcBef>
                <a:spcPts val="0"/>
              </a:spcBef>
              <a:buNone/>
              <a:defRPr b="1" sz="1800">
                <a:solidFill>
                  <a:schemeClr val="lt1"/>
                </a:solidFill>
                <a:latin typeface="Montserrat"/>
                <a:ea typeface="Montserrat"/>
                <a:cs typeface="Montserrat"/>
                <a:sym typeface="Montserrat"/>
              </a:defRPr>
            </a:lvl4pPr>
            <a:lvl5pPr indent="0" lvl="4" marL="0" algn="r">
              <a:spcBef>
                <a:spcPts val="0"/>
              </a:spcBef>
              <a:buNone/>
              <a:defRPr b="1" sz="1800">
                <a:solidFill>
                  <a:schemeClr val="lt1"/>
                </a:solidFill>
                <a:latin typeface="Montserrat"/>
                <a:ea typeface="Montserrat"/>
                <a:cs typeface="Montserrat"/>
                <a:sym typeface="Montserrat"/>
              </a:defRPr>
            </a:lvl5pPr>
            <a:lvl6pPr indent="0" lvl="5" marL="0" algn="r">
              <a:spcBef>
                <a:spcPts val="0"/>
              </a:spcBef>
              <a:buNone/>
              <a:defRPr b="1" sz="1800">
                <a:solidFill>
                  <a:schemeClr val="lt1"/>
                </a:solidFill>
                <a:latin typeface="Montserrat"/>
                <a:ea typeface="Montserrat"/>
                <a:cs typeface="Montserrat"/>
                <a:sym typeface="Montserrat"/>
              </a:defRPr>
            </a:lvl6pPr>
            <a:lvl7pPr indent="0" lvl="6" marL="0" algn="r">
              <a:spcBef>
                <a:spcPts val="0"/>
              </a:spcBef>
              <a:buNone/>
              <a:defRPr b="1" sz="1800">
                <a:solidFill>
                  <a:schemeClr val="lt1"/>
                </a:solidFill>
                <a:latin typeface="Montserrat"/>
                <a:ea typeface="Montserrat"/>
                <a:cs typeface="Montserrat"/>
                <a:sym typeface="Montserrat"/>
              </a:defRPr>
            </a:lvl7pPr>
            <a:lvl8pPr indent="0" lvl="7" marL="0" algn="r">
              <a:spcBef>
                <a:spcPts val="0"/>
              </a:spcBef>
              <a:buNone/>
              <a:defRPr b="1" sz="1800">
                <a:solidFill>
                  <a:schemeClr val="lt1"/>
                </a:solidFill>
                <a:latin typeface="Montserrat"/>
                <a:ea typeface="Montserrat"/>
                <a:cs typeface="Montserrat"/>
                <a:sym typeface="Montserrat"/>
              </a:defRPr>
            </a:lvl8pPr>
            <a:lvl9pPr indent="0" lvl="8" marL="0" algn="r">
              <a:spcBef>
                <a:spcPts val="0"/>
              </a:spcBef>
              <a:buNone/>
              <a:defRPr b="1" sz="1800">
                <a:solidFill>
                  <a:schemeClr val="lt1"/>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PH"/>
              <a:t>‹#›</a:t>
            </a:fld>
            <a:endParaRPr/>
          </a:p>
        </p:txBody>
      </p:sp>
      <p:sp>
        <p:nvSpPr>
          <p:cNvPr id="186" name="Google Shape;186;p226"/>
          <p:cNvSpPr/>
          <p:nvPr>
            <p:ph idx="1" type="body"/>
          </p:nvPr>
        </p:nvSpPr>
        <p:spPr>
          <a:xfrm>
            <a:off x="636755" y="1769150"/>
            <a:ext cx="3521828" cy="339646"/>
          </a:xfrm>
          <a:prstGeom prst="roundRect">
            <a:avLst>
              <a:gd fmla="val 16667" name="adj"/>
            </a:avLst>
          </a:prstGeom>
          <a:solidFill>
            <a:schemeClr val="accent1"/>
          </a:solidFill>
          <a:ln cap="flat" cmpd="sng" w="9525">
            <a:solidFill>
              <a:schemeClr val="accent1"/>
            </a:solidFill>
            <a:prstDash val="solid"/>
            <a:round/>
            <a:headEnd len="sm" w="sm" type="none"/>
            <a:tailEnd len="sm" w="sm" type="none"/>
          </a:ln>
        </p:spPr>
        <p:txBody>
          <a:bodyPr anchorCtr="0" anchor="b" bIns="0" lIns="0" spcFirstLastPara="1" rIns="0" wrap="square" tIns="0">
            <a:normAutofit/>
          </a:bodyPr>
          <a:lstStyle>
            <a:lvl1pPr indent="-228600" lvl="0" marL="457200" algn="ctr">
              <a:lnSpc>
                <a:spcPct val="90000"/>
              </a:lnSpc>
              <a:spcBef>
                <a:spcPts val="1000"/>
              </a:spcBef>
              <a:spcAft>
                <a:spcPts val="0"/>
              </a:spcAft>
              <a:buSzPts val="1800"/>
              <a:buNone/>
              <a:defRPr sz="1800">
                <a:solidFill>
                  <a:schemeClr val="l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7" name="Google Shape;187;p226"/>
          <p:cNvSpPr/>
          <p:nvPr>
            <p:ph idx="2" type="body"/>
          </p:nvPr>
        </p:nvSpPr>
        <p:spPr>
          <a:xfrm>
            <a:off x="4334340" y="1769150"/>
            <a:ext cx="3522026" cy="339646"/>
          </a:xfrm>
          <a:prstGeom prst="roundRect">
            <a:avLst>
              <a:gd fmla="val 16667" name="adj"/>
            </a:avLst>
          </a:prstGeom>
          <a:solidFill>
            <a:schemeClr val="accent1"/>
          </a:solidFill>
          <a:ln cap="flat" cmpd="sng" w="9525">
            <a:solidFill>
              <a:schemeClr val="accent1"/>
            </a:solidFill>
            <a:prstDash val="solid"/>
            <a:round/>
            <a:headEnd len="sm" w="sm" type="none"/>
            <a:tailEnd len="sm" w="sm" type="none"/>
          </a:ln>
        </p:spPr>
        <p:txBody>
          <a:bodyPr anchorCtr="0" anchor="b" bIns="0" lIns="0" spcFirstLastPara="1" rIns="0" wrap="square" tIns="0">
            <a:normAutofit/>
          </a:bodyPr>
          <a:lstStyle>
            <a:lvl1pPr indent="-228600" lvl="0" marL="457200" algn="ctr">
              <a:lnSpc>
                <a:spcPct val="90000"/>
              </a:lnSpc>
              <a:spcBef>
                <a:spcPts val="1000"/>
              </a:spcBef>
              <a:spcAft>
                <a:spcPts val="0"/>
              </a:spcAft>
              <a:buSzPts val="1800"/>
              <a:buNone/>
              <a:defRPr sz="1800">
                <a:solidFill>
                  <a:schemeClr val="l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8" name="Google Shape;188;p226"/>
          <p:cNvSpPr txBox="1"/>
          <p:nvPr>
            <p:ph idx="3" type="body"/>
          </p:nvPr>
        </p:nvSpPr>
        <p:spPr>
          <a:xfrm>
            <a:off x="756348" y="2244882"/>
            <a:ext cx="3279219" cy="1351758"/>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400"/>
              <a:buNone/>
              <a:defRPr sz="14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9" name="Google Shape;189;p226"/>
          <p:cNvSpPr txBox="1"/>
          <p:nvPr>
            <p:ph idx="4" type="body"/>
          </p:nvPr>
        </p:nvSpPr>
        <p:spPr>
          <a:xfrm>
            <a:off x="4454080" y="2244882"/>
            <a:ext cx="3279219" cy="1351758"/>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400"/>
              <a:buNone/>
              <a:defRPr sz="14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0" name="Google Shape;190;p226"/>
          <p:cNvSpPr/>
          <p:nvPr/>
        </p:nvSpPr>
        <p:spPr>
          <a:xfrm>
            <a:off x="8032417" y="2034906"/>
            <a:ext cx="3521828" cy="1699030"/>
          </a:xfrm>
          <a:prstGeom prst="rect">
            <a:avLst/>
          </a:prstGeom>
          <a:noFill/>
          <a:ln cap="flat" cmpd="sng" w="9525">
            <a:solidFill>
              <a:schemeClr val="accent1"/>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191" name="Google Shape;191;p226"/>
          <p:cNvSpPr/>
          <p:nvPr>
            <p:ph idx="5" type="body"/>
          </p:nvPr>
        </p:nvSpPr>
        <p:spPr>
          <a:xfrm>
            <a:off x="8032124" y="1764463"/>
            <a:ext cx="3521828" cy="339646"/>
          </a:xfrm>
          <a:prstGeom prst="roundRect">
            <a:avLst>
              <a:gd fmla="val 16667" name="adj"/>
            </a:avLst>
          </a:prstGeom>
          <a:solidFill>
            <a:schemeClr val="accent1"/>
          </a:solidFill>
          <a:ln cap="flat" cmpd="sng" w="9525">
            <a:solidFill>
              <a:schemeClr val="accent1"/>
            </a:solidFill>
            <a:prstDash val="solid"/>
            <a:round/>
            <a:headEnd len="sm" w="sm" type="none"/>
            <a:tailEnd len="sm" w="sm" type="none"/>
          </a:ln>
        </p:spPr>
        <p:txBody>
          <a:bodyPr anchorCtr="0" anchor="b" bIns="0" lIns="0" spcFirstLastPara="1" rIns="0" wrap="square" tIns="0">
            <a:normAutofit/>
          </a:bodyPr>
          <a:lstStyle>
            <a:lvl1pPr indent="-228600" lvl="0" marL="457200" algn="ctr">
              <a:lnSpc>
                <a:spcPct val="90000"/>
              </a:lnSpc>
              <a:spcBef>
                <a:spcPts val="1000"/>
              </a:spcBef>
              <a:spcAft>
                <a:spcPts val="0"/>
              </a:spcAft>
              <a:buSzPts val="1800"/>
              <a:buNone/>
              <a:defRPr sz="1800">
                <a:solidFill>
                  <a:schemeClr val="l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2" name="Google Shape;192;p226"/>
          <p:cNvSpPr txBox="1"/>
          <p:nvPr>
            <p:ph idx="6" type="body"/>
          </p:nvPr>
        </p:nvSpPr>
        <p:spPr>
          <a:xfrm>
            <a:off x="8151864" y="2240195"/>
            <a:ext cx="3279412" cy="1351758"/>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400"/>
              <a:buNone/>
              <a:defRPr sz="14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3" name="Google Shape;193;p226"/>
          <p:cNvSpPr/>
          <p:nvPr/>
        </p:nvSpPr>
        <p:spPr>
          <a:xfrm>
            <a:off x="636598" y="4200932"/>
            <a:ext cx="3521829" cy="1699030"/>
          </a:xfrm>
          <a:prstGeom prst="rect">
            <a:avLst/>
          </a:prstGeom>
          <a:noFill/>
          <a:ln cap="flat" cmpd="sng" w="9525">
            <a:solidFill>
              <a:schemeClr val="accent1"/>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194" name="Google Shape;194;p226"/>
          <p:cNvSpPr/>
          <p:nvPr>
            <p:ph idx="7" type="body"/>
          </p:nvPr>
        </p:nvSpPr>
        <p:spPr>
          <a:xfrm>
            <a:off x="636305" y="3930489"/>
            <a:ext cx="3521829" cy="339646"/>
          </a:xfrm>
          <a:prstGeom prst="roundRect">
            <a:avLst>
              <a:gd fmla="val 16667" name="adj"/>
            </a:avLst>
          </a:prstGeom>
          <a:solidFill>
            <a:schemeClr val="accent1"/>
          </a:solidFill>
          <a:ln cap="flat" cmpd="sng" w="9525">
            <a:solidFill>
              <a:schemeClr val="accent1"/>
            </a:solidFill>
            <a:prstDash val="solid"/>
            <a:round/>
            <a:headEnd len="sm" w="sm" type="none"/>
            <a:tailEnd len="sm" w="sm" type="none"/>
          </a:ln>
        </p:spPr>
        <p:txBody>
          <a:bodyPr anchorCtr="0" anchor="b" bIns="0" lIns="0" spcFirstLastPara="1" rIns="0" wrap="square" tIns="0">
            <a:normAutofit/>
          </a:bodyPr>
          <a:lstStyle>
            <a:lvl1pPr indent="-228600" lvl="0" marL="457200" algn="ctr">
              <a:lnSpc>
                <a:spcPct val="90000"/>
              </a:lnSpc>
              <a:spcBef>
                <a:spcPts val="1000"/>
              </a:spcBef>
              <a:spcAft>
                <a:spcPts val="0"/>
              </a:spcAft>
              <a:buSzPts val="1800"/>
              <a:buNone/>
              <a:defRPr sz="1800">
                <a:solidFill>
                  <a:schemeClr val="l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5" name="Google Shape;195;p226"/>
          <p:cNvSpPr txBox="1"/>
          <p:nvPr>
            <p:ph idx="8" type="body"/>
          </p:nvPr>
        </p:nvSpPr>
        <p:spPr>
          <a:xfrm>
            <a:off x="756047" y="4406221"/>
            <a:ext cx="3279520" cy="1351758"/>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400"/>
              <a:buNone/>
              <a:defRPr sz="14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6" name="Google Shape;196;p226"/>
          <p:cNvSpPr/>
          <p:nvPr/>
        </p:nvSpPr>
        <p:spPr>
          <a:xfrm>
            <a:off x="4334633" y="4200932"/>
            <a:ext cx="3521733" cy="1699030"/>
          </a:xfrm>
          <a:prstGeom prst="rect">
            <a:avLst/>
          </a:prstGeom>
          <a:noFill/>
          <a:ln cap="flat" cmpd="sng" w="9525">
            <a:solidFill>
              <a:schemeClr val="accent1"/>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197" name="Google Shape;197;p226"/>
          <p:cNvSpPr/>
          <p:nvPr>
            <p:ph idx="9" type="body"/>
          </p:nvPr>
        </p:nvSpPr>
        <p:spPr>
          <a:xfrm>
            <a:off x="4334340" y="3930489"/>
            <a:ext cx="3521733" cy="339646"/>
          </a:xfrm>
          <a:prstGeom prst="roundRect">
            <a:avLst>
              <a:gd fmla="val 16667" name="adj"/>
            </a:avLst>
          </a:prstGeom>
          <a:solidFill>
            <a:schemeClr val="accent1"/>
          </a:solidFill>
          <a:ln cap="flat" cmpd="sng" w="9525">
            <a:solidFill>
              <a:schemeClr val="accent1"/>
            </a:solidFill>
            <a:prstDash val="solid"/>
            <a:round/>
            <a:headEnd len="sm" w="sm" type="none"/>
            <a:tailEnd len="sm" w="sm" type="none"/>
          </a:ln>
        </p:spPr>
        <p:txBody>
          <a:bodyPr anchorCtr="0" anchor="b" bIns="0" lIns="0" spcFirstLastPara="1" rIns="0" wrap="square" tIns="0">
            <a:normAutofit/>
          </a:bodyPr>
          <a:lstStyle>
            <a:lvl1pPr indent="-228600" lvl="0" marL="457200" algn="ctr">
              <a:lnSpc>
                <a:spcPct val="90000"/>
              </a:lnSpc>
              <a:spcBef>
                <a:spcPts val="1000"/>
              </a:spcBef>
              <a:spcAft>
                <a:spcPts val="0"/>
              </a:spcAft>
              <a:buSzPts val="1800"/>
              <a:buNone/>
              <a:defRPr sz="1800">
                <a:solidFill>
                  <a:schemeClr val="l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8" name="Google Shape;198;p226"/>
          <p:cNvSpPr txBox="1"/>
          <p:nvPr>
            <p:ph idx="13" type="body"/>
          </p:nvPr>
        </p:nvSpPr>
        <p:spPr>
          <a:xfrm>
            <a:off x="4454082" y="4406221"/>
            <a:ext cx="3279217" cy="1351758"/>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400"/>
              <a:buNone/>
              <a:defRPr sz="14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9" name="Google Shape;199;p226"/>
          <p:cNvSpPr/>
          <p:nvPr/>
        </p:nvSpPr>
        <p:spPr>
          <a:xfrm>
            <a:off x="8032610" y="4200932"/>
            <a:ext cx="3521733" cy="1699030"/>
          </a:xfrm>
          <a:prstGeom prst="rect">
            <a:avLst/>
          </a:prstGeom>
          <a:noFill/>
          <a:ln cap="flat" cmpd="sng" w="9525">
            <a:solidFill>
              <a:schemeClr val="accent1"/>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200" name="Google Shape;200;p226"/>
          <p:cNvSpPr/>
          <p:nvPr>
            <p:ph idx="14" type="body"/>
          </p:nvPr>
        </p:nvSpPr>
        <p:spPr>
          <a:xfrm>
            <a:off x="8032317" y="3930489"/>
            <a:ext cx="3521733" cy="339646"/>
          </a:xfrm>
          <a:prstGeom prst="roundRect">
            <a:avLst>
              <a:gd fmla="val 16667" name="adj"/>
            </a:avLst>
          </a:prstGeom>
          <a:solidFill>
            <a:schemeClr val="accent1"/>
          </a:solidFill>
          <a:ln cap="flat" cmpd="sng" w="9525">
            <a:solidFill>
              <a:schemeClr val="accent1"/>
            </a:solidFill>
            <a:prstDash val="solid"/>
            <a:round/>
            <a:headEnd len="sm" w="sm" type="none"/>
            <a:tailEnd len="sm" w="sm" type="none"/>
          </a:ln>
        </p:spPr>
        <p:txBody>
          <a:bodyPr anchorCtr="0" anchor="b" bIns="0" lIns="0" spcFirstLastPara="1" rIns="0" wrap="square" tIns="0">
            <a:normAutofit/>
          </a:bodyPr>
          <a:lstStyle>
            <a:lvl1pPr indent="-228600" lvl="0" marL="457200" algn="ctr">
              <a:lnSpc>
                <a:spcPct val="90000"/>
              </a:lnSpc>
              <a:spcBef>
                <a:spcPts val="1000"/>
              </a:spcBef>
              <a:spcAft>
                <a:spcPts val="0"/>
              </a:spcAft>
              <a:buSzPts val="1800"/>
              <a:buNone/>
              <a:defRPr sz="1800">
                <a:solidFill>
                  <a:schemeClr val="l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1" name="Google Shape;201;p226"/>
          <p:cNvSpPr txBox="1"/>
          <p:nvPr>
            <p:ph idx="15" type="body"/>
          </p:nvPr>
        </p:nvSpPr>
        <p:spPr>
          <a:xfrm>
            <a:off x="8152059" y="4406221"/>
            <a:ext cx="3279217" cy="1351758"/>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400"/>
              <a:buNone/>
              <a:defRPr sz="14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 Chevron">
  <p:cSld name="Two Column Chevron">
    <p:spTree>
      <p:nvGrpSpPr>
        <p:cNvPr id="202" name="Shape 202"/>
        <p:cNvGrpSpPr/>
        <p:nvPr/>
      </p:nvGrpSpPr>
      <p:grpSpPr>
        <a:xfrm>
          <a:off x="0" y="0"/>
          <a:ext cx="0" cy="0"/>
          <a:chOff x="0" y="0"/>
          <a:chExt cx="0" cy="0"/>
        </a:xfrm>
      </p:grpSpPr>
      <p:sp>
        <p:nvSpPr>
          <p:cNvPr id="203" name="Google Shape;203;p227"/>
          <p:cNvSpPr/>
          <p:nvPr/>
        </p:nvSpPr>
        <p:spPr>
          <a:xfrm>
            <a:off x="0" y="6126479"/>
            <a:ext cx="12192000" cy="738099"/>
          </a:xfrm>
          <a:prstGeom prst="rect">
            <a:avLst/>
          </a:prstGeom>
          <a:gradFill>
            <a:gsLst>
              <a:gs pos="0">
                <a:schemeClr val="accent1"/>
              </a:gs>
              <a:gs pos="100000">
                <a:schemeClr val="accent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204" name="Google Shape;204;p227"/>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lvl1pPr lvl="0" algn="l">
              <a:lnSpc>
                <a:spcPct val="90000"/>
              </a:lnSpc>
              <a:spcBef>
                <a:spcPts val="0"/>
              </a:spcBef>
              <a:spcAft>
                <a:spcPts val="0"/>
              </a:spcAft>
              <a:buClr>
                <a:schemeClr val="accent1"/>
              </a:buClr>
              <a:buSzPts val="3600"/>
              <a:buFont typeface="Montserrat"/>
              <a:buNone/>
              <a:defRPr>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5" name="Google Shape;205;p227"/>
          <p:cNvSpPr txBox="1"/>
          <p:nvPr>
            <p:ph idx="11" type="ftr"/>
          </p:nvPr>
        </p:nvSpPr>
        <p:spPr>
          <a:xfrm>
            <a:off x="636608" y="6272936"/>
            <a:ext cx="8332132" cy="365125"/>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6" name="Google Shape;206;p227"/>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1" sz="1800">
                <a:solidFill>
                  <a:schemeClr val="lt1"/>
                </a:solidFill>
                <a:latin typeface="Montserrat"/>
                <a:ea typeface="Montserrat"/>
                <a:cs typeface="Montserrat"/>
                <a:sym typeface="Montserrat"/>
              </a:defRPr>
            </a:lvl1pPr>
            <a:lvl2pPr indent="0" lvl="1" marL="0" algn="r">
              <a:spcBef>
                <a:spcPts val="0"/>
              </a:spcBef>
              <a:buNone/>
              <a:defRPr b="1" sz="1800">
                <a:solidFill>
                  <a:schemeClr val="lt1"/>
                </a:solidFill>
                <a:latin typeface="Montserrat"/>
                <a:ea typeface="Montserrat"/>
                <a:cs typeface="Montserrat"/>
                <a:sym typeface="Montserrat"/>
              </a:defRPr>
            </a:lvl2pPr>
            <a:lvl3pPr indent="0" lvl="2" marL="0" algn="r">
              <a:spcBef>
                <a:spcPts val="0"/>
              </a:spcBef>
              <a:buNone/>
              <a:defRPr b="1" sz="1800">
                <a:solidFill>
                  <a:schemeClr val="lt1"/>
                </a:solidFill>
                <a:latin typeface="Montserrat"/>
                <a:ea typeface="Montserrat"/>
                <a:cs typeface="Montserrat"/>
                <a:sym typeface="Montserrat"/>
              </a:defRPr>
            </a:lvl3pPr>
            <a:lvl4pPr indent="0" lvl="3" marL="0" algn="r">
              <a:spcBef>
                <a:spcPts val="0"/>
              </a:spcBef>
              <a:buNone/>
              <a:defRPr b="1" sz="1800">
                <a:solidFill>
                  <a:schemeClr val="lt1"/>
                </a:solidFill>
                <a:latin typeface="Montserrat"/>
                <a:ea typeface="Montserrat"/>
                <a:cs typeface="Montserrat"/>
                <a:sym typeface="Montserrat"/>
              </a:defRPr>
            </a:lvl4pPr>
            <a:lvl5pPr indent="0" lvl="4" marL="0" algn="r">
              <a:spcBef>
                <a:spcPts val="0"/>
              </a:spcBef>
              <a:buNone/>
              <a:defRPr b="1" sz="1800">
                <a:solidFill>
                  <a:schemeClr val="lt1"/>
                </a:solidFill>
                <a:latin typeface="Montserrat"/>
                <a:ea typeface="Montserrat"/>
                <a:cs typeface="Montserrat"/>
                <a:sym typeface="Montserrat"/>
              </a:defRPr>
            </a:lvl5pPr>
            <a:lvl6pPr indent="0" lvl="5" marL="0" algn="r">
              <a:spcBef>
                <a:spcPts val="0"/>
              </a:spcBef>
              <a:buNone/>
              <a:defRPr b="1" sz="1800">
                <a:solidFill>
                  <a:schemeClr val="lt1"/>
                </a:solidFill>
                <a:latin typeface="Montserrat"/>
                <a:ea typeface="Montserrat"/>
                <a:cs typeface="Montserrat"/>
                <a:sym typeface="Montserrat"/>
              </a:defRPr>
            </a:lvl6pPr>
            <a:lvl7pPr indent="0" lvl="6" marL="0" algn="r">
              <a:spcBef>
                <a:spcPts val="0"/>
              </a:spcBef>
              <a:buNone/>
              <a:defRPr b="1" sz="1800">
                <a:solidFill>
                  <a:schemeClr val="lt1"/>
                </a:solidFill>
                <a:latin typeface="Montserrat"/>
                <a:ea typeface="Montserrat"/>
                <a:cs typeface="Montserrat"/>
                <a:sym typeface="Montserrat"/>
              </a:defRPr>
            </a:lvl7pPr>
            <a:lvl8pPr indent="0" lvl="7" marL="0" algn="r">
              <a:spcBef>
                <a:spcPts val="0"/>
              </a:spcBef>
              <a:buNone/>
              <a:defRPr b="1" sz="1800">
                <a:solidFill>
                  <a:schemeClr val="lt1"/>
                </a:solidFill>
                <a:latin typeface="Montserrat"/>
                <a:ea typeface="Montserrat"/>
                <a:cs typeface="Montserrat"/>
                <a:sym typeface="Montserrat"/>
              </a:defRPr>
            </a:lvl8pPr>
            <a:lvl9pPr indent="0" lvl="8" marL="0" algn="r">
              <a:spcBef>
                <a:spcPts val="0"/>
              </a:spcBef>
              <a:buNone/>
              <a:defRPr b="1" sz="1800">
                <a:solidFill>
                  <a:schemeClr val="lt1"/>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PH"/>
              <a:t>‹#›</a:t>
            </a:fld>
            <a:endParaRPr/>
          </a:p>
        </p:txBody>
      </p:sp>
      <p:sp>
        <p:nvSpPr>
          <p:cNvPr id="207" name="Google Shape;207;p227"/>
          <p:cNvSpPr/>
          <p:nvPr>
            <p:ph idx="1" type="body"/>
          </p:nvPr>
        </p:nvSpPr>
        <p:spPr>
          <a:xfrm>
            <a:off x="636756" y="1789470"/>
            <a:ext cx="5418222" cy="501446"/>
          </a:xfrm>
          <a:prstGeom prst="homePlate">
            <a:avLst>
              <a:gd fmla="val 18119" name="adj"/>
            </a:avLst>
          </a:prstGeom>
          <a:solidFill>
            <a:schemeClr val="accent1"/>
          </a:solidFill>
          <a:ln>
            <a:noFill/>
          </a:ln>
        </p:spPr>
        <p:txBody>
          <a:bodyPr anchorCtr="0" anchor="ctr" bIns="0" lIns="0" spcFirstLastPara="1" rIns="0" wrap="square" tIns="0">
            <a:normAutofit/>
          </a:bodyPr>
          <a:lstStyle>
            <a:lvl1pPr indent="-228600" lvl="0" marL="457200" algn="ctr">
              <a:lnSpc>
                <a:spcPct val="90000"/>
              </a:lnSpc>
              <a:spcBef>
                <a:spcPts val="1000"/>
              </a:spcBef>
              <a:spcAft>
                <a:spcPts val="0"/>
              </a:spcAft>
              <a:buSzPts val="2000"/>
              <a:buNone/>
              <a:defRPr sz="2000">
                <a:solidFill>
                  <a:schemeClr val="l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8" name="Google Shape;208;p227"/>
          <p:cNvSpPr/>
          <p:nvPr>
            <p:ph idx="2" type="body"/>
          </p:nvPr>
        </p:nvSpPr>
        <p:spPr>
          <a:xfrm>
            <a:off x="6136865" y="1789470"/>
            <a:ext cx="5418527" cy="501446"/>
          </a:xfrm>
          <a:prstGeom prst="chevron">
            <a:avLst>
              <a:gd fmla="val 19766" name="adj"/>
            </a:avLst>
          </a:prstGeom>
          <a:solidFill>
            <a:schemeClr val="accent1"/>
          </a:solidFill>
          <a:ln>
            <a:noFill/>
          </a:ln>
        </p:spPr>
        <p:txBody>
          <a:bodyPr anchorCtr="0" anchor="ctr" bIns="0" lIns="0" spcFirstLastPara="1" rIns="0" wrap="square" tIns="0">
            <a:normAutofit/>
          </a:bodyPr>
          <a:lstStyle>
            <a:lvl1pPr indent="-228600" lvl="0" marL="457200" algn="ctr">
              <a:lnSpc>
                <a:spcPct val="90000"/>
              </a:lnSpc>
              <a:spcBef>
                <a:spcPts val="1000"/>
              </a:spcBef>
              <a:spcAft>
                <a:spcPts val="0"/>
              </a:spcAft>
              <a:buSzPts val="2000"/>
              <a:buNone/>
              <a:defRPr sz="2000">
                <a:solidFill>
                  <a:schemeClr val="l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9" name="Google Shape;209;p227"/>
          <p:cNvSpPr txBox="1"/>
          <p:nvPr>
            <p:ph idx="3" type="body"/>
          </p:nvPr>
        </p:nvSpPr>
        <p:spPr>
          <a:xfrm>
            <a:off x="636607" y="2395824"/>
            <a:ext cx="5284503" cy="3208563"/>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600"/>
              <a:buNone/>
              <a:defRPr sz="16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0" name="Google Shape;210;p227"/>
          <p:cNvSpPr txBox="1"/>
          <p:nvPr>
            <p:ph idx="4" type="body"/>
          </p:nvPr>
        </p:nvSpPr>
        <p:spPr>
          <a:xfrm>
            <a:off x="6136865" y="2395824"/>
            <a:ext cx="5284800" cy="3208563"/>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600"/>
              <a:buNone/>
              <a:defRPr sz="16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 Chevron">
  <p:cSld name="Three Column Chevron">
    <p:spTree>
      <p:nvGrpSpPr>
        <p:cNvPr id="211" name="Shape 211"/>
        <p:cNvGrpSpPr/>
        <p:nvPr/>
      </p:nvGrpSpPr>
      <p:grpSpPr>
        <a:xfrm>
          <a:off x="0" y="0"/>
          <a:ext cx="0" cy="0"/>
          <a:chOff x="0" y="0"/>
          <a:chExt cx="0" cy="0"/>
        </a:xfrm>
      </p:grpSpPr>
      <p:sp>
        <p:nvSpPr>
          <p:cNvPr id="212" name="Google Shape;212;p228"/>
          <p:cNvSpPr/>
          <p:nvPr/>
        </p:nvSpPr>
        <p:spPr>
          <a:xfrm>
            <a:off x="0" y="6126479"/>
            <a:ext cx="12192000" cy="738099"/>
          </a:xfrm>
          <a:prstGeom prst="rect">
            <a:avLst/>
          </a:prstGeom>
          <a:gradFill>
            <a:gsLst>
              <a:gs pos="0">
                <a:schemeClr val="accent1"/>
              </a:gs>
              <a:gs pos="100000">
                <a:schemeClr val="accent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213" name="Google Shape;213;p228"/>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lvl1pPr lvl="0" algn="l">
              <a:lnSpc>
                <a:spcPct val="90000"/>
              </a:lnSpc>
              <a:spcBef>
                <a:spcPts val="0"/>
              </a:spcBef>
              <a:spcAft>
                <a:spcPts val="0"/>
              </a:spcAft>
              <a:buClr>
                <a:schemeClr val="accent1"/>
              </a:buClr>
              <a:buSzPts val="3600"/>
              <a:buFont typeface="Montserrat"/>
              <a:buNone/>
              <a:defRPr>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4" name="Google Shape;214;p228"/>
          <p:cNvSpPr txBox="1"/>
          <p:nvPr>
            <p:ph idx="11" type="ftr"/>
          </p:nvPr>
        </p:nvSpPr>
        <p:spPr>
          <a:xfrm>
            <a:off x="636608" y="6272936"/>
            <a:ext cx="8332132" cy="365125"/>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5" name="Google Shape;215;p228"/>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1" sz="1800">
                <a:solidFill>
                  <a:schemeClr val="lt1"/>
                </a:solidFill>
                <a:latin typeface="Montserrat"/>
                <a:ea typeface="Montserrat"/>
                <a:cs typeface="Montserrat"/>
                <a:sym typeface="Montserrat"/>
              </a:defRPr>
            </a:lvl1pPr>
            <a:lvl2pPr indent="0" lvl="1" marL="0" algn="r">
              <a:spcBef>
                <a:spcPts val="0"/>
              </a:spcBef>
              <a:buNone/>
              <a:defRPr b="1" sz="1800">
                <a:solidFill>
                  <a:schemeClr val="lt1"/>
                </a:solidFill>
                <a:latin typeface="Montserrat"/>
                <a:ea typeface="Montserrat"/>
                <a:cs typeface="Montserrat"/>
                <a:sym typeface="Montserrat"/>
              </a:defRPr>
            </a:lvl2pPr>
            <a:lvl3pPr indent="0" lvl="2" marL="0" algn="r">
              <a:spcBef>
                <a:spcPts val="0"/>
              </a:spcBef>
              <a:buNone/>
              <a:defRPr b="1" sz="1800">
                <a:solidFill>
                  <a:schemeClr val="lt1"/>
                </a:solidFill>
                <a:latin typeface="Montserrat"/>
                <a:ea typeface="Montserrat"/>
                <a:cs typeface="Montserrat"/>
                <a:sym typeface="Montserrat"/>
              </a:defRPr>
            </a:lvl3pPr>
            <a:lvl4pPr indent="0" lvl="3" marL="0" algn="r">
              <a:spcBef>
                <a:spcPts val="0"/>
              </a:spcBef>
              <a:buNone/>
              <a:defRPr b="1" sz="1800">
                <a:solidFill>
                  <a:schemeClr val="lt1"/>
                </a:solidFill>
                <a:latin typeface="Montserrat"/>
                <a:ea typeface="Montserrat"/>
                <a:cs typeface="Montserrat"/>
                <a:sym typeface="Montserrat"/>
              </a:defRPr>
            </a:lvl4pPr>
            <a:lvl5pPr indent="0" lvl="4" marL="0" algn="r">
              <a:spcBef>
                <a:spcPts val="0"/>
              </a:spcBef>
              <a:buNone/>
              <a:defRPr b="1" sz="1800">
                <a:solidFill>
                  <a:schemeClr val="lt1"/>
                </a:solidFill>
                <a:latin typeface="Montserrat"/>
                <a:ea typeface="Montserrat"/>
                <a:cs typeface="Montserrat"/>
                <a:sym typeface="Montserrat"/>
              </a:defRPr>
            </a:lvl5pPr>
            <a:lvl6pPr indent="0" lvl="5" marL="0" algn="r">
              <a:spcBef>
                <a:spcPts val="0"/>
              </a:spcBef>
              <a:buNone/>
              <a:defRPr b="1" sz="1800">
                <a:solidFill>
                  <a:schemeClr val="lt1"/>
                </a:solidFill>
                <a:latin typeface="Montserrat"/>
                <a:ea typeface="Montserrat"/>
                <a:cs typeface="Montserrat"/>
                <a:sym typeface="Montserrat"/>
              </a:defRPr>
            </a:lvl6pPr>
            <a:lvl7pPr indent="0" lvl="6" marL="0" algn="r">
              <a:spcBef>
                <a:spcPts val="0"/>
              </a:spcBef>
              <a:buNone/>
              <a:defRPr b="1" sz="1800">
                <a:solidFill>
                  <a:schemeClr val="lt1"/>
                </a:solidFill>
                <a:latin typeface="Montserrat"/>
                <a:ea typeface="Montserrat"/>
                <a:cs typeface="Montserrat"/>
                <a:sym typeface="Montserrat"/>
              </a:defRPr>
            </a:lvl7pPr>
            <a:lvl8pPr indent="0" lvl="7" marL="0" algn="r">
              <a:spcBef>
                <a:spcPts val="0"/>
              </a:spcBef>
              <a:buNone/>
              <a:defRPr b="1" sz="1800">
                <a:solidFill>
                  <a:schemeClr val="lt1"/>
                </a:solidFill>
                <a:latin typeface="Montserrat"/>
                <a:ea typeface="Montserrat"/>
                <a:cs typeface="Montserrat"/>
                <a:sym typeface="Montserrat"/>
              </a:defRPr>
            </a:lvl8pPr>
            <a:lvl9pPr indent="0" lvl="8" marL="0" algn="r">
              <a:spcBef>
                <a:spcPts val="0"/>
              </a:spcBef>
              <a:buNone/>
              <a:defRPr b="1" sz="1800">
                <a:solidFill>
                  <a:schemeClr val="lt1"/>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PH"/>
              <a:t>‹#›</a:t>
            </a:fld>
            <a:endParaRPr/>
          </a:p>
        </p:txBody>
      </p:sp>
      <p:sp>
        <p:nvSpPr>
          <p:cNvPr id="216" name="Google Shape;216;p228"/>
          <p:cNvSpPr/>
          <p:nvPr>
            <p:ph idx="1" type="body"/>
          </p:nvPr>
        </p:nvSpPr>
        <p:spPr>
          <a:xfrm>
            <a:off x="636756" y="1789470"/>
            <a:ext cx="3583806" cy="501446"/>
          </a:xfrm>
          <a:prstGeom prst="homePlate">
            <a:avLst>
              <a:gd fmla="val 18119" name="adj"/>
            </a:avLst>
          </a:prstGeom>
          <a:solidFill>
            <a:schemeClr val="accent1"/>
          </a:solidFill>
          <a:ln>
            <a:noFill/>
          </a:ln>
        </p:spPr>
        <p:txBody>
          <a:bodyPr anchorCtr="0" anchor="ctr" bIns="0" lIns="0" spcFirstLastPara="1" rIns="0" wrap="square" tIns="0">
            <a:normAutofit/>
          </a:bodyPr>
          <a:lstStyle>
            <a:lvl1pPr indent="-228600" lvl="0" marL="457200" algn="ctr">
              <a:lnSpc>
                <a:spcPct val="90000"/>
              </a:lnSpc>
              <a:spcBef>
                <a:spcPts val="1000"/>
              </a:spcBef>
              <a:spcAft>
                <a:spcPts val="0"/>
              </a:spcAft>
              <a:buSzPts val="2000"/>
              <a:buNone/>
              <a:defRPr sz="2000">
                <a:solidFill>
                  <a:schemeClr val="l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7" name="Google Shape;217;p228"/>
          <p:cNvSpPr/>
          <p:nvPr>
            <p:ph idx="2" type="body"/>
          </p:nvPr>
        </p:nvSpPr>
        <p:spPr>
          <a:xfrm>
            <a:off x="4303970" y="1789470"/>
            <a:ext cx="3584007" cy="501446"/>
          </a:xfrm>
          <a:prstGeom prst="chevron">
            <a:avLst>
              <a:gd fmla="val 19766" name="adj"/>
            </a:avLst>
          </a:prstGeom>
          <a:solidFill>
            <a:schemeClr val="accent1"/>
          </a:solidFill>
          <a:ln>
            <a:noFill/>
          </a:ln>
        </p:spPr>
        <p:txBody>
          <a:bodyPr anchorCtr="0" anchor="ctr" bIns="0" lIns="0" spcFirstLastPara="1" rIns="0" wrap="square" tIns="0">
            <a:normAutofit/>
          </a:bodyPr>
          <a:lstStyle>
            <a:lvl1pPr indent="-228600" lvl="0" marL="457200" algn="ctr">
              <a:lnSpc>
                <a:spcPct val="90000"/>
              </a:lnSpc>
              <a:spcBef>
                <a:spcPts val="1000"/>
              </a:spcBef>
              <a:spcAft>
                <a:spcPts val="0"/>
              </a:spcAft>
              <a:buSzPts val="2000"/>
              <a:buNone/>
              <a:defRPr sz="2000">
                <a:solidFill>
                  <a:schemeClr val="l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8" name="Google Shape;218;p228"/>
          <p:cNvSpPr txBox="1"/>
          <p:nvPr>
            <p:ph idx="3" type="body"/>
          </p:nvPr>
        </p:nvSpPr>
        <p:spPr>
          <a:xfrm>
            <a:off x="636607" y="2395824"/>
            <a:ext cx="3493433" cy="3208563"/>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600"/>
              <a:buNone/>
              <a:defRPr sz="16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9" name="Google Shape;219;p228"/>
          <p:cNvSpPr txBox="1"/>
          <p:nvPr>
            <p:ph idx="4" type="body"/>
          </p:nvPr>
        </p:nvSpPr>
        <p:spPr>
          <a:xfrm>
            <a:off x="4303970" y="2395824"/>
            <a:ext cx="3492000" cy="3208563"/>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600"/>
              <a:buNone/>
              <a:defRPr sz="16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0" name="Google Shape;220;p228"/>
          <p:cNvSpPr/>
          <p:nvPr>
            <p:ph idx="5" type="body"/>
          </p:nvPr>
        </p:nvSpPr>
        <p:spPr>
          <a:xfrm>
            <a:off x="7971385" y="1789470"/>
            <a:ext cx="3584007" cy="501446"/>
          </a:xfrm>
          <a:prstGeom prst="chevron">
            <a:avLst>
              <a:gd fmla="val 19766" name="adj"/>
            </a:avLst>
          </a:prstGeom>
          <a:solidFill>
            <a:schemeClr val="accent1"/>
          </a:solidFill>
          <a:ln>
            <a:noFill/>
          </a:ln>
        </p:spPr>
        <p:txBody>
          <a:bodyPr anchorCtr="0" anchor="ctr" bIns="0" lIns="0" spcFirstLastPara="1" rIns="0" wrap="square" tIns="0">
            <a:normAutofit/>
          </a:bodyPr>
          <a:lstStyle>
            <a:lvl1pPr indent="-228600" lvl="0" marL="457200" algn="ctr">
              <a:lnSpc>
                <a:spcPct val="90000"/>
              </a:lnSpc>
              <a:spcBef>
                <a:spcPts val="1000"/>
              </a:spcBef>
              <a:spcAft>
                <a:spcPts val="0"/>
              </a:spcAft>
              <a:buSzPts val="2000"/>
              <a:buNone/>
              <a:defRPr sz="2000">
                <a:solidFill>
                  <a:schemeClr val="l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1" name="Google Shape;221;p228"/>
          <p:cNvSpPr txBox="1"/>
          <p:nvPr>
            <p:ph idx="6" type="body"/>
          </p:nvPr>
        </p:nvSpPr>
        <p:spPr>
          <a:xfrm>
            <a:off x="7971385" y="2395824"/>
            <a:ext cx="3492000" cy="3208563"/>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600"/>
              <a:buNone/>
              <a:defRPr sz="16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Column Chevron">
  <p:cSld name="Four Column Chevron">
    <p:spTree>
      <p:nvGrpSpPr>
        <p:cNvPr id="222" name="Shape 222"/>
        <p:cNvGrpSpPr/>
        <p:nvPr/>
      </p:nvGrpSpPr>
      <p:grpSpPr>
        <a:xfrm>
          <a:off x="0" y="0"/>
          <a:ext cx="0" cy="0"/>
          <a:chOff x="0" y="0"/>
          <a:chExt cx="0" cy="0"/>
        </a:xfrm>
      </p:grpSpPr>
      <p:sp>
        <p:nvSpPr>
          <p:cNvPr id="223" name="Google Shape;223;p229"/>
          <p:cNvSpPr/>
          <p:nvPr/>
        </p:nvSpPr>
        <p:spPr>
          <a:xfrm>
            <a:off x="0" y="6126479"/>
            <a:ext cx="12192000" cy="738099"/>
          </a:xfrm>
          <a:prstGeom prst="rect">
            <a:avLst/>
          </a:prstGeom>
          <a:gradFill>
            <a:gsLst>
              <a:gs pos="0">
                <a:schemeClr val="accent1"/>
              </a:gs>
              <a:gs pos="100000">
                <a:schemeClr val="accent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224" name="Google Shape;224;p229"/>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lvl1pPr lvl="0" algn="l">
              <a:lnSpc>
                <a:spcPct val="90000"/>
              </a:lnSpc>
              <a:spcBef>
                <a:spcPts val="0"/>
              </a:spcBef>
              <a:spcAft>
                <a:spcPts val="0"/>
              </a:spcAft>
              <a:buClr>
                <a:schemeClr val="accent1"/>
              </a:buClr>
              <a:buSzPts val="3600"/>
              <a:buFont typeface="Montserrat"/>
              <a:buNone/>
              <a:defRPr>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5" name="Google Shape;225;p229"/>
          <p:cNvSpPr txBox="1"/>
          <p:nvPr>
            <p:ph idx="11" type="ftr"/>
          </p:nvPr>
        </p:nvSpPr>
        <p:spPr>
          <a:xfrm>
            <a:off x="636608" y="6272936"/>
            <a:ext cx="8332132" cy="365125"/>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6" name="Google Shape;226;p229"/>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1" sz="1800">
                <a:solidFill>
                  <a:schemeClr val="lt1"/>
                </a:solidFill>
                <a:latin typeface="Montserrat"/>
                <a:ea typeface="Montserrat"/>
                <a:cs typeface="Montserrat"/>
                <a:sym typeface="Montserrat"/>
              </a:defRPr>
            </a:lvl1pPr>
            <a:lvl2pPr indent="0" lvl="1" marL="0" algn="r">
              <a:spcBef>
                <a:spcPts val="0"/>
              </a:spcBef>
              <a:buNone/>
              <a:defRPr b="1" sz="1800">
                <a:solidFill>
                  <a:schemeClr val="lt1"/>
                </a:solidFill>
                <a:latin typeface="Montserrat"/>
                <a:ea typeface="Montserrat"/>
                <a:cs typeface="Montserrat"/>
                <a:sym typeface="Montserrat"/>
              </a:defRPr>
            </a:lvl2pPr>
            <a:lvl3pPr indent="0" lvl="2" marL="0" algn="r">
              <a:spcBef>
                <a:spcPts val="0"/>
              </a:spcBef>
              <a:buNone/>
              <a:defRPr b="1" sz="1800">
                <a:solidFill>
                  <a:schemeClr val="lt1"/>
                </a:solidFill>
                <a:latin typeface="Montserrat"/>
                <a:ea typeface="Montserrat"/>
                <a:cs typeface="Montserrat"/>
                <a:sym typeface="Montserrat"/>
              </a:defRPr>
            </a:lvl3pPr>
            <a:lvl4pPr indent="0" lvl="3" marL="0" algn="r">
              <a:spcBef>
                <a:spcPts val="0"/>
              </a:spcBef>
              <a:buNone/>
              <a:defRPr b="1" sz="1800">
                <a:solidFill>
                  <a:schemeClr val="lt1"/>
                </a:solidFill>
                <a:latin typeface="Montserrat"/>
                <a:ea typeface="Montserrat"/>
                <a:cs typeface="Montserrat"/>
                <a:sym typeface="Montserrat"/>
              </a:defRPr>
            </a:lvl4pPr>
            <a:lvl5pPr indent="0" lvl="4" marL="0" algn="r">
              <a:spcBef>
                <a:spcPts val="0"/>
              </a:spcBef>
              <a:buNone/>
              <a:defRPr b="1" sz="1800">
                <a:solidFill>
                  <a:schemeClr val="lt1"/>
                </a:solidFill>
                <a:latin typeface="Montserrat"/>
                <a:ea typeface="Montserrat"/>
                <a:cs typeface="Montserrat"/>
                <a:sym typeface="Montserrat"/>
              </a:defRPr>
            </a:lvl5pPr>
            <a:lvl6pPr indent="0" lvl="5" marL="0" algn="r">
              <a:spcBef>
                <a:spcPts val="0"/>
              </a:spcBef>
              <a:buNone/>
              <a:defRPr b="1" sz="1800">
                <a:solidFill>
                  <a:schemeClr val="lt1"/>
                </a:solidFill>
                <a:latin typeface="Montserrat"/>
                <a:ea typeface="Montserrat"/>
                <a:cs typeface="Montserrat"/>
                <a:sym typeface="Montserrat"/>
              </a:defRPr>
            </a:lvl6pPr>
            <a:lvl7pPr indent="0" lvl="6" marL="0" algn="r">
              <a:spcBef>
                <a:spcPts val="0"/>
              </a:spcBef>
              <a:buNone/>
              <a:defRPr b="1" sz="1800">
                <a:solidFill>
                  <a:schemeClr val="lt1"/>
                </a:solidFill>
                <a:latin typeface="Montserrat"/>
                <a:ea typeface="Montserrat"/>
                <a:cs typeface="Montserrat"/>
                <a:sym typeface="Montserrat"/>
              </a:defRPr>
            </a:lvl7pPr>
            <a:lvl8pPr indent="0" lvl="7" marL="0" algn="r">
              <a:spcBef>
                <a:spcPts val="0"/>
              </a:spcBef>
              <a:buNone/>
              <a:defRPr b="1" sz="1800">
                <a:solidFill>
                  <a:schemeClr val="lt1"/>
                </a:solidFill>
                <a:latin typeface="Montserrat"/>
                <a:ea typeface="Montserrat"/>
                <a:cs typeface="Montserrat"/>
                <a:sym typeface="Montserrat"/>
              </a:defRPr>
            </a:lvl8pPr>
            <a:lvl9pPr indent="0" lvl="8" marL="0" algn="r">
              <a:spcBef>
                <a:spcPts val="0"/>
              </a:spcBef>
              <a:buNone/>
              <a:defRPr b="1" sz="1800">
                <a:solidFill>
                  <a:schemeClr val="lt1"/>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PH"/>
              <a:t>‹#›</a:t>
            </a:fld>
            <a:endParaRPr/>
          </a:p>
        </p:txBody>
      </p:sp>
      <p:sp>
        <p:nvSpPr>
          <p:cNvPr id="227" name="Google Shape;227;p229"/>
          <p:cNvSpPr/>
          <p:nvPr>
            <p:ph idx="1" type="body"/>
          </p:nvPr>
        </p:nvSpPr>
        <p:spPr>
          <a:xfrm>
            <a:off x="636756" y="1789470"/>
            <a:ext cx="2652700" cy="501446"/>
          </a:xfrm>
          <a:prstGeom prst="homePlate">
            <a:avLst>
              <a:gd fmla="val 18119" name="adj"/>
            </a:avLst>
          </a:prstGeom>
          <a:solidFill>
            <a:schemeClr val="accent1"/>
          </a:solidFill>
          <a:ln>
            <a:noFill/>
          </a:ln>
        </p:spPr>
        <p:txBody>
          <a:bodyPr anchorCtr="0" anchor="ctr" bIns="0" lIns="0" spcFirstLastPara="1" rIns="0" wrap="square" tIns="0">
            <a:normAutofit/>
          </a:bodyPr>
          <a:lstStyle>
            <a:lvl1pPr indent="-228600" lvl="0" marL="457200" algn="ctr">
              <a:lnSpc>
                <a:spcPct val="90000"/>
              </a:lnSpc>
              <a:spcBef>
                <a:spcPts val="1000"/>
              </a:spcBef>
              <a:spcAft>
                <a:spcPts val="0"/>
              </a:spcAft>
              <a:buSzPts val="2000"/>
              <a:buNone/>
              <a:defRPr sz="2000">
                <a:solidFill>
                  <a:schemeClr val="l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8" name="Google Shape;228;p229"/>
          <p:cNvSpPr/>
          <p:nvPr>
            <p:ph idx="2" type="body"/>
          </p:nvPr>
        </p:nvSpPr>
        <p:spPr>
          <a:xfrm>
            <a:off x="3391920" y="1789470"/>
            <a:ext cx="2652848" cy="501446"/>
          </a:xfrm>
          <a:prstGeom prst="chevron">
            <a:avLst>
              <a:gd fmla="val 19766" name="adj"/>
            </a:avLst>
          </a:prstGeom>
          <a:solidFill>
            <a:schemeClr val="accent1"/>
          </a:solidFill>
          <a:ln>
            <a:noFill/>
          </a:ln>
        </p:spPr>
        <p:txBody>
          <a:bodyPr anchorCtr="0" anchor="ctr" bIns="0" lIns="0" spcFirstLastPara="1" rIns="0" wrap="square" tIns="0">
            <a:normAutofit/>
          </a:bodyPr>
          <a:lstStyle>
            <a:lvl1pPr indent="-228600" lvl="0" marL="457200" algn="ctr">
              <a:lnSpc>
                <a:spcPct val="90000"/>
              </a:lnSpc>
              <a:spcBef>
                <a:spcPts val="1000"/>
              </a:spcBef>
              <a:spcAft>
                <a:spcPts val="0"/>
              </a:spcAft>
              <a:buSzPts val="2000"/>
              <a:buNone/>
              <a:defRPr sz="2000">
                <a:solidFill>
                  <a:schemeClr val="l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9" name="Google Shape;229;p229"/>
          <p:cNvSpPr txBox="1"/>
          <p:nvPr>
            <p:ph idx="3" type="body"/>
          </p:nvPr>
        </p:nvSpPr>
        <p:spPr>
          <a:xfrm>
            <a:off x="636607" y="2395824"/>
            <a:ext cx="2518073" cy="3208563"/>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600"/>
              <a:buNone/>
              <a:defRPr sz="16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0" name="Google Shape;230;p229"/>
          <p:cNvSpPr txBox="1"/>
          <p:nvPr>
            <p:ph idx="4" type="body"/>
          </p:nvPr>
        </p:nvSpPr>
        <p:spPr>
          <a:xfrm>
            <a:off x="3391920" y="2395824"/>
            <a:ext cx="2517040" cy="3208563"/>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600"/>
              <a:buNone/>
              <a:defRPr sz="16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1" name="Google Shape;231;p229"/>
          <p:cNvSpPr/>
          <p:nvPr>
            <p:ph idx="5" type="body"/>
          </p:nvPr>
        </p:nvSpPr>
        <p:spPr>
          <a:xfrm>
            <a:off x="6147232" y="1789470"/>
            <a:ext cx="2652848" cy="501446"/>
          </a:xfrm>
          <a:prstGeom prst="chevron">
            <a:avLst>
              <a:gd fmla="val 19766" name="adj"/>
            </a:avLst>
          </a:prstGeom>
          <a:solidFill>
            <a:schemeClr val="accent1"/>
          </a:solidFill>
          <a:ln>
            <a:noFill/>
          </a:ln>
        </p:spPr>
        <p:txBody>
          <a:bodyPr anchorCtr="0" anchor="ctr" bIns="0" lIns="0" spcFirstLastPara="1" rIns="0" wrap="square" tIns="0">
            <a:normAutofit/>
          </a:bodyPr>
          <a:lstStyle>
            <a:lvl1pPr indent="-228600" lvl="0" marL="457200" algn="ctr">
              <a:lnSpc>
                <a:spcPct val="90000"/>
              </a:lnSpc>
              <a:spcBef>
                <a:spcPts val="1000"/>
              </a:spcBef>
              <a:spcAft>
                <a:spcPts val="0"/>
              </a:spcAft>
              <a:buSzPts val="2000"/>
              <a:buNone/>
              <a:defRPr sz="2000">
                <a:solidFill>
                  <a:schemeClr val="l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2" name="Google Shape;232;p229"/>
          <p:cNvSpPr txBox="1"/>
          <p:nvPr>
            <p:ph idx="6" type="body"/>
          </p:nvPr>
        </p:nvSpPr>
        <p:spPr>
          <a:xfrm>
            <a:off x="6147232" y="2395824"/>
            <a:ext cx="2517040" cy="3208563"/>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600"/>
              <a:buNone/>
              <a:defRPr sz="16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3" name="Google Shape;233;p229"/>
          <p:cNvSpPr/>
          <p:nvPr>
            <p:ph idx="7" type="body"/>
          </p:nvPr>
        </p:nvSpPr>
        <p:spPr>
          <a:xfrm>
            <a:off x="8902544" y="1789470"/>
            <a:ext cx="2652848" cy="501446"/>
          </a:xfrm>
          <a:prstGeom prst="chevron">
            <a:avLst>
              <a:gd fmla="val 19766" name="adj"/>
            </a:avLst>
          </a:prstGeom>
          <a:solidFill>
            <a:schemeClr val="accent1"/>
          </a:solidFill>
          <a:ln>
            <a:noFill/>
          </a:ln>
        </p:spPr>
        <p:txBody>
          <a:bodyPr anchorCtr="0" anchor="ctr" bIns="0" lIns="0" spcFirstLastPara="1" rIns="0" wrap="square" tIns="0">
            <a:normAutofit/>
          </a:bodyPr>
          <a:lstStyle>
            <a:lvl1pPr indent="-228600" lvl="0" marL="457200" algn="ctr">
              <a:lnSpc>
                <a:spcPct val="90000"/>
              </a:lnSpc>
              <a:spcBef>
                <a:spcPts val="1000"/>
              </a:spcBef>
              <a:spcAft>
                <a:spcPts val="0"/>
              </a:spcAft>
              <a:buSzPts val="2000"/>
              <a:buNone/>
              <a:defRPr sz="2000">
                <a:solidFill>
                  <a:schemeClr val="l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4" name="Google Shape;234;p229"/>
          <p:cNvSpPr txBox="1"/>
          <p:nvPr>
            <p:ph idx="8" type="body"/>
          </p:nvPr>
        </p:nvSpPr>
        <p:spPr>
          <a:xfrm>
            <a:off x="8902544" y="2395824"/>
            <a:ext cx="2517040" cy="3208563"/>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600"/>
              <a:buNone/>
              <a:defRPr sz="16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ve Column Chevron">
  <p:cSld name="Five Column Chevron">
    <p:spTree>
      <p:nvGrpSpPr>
        <p:cNvPr id="235" name="Shape 235"/>
        <p:cNvGrpSpPr/>
        <p:nvPr/>
      </p:nvGrpSpPr>
      <p:grpSpPr>
        <a:xfrm>
          <a:off x="0" y="0"/>
          <a:ext cx="0" cy="0"/>
          <a:chOff x="0" y="0"/>
          <a:chExt cx="0" cy="0"/>
        </a:xfrm>
      </p:grpSpPr>
      <p:sp>
        <p:nvSpPr>
          <p:cNvPr id="236" name="Google Shape;236;p230"/>
          <p:cNvSpPr/>
          <p:nvPr/>
        </p:nvSpPr>
        <p:spPr>
          <a:xfrm>
            <a:off x="0" y="6126479"/>
            <a:ext cx="12192000" cy="738099"/>
          </a:xfrm>
          <a:prstGeom prst="rect">
            <a:avLst/>
          </a:prstGeom>
          <a:gradFill>
            <a:gsLst>
              <a:gs pos="0">
                <a:schemeClr val="accent1"/>
              </a:gs>
              <a:gs pos="100000">
                <a:schemeClr val="accent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237" name="Google Shape;237;p230"/>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lvl1pPr lvl="0" algn="l">
              <a:lnSpc>
                <a:spcPct val="90000"/>
              </a:lnSpc>
              <a:spcBef>
                <a:spcPts val="0"/>
              </a:spcBef>
              <a:spcAft>
                <a:spcPts val="0"/>
              </a:spcAft>
              <a:buClr>
                <a:schemeClr val="accent1"/>
              </a:buClr>
              <a:buSzPts val="3600"/>
              <a:buFont typeface="Montserrat"/>
              <a:buNone/>
              <a:defRPr>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8" name="Google Shape;238;p230"/>
          <p:cNvSpPr txBox="1"/>
          <p:nvPr>
            <p:ph idx="11" type="ftr"/>
          </p:nvPr>
        </p:nvSpPr>
        <p:spPr>
          <a:xfrm>
            <a:off x="636608" y="6272936"/>
            <a:ext cx="8332132" cy="365125"/>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9" name="Google Shape;239;p230"/>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1" sz="1800">
                <a:solidFill>
                  <a:schemeClr val="lt1"/>
                </a:solidFill>
                <a:latin typeface="Montserrat"/>
                <a:ea typeface="Montserrat"/>
                <a:cs typeface="Montserrat"/>
                <a:sym typeface="Montserrat"/>
              </a:defRPr>
            </a:lvl1pPr>
            <a:lvl2pPr indent="0" lvl="1" marL="0" algn="r">
              <a:spcBef>
                <a:spcPts val="0"/>
              </a:spcBef>
              <a:buNone/>
              <a:defRPr b="1" sz="1800">
                <a:solidFill>
                  <a:schemeClr val="lt1"/>
                </a:solidFill>
                <a:latin typeface="Montserrat"/>
                <a:ea typeface="Montserrat"/>
                <a:cs typeface="Montserrat"/>
                <a:sym typeface="Montserrat"/>
              </a:defRPr>
            </a:lvl2pPr>
            <a:lvl3pPr indent="0" lvl="2" marL="0" algn="r">
              <a:spcBef>
                <a:spcPts val="0"/>
              </a:spcBef>
              <a:buNone/>
              <a:defRPr b="1" sz="1800">
                <a:solidFill>
                  <a:schemeClr val="lt1"/>
                </a:solidFill>
                <a:latin typeface="Montserrat"/>
                <a:ea typeface="Montserrat"/>
                <a:cs typeface="Montserrat"/>
                <a:sym typeface="Montserrat"/>
              </a:defRPr>
            </a:lvl3pPr>
            <a:lvl4pPr indent="0" lvl="3" marL="0" algn="r">
              <a:spcBef>
                <a:spcPts val="0"/>
              </a:spcBef>
              <a:buNone/>
              <a:defRPr b="1" sz="1800">
                <a:solidFill>
                  <a:schemeClr val="lt1"/>
                </a:solidFill>
                <a:latin typeface="Montserrat"/>
                <a:ea typeface="Montserrat"/>
                <a:cs typeface="Montserrat"/>
                <a:sym typeface="Montserrat"/>
              </a:defRPr>
            </a:lvl4pPr>
            <a:lvl5pPr indent="0" lvl="4" marL="0" algn="r">
              <a:spcBef>
                <a:spcPts val="0"/>
              </a:spcBef>
              <a:buNone/>
              <a:defRPr b="1" sz="1800">
                <a:solidFill>
                  <a:schemeClr val="lt1"/>
                </a:solidFill>
                <a:latin typeface="Montserrat"/>
                <a:ea typeface="Montserrat"/>
                <a:cs typeface="Montserrat"/>
                <a:sym typeface="Montserrat"/>
              </a:defRPr>
            </a:lvl5pPr>
            <a:lvl6pPr indent="0" lvl="5" marL="0" algn="r">
              <a:spcBef>
                <a:spcPts val="0"/>
              </a:spcBef>
              <a:buNone/>
              <a:defRPr b="1" sz="1800">
                <a:solidFill>
                  <a:schemeClr val="lt1"/>
                </a:solidFill>
                <a:latin typeface="Montserrat"/>
                <a:ea typeface="Montserrat"/>
                <a:cs typeface="Montserrat"/>
                <a:sym typeface="Montserrat"/>
              </a:defRPr>
            </a:lvl6pPr>
            <a:lvl7pPr indent="0" lvl="6" marL="0" algn="r">
              <a:spcBef>
                <a:spcPts val="0"/>
              </a:spcBef>
              <a:buNone/>
              <a:defRPr b="1" sz="1800">
                <a:solidFill>
                  <a:schemeClr val="lt1"/>
                </a:solidFill>
                <a:latin typeface="Montserrat"/>
                <a:ea typeface="Montserrat"/>
                <a:cs typeface="Montserrat"/>
                <a:sym typeface="Montserrat"/>
              </a:defRPr>
            </a:lvl7pPr>
            <a:lvl8pPr indent="0" lvl="7" marL="0" algn="r">
              <a:spcBef>
                <a:spcPts val="0"/>
              </a:spcBef>
              <a:buNone/>
              <a:defRPr b="1" sz="1800">
                <a:solidFill>
                  <a:schemeClr val="lt1"/>
                </a:solidFill>
                <a:latin typeface="Montserrat"/>
                <a:ea typeface="Montserrat"/>
                <a:cs typeface="Montserrat"/>
                <a:sym typeface="Montserrat"/>
              </a:defRPr>
            </a:lvl8pPr>
            <a:lvl9pPr indent="0" lvl="8" marL="0" algn="r">
              <a:spcBef>
                <a:spcPts val="0"/>
              </a:spcBef>
              <a:buNone/>
              <a:defRPr b="1" sz="1800">
                <a:solidFill>
                  <a:schemeClr val="lt1"/>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PH"/>
              <a:t>‹#›</a:t>
            </a:fld>
            <a:endParaRPr/>
          </a:p>
        </p:txBody>
      </p:sp>
      <p:sp>
        <p:nvSpPr>
          <p:cNvPr id="240" name="Google Shape;240;p230"/>
          <p:cNvSpPr/>
          <p:nvPr>
            <p:ph idx="1" type="body"/>
          </p:nvPr>
        </p:nvSpPr>
        <p:spPr>
          <a:xfrm>
            <a:off x="636756" y="1789470"/>
            <a:ext cx="2127281" cy="501446"/>
          </a:xfrm>
          <a:prstGeom prst="homePlate">
            <a:avLst>
              <a:gd fmla="val 18119" name="adj"/>
            </a:avLst>
          </a:prstGeom>
          <a:solidFill>
            <a:schemeClr val="accent1"/>
          </a:solidFill>
          <a:ln>
            <a:noFill/>
          </a:ln>
        </p:spPr>
        <p:txBody>
          <a:bodyPr anchorCtr="0" anchor="ctr" bIns="0" lIns="0" spcFirstLastPara="1" rIns="0" wrap="square" tIns="0">
            <a:normAutofit/>
          </a:bodyPr>
          <a:lstStyle>
            <a:lvl1pPr indent="-228600" lvl="0" marL="457200" algn="ctr">
              <a:lnSpc>
                <a:spcPct val="90000"/>
              </a:lnSpc>
              <a:spcBef>
                <a:spcPts val="1000"/>
              </a:spcBef>
              <a:spcAft>
                <a:spcPts val="0"/>
              </a:spcAft>
              <a:buSzPts val="2000"/>
              <a:buNone/>
              <a:defRPr sz="2000">
                <a:solidFill>
                  <a:schemeClr val="l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1" name="Google Shape;241;p230"/>
          <p:cNvSpPr/>
          <p:nvPr>
            <p:ph idx="2" type="body"/>
          </p:nvPr>
        </p:nvSpPr>
        <p:spPr>
          <a:xfrm>
            <a:off x="2834476" y="1789470"/>
            <a:ext cx="2127400" cy="501446"/>
          </a:xfrm>
          <a:prstGeom prst="chevron">
            <a:avLst>
              <a:gd fmla="val 19766" name="adj"/>
            </a:avLst>
          </a:prstGeom>
          <a:solidFill>
            <a:schemeClr val="accent1"/>
          </a:solidFill>
          <a:ln>
            <a:noFill/>
          </a:ln>
        </p:spPr>
        <p:txBody>
          <a:bodyPr anchorCtr="0" anchor="ctr" bIns="0" lIns="0" spcFirstLastPara="1" rIns="0" wrap="square" tIns="0">
            <a:normAutofit/>
          </a:bodyPr>
          <a:lstStyle>
            <a:lvl1pPr indent="-228600" lvl="0" marL="457200" algn="ctr">
              <a:lnSpc>
                <a:spcPct val="90000"/>
              </a:lnSpc>
              <a:spcBef>
                <a:spcPts val="1000"/>
              </a:spcBef>
              <a:spcAft>
                <a:spcPts val="0"/>
              </a:spcAft>
              <a:buSzPts val="2000"/>
              <a:buNone/>
              <a:defRPr sz="2000">
                <a:solidFill>
                  <a:schemeClr val="l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2" name="Google Shape;242;p230"/>
          <p:cNvSpPr txBox="1"/>
          <p:nvPr>
            <p:ph idx="3" type="body"/>
          </p:nvPr>
        </p:nvSpPr>
        <p:spPr>
          <a:xfrm>
            <a:off x="636607" y="2395824"/>
            <a:ext cx="2060873" cy="3208563"/>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600"/>
              <a:buNone/>
              <a:defRPr sz="16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3" name="Google Shape;243;p230"/>
          <p:cNvSpPr txBox="1"/>
          <p:nvPr>
            <p:ph idx="4" type="body"/>
          </p:nvPr>
        </p:nvSpPr>
        <p:spPr>
          <a:xfrm>
            <a:off x="2834476" y="2395824"/>
            <a:ext cx="2060028" cy="3208563"/>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600"/>
              <a:buNone/>
              <a:defRPr sz="16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4" name="Google Shape;244;p230"/>
          <p:cNvSpPr/>
          <p:nvPr>
            <p:ph idx="5" type="body"/>
          </p:nvPr>
        </p:nvSpPr>
        <p:spPr>
          <a:xfrm>
            <a:off x="5032315" y="1789470"/>
            <a:ext cx="2127400" cy="501446"/>
          </a:xfrm>
          <a:prstGeom prst="chevron">
            <a:avLst>
              <a:gd fmla="val 19766" name="adj"/>
            </a:avLst>
          </a:prstGeom>
          <a:solidFill>
            <a:schemeClr val="accent1"/>
          </a:solidFill>
          <a:ln>
            <a:noFill/>
          </a:ln>
        </p:spPr>
        <p:txBody>
          <a:bodyPr anchorCtr="0" anchor="ctr" bIns="0" lIns="0" spcFirstLastPara="1" rIns="0" wrap="square" tIns="0">
            <a:normAutofit/>
          </a:bodyPr>
          <a:lstStyle>
            <a:lvl1pPr indent="-228600" lvl="0" marL="457200" algn="ctr">
              <a:lnSpc>
                <a:spcPct val="90000"/>
              </a:lnSpc>
              <a:spcBef>
                <a:spcPts val="1000"/>
              </a:spcBef>
              <a:spcAft>
                <a:spcPts val="0"/>
              </a:spcAft>
              <a:buSzPts val="2000"/>
              <a:buNone/>
              <a:defRPr sz="2000">
                <a:solidFill>
                  <a:schemeClr val="l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5" name="Google Shape;245;p230"/>
          <p:cNvSpPr txBox="1"/>
          <p:nvPr>
            <p:ph idx="6" type="body"/>
          </p:nvPr>
        </p:nvSpPr>
        <p:spPr>
          <a:xfrm>
            <a:off x="5032315" y="2395824"/>
            <a:ext cx="2060028" cy="3208563"/>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600"/>
              <a:buNone/>
              <a:defRPr sz="16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6" name="Google Shape;246;p230"/>
          <p:cNvSpPr/>
          <p:nvPr>
            <p:ph idx="7" type="body"/>
          </p:nvPr>
        </p:nvSpPr>
        <p:spPr>
          <a:xfrm>
            <a:off x="7230154" y="1789470"/>
            <a:ext cx="2127400" cy="501446"/>
          </a:xfrm>
          <a:prstGeom prst="chevron">
            <a:avLst>
              <a:gd fmla="val 19766" name="adj"/>
            </a:avLst>
          </a:prstGeom>
          <a:solidFill>
            <a:schemeClr val="accent1"/>
          </a:solidFill>
          <a:ln>
            <a:noFill/>
          </a:ln>
        </p:spPr>
        <p:txBody>
          <a:bodyPr anchorCtr="0" anchor="ctr" bIns="0" lIns="0" spcFirstLastPara="1" rIns="0" wrap="square" tIns="0">
            <a:normAutofit/>
          </a:bodyPr>
          <a:lstStyle>
            <a:lvl1pPr indent="-228600" lvl="0" marL="457200" algn="ctr">
              <a:lnSpc>
                <a:spcPct val="90000"/>
              </a:lnSpc>
              <a:spcBef>
                <a:spcPts val="1000"/>
              </a:spcBef>
              <a:spcAft>
                <a:spcPts val="0"/>
              </a:spcAft>
              <a:buSzPts val="2000"/>
              <a:buNone/>
              <a:defRPr sz="2000">
                <a:solidFill>
                  <a:schemeClr val="l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7" name="Google Shape;247;p230"/>
          <p:cNvSpPr txBox="1"/>
          <p:nvPr>
            <p:ph idx="8" type="body"/>
          </p:nvPr>
        </p:nvSpPr>
        <p:spPr>
          <a:xfrm>
            <a:off x="7230154" y="2395824"/>
            <a:ext cx="2060028" cy="3208563"/>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600"/>
              <a:buNone/>
              <a:defRPr sz="16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8" name="Google Shape;248;p230"/>
          <p:cNvSpPr/>
          <p:nvPr>
            <p:ph idx="9" type="body"/>
          </p:nvPr>
        </p:nvSpPr>
        <p:spPr>
          <a:xfrm>
            <a:off x="9427992" y="1789470"/>
            <a:ext cx="2127400" cy="501446"/>
          </a:xfrm>
          <a:prstGeom prst="chevron">
            <a:avLst>
              <a:gd fmla="val 19766" name="adj"/>
            </a:avLst>
          </a:prstGeom>
          <a:solidFill>
            <a:schemeClr val="accent1"/>
          </a:solidFill>
          <a:ln>
            <a:noFill/>
          </a:ln>
        </p:spPr>
        <p:txBody>
          <a:bodyPr anchorCtr="0" anchor="ctr" bIns="0" lIns="0" spcFirstLastPara="1" rIns="0" wrap="square" tIns="0">
            <a:normAutofit/>
          </a:bodyPr>
          <a:lstStyle>
            <a:lvl1pPr indent="-228600" lvl="0" marL="457200" algn="ctr">
              <a:lnSpc>
                <a:spcPct val="90000"/>
              </a:lnSpc>
              <a:spcBef>
                <a:spcPts val="1000"/>
              </a:spcBef>
              <a:spcAft>
                <a:spcPts val="0"/>
              </a:spcAft>
              <a:buSzPts val="2000"/>
              <a:buNone/>
              <a:defRPr sz="2000">
                <a:solidFill>
                  <a:schemeClr val="l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9" name="Google Shape;249;p230"/>
          <p:cNvSpPr txBox="1"/>
          <p:nvPr>
            <p:ph idx="13" type="body"/>
          </p:nvPr>
        </p:nvSpPr>
        <p:spPr>
          <a:xfrm>
            <a:off x="9427992" y="2395824"/>
            <a:ext cx="2060028" cy="3208563"/>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600"/>
              <a:buNone/>
              <a:defRPr sz="16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Row Slide">
  <p:cSld name="Two Row Slide">
    <p:spTree>
      <p:nvGrpSpPr>
        <p:cNvPr id="250" name="Shape 250"/>
        <p:cNvGrpSpPr/>
        <p:nvPr/>
      </p:nvGrpSpPr>
      <p:grpSpPr>
        <a:xfrm>
          <a:off x="0" y="0"/>
          <a:ext cx="0" cy="0"/>
          <a:chOff x="0" y="0"/>
          <a:chExt cx="0" cy="0"/>
        </a:xfrm>
      </p:grpSpPr>
      <p:sp>
        <p:nvSpPr>
          <p:cNvPr id="251" name="Google Shape;251;p231"/>
          <p:cNvSpPr/>
          <p:nvPr/>
        </p:nvSpPr>
        <p:spPr>
          <a:xfrm>
            <a:off x="0" y="6126479"/>
            <a:ext cx="12192000" cy="738099"/>
          </a:xfrm>
          <a:prstGeom prst="rect">
            <a:avLst/>
          </a:prstGeom>
          <a:gradFill>
            <a:gsLst>
              <a:gs pos="0">
                <a:schemeClr val="accent1"/>
              </a:gs>
              <a:gs pos="100000">
                <a:schemeClr val="accent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252" name="Google Shape;252;p231"/>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lvl1pPr lvl="0" algn="l">
              <a:lnSpc>
                <a:spcPct val="90000"/>
              </a:lnSpc>
              <a:spcBef>
                <a:spcPts val="0"/>
              </a:spcBef>
              <a:spcAft>
                <a:spcPts val="0"/>
              </a:spcAft>
              <a:buClr>
                <a:schemeClr val="accent1"/>
              </a:buClr>
              <a:buSzPts val="3600"/>
              <a:buFont typeface="Montserrat"/>
              <a:buNone/>
              <a:defRPr>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3" name="Google Shape;253;p231"/>
          <p:cNvSpPr txBox="1"/>
          <p:nvPr>
            <p:ph idx="11" type="ftr"/>
          </p:nvPr>
        </p:nvSpPr>
        <p:spPr>
          <a:xfrm>
            <a:off x="636608" y="6272936"/>
            <a:ext cx="8332132" cy="365125"/>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4" name="Google Shape;254;p231"/>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1" sz="1800">
                <a:solidFill>
                  <a:schemeClr val="lt1"/>
                </a:solidFill>
                <a:latin typeface="Montserrat"/>
                <a:ea typeface="Montserrat"/>
                <a:cs typeface="Montserrat"/>
                <a:sym typeface="Montserrat"/>
              </a:defRPr>
            </a:lvl1pPr>
            <a:lvl2pPr indent="0" lvl="1" marL="0" algn="r">
              <a:spcBef>
                <a:spcPts val="0"/>
              </a:spcBef>
              <a:buNone/>
              <a:defRPr b="1" sz="1800">
                <a:solidFill>
                  <a:schemeClr val="lt1"/>
                </a:solidFill>
                <a:latin typeface="Montserrat"/>
                <a:ea typeface="Montserrat"/>
                <a:cs typeface="Montserrat"/>
                <a:sym typeface="Montserrat"/>
              </a:defRPr>
            </a:lvl2pPr>
            <a:lvl3pPr indent="0" lvl="2" marL="0" algn="r">
              <a:spcBef>
                <a:spcPts val="0"/>
              </a:spcBef>
              <a:buNone/>
              <a:defRPr b="1" sz="1800">
                <a:solidFill>
                  <a:schemeClr val="lt1"/>
                </a:solidFill>
                <a:latin typeface="Montserrat"/>
                <a:ea typeface="Montserrat"/>
                <a:cs typeface="Montserrat"/>
                <a:sym typeface="Montserrat"/>
              </a:defRPr>
            </a:lvl3pPr>
            <a:lvl4pPr indent="0" lvl="3" marL="0" algn="r">
              <a:spcBef>
                <a:spcPts val="0"/>
              </a:spcBef>
              <a:buNone/>
              <a:defRPr b="1" sz="1800">
                <a:solidFill>
                  <a:schemeClr val="lt1"/>
                </a:solidFill>
                <a:latin typeface="Montserrat"/>
                <a:ea typeface="Montserrat"/>
                <a:cs typeface="Montserrat"/>
                <a:sym typeface="Montserrat"/>
              </a:defRPr>
            </a:lvl4pPr>
            <a:lvl5pPr indent="0" lvl="4" marL="0" algn="r">
              <a:spcBef>
                <a:spcPts val="0"/>
              </a:spcBef>
              <a:buNone/>
              <a:defRPr b="1" sz="1800">
                <a:solidFill>
                  <a:schemeClr val="lt1"/>
                </a:solidFill>
                <a:latin typeface="Montserrat"/>
                <a:ea typeface="Montserrat"/>
                <a:cs typeface="Montserrat"/>
                <a:sym typeface="Montserrat"/>
              </a:defRPr>
            </a:lvl5pPr>
            <a:lvl6pPr indent="0" lvl="5" marL="0" algn="r">
              <a:spcBef>
                <a:spcPts val="0"/>
              </a:spcBef>
              <a:buNone/>
              <a:defRPr b="1" sz="1800">
                <a:solidFill>
                  <a:schemeClr val="lt1"/>
                </a:solidFill>
                <a:latin typeface="Montserrat"/>
                <a:ea typeface="Montserrat"/>
                <a:cs typeface="Montserrat"/>
                <a:sym typeface="Montserrat"/>
              </a:defRPr>
            </a:lvl6pPr>
            <a:lvl7pPr indent="0" lvl="6" marL="0" algn="r">
              <a:spcBef>
                <a:spcPts val="0"/>
              </a:spcBef>
              <a:buNone/>
              <a:defRPr b="1" sz="1800">
                <a:solidFill>
                  <a:schemeClr val="lt1"/>
                </a:solidFill>
                <a:latin typeface="Montserrat"/>
                <a:ea typeface="Montserrat"/>
                <a:cs typeface="Montserrat"/>
                <a:sym typeface="Montserrat"/>
              </a:defRPr>
            </a:lvl7pPr>
            <a:lvl8pPr indent="0" lvl="7" marL="0" algn="r">
              <a:spcBef>
                <a:spcPts val="0"/>
              </a:spcBef>
              <a:buNone/>
              <a:defRPr b="1" sz="1800">
                <a:solidFill>
                  <a:schemeClr val="lt1"/>
                </a:solidFill>
                <a:latin typeface="Montserrat"/>
                <a:ea typeface="Montserrat"/>
                <a:cs typeface="Montserrat"/>
                <a:sym typeface="Montserrat"/>
              </a:defRPr>
            </a:lvl8pPr>
            <a:lvl9pPr indent="0" lvl="8" marL="0" algn="r">
              <a:spcBef>
                <a:spcPts val="0"/>
              </a:spcBef>
              <a:buNone/>
              <a:defRPr b="1" sz="1800">
                <a:solidFill>
                  <a:schemeClr val="lt1"/>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PH"/>
              <a:t>‹#›</a:t>
            </a:fld>
            <a:endParaRPr/>
          </a:p>
        </p:txBody>
      </p:sp>
      <p:sp>
        <p:nvSpPr>
          <p:cNvPr id="255" name="Google Shape;255;p231"/>
          <p:cNvSpPr txBox="1"/>
          <p:nvPr>
            <p:ph idx="1" type="body"/>
          </p:nvPr>
        </p:nvSpPr>
        <p:spPr>
          <a:xfrm>
            <a:off x="636755" y="1789469"/>
            <a:ext cx="2569429" cy="1800000"/>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2000"/>
              <a:buNone/>
              <a:defRPr sz="20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6" name="Google Shape;256;p231"/>
          <p:cNvSpPr txBox="1"/>
          <p:nvPr>
            <p:ph idx="2" type="body"/>
          </p:nvPr>
        </p:nvSpPr>
        <p:spPr>
          <a:xfrm>
            <a:off x="636608" y="3804386"/>
            <a:ext cx="2569428" cy="1800000"/>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2000"/>
              <a:buNone/>
              <a:defRPr sz="20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7" name="Google Shape;257;p231"/>
          <p:cNvSpPr txBox="1"/>
          <p:nvPr>
            <p:ph idx="3" type="body"/>
          </p:nvPr>
        </p:nvSpPr>
        <p:spPr>
          <a:xfrm>
            <a:off x="3515146" y="1789334"/>
            <a:ext cx="8040100" cy="1800000"/>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1600"/>
              <a:buNone/>
              <a:defRPr sz="16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8" name="Google Shape;258;p231"/>
          <p:cNvSpPr txBox="1"/>
          <p:nvPr>
            <p:ph idx="4" type="body"/>
          </p:nvPr>
        </p:nvSpPr>
        <p:spPr>
          <a:xfrm>
            <a:off x="3515145" y="3804386"/>
            <a:ext cx="8040099" cy="1800000"/>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1600"/>
              <a:buNone/>
              <a:defRPr sz="16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59" name="Google Shape;259;p231"/>
          <p:cNvCxnSpPr/>
          <p:nvPr/>
        </p:nvCxnSpPr>
        <p:spPr>
          <a:xfrm rot="10800000">
            <a:off x="3360664" y="1789469"/>
            <a:ext cx="0" cy="1800000"/>
          </a:xfrm>
          <a:prstGeom prst="straightConnector1">
            <a:avLst/>
          </a:prstGeom>
          <a:noFill/>
          <a:ln cap="flat" cmpd="sng" w="25400">
            <a:solidFill>
              <a:schemeClr val="accent1"/>
            </a:solidFill>
            <a:prstDash val="solid"/>
            <a:miter lim="800000"/>
            <a:headEnd len="sm" w="sm" type="none"/>
            <a:tailEnd len="sm" w="sm" type="none"/>
          </a:ln>
        </p:spPr>
      </p:cxnSp>
      <p:cxnSp>
        <p:nvCxnSpPr>
          <p:cNvPr id="260" name="Google Shape;260;p231"/>
          <p:cNvCxnSpPr/>
          <p:nvPr/>
        </p:nvCxnSpPr>
        <p:spPr>
          <a:xfrm rot="5400000">
            <a:off x="2460664" y="4704386"/>
            <a:ext cx="1800000" cy="0"/>
          </a:xfrm>
          <a:prstGeom prst="straightConnector1">
            <a:avLst/>
          </a:prstGeom>
          <a:noFill/>
          <a:ln cap="flat" cmpd="sng" w="25400">
            <a:solidFill>
              <a:schemeClr val="accent1"/>
            </a:solidFill>
            <a:prstDash val="solid"/>
            <a:miter lim="800000"/>
            <a:headEnd len="sm" w="sm" type="none"/>
            <a:tailEnd len="sm" w="sm" type="none"/>
          </a:ln>
        </p:spPr>
      </p:cxnSp>
      <p:cxnSp>
        <p:nvCxnSpPr>
          <p:cNvPr id="261" name="Google Shape;261;p231"/>
          <p:cNvCxnSpPr/>
          <p:nvPr/>
        </p:nvCxnSpPr>
        <p:spPr>
          <a:xfrm>
            <a:off x="3515145" y="3696860"/>
            <a:ext cx="8040099" cy="0"/>
          </a:xfrm>
          <a:prstGeom prst="straightConnector1">
            <a:avLst/>
          </a:prstGeom>
          <a:noFill/>
          <a:ln cap="flat" cmpd="sng" w="9525">
            <a:solidFill>
              <a:srgbClr val="929292"/>
            </a:solidFill>
            <a:prstDash val="dot"/>
            <a:miter lim="800000"/>
            <a:headEnd len="sm" w="sm" type="none"/>
            <a:tailEnd len="sm" w="sm" type="none"/>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p:cSld name="Cover Slide">
    <p:spTree>
      <p:nvGrpSpPr>
        <p:cNvPr id="19" name="Shape 19"/>
        <p:cNvGrpSpPr/>
        <p:nvPr/>
      </p:nvGrpSpPr>
      <p:grpSpPr>
        <a:xfrm>
          <a:off x="0" y="0"/>
          <a:ext cx="0" cy="0"/>
          <a:chOff x="0" y="0"/>
          <a:chExt cx="0" cy="0"/>
        </a:xfrm>
      </p:grpSpPr>
      <p:sp>
        <p:nvSpPr>
          <p:cNvPr id="20" name="Google Shape;20;p214"/>
          <p:cNvSpPr/>
          <p:nvPr/>
        </p:nvSpPr>
        <p:spPr>
          <a:xfrm>
            <a:off x="0" y="0"/>
            <a:ext cx="12192000" cy="6858000"/>
          </a:xfrm>
          <a:prstGeom prst="round1Rect">
            <a:avLst>
              <a:gd fmla="val 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21" name="Google Shape;21;p214"/>
          <p:cNvSpPr/>
          <p:nvPr/>
        </p:nvSpPr>
        <p:spPr>
          <a:xfrm>
            <a:off x="1911998" y="0"/>
            <a:ext cx="10280002" cy="6858000"/>
          </a:xfrm>
          <a:custGeom>
            <a:rect b="b" l="l" r="r" t="t"/>
            <a:pathLst>
              <a:path extrusionOk="0" h="6858000" w="6670747">
                <a:moveTo>
                  <a:pt x="1726077" y="0"/>
                </a:moveTo>
                <a:lnTo>
                  <a:pt x="6670747" y="0"/>
                </a:lnTo>
                <a:lnTo>
                  <a:pt x="6512753" y="165715"/>
                </a:lnTo>
                <a:cubicBezTo>
                  <a:pt x="5729388" y="1027608"/>
                  <a:pt x="5251939" y="2172547"/>
                  <a:pt x="5251939" y="3429000"/>
                </a:cubicBezTo>
                <a:cubicBezTo>
                  <a:pt x="5251939" y="4685453"/>
                  <a:pt x="5729388" y="5830392"/>
                  <a:pt x="6512753" y="6692285"/>
                </a:cubicBezTo>
                <a:lnTo>
                  <a:pt x="6670747" y="6858000"/>
                </a:lnTo>
                <a:lnTo>
                  <a:pt x="1160644" y="6858000"/>
                </a:lnTo>
                <a:lnTo>
                  <a:pt x="1108270" y="6797538"/>
                </a:lnTo>
                <a:cubicBezTo>
                  <a:pt x="415911" y="5958592"/>
                  <a:pt x="0" y="4883044"/>
                  <a:pt x="0" y="3710354"/>
                </a:cubicBezTo>
                <a:cubicBezTo>
                  <a:pt x="0" y="2286374"/>
                  <a:pt x="613256" y="1005627"/>
                  <a:pt x="1590069" y="117814"/>
                </a:cubicBezTo>
                <a:lnTo>
                  <a:pt x="1726077" y="0"/>
                </a:lnTo>
                <a:close/>
              </a:path>
            </a:pathLst>
          </a:custGeom>
          <a:gradFill>
            <a:gsLst>
              <a:gs pos="0">
                <a:srgbClr val="5E2EAC">
                  <a:alpha val="52156"/>
                </a:srgbClr>
              </a:gs>
              <a:gs pos="39000">
                <a:srgbClr val="8554D1">
                  <a:alpha val="0"/>
                </a:srgbClr>
              </a:gs>
              <a:gs pos="100000">
                <a:srgbClr val="33195D">
                  <a:alpha val="41960"/>
                </a:srgbClr>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PH" sz="1800">
                <a:solidFill>
                  <a:schemeClr val="lt1"/>
                </a:solidFill>
                <a:latin typeface="Montserrat"/>
                <a:ea typeface="Montserrat"/>
                <a:cs typeface="Montserrat"/>
                <a:sym typeface="Montserrat"/>
              </a:rPr>
              <a:t> </a:t>
            </a:r>
            <a:endParaRPr sz="1800">
              <a:solidFill>
                <a:schemeClr val="lt1"/>
              </a:solidFill>
              <a:latin typeface="Montserrat"/>
              <a:ea typeface="Montserrat"/>
              <a:cs typeface="Montserrat"/>
              <a:sym typeface="Montserrat"/>
            </a:endParaRPr>
          </a:p>
        </p:txBody>
      </p:sp>
      <p:sp>
        <p:nvSpPr>
          <p:cNvPr id="22" name="Google Shape;22;p214"/>
          <p:cNvSpPr/>
          <p:nvPr/>
        </p:nvSpPr>
        <p:spPr>
          <a:xfrm>
            <a:off x="-52718" y="0"/>
            <a:ext cx="11094720" cy="6858000"/>
          </a:xfrm>
          <a:custGeom>
            <a:rect b="b" l="l" r="r" t="t"/>
            <a:pathLst>
              <a:path extrusionOk="0" h="6858000" w="6670747">
                <a:moveTo>
                  <a:pt x="1726077" y="0"/>
                </a:moveTo>
                <a:lnTo>
                  <a:pt x="6670747" y="0"/>
                </a:lnTo>
                <a:lnTo>
                  <a:pt x="6512753" y="165715"/>
                </a:lnTo>
                <a:cubicBezTo>
                  <a:pt x="5729388" y="1027608"/>
                  <a:pt x="5251939" y="2172547"/>
                  <a:pt x="5251939" y="3429000"/>
                </a:cubicBezTo>
                <a:cubicBezTo>
                  <a:pt x="5251939" y="4685453"/>
                  <a:pt x="5729388" y="5830392"/>
                  <a:pt x="6512753" y="6692285"/>
                </a:cubicBezTo>
                <a:lnTo>
                  <a:pt x="6670747" y="6858000"/>
                </a:lnTo>
                <a:lnTo>
                  <a:pt x="1160644" y="6858000"/>
                </a:lnTo>
                <a:lnTo>
                  <a:pt x="1108270" y="6797538"/>
                </a:lnTo>
                <a:cubicBezTo>
                  <a:pt x="415911" y="5958592"/>
                  <a:pt x="0" y="4883044"/>
                  <a:pt x="0" y="3710354"/>
                </a:cubicBezTo>
                <a:cubicBezTo>
                  <a:pt x="0" y="2286374"/>
                  <a:pt x="613256" y="1005627"/>
                  <a:pt x="1590069" y="117814"/>
                </a:cubicBezTo>
                <a:lnTo>
                  <a:pt x="1726077" y="0"/>
                </a:lnTo>
                <a:close/>
              </a:path>
            </a:pathLst>
          </a:custGeom>
          <a:gradFill>
            <a:gsLst>
              <a:gs pos="0">
                <a:srgbClr val="5E2EAC">
                  <a:alpha val="52156"/>
                </a:srgbClr>
              </a:gs>
              <a:gs pos="39000">
                <a:srgbClr val="8554D1">
                  <a:alpha val="0"/>
                </a:srgbClr>
              </a:gs>
              <a:gs pos="100000">
                <a:srgbClr val="33195D">
                  <a:alpha val="41960"/>
                </a:srgbClr>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PH" sz="1800">
                <a:solidFill>
                  <a:schemeClr val="lt1"/>
                </a:solidFill>
                <a:latin typeface="Montserrat"/>
                <a:ea typeface="Montserrat"/>
                <a:cs typeface="Montserrat"/>
                <a:sym typeface="Montserrat"/>
              </a:rPr>
              <a:t> </a:t>
            </a:r>
            <a:endParaRPr sz="1800">
              <a:solidFill>
                <a:schemeClr val="lt1"/>
              </a:solidFill>
              <a:latin typeface="Montserrat"/>
              <a:ea typeface="Montserrat"/>
              <a:cs typeface="Montserrat"/>
              <a:sym typeface="Montserrat"/>
            </a:endParaRPr>
          </a:p>
        </p:txBody>
      </p:sp>
      <p:sp>
        <p:nvSpPr>
          <p:cNvPr id="23" name="Google Shape;23;p214"/>
          <p:cNvSpPr/>
          <p:nvPr/>
        </p:nvSpPr>
        <p:spPr>
          <a:xfrm>
            <a:off x="548640" y="586740"/>
            <a:ext cx="11094720" cy="5684520"/>
          </a:xfrm>
          <a:prstGeom prst="rect">
            <a:avLst/>
          </a:prstGeom>
          <a:noFill/>
          <a:ln cap="flat" cmpd="sng" w="7937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24" name="Google Shape;24;p214"/>
          <p:cNvSpPr/>
          <p:nvPr/>
        </p:nvSpPr>
        <p:spPr>
          <a:xfrm>
            <a:off x="11347865" y="1697563"/>
            <a:ext cx="569815" cy="3875106"/>
          </a:xfrm>
          <a:prstGeom prst="round1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25" name="Google Shape;25;p214"/>
          <p:cNvSpPr txBox="1"/>
          <p:nvPr>
            <p:ph type="ctrTitle"/>
          </p:nvPr>
        </p:nvSpPr>
        <p:spPr>
          <a:xfrm>
            <a:off x="1118455" y="1909825"/>
            <a:ext cx="5869817" cy="2235813"/>
          </a:xfrm>
          <a:prstGeom prst="rect">
            <a:avLst/>
          </a:prstGeom>
          <a:noFill/>
          <a:ln>
            <a:noFill/>
          </a:ln>
        </p:spPr>
        <p:txBody>
          <a:bodyPr anchorCtr="0" anchor="b" bIns="0" lIns="0" spcFirstLastPara="1" rIns="0" wrap="square" tIns="0">
            <a:normAutofit/>
          </a:bodyPr>
          <a:lstStyle>
            <a:lvl1pPr lvl="0" algn="l">
              <a:lnSpc>
                <a:spcPct val="90000"/>
              </a:lnSpc>
              <a:spcBef>
                <a:spcPts val="0"/>
              </a:spcBef>
              <a:spcAft>
                <a:spcPts val="0"/>
              </a:spcAft>
              <a:buClr>
                <a:srgbClr val="FFF5D7"/>
              </a:buClr>
              <a:buSzPts val="4800"/>
              <a:buFont typeface="Montserrat"/>
              <a:buNone/>
              <a:defRPr sz="4800">
                <a:solidFill>
                  <a:srgbClr val="FFF5D7"/>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 name="Google Shape;26;p214"/>
          <p:cNvSpPr txBox="1"/>
          <p:nvPr>
            <p:ph idx="1" type="subTitle"/>
          </p:nvPr>
        </p:nvSpPr>
        <p:spPr>
          <a:xfrm>
            <a:off x="1118455" y="4439008"/>
            <a:ext cx="5908649" cy="804192"/>
          </a:xfrm>
          <a:prstGeom prst="rect">
            <a:avLst/>
          </a:prstGeom>
          <a:noFill/>
          <a:ln>
            <a:noFill/>
          </a:ln>
        </p:spPr>
        <p:txBody>
          <a:bodyPr anchorCtr="0" anchor="t" bIns="0" lIns="0" spcFirstLastPara="1" rIns="0" wrap="square" tIns="0">
            <a:normAutofit/>
          </a:bodyPr>
          <a:lstStyle>
            <a:lvl1pPr lvl="0" algn="l">
              <a:lnSpc>
                <a:spcPct val="90000"/>
              </a:lnSpc>
              <a:spcBef>
                <a:spcPts val="1000"/>
              </a:spcBef>
              <a:spcAft>
                <a:spcPts val="0"/>
              </a:spcAft>
              <a:buSzPts val="2400"/>
              <a:buNone/>
              <a:defRPr sz="2400">
                <a:solidFill>
                  <a:schemeClr val="lt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7" name="Google Shape;27;p214"/>
          <p:cNvSpPr/>
          <p:nvPr/>
        </p:nvSpPr>
        <p:spPr>
          <a:xfrm>
            <a:off x="7262592" y="1191901"/>
            <a:ext cx="4693920" cy="469392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28" name="Google Shape;28;p214"/>
          <p:cNvSpPr/>
          <p:nvPr>
            <p:ph idx="2" type="pic"/>
          </p:nvPr>
        </p:nvSpPr>
        <p:spPr>
          <a:xfrm>
            <a:off x="7575746" y="1505055"/>
            <a:ext cx="4067614" cy="4067614"/>
          </a:xfrm>
          <a:prstGeom prst="ellipse">
            <a:avLst/>
          </a:prstGeom>
          <a:solidFill>
            <a:srgbClr val="F2F2F2"/>
          </a:solidFill>
          <a:ln>
            <a:noFill/>
          </a:ln>
        </p:spPr>
      </p:sp>
      <p:cxnSp>
        <p:nvCxnSpPr>
          <p:cNvPr id="29" name="Google Shape;29;p214"/>
          <p:cNvCxnSpPr/>
          <p:nvPr/>
        </p:nvCxnSpPr>
        <p:spPr>
          <a:xfrm>
            <a:off x="1118455" y="1451960"/>
            <a:ext cx="1932972" cy="0"/>
          </a:xfrm>
          <a:prstGeom prst="straightConnector1">
            <a:avLst/>
          </a:prstGeom>
          <a:noFill/>
          <a:ln cap="rnd" cmpd="sng" w="180975">
            <a:solidFill>
              <a:srgbClr val="FFF5D7">
                <a:alpha val="47843"/>
              </a:srgbClr>
            </a:solidFill>
            <a:prstDash val="dot"/>
            <a:round/>
            <a:headEnd len="sm" w="sm" type="none"/>
            <a:tailEnd len="sm" w="sm" type="none"/>
          </a:ln>
        </p:spPr>
      </p:cxnSp>
      <p:cxnSp>
        <p:nvCxnSpPr>
          <p:cNvPr id="30" name="Google Shape;30;p214"/>
          <p:cNvCxnSpPr/>
          <p:nvPr/>
        </p:nvCxnSpPr>
        <p:spPr>
          <a:xfrm>
            <a:off x="1118455" y="1128400"/>
            <a:ext cx="1932972" cy="0"/>
          </a:xfrm>
          <a:prstGeom prst="straightConnector1">
            <a:avLst/>
          </a:prstGeom>
          <a:noFill/>
          <a:ln cap="rnd" cmpd="sng" w="180975">
            <a:solidFill>
              <a:srgbClr val="FFF5D7">
                <a:alpha val="47843"/>
              </a:srgbClr>
            </a:solidFill>
            <a:prstDash val="dot"/>
            <a:round/>
            <a:headEnd len="sm" w="sm" type="none"/>
            <a:tailEnd len="sm" w="sm" type="none"/>
          </a:ln>
        </p:spPr>
      </p:cxn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Row Slide">
  <p:cSld name="Three Row Slide">
    <p:spTree>
      <p:nvGrpSpPr>
        <p:cNvPr id="262" name="Shape 262"/>
        <p:cNvGrpSpPr/>
        <p:nvPr/>
      </p:nvGrpSpPr>
      <p:grpSpPr>
        <a:xfrm>
          <a:off x="0" y="0"/>
          <a:ext cx="0" cy="0"/>
          <a:chOff x="0" y="0"/>
          <a:chExt cx="0" cy="0"/>
        </a:xfrm>
      </p:grpSpPr>
      <p:sp>
        <p:nvSpPr>
          <p:cNvPr id="263" name="Google Shape;263;p232"/>
          <p:cNvSpPr/>
          <p:nvPr/>
        </p:nvSpPr>
        <p:spPr>
          <a:xfrm>
            <a:off x="0" y="6126479"/>
            <a:ext cx="12192000" cy="738099"/>
          </a:xfrm>
          <a:prstGeom prst="rect">
            <a:avLst/>
          </a:prstGeom>
          <a:gradFill>
            <a:gsLst>
              <a:gs pos="0">
                <a:schemeClr val="accent1"/>
              </a:gs>
              <a:gs pos="100000">
                <a:schemeClr val="accent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264" name="Google Shape;264;p232"/>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lvl1pPr lvl="0" algn="l">
              <a:lnSpc>
                <a:spcPct val="90000"/>
              </a:lnSpc>
              <a:spcBef>
                <a:spcPts val="0"/>
              </a:spcBef>
              <a:spcAft>
                <a:spcPts val="0"/>
              </a:spcAft>
              <a:buClr>
                <a:schemeClr val="accent1"/>
              </a:buClr>
              <a:buSzPts val="3600"/>
              <a:buFont typeface="Montserrat"/>
              <a:buNone/>
              <a:defRPr>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5" name="Google Shape;265;p232"/>
          <p:cNvSpPr txBox="1"/>
          <p:nvPr>
            <p:ph idx="11" type="ftr"/>
          </p:nvPr>
        </p:nvSpPr>
        <p:spPr>
          <a:xfrm>
            <a:off x="636608" y="6272936"/>
            <a:ext cx="8332132" cy="365125"/>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6" name="Google Shape;266;p232"/>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1" sz="1800">
                <a:solidFill>
                  <a:schemeClr val="lt1"/>
                </a:solidFill>
                <a:latin typeface="Montserrat"/>
                <a:ea typeface="Montserrat"/>
                <a:cs typeface="Montserrat"/>
                <a:sym typeface="Montserrat"/>
              </a:defRPr>
            </a:lvl1pPr>
            <a:lvl2pPr indent="0" lvl="1" marL="0" algn="r">
              <a:spcBef>
                <a:spcPts val="0"/>
              </a:spcBef>
              <a:buNone/>
              <a:defRPr b="1" sz="1800">
                <a:solidFill>
                  <a:schemeClr val="lt1"/>
                </a:solidFill>
                <a:latin typeface="Montserrat"/>
                <a:ea typeface="Montserrat"/>
                <a:cs typeface="Montserrat"/>
                <a:sym typeface="Montserrat"/>
              </a:defRPr>
            </a:lvl2pPr>
            <a:lvl3pPr indent="0" lvl="2" marL="0" algn="r">
              <a:spcBef>
                <a:spcPts val="0"/>
              </a:spcBef>
              <a:buNone/>
              <a:defRPr b="1" sz="1800">
                <a:solidFill>
                  <a:schemeClr val="lt1"/>
                </a:solidFill>
                <a:latin typeface="Montserrat"/>
                <a:ea typeface="Montserrat"/>
                <a:cs typeface="Montserrat"/>
                <a:sym typeface="Montserrat"/>
              </a:defRPr>
            </a:lvl3pPr>
            <a:lvl4pPr indent="0" lvl="3" marL="0" algn="r">
              <a:spcBef>
                <a:spcPts val="0"/>
              </a:spcBef>
              <a:buNone/>
              <a:defRPr b="1" sz="1800">
                <a:solidFill>
                  <a:schemeClr val="lt1"/>
                </a:solidFill>
                <a:latin typeface="Montserrat"/>
                <a:ea typeface="Montserrat"/>
                <a:cs typeface="Montserrat"/>
                <a:sym typeface="Montserrat"/>
              </a:defRPr>
            </a:lvl4pPr>
            <a:lvl5pPr indent="0" lvl="4" marL="0" algn="r">
              <a:spcBef>
                <a:spcPts val="0"/>
              </a:spcBef>
              <a:buNone/>
              <a:defRPr b="1" sz="1800">
                <a:solidFill>
                  <a:schemeClr val="lt1"/>
                </a:solidFill>
                <a:latin typeface="Montserrat"/>
                <a:ea typeface="Montserrat"/>
                <a:cs typeface="Montserrat"/>
                <a:sym typeface="Montserrat"/>
              </a:defRPr>
            </a:lvl5pPr>
            <a:lvl6pPr indent="0" lvl="5" marL="0" algn="r">
              <a:spcBef>
                <a:spcPts val="0"/>
              </a:spcBef>
              <a:buNone/>
              <a:defRPr b="1" sz="1800">
                <a:solidFill>
                  <a:schemeClr val="lt1"/>
                </a:solidFill>
                <a:latin typeface="Montserrat"/>
                <a:ea typeface="Montserrat"/>
                <a:cs typeface="Montserrat"/>
                <a:sym typeface="Montserrat"/>
              </a:defRPr>
            </a:lvl6pPr>
            <a:lvl7pPr indent="0" lvl="6" marL="0" algn="r">
              <a:spcBef>
                <a:spcPts val="0"/>
              </a:spcBef>
              <a:buNone/>
              <a:defRPr b="1" sz="1800">
                <a:solidFill>
                  <a:schemeClr val="lt1"/>
                </a:solidFill>
                <a:latin typeface="Montserrat"/>
                <a:ea typeface="Montserrat"/>
                <a:cs typeface="Montserrat"/>
                <a:sym typeface="Montserrat"/>
              </a:defRPr>
            </a:lvl7pPr>
            <a:lvl8pPr indent="0" lvl="7" marL="0" algn="r">
              <a:spcBef>
                <a:spcPts val="0"/>
              </a:spcBef>
              <a:buNone/>
              <a:defRPr b="1" sz="1800">
                <a:solidFill>
                  <a:schemeClr val="lt1"/>
                </a:solidFill>
                <a:latin typeface="Montserrat"/>
                <a:ea typeface="Montserrat"/>
                <a:cs typeface="Montserrat"/>
                <a:sym typeface="Montserrat"/>
              </a:defRPr>
            </a:lvl8pPr>
            <a:lvl9pPr indent="0" lvl="8" marL="0" algn="r">
              <a:spcBef>
                <a:spcPts val="0"/>
              </a:spcBef>
              <a:buNone/>
              <a:defRPr b="1" sz="1800">
                <a:solidFill>
                  <a:schemeClr val="lt1"/>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PH"/>
              <a:t>‹#›</a:t>
            </a:fld>
            <a:endParaRPr/>
          </a:p>
        </p:txBody>
      </p:sp>
      <p:sp>
        <p:nvSpPr>
          <p:cNvPr id="267" name="Google Shape;267;p232"/>
          <p:cNvSpPr txBox="1"/>
          <p:nvPr>
            <p:ph idx="1" type="body"/>
          </p:nvPr>
        </p:nvSpPr>
        <p:spPr>
          <a:xfrm>
            <a:off x="636755" y="1789469"/>
            <a:ext cx="2569429" cy="1194525"/>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2000"/>
              <a:buNone/>
              <a:defRPr sz="20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8" name="Google Shape;268;p232"/>
          <p:cNvSpPr txBox="1"/>
          <p:nvPr>
            <p:ph idx="2" type="body"/>
          </p:nvPr>
        </p:nvSpPr>
        <p:spPr>
          <a:xfrm>
            <a:off x="636608" y="3099663"/>
            <a:ext cx="2569428" cy="1195200"/>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2000"/>
              <a:buNone/>
              <a:defRPr sz="20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9" name="Google Shape;269;p232"/>
          <p:cNvSpPr txBox="1"/>
          <p:nvPr>
            <p:ph idx="3" type="body"/>
          </p:nvPr>
        </p:nvSpPr>
        <p:spPr>
          <a:xfrm>
            <a:off x="3515146" y="1789334"/>
            <a:ext cx="8040100" cy="1194525"/>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1600"/>
              <a:buNone/>
              <a:defRPr sz="16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0" name="Google Shape;270;p232"/>
          <p:cNvSpPr txBox="1"/>
          <p:nvPr>
            <p:ph idx="4" type="body"/>
          </p:nvPr>
        </p:nvSpPr>
        <p:spPr>
          <a:xfrm>
            <a:off x="3515145" y="3099259"/>
            <a:ext cx="8040099" cy="1195200"/>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1600"/>
              <a:buNone/>
              <a:defRPr sz="16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71" name="Google Shape;271;p232"/>
          <p:cNvCxnSpPr/>
          <p:nvPr/>
        </p:nvCxnSpPr>
        <p:spPr>
          <a:xfrm>
            <a:off x="3515145" y="3041559"/>
            <a:ext cx="8040099" cy="0"/>
          </a:xfrm>
          <a:prstGeom prst="straightConnector1">
            <a:avLst/>
          </a:prstGeom>
          <a:noFill/>
          <a:ln cap="flat" cmpd="sng" w="9525">
            <a:solidFill>
              <a:srgbClr val="929292"/>
            </a:solidFill>
            <a:prstDash val="dot"/>
            <a:miter lim="800000"/>
            <a:headEnd len="sm" w="sm" type="none"/>
            <a:tailEnd len="sm" w="sm" type="none"/>
          </a:ln>
        </p:spPr>
      </p:cxnSp>
      <p:cxnSp>
        <p:nvCxnSpPr>
          <p:cNvPr id="272" name="Google Shape;272;p232"/>
          <p:cNvCxnSpPr/>
          <p:nvPr/>
        </p:nvCxnSpPr>
        <p:spPr>
          <a:xfrm rot="10800000">
            <a:off x="3360663" y="1789469"/>
            <a:ext cx="0" cy="1194527"/>
          </a:xfrm>
          <a:prstGeom prst="straightConnector1">
            <a:avLst/>
          </a:prstGeom>
          <a:noFill/>
          <a:ln cap="flat" cmpd="sng" w="25400">
            <a:solidFill>
              <a:schemeClr val="accent1"/>
            </a:solidFill>
            <a:prstDash val="solid"/>
            <a:miter lim="800000"/>
            <a:headEnd len="sm" w="sm" type="none"/>
            <a:tailEnd len="sm" w="sm" type="none"/>
          </a:ln>
        </p:spPr>
      </p:cxnSp>
      <p:cxnSp>
        <p:nvCxnSpPr>
          <p:cNvPr id="273" name="Google Shape;273;p232"/>
          <p:cNvCxnSpPr/>
          <p:nvPr/>
        </p:nvCxnSpPr>
        <p:spPr>
          <a:xfrm rot="5400000">
            <a:off x="2763399" y="3696927"/>
            <a:ext cx="1194527" cy="0"/>
          </a:xfrm>
          <a:prstGeom prst="straightConnector1">
            <a:avLst/>
          </a:prstGeom>
          <a:noFill/>
          <a:ln cap="flat" cmpd="sng" w="25400">
            <a:solidFill>
              <a:schemeClr val="accent1"/>
            </a:solidFill>
            <a:prstDash val="solid"/>
            <a:miter lim="800000"/>
            <a:headEnd len="sm" w="sm" type="none"/>
            <a:tailEnd len="sm" w="sm" type="none"/>
          </a:ln>
        </p:spPr>
      </p:cxnSp>
      <p:cxnSp>
        <p:nvCxnSpPr>
          <p:cNvPr id="274" name="Google Shape;274;p232"/>
          <p:cNvCxnSpPr/>
          <p:nvPr/>
        </p:nvCxnSpPr>
        <p:spPr>
          <a:xfrm rot="5400000">
            <a:off x="2763399" y="5007122"/>
            <a:ext cx="1194527" cy="0"/>
          </a:xfrm>
          <a:prstGeom prst="straightConnector1">
            <a:avLst/>
          </a:prstGeom>
          <a:noFill/>
          <a:ln cap="flat" cmpd="sng" w="25400">
            <a:solidFill>
              <a:schemeClr val="accent1"/>
            </a:solidFill>
            <a:prstDash val="solid"/>
            <a:miter lim="800000"/>
            <a:headEnd len="sm" w="sm" type="none"/>
            <a:tailEnd len="sm" w="sm" type="none"/>
          </a:ln>
        </p:spPr>
      </p:cxnSp>
      <p:sp>
        <p:nvSpPr>
          <p:cNvPr id="275" name="Google Shape;275;p232"/>
          <p:cNvSpPr txBox="1"/>
          <p:nvPr>
            <p:ph idx="5" type="body"/>
          </p:nvPr>
        </p:nvSpPr>
        <p:spPr>
          <a:xfrm>
            <a:off x="636608" y="4409858"/>
            <a:ext cx="2569428" cy="1195200"/>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2000"/>
              <a:buNone/>
              <a:defRPr sz="20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6" name="Google Shape;276;p232"/>
          <p:cNvSpPr txBox="1"/>
          <p:nvPr>
            <p:ph idx="6" type="body"/>
          </p:nvPr>
        </p:nvSpPr>
        <p:spPr>
          <a:xfrm>
            <a:off x="3515145" y="4409858"/>
            <a:ext cx="8040099" cy="1195200"/>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1600"/>
              <a:buNone/>
              <a:defRPr sz="16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77" name="Google Shape;277;p232"/>
          <p:cNvCxnSpPr/>
          <p:nvPr/>
        </p:nvCxnSpPr>
        <p:spPr>
          <a:xfrm>
            <a:off x="3515145" y="4352159"/>
            <a:ext cx="8040099" cy="0"/>
          </a:xfrm>
          <a:prstGeom prst="straightConnector1">
            <a:avLst/>
          </a:prstGeom>
          <a:noFill/>
          <a:ln cap="flat" cmpd="sng" w="9525">
            <a:solidFill>
              <a:srgbClr val="929292"/>
            </a:solidFill>
            <a:prstDash val="dot"/>
            <a:miter lim="800000"/>
            <a:headEnd len="sm" w="sm" type="none"/>
            <a:tailEnd len="sm" w="sm" type="none"/>
          </a:ln>
        </p:spPr>
      </p:cxn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Row Slide">
  <p:cSld name="Four Row Slide">
    <p:spTree>
      <p:nvGrpSpPr>
        <p:cNvPr id="278" name="Shape 278"/>
        <p:cNvGrpSpPr/>
        <p:nvPr/>
      </p:nvGrpSpPr>
      <p:grpSpPr>
        <a:xfrm>
          <a:off x="0" y="0"/>
          <a:ext cx="0" cy="0"/>
          <a:chOff x="0" y="0"/>
          <a:chExt cx="0" cy="0"/>
        </a:xfrm>
      </p:grpSpPr>
      <p:sp>
        <p:nvSpPr>
          <p:cNvPr id="279" name="Google Shape;279;p233"/>
          <p:cNvSpPr/>
          <p:nvPr/>
        </p:nvSpPr>
        <p:spPr>
          <a:xfrm>
            <a:off x="0" y="6126479"/>
            <a:ext cx="12192000" cy="738099"/>
          </a:xfrm>
          <a:prstGeom prst="rect">
            <a:avLst/>
          </a:prstGeom>
          <a:gradFill>
            <a:gsLst>
              <a:gs pos="0">
                <a:schemeClr val="accent1"/>
              </a:gs>
              <a:gs pos="100000">
                <a:schemeClr val="accent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280" name="Google Shape;280;p233"/>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lvl1pPr lvl="0" algn="l">
              <a:lnSpc>
                <a:spcPct val="90000"/>
              </a:lnSpc>
              <a:spcBef>
                <a:spcPts val="0"/>
              </a:spcBef>
              <a:spcAft>
                <a:spcPts val="0"/>
              </a:spcAft>
              <a:buClr>
                <a:schemeClr val="accent1"/>
              </a:buClr>
              <a:buSzPts val="3600"/>
              <a:buFont typeface="Montserrat"/>
              <a:buNone/>
              <a:defRPr>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1" name="Google Shape;281;p233"/>
          <p:cNvSpPr txBox="1"/>
          <p:nvPr>
            <p:ph idx="11" type="ftr"/>
          </p:nvPr>
        </p:nvSpPr>
        <p:spPr>
          <a:xfrm>
            <a:off x="636608" y="6272936"/>
            <a:ext cx="8332132" cy="365125"/>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2" name="Google Shape;282;p233"/>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1" sz="1800">
                <a:solidFill>
                  <a:schemeClr val="lt1"/>
                </a:solidFill>
                <a:latin typeface="Montserrat"/>
                <a:ea typeface="Montserrat"/>
                <a:cs typeface="Montserrat"/>
                <a:sym typeface="Montserrat"/>
              </a:defRPr>
            </a:lvl1pPr>
            <a:lvl2pPr indent="0" lvl="1" marL="0" algn="r">
              <a:spcBef>
                <a:spcPts val="0"/>
              </a:spcBef>
              <a:buNone/>
              <a:defRPr b="1" sz="1800">
                <a:solidFill>
                  <a:schemeClr val="lt1"/>
                </a:solidFill>
                <a:latin typeface="Montserrat"/>
                <a:ea typeface="Montserrat"/>
                <a:cs typeface="Montserrat"/>
                <a:sym typeface="Montserrat"/>
              </a:defRPr>
            </a:lvl2pPr>
            <a:lvl3pPr indent="0" lvl="2" marL="0" algn="r">
              <a:spcBef>
                <a:spcPts val="0"/>
              </a:spcBef>
              <a:buNone/>
              <a:defRPr b="1" sz="1800">
                <a:solidFill>
                  <a:schemeClr val="lt1"/>
                </a:solidFill>
                <a:latin typeface="Montserrat"/>
                <a:ea typeface="Montserrat"/>
                <a:cs typeface="Montserrat"/>
                <a:sym typeface="Montserrat"/>
              </a:defRPr>
            </a:lvl3pPr>
            <a:lvl4pPr indent="0" lvl="3" marL="0" algn="r">
              <a:spcBef>
                <a:spcPts val="0"/>
              </a:spcBef>
              <a:buNone/>
              <a:defRPr b="1" sz="1800">
                <a:solidFill>
                  <a:schemeClr val="lt1"/>
                </a:solidFill>
                <a:latin typeface="Montserrat"/>
                <a:ea typeface="Montserrat"/>
                <a:cs typeface="Montserrat"/>
                <a:sym typeface="Montserrat"/>
              </a:defRPr>
            </a:lvl4pPr>
            <a:lvl5pPr indent="0" lvl="4" marL="0" algn="r">
              <a:spcBef>
                <a:spcPts val="0"/>
              </a:spcBef>
              <a:buNone/>
              <a:defRPr b="1" sz="1800">
                <a:solidFill>
                  <a:schemeClr val="lt1"/>
                </a:solidFill>
                <a:latin typeface="Montserrat"/>
                <a:ea typeface="Montserrat"/>
                <a:cs typeface="Montserrat"/>
                <a:sym typeface="Montserrat"/>
              </a:defRPr>
            </a:lvl5pPr>
            <a:lvl6pPr indent="0" lvl="5" marL="0" algn="r">
              <a:spcBef>
                <a:spcPts val="0"/>
              </a:spcBef>
              <a:buNone/>
              <a:defRPr b="1" sz="1800">
                <a:solidFill>
                  <a:schemeClr val="lt1"/>
                </a:solidFill>
                <a:latin typeface="Montserrat"/>
                <a:ea typeface="Montserrat"/>
                <a:cs typeface="Montserrat"/>
                <a:sym typeface="Montserrat"/>
              </a:defRPr>
            </a:lvl6pPr>
            <a:lvl7pPr indent="0" lvl="6" marL="0" algn="r">
              <a:spcBef>
                <a:spcPts val="0"/>
              </a:spcBef>
              <a:buNone/>
              <a:defRPr b="1" sz="1800">
                <a:solidFill>
                  <a:schemeClr val="lt1"/>
                </a:solidFill>
                <a:latin typeface="Montserrat"/>
                <a:ea typeface="Montserrat"/>
                <a:cs typeface="Montserrat"/>
                <a:sym typeface="Montserrat"/>
              </a:defRPr>
            </a:lvl7pPr>
            <a:lvl8pPr indent="0" lvl="7" marL="0" algn="r">
              <a:spcBef>
                <a:spcPts val="0"/>
              </a:spcBef>
              <a:buNone/>
              <a:defRPr b="1" sz="1800">
                <a:solidFill>
                  <a:schemeClr val="lt1"/>
                </a:solidFill>
                <a:latin typeface="Montserrat"/>
                <a:ea typeface="Montserrat"/>
                <a:cs typeface="Montserrat"/>
                <a:sym typeface="Montserrat"/>
              </a:defRPr>
            </a:lvl8pPr>
            <a:lvl9pPr indent="0" lvl="8" marL="0" algn="r">
              <a:spcBef>
                <a:spcPts val="0"/>
              </a:spcBef>
              <a:buNone/>
              <a:defRPr b="1" sz="1800">
                <a:solidFill>
                  <a:schemeClr val="lt1"/>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PH"/>
              <a:t>‹#›</a:t>
            </a:fld>
            <a:endParaRPr/>
          </a:p>
        </p:txBody>
      </p:sp>
      <p:sp>
        <p:nvSpPr>
          <p:cNvPr id="283" name="Google Shape;283;p233"/>
          <p:cNvSpPr txBox="1"/>
          <p:nvPr>
            <p:ph idx="1" type="body"/>
          </p:nvPr>
        </p:nvSpPr>
        <p:spPr>
          <a:xfrm>
            <a:off x="636755" y="1789469"/>
            <a:ext cx="2569429" cy="846000"/>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2000"/>
              <a:buNone/>
              <a:defRPr sz="20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4" name="Google Shape;284;p233"/>
          <p:cNvSpPr txBox="1"/>
          <p:nvPr>
            <p:ph idx="2" type="body"/>
          </p:nvPr>
        </p:nvSpPr>
        <p:spPr>
          <a:xfrm>
            <a:off x="636608" y="2779108"/>
            <a:ext cx="2569428" cy="846000"/>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2000"/>
              <a:buNone/>
              <a:defRPr sz="20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5" name="Google Shape;285;p233"/>
          <p:cNvSpPr txBox="1"/>
          <p:nvPr>
            <p:ph idx="3" type="body"/>
          </p:nvPr>
        </p:nvSpPr>
        <p:spPr>
          <a:xfrm>
            <a:off x="3515146" y="1789334"/>
            <a:ext cx="8040100" cy="846000"/>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1600"/>
              <a:buNone/>
              <a:defRPr sz="16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6" name="Google Shape;286;p233"/>
          <p:cNvSpPr txBox="1"/>
          <p:nvPr>
            <p:ph idx="4" type="body"/>
          </p:nvPr>
        </p:nvSpPr>
        <p:spPr>
          <a:xfrm>
            <a:off x="3515145" y="2779018"/>
            <a:ext cx="8040099" cy="846000"/>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1600"/>
              <a:buNone/>
              <a:defRPr sz="16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87" name="Google Shape;287;p233"/>
          <p:cNvCxnSpPr/>
          <p:nvPr/>
        </p:nvCxnSpPr>
        <p:spPr>
          <a:xfrm>
            <a:off x="3515145" y="2707176"/>
            <a:ext cx="8040099" cy="0"/>
          </a:xfrm>
          <a:prstGeom prst="straightConnector1">
            <a:avLst/>
          </a:prstGeom>
          <a:noFill/>
          <a:ln cap="flat" cmpd="sng" w="9525">
            <a:solidFill>
              <a:srgbClr val="929292"/>
            </a:solidFill>
            <a:prstDash val="dot"/>
            <a:miter lim="800000"/>
            <a:headEnd len="sm" w="sm" type="none"/>
            <a:tailEnd len="sm" w="sm" type="none"/>
          </a:ln>
        </p:spPr>
      </p:cxnSp>
      <p:sp>
        <p:nvSpPr>
          <p:cNvPr id="288" name="Google Shape;288;p233"/>
          <p:cNvSpPr txBox="1"/>
          <p:nvPr>
            <p:ph idx="5" type="body"/>
          </p:nvPr>
        </p:nvSpPr>
        <p:spPr>
          <a:xfrm>
            <a:off x="636608" y="3768747"/>
            <a:ext cx="2569428" cy="846000"/>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2000"/>
              <a:buNone/>
              <a:defRPr sz="20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9" name="Google Shape;289;p233"/>
          <p:cNvSpPr txBox="1"/>
          <p:nvPr>
            <p:ph idx="6" type="body"/>
          </p:nvPr>
        </p:nvSpPr>
        <p:spPr>
          <a:xfrm>
            <a:off x="3515145" y="3768702"/>
            <a:ext cx="8040099" cy="846000"/>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1600"/>
              <a:buNone/>
              <a:defRPr sz="16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90" name="Google Shape;290;p233"/>
          <p:cNvCxnSpPr/>
          <p:nvPr/>
        </p:nvCxnSpPr>
        <p:spPr>
          <a:xfrm>
            <a:off x="3515145" y="3696860"/>
            <a:ext cx="8040099" cy="0"/>
          </a:xfrm>
          <a:prstGeom prst="straightConnector1">
            <a:avLst/>
          </a:prstGeom>
          <a:noFill/>
          <a:ln cap="flat" cmpd="sng" w="9525">
            <a:solidFill>
              <a:srgbClr val="929292"/>
            </a:solidFill>
            <a:prstDash val="dot"/>
            <a:miter lim="800000"/>
            <a:headEnd len="sm" w="sm" type="none"/>
            <a:tailEnd len="sm" w="sm" type="none"/>
          </a:ln>
        </p:spPr>
      </p:cxnSp>
      <p:cxnSp>
        <p:nvCxnSpPr>
          <p:cNvPr id="291" name="Google Shape;291;p233"/>
          <p:cNvCxnSpPr/>
          <p:nvPr/>
        </p:nvCxnSpPr>
        <p:spPr>
          <a:xfrm rot="10800000">
            <a:off x="3360662" y="1789334"/>
            <a:ext cx="0" cy="846000"/>
          </a:xfrm>
          <a:prstGeom prst="straightConnector1">
            <a:avLst/>
          </a:prstGeom>
          <a:noFill/>
          <a:ln cap="flat" cmpd="sng" w="25400">
            <a:solidFill>
              <a:schemeClr val="accent1"/>
            </a:solidFill>
            <a:prstDash val="solid"/>
            <a:miter lim="800000"/>
            <a:headEnd len="sm" w="sm" type="none"/>
            <a:tailEnd len="sm" w="sm" type="none"/>
          </a:ln>
        </p:spPr>
      </p:cxnSp>
      <p:cxnSp>
        <p:nvCxnSpPr>
          <p:cNvPr id="292" name="Google Shape;292;p233"/>
          <p:cNvCxnSpPr/>
          <p:nvPr/>
        </p:nvCxnSpPr>
        <p:spPr>
          <a:xfrm rot="5400000">
            <a:off x="2937661" y="3202018"/>
            <a:ext cx="846000" cy="0"/>
          </a:xfrm>
          <a:prstGeom prst="straightConnector1">
            <a:avLst/>
          </a:prstGeom>
          <a:noFill/>
          <a:ln cap="flat" cmpd="sng" w="25400">
            <a:solidFill>
              <a:schemeClr val="accent1"/>
            </a:solidFill>
            <a:prstDash val="solid"/>
            <a:miter lim="800000"/>
            <a:headEnd len="sm" w="sm" type="none"/>
            <a:tailEnd len="sm" w="sm" type="none"/>
          </a:ln>
        </p:spPr>
      </p:cxnSp>
      <p:cxnSp>
        <p:nvCxnSpPr>
          <p:cNvPr id="293" name="Google Shape;293;p233"/>
          <p:cNvCxnSpPr/>
          <p:nvPr/>
        </p:nvCxnSpPr>
        <p:spPr>
          <a:xfrm rot="5400000">
            <a:off x="2937661" y="4191702"/>
            <a:ext cx="846000" cy="0"/>
          </a:xfrm>
          <a:prstGeom prst="straightConnector1">
            <a:avLst/>
          </a:prstGeom>
          <a:noFill/>
          <a:ln cap="flat" cmpd="sng" w="25400">
            <a:solidFill>
              <a:schemeClr val="accent1"/>
            </a:solidFill>
            <a:prstDash val="solid"/>
            <a:miter lim="800000"/>
            <a:headEnd len="sm" w="sm" type="none"/>
            <a:tailEnd len="sm" w="sm" type="none"/>
          </a:ln>
        </p:spPr>
      </p:cxnSp>
      <p:cxnSp>
        <p:nvCxnSpPr>
          <p:cNvPr id="294" name="Google Shape;294;p233"/>
          <p:cNvCxnSpPr/>
          <p:nvPr/>
        </p:nvCxnSpPr>
        <p:spPr>
          <a:xfrm rot="5400000">
            <a:off x="2937661" y="5181386"/>
            <a:ext cx="846000" cy="0"/>
          </a:xfrm>
          <a:prstGeom prst="straightConnector1">
            <a:avLst/>
          </a:prstGeom>
          <a:noFill/>
          <a:ln cap="flat" cmpd="sng" w="25400">
            <a:solidFill>
              <a:schemeClr val="accent1"/>
            </a:solidFill>
            <a:prstDash val="solid"/>
            <a:miter lim="800000"/>
            <a:headEnd len="sm" w="sm" type="none"/>
            <a:tailEnd len="sm" w="sm" type="none"/>
          </a:ln>
        </p:spPr>
      </p:cxnSp>
      <p:sp>
        <p:nvSpPr>
          <p:cNvPr id="295" name="Google Shape;295;p233"/>
          <p:cNvSpPr txBox="1"/>
          <p:nvPr>
            <p:ph idx="7" type="body"/>
          </p:nvPr>
        </p:nvSpPr>
        <p:spPr>
          <a:xfrm>
            <a:off x="636608" y="4758386"/>
            <a:ext cx="2569428" cy="846000"/>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2000"/>
              <a:buNone/>
              <a:defRPr sz="20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6" name="Google Shape;296;p233"/>
          <p:cNvSpPr txBox="1"/>
          <p:nvPr>
            <p:ph idx="8" type="body"/>
          </p:nvPr>
        </p:nvSpPr>
        <p:spPr>
          <a:xfrm>
            <a:off x="3515145" y="4758386"/>
            <a:ext cx="8040099" cy="846000"/>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1600"/>
              <a:buNone/>
              <a:defRPr sz="16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97" name="Google Shape;297;p233"/>
          <p:cNvCxnSpPr/>
          <p:nvPr/>
        </p:nvCxnSpPr>
        <p:spPr>
          <a:xfrm>
            <a:off x="3515145" y="4686544"/>
            <a:ext cx="8040099" cy="0"/>
          </a:xfrm>
          <a:prstGeom prst="straightConnector1">
            <a:avLst/>
          </a:prstGeom>
          <a:noFill/>
          <a:ln cap="flat" cmpd="sng" w="9525">
            <a:solidFill>
              <a:srgbClr val="929292"/>
            </a:solidFill>
            <a:prstDash val="dot"/>
            <a:miter lim="800000"/>
            <a:headEnd len="sm" w="sm" type="none"/>
            <a:tailEnd len="sm" w="sm" type="none"/>
          </a:ln>
        </p:spPr>
      </p:cxn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ve Row Slide">
  <p:cSld name="Five Row Slide">
    <p:spTree>
      <p:nvGrpSpPr>
        <p:cNvPr id="298" name="Shape 298"/>
        <p:cNvGrpSpPr/>
        <p:nvPr/>
      </p:nvGrpSpPr>
      <p:grpSpPr>
        <a:xfrm>
          <a:off x="0" y="0"/>
          <a:ext cx="0" cy="0"/>
          <a:chOff x="0" y="0"/>
          <a:chExt cx="0" cy="0"/>
        </a:xfrm>
      </p:grpSpPr>
      <p:sp>
        <p:nvSpPr>
          <p:cNvPr id="299" name="Google Shape;299;p234"/>
          <p:cNvSpPr/>
          <p:nvPr/>
        </p:nvSpPr>
        <p:spPr>
          <a:xfrm>
            <a:off x="0" y="6126479"/>
            <a:ext cx="12192000" cy="738099"/>
          </a:xfrm>
          <a:prstGeom prst="rect">
            <a:avLst/>
          </a:prstGeom>
          <a:gradFill>
            <a:gsLst>
              <a:gs pos="0">
                <a:schemeClr val="accent1"/>
              </a:gs>
              <a:gs pos="100000">
                <a:schemeClr val="accent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300" name="Google Shape;300;p234"/>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lvl1pPr lvl="0" algn="l">
              <a:lnSpc>
                <a:spcPct val="90000"/>
              </a:lnSpc>
              <a:spcBef>
                <a:spcPts val="0"/>
              </a:spcBef>
              <a:spcAft>
                <a:spcPts val="0"/>
              </a:spcAft>
              <a:buClr>
                <a:schemeClr val="accent1"/>
              </a:buClr>
              <a:buSzPts val="3600"/>
              <a:buFont typeface="Montserrat"/>
              <a:buNone/>
              <a:defRPr>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1" name="Google Shape;301;p234"/>
          <p:cNvSpPr txBox="1"/>
          <p:nvPr>
            <p:ph idx="11" type="ftr"/>
          </p:nvPr>
        </p:nvSpPr>
        <p:spPr>
          <a:xfrm>
            <a:off x="636608" y="6272936"/>
            <a:ext cx="8332132" cy="365125"/>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2" name="Google Shape;302;p234"/>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1" sz="1800">
                <a:solidFill>
                  <a:schemeClr val="lt1"/>
                </a:solidFill>
                <a:latin typeface="Montserrat"/>
                <a:ea typeface="Montserrat"/>
                <a:cs typeface="Montserrat"/>
                <a:sym typeface="Montserrat"/>
              </a:defRPr>
            </a:lvl1pPr>
            <a:lvl2pPr indent="0" lvl="1" marL="0" algn="r">
              <a:spcBef>
                <a:spcPts val="0"/>
              </a:spcBef>
              <a:buNone/>
              <a:defRPr b="1" sz="1800">
                <a:solidFill>
                  <a:schemeClr val="lt1"/>
                </a:solidFill>
                <a:latin typeface="Montserrat"/>
                <a:ea typeface="Montserrat"/>
                <a:cs typeface="Montserrat"/>
                <a:sym typeface="Montserrat"/>
              </a:defRPr>
            </a:lvl2pPr>
            <a:lvl3pPr indent="0" lvl="2" marL="0" algn="r">
              <a:spcBef>
                <a:spcPts val="0"/>
              </a:spcBef>
              <a:buNone/>
              <a:defRPr b="1" sz="1800">
                <a:solidFill>
                  <a:schemeClr val="lt1"/>
                </a:solidFill>
                <a:latin typeface="Montserrat"/>
                <a:ea typeface="Montserrat"/>
                <a:cs typeface="Montserrat"/>
                <a:sym typeface="Montserrat"/>
              </a:defRPr>
            </a:lvl3pPr>
            <a:lvl4pPr indent="0" lvl="3" marL="0" algn="r">
              <a:spcBef>
                <a:spcPts val="0"/>
              </a:spcBef>
              <a:buNone/>
              <a:defRPr b="1" sz="1800">
                <a:solidFill>
                  <a:schemeClr val="lt1"/>
                </a:solidFill>
                <a:latin typeface="Montserrat"/>
                <a:ea typeface="Montserrat"/>
                <a:cs typeface="Montserrat"/>
                <a:sym typeface="Montserrat"/>
              </a:defRPr>
            </a:lvl4pPr>
            <a:lvl5pPr indent="0" lvl="4" marL="0" algn="r">
              <a:spcBef>
                <a:spcPts val="0"/>
              </a:spcBef>
              <a:buNone/>
              <a:defRPr b="1" sz="1800">
                <a:solidFill>
                  <a:schemeClr val="lt1"/>
                </a:solidFill>
                <a:latin typeface="Montserrat"/>
                <a:ea typeface="Montserrat"/>
                <a:cs typeface="Montserrat"/>
                <a:sym typeface="Montserrat"/>
              </a:defRPr>
            </a:lvl5pPr>
            <a:lvl6pPr indent="0" lvl="5" marL="0" algn="r">
              <a:spcBef>
                <a:spcPts val="0"/>
              </a:spcBef>
              <a:buNone/>
              <a:defRPr b="1" sz="1800">
                <a:solidFill>
                  <a:schemeClr val="lt1"/>
                </a:solidFill>
                <a:latin typeface="Montserrat"/>
                <a:ea typeface="Montserrat"/>
                <a:cs typeface="Montserrat"/>
                <a:sym typeface="Montserrat"/>
              </a:defRPr>
            </a:lvl6pPr>
            <a:lvl7pPr indent="0" lvl="6" marL="0" algn="r">
              <a:spcBef>
                <a:spcPts val="0"/>
              </a:spcBef>
              <a:buNone/>
              <a:defRPr b="1" sz="1800">
                <a:solidFill>
                  <a:schemeClr val="lt1"/>
                </a:solidFill>
                <a:latin typeface="Montserrat"/>
                <a:ea typeface="Montserrat"/>
                <a:cs typeface="Montserrat"/>
                <a:sym typeface="Montserrat"/>
              </a:defRPr>
            </a:lvl7pPr>
            <a:lvl8pPr indent="0" lvl="7" marL="0" algn="r">
              <a:spcBef>
                <a:spcPts val="0"/>
              </a:spcBef>
              <a:buNone/>
              <a:defRPr b="1" sz="1800">
                <a:solidFill>
                  <a:schemeClr val="lt1"/>
                </a:solidFill>
                <a:latin typeface="Montserrat"/>
                <a:ea typeface="Montserrat"/>
                <a:cs typeface="Montserrat"/>
                <a:sym typeface="Montserrat"/>
              </a:defRPr>
            </a:lvl8pPr>
            <a:lvl9pPr indent="0" lvl="8" marL="0" algn="r">
              <a:spcBef>
                <a:spcPts val="0"/>
              </a:spcBef>
              <a:buNone/>
              <a:defRPr b="1" sz="1800">
                <a:solidFill>
                  <a:schemeClr val="lt1"/>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PH"/>
              <a:t>‹#›</a:t>
            </a:fld>
            <a:endParaRPr/>
          </a:p>
        </p:txBody>
      </p:sp>
      <p:sp>
        <p:nvSpPr>
          <p:cNvPr id="303" name="Google Shape;303;p234"/>
          <p:cNvSpPr txBox="1"/>
          <p:nvPr>
            <p:ph idx="1" type="body"/>
          </p:nvPr>
        </p:nvSpPr>
        <p:spPr>
          <a:xfrm>
            <a:off x="636755" y="1789469"/>
            <a:ext cx="2569429" cy="676800"/>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2000"/>
              <a:buNone/>
              <a:defRPr sz="20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4" name="Google Shape;304;p234"/>
          <p:cNvSpPr txBox="1"/>
          <p:nvPr>
            <p:ph idx="2" type="body"/>
          </p:nvPr>
        </p:nvSpPr>
        <p:spPr>
          <a:xfrm>
            <a:off x="636608" y="2573998"/>
            <a:ext cx="2569428" cy="676800"/>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2000"/>
              <a:buNone/>
              <a:defRPr sz="20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5" name="Google Shape;305;p234"/>
          <p:cNvSpPr txBox="1"/>
          <p:nvPr>
            <p:ph idx="3" type="body"/>
          </p:nvPr>
        </p:nvSpPr>
        <p:spPr>
          <a:xfrm>
            <a:off x="3515146" y="1789334"/>
            <a:ext cx="8040100" cy="676800"/>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1600"/>
              <a:buNone/>
              <a:defRPr sz="16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6" name="Google Shape;306;p234"/>
          <p:cNvSpPr txBox="1"/>
          <p:nvPr>
            <p:ph idx="4" type="body"/>
          </p:nvPr>
        </p:nvSpPr>
        <p:spPr>
          <a:xfrm>
            <a:off x="3515145" y="2573896"/>
            <a:ext cx="8040099" cy="676800"/>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1600"/>
              <a:buNone/>
              <a:defRPr sz="16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07" name="Google Shape;307;p234"/>
          <p:cNvCxnSpPr/>
          <p:nvPr/>
        </p:nvCxnSpPr>
        <p:spPr>
          <a:xfrm>
            <a:off x="3515145" y="2520015"/>
            <a:ext cx="8040099" cy="0"/>
          </a:xfrm>
          <a:prstGeom prst="straightConnector1">
            <a:avLst/>
          </a:prstGeom>
          <a:noFill/>
          <a:ln cap="flat" cmpd="sng" w="9525">
            <a:solidFill>
              <a:srgbClr val="929292"/>
            </a:solidFill>
            <a:prstDash val="dot"/>
            <a:miter lim="800000"/>
            <a:headEnd len="sm" w="sm" type="none"/>
            <a:tailEnd len="sm" w="sm" type="none"/>
          </a:ln>
        </p:spPr>
      </p:cxnSp>
      <p:sp>
        <p:nvSpPr>
          <p:cNvPr id="308" name="Google Shape;308;p234"/>
          <p:cNvSpPr txBox="1"/>
          <p:nvPr>
            <p:ph idx="5" type="body"/>
          </p:nvPr>
        </p:nvSpPr>
        <p:spPr>
          <a:xfrm>
            <a:off x="636608" y="3358527"/>
            <a:ext cx="2569428" cy="676800"/>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2000"/>
              <a:buNone/>
              <a:defRPr sz="20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9" name="Google Shape;309;p234"/>
          <p:cNvSpPr txBox="1"/>
          <p:nvPr>
            <p:ph idx="6" type="body"/>
          </p:nvPr>
        </p:nvSpPr>
        <p:spPr>
          <a:xfrm>
            <a:off x="3515145" y="3358458"/>
            <a:ext cx="8040099" cy="676800"/>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1600"/>
              <a:buNone/>
              <a:defRPr sz="16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10" name="Google Shape;310;p234"/>
          <p:cNvCxnSpPr/>
          <p:nvPr/>
        </p:nvCxnSpPr>
        <p:spPr>
          <a:xfrm>
            <a:off x="3515145" y="3304577"/>
            <a:ext cx="8040099" cy="0"/>
          </a:xfrm>
          <a:prstGeom prst="straightConnector1">
            <a:avLst/>
          </a:prstGeom>
          <a:noFill/>
          <a:ln cap="flat" cmpd="sng" w="9525">
            <a:solidFill>
              <a:srgbClr val="929292"/>
            </a:solidFill>
            <a:prstDash val="dot"/>
            <a:miter lim="800000"/>
            <a:headEnd len="sm" w="sm" type="none"/>
            <a:tailEnd len="sm" w="sm" type="none"/>
          </a:ln>
        </p:spPr>
      </p:cxnSp>
      <p:sp>
        <p:nvSpPr>
          <p:cNvPr id="311" name="Google Shape;311;p234"/>
          <p:cNvSpPr txBox="1"/>
          <p:nvPr>
            <p:ph idx="7" type="body"/>
          </p:nvPr>
        </p:nvSpPr>
        <p:spPr>
          <a:xfrm>
            <a:off x="636608" y="4143056"/>
            <a:ext cx="2569428" cy="676800"/>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2000"/>
              <a:buNone/>
              <a:defRPr sz="20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2" name="Google Shape;312;p234"/>
          <p:cNvSpPr txBox="1"/>
          <p:nvPr>
            <p:ph idx="8" type="body"/>
          </p:nvPr>
        </p:nvSpPr>
        <p:spPr>
          <a:xfrm>
            <a:off x="3515145" y="4143020"/>
            <a:ext cx="8040099" cy="676800"/>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1600"/>
              <a:buNone/>
              <a:defRPr sz="16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13" name="Google Shape;313;p234"/>
          <p:cNvCxnSpPr/>
          <p:nvPr/>
        </p:nvCxnSpPr>
        <p:spPr>
          <a:xfrm>
            <a:off x="3515145" y="4089139"/>
            <a:ext cx="8040099" cy="0"/>
          </a:xfrm>
          <a:prstGeom prst="straightConnector1">
            <a:avLst/>
          </a:prstGeom>
          <a:noFill/>
          <a:ln cap="flat" cmpd="sng" w="9525">
            <a:solidFill>
              <a:srgbClr val="929292"/>
            </a:solidFill>
            <a:prstDash val="dot"/>
            <a:miter lim="800000"/>
            <a:headEnd len="sm" w="sm" type="none"/>
            <a:tailEnd len="sm" w="sm" type="none"/>
          </a:ln>
        </p:spPr>
      </p:cxnSp>
      <p:cxnSp>
        <p:nvCxnSpPr>
          <p:cNvPr id="314" name="Google Shape;314;p234"/>
          <p:cNvCxnSpPr/>
          <p:nvPr/>
        </p:nvCxnSpPr>
        <p:spPr>
          <a:xfrm rot="5400000">
            <a:off x="3021645" y="2912604"/>
            <a:ext cx="678032" cy="0"/>
          </a:xfrm>
          <a:prstGeom prst="straightConnector1">
            <a:avLst/>
          </a:prstGeom>
          <a:noFill/>
          <a:ln cap="flat" cmpd="sng" w="25400">
            <a:solidFill>
              <a:schemeClr val="accent1"/>
            </a:solidFill>
            <a:prstDash val="solid"/>
            <a:miter lim="800000"/>
            <a:headEnd len="sm" w="sm" type="none"/>
            <a:tailEnd len="sm" w="sm" type="none"/>
          </a:ln>
        </p:spPr>
      </p:cxnSp>
      <p:cxnSp>
        <p:nvCxnSpPr>
          <p:cNvPr id="315" name="Google Shape;315;p234"/>
          <p:cNvCxnSpPr/>
          <p:nvPr/>
        </p:nvCxnSpPr>
        <p:spPr>
          <a:xfrm rot="5400000">
            <a:off x="3021645" y="3696858"/>
            <a:ext cx="678032" cy="0"/>
          </a:xfrm>
          <a:prstGeom prst="straightConnector1">
            <a:avLst/>
          </a:prstGeom>
          <a:noFill/>
          <a:ln cap="flat" cmpd="sng" w="25400">
            <a:solidFill>
              <a:schemeClr val="accent1"/>
            </a:solidFill>
            <a:prstDash val="solid"/>
            <a:miter lim="800000"/>
            <a:headEnd len="sm" w="sm" type="none"/>
            <a:tailEnd len="sm" w="sm" type="none"/>
          </a:ln>
        </p:spPr>
      </p:cxnSp>
      <p:cxnSp>
        <p:nvCxnSpPr>
          <p:cNvPr id="316" name="Google Shape;316;p234"/>
          <p:cNvCxnSpPr/>
          <p:nvPr/>
        </p:nvCxnSpPr>
        <p:spPr>
          <a:xfrm rot="5400000">
            <a:off x="3021645" y="4481112"/>
            <a:ext cx="678032" cy="0"/>
          </a:xfrm>
          <a:prstGeom prst="straightConnector1">
            <a:avLst/>
          </a:prstGeom>
          <a:noFill/>
          <a:ln cap="flat" cmpd="sng" w="25400">
            <a:solidFill>
              <a:schemeClr val="accent1"/>
            </a:solidFill>
            <a:prstDash val="solid"/>
            <a:miter lim="800000"/>
            <a:headEnd len="sm" w="sm" type="none"/>
            <a:tailEnd len="sm" w="sm" type="none"/>
          </a:ln>
        </p:spPr>
      </p:cxnSp>
      <p:cxnSp>
        <p:nvCxnSpPr>
          <p:cNvPr id="317" name="Google Shape;317;p234"/>
          <p:cNvCxnSpPr/>
          <p:nvPr/>
        </p:nvCxnSpPr>
        <p:spPr>
          <a:xfrm rot="5400000">
            <a:off x="3021645" y="5265367"/>
            <a:ext cx="678032" cy="0"/>
          </a:xfrm>
          <a:prstGeom prst="straightConnector1">
            <a:avLst/>
          </a:prstGeom>
          <a:noFill/>
          <a:ln cap="flat" cmpd="sng" w="25400">
            <a:solidFill>
              <a:schemeClr val="accent1"/>
            </a:solidFill>
            <a:prstDash val="solid"/>
            <a:miter lim="800000"/>
            <a:headEnd len="sm" w="sm" type="none"/>
            <a:tailEnd len="sm" w="sm" type="none"/>
          </a:ln>
        </p:spPr>
      </p:cxnSp>
      <p:cxnSp>
        <p:nvCxnSpPr>
          <p:cNvPr id="318" name="Google Shape;318;p234"/>
          <p:cNvCxnSpPr/>
          <p:nvPr/>
        </p:nvCxnSpPr>
        <p:spPr>
          <a:xfrm rot="5400000">
            <a:off x="3021645" y="2128350"/>
            <a:ext cx="678032" cy="0"/>
          </a:xfrm>
          <a:prstGeom prst="straightConnector1">
            <a:avLst/>
          </a:prstGeom>
          <a:noFill/>
          <a:ln cap="flat" cmpd="sng" w="25400">
            <a:solidFill>
              <a:schemeClr val="accent1"/>
            </a:solidFill>
            <a:prstDash val="solid"/>
            <a:miter lim="800000"/>
            <a:headEnd len="sm" w="sm" type="none"/>
            <a:tailEnd len="sm" w="sm" type="none"/>
          </a:ln>
        </p:spPr>
      </p:cxnSp>
      <p:sp>
        <p:nvSpPr>
          <p:cNvPr id="319" name="Google Shape;319;p234"/>
          <p:cNvSpPr txBox="1"/>
          <p:nvPr>
            <p:ph idx="9" type="body"/>
          </p:nvPr>
        </p:nvSpPr>
        <p:spPr>
          <a:xfrm>
            <a:off x="636608" y="4927583"/>
            <a:ext cx="2569428" cy="676800"/>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2000"/>
              <a:buNone/>
              <a:defRPr sz="20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0" name="Google Shape;320;p234"/>
          <p:cNvSpPr txBox="1"/>
          <p:nvPr>
            <p:ph idx="13" type="body"/>
          </p:nvPr>
        </p:nvSpPr>
        <p:spPr>
          <a:xfrm>
            <a:off x="3515145" y="4927583"/>
            <a:ext cx="8040099" cy="676800"/>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1600"/>
              <a:buNone/>
              <a:defRPr sz="16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21" name="Google Shape;321;p234"/>
          <p:cNvCxnSpPr/>
          <p:nvPr/>
        </p:nvCxnSpPr>
        <p:spPr>
          <a:xfrm>
            <a:off x="3515145" y="4873701"/>
            <a:ext cx="8040099" cy="0"/>
          </a:xfrm>
          <a:prstGeom prst="straightConnector1">
            <a:avLst/>
          </a:prstGeom>
          <a:noFill/>
          <a:ln cap="flat" cmpd="sng" w="9525">
            <a:solidFill>
              <a:srgbClr val="929292"/>
            </a:solidFill>
            <a:prstDash val="dot"/>
            <a:miter lim="800000"/>
            <a:headEnd len="sm" w="sm" type="none"/>
            <a:tailEnd len="sm" w="sm" type="none"/>
          </a:ln>
        </p:spPr>
      </p:cxn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x Row Slide">
  <p:cSld name="Six Row Slide">
    <p:spTree>
      <p:nvGrpSpPr>
        <p:cNvPr id="322" name="Shape 322"/>
        <p:cNvGrpSpPr/>
        <p:nvPr/>
      </p:nvGrpSpPr>
      <p:grpSpPr>
        <a:xfrm>
          <a:off x="0" y="0"/>
          <a:ext cx="0" cy="0"/>
          <a:chOff x="0" y="0"/>
          <a:chExt cx="0" cy="0"/>
        </a:xfrm>
      </p:grpSpPr>
      <p:sp>
        <p:nvSpPr>
          <p:cNvPr id="323" name="Google Shape;323;p235"/>
          <p:cNvSpPr/>
          <p:nvPr/>
        </p:nvSpPr>
        <p:spPr>
          <a:xfrm>
            <a:off x="0" y="6126479"/>
            <a:ext cx="12192000" cy="738099"/>
          </a:xfrm>
          <a:prstGeom prst="rect">
            <a:avLst/>
          </a:prstGeom>
          <a:gradFill>
            <a:gsLst>
              <a:gs pos="0">
                <a:schemeClr val="accent1"/>
              </a:gs>
              <a:gs pos="100000">
                <a:schemeClr val="accent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324" name="Google Shape;324;p235"/>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lvl1pPr lvl="0" algn="l">
              <a:lnSpc>
                <a:spcPct val="90000"/>
              </a:lnSpc>
              <a:spcBef>
                <a:spcPts val="0"/>
              </a:spcBef>
              <a:spcAft>
                <a:spcPts val="0"/>
              </a:spcAft>
              <a:buClr>
                <a:schemeClr val="accent1"/>
              </a:buClr>
              <a:buSzPts val="3600"/>
              <a:buFont typeface="Montserrat"/>
              <a:buNone/>
              <a:defRPr>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5" name="Google Shape;325;p235"/>
          <p:cNvSpPr txBox="1"/>
          <p:nvPr>
            <p:ph idx="11" type="ftr"/>
          </p:nvPr>
        </p:nvSpPr>
        <p:spPr>
          <a:xfrm>
            <a:off x="636608" y="6272936"/>
            <a:ext cx="8332132" cy="365125"/>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6" name="Google Shape;326;p235"/>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1" sz="1800">
                <a:solidFill>
                  <a:schemeClr val="lt1"/>
                </a:solidFill>
                <a:latin typeface="Montserrat"/>
                <a:ea typeface="Montserrat"/>
                <a:cs typeface="Montserrat"/>
                <a:sym typeface="Montserrat"/>
              </a:defRPr>
            </a:lvl1pPr>
            <a:lvl2pPr indent="0" lvl="1" marL="0" algn="r">
              <a:spcBef>
                <a:spcPts val="0"/>
              </a:spcBef>
              <a:buNone/>
              <a:defRPr b="1" sz="1800">
                <a:solidFill>
                  <a:schemeClr val="lt1"/>
                </a:solidFill>
                <a:latin typeface="Montserrat"/>
                <a:ea typeface="Montserrat"/>
                <a:cs typeface="Montserrat"/>
                <a:sym typeface="Montserrat"/>
              </a:defRPr>
            </a:lvl2pPr>
            <a:lvl3pPr indent="0" lvl="2" marL="0" algn="r">
              <a:spcBef>
                <a:spcPts val="0"/>
              </a:spcBef>
              <a:buNone/>
              <a:defRPr b="1" sz="1800">
                <a:solidFill>
                  <a:schemeClr val="lt1"/>
                </a:solidFill>
                <a:latin typeface="Montserrat"/>
                <a:ea typeface="Montserrat"/>
                <a:cs typeface="Montserrat"/>
                <a:sym typeface="Montserrat"/>
              </a:defRPr>
            </a:lvl3pPr>
            <a:lvl4pPr indent="0" lvl="3" marL="0" algn="r">
              <a:spcBef>
                <a:spcPts val="0"/>
              </a:spcBef>
              <a:buNone/>
              <a:defRPr b="1" sz="1800">
                <a:solidFill>
                  <a:schemeClr val="lt1"/>
                </a:solidFill>
                <a:latin typeface="Montserrat"/>
                <a:ea typeface="Montserrat"/>
                <a:cs typeface="Montserrat"/>
                <a:sym typeface="Montserrat"/>
              </a:defRPr>
            </a:lvl4pPr>
            <a:lvl5pPr indent="0" lvl="4" marL="0" algn="r">
              <a:spcBef>
                <a:spcPts val="0"/>
              </a:spcBef>
              <a:buNone/>
              <a:defRPr b="1" sz="1800">
                <a:solidFill>
                  <a:schemeClr val="lt1"/>
                </a:solidFill>
                <a:latin typeface="Montserrat"/>
                <a:ea typeface="Montserrat"/>
                <a:cs typeface="Montserrat"/>
                <a:sym typeface="Montserrat"/>
              </a:defRPr>
            </a:lvl5pPr>
            <a:lvl6pPr indent="0" lvl="5" marL="0" algn="r">
              <a:spcBef>
                <a:spcPts val="0"/>
              </a:spcBef>
              <a:buNone/>
              <a:defRPr b="1" sz="1800">
                <a:solidFill>
                  <a:schemeClr val="lt1"/>
                </a:solidFill>
                <a:latin typeface="Montserrat"/>
                <a:ea typeface="Montserrat"/>
                <a:cs typeface="Montserrat"/>
                <a:sym typeface="Montserrat"/>
              </a:defRPr>
            </a:lvl6pPr>
            <a:lvl7pPr indent="0" lvl="6" marL="0" algn="r">
              <a:spcBef>
                <a:spcPts val="0"/>
              </a:spcBef>
              <a:buNone/>
              <a:defRPr b="1" sz="1800">
                <a:solidFill>
                  <a:schemeClr val="lt1"/>
                </a:solidFill>
                <a:latin typeface="Montserrat"/>
                <a:ea typeface="Montserrat"/>
                <a:cs typeface="Montserrat"/>
                <a:sym typeface="Montserrat"/>
              </a:defRPr>
            </a:lvl7pPr>
            <a:lvl8pPr indent="0" lvl="7" marL="0" algn="r">
              <a:spcBef>
                <a:spcPts val="0"/>
              </a:spcBef>
              <a:buNone/>
              <a:defRPr b="1" sz="1800">
                <a:solidFill>
                  <a:schemeClr val="lt1"/>
                </a:solidFill>
                <a:latin typeface="Montserrat"/>
                <a:ea typeface="Montserrat"/>
                <a:cs typeface="Montserrat"/>
                <a:sym typeface="Montserrat"/>
              </a:defRPr>
            </a:lvl8pPr>
            <a:lvl9pPr indent="0" lvl="8" marL="0" algn="r">
              <a:spcBef>
                <a:spcPts val="0"/>
              </a:spcBef>
              <a:buNone/>
              <a:defRPr b="1" sz="1800">
                <a:solidFill>
                  <a:schemeClr val="lt1"/>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PH"/>
              <a:t>‹#›</a:t>
            </a:fld>
            <a:endParaRPr/>
          </a:p>
        </p:txBody>
      </p:sp>
      <p:sp>
        <p:nvSpPr>
          <p:cNvPr id="327" name="Google Shape;327;p235"/>
          <p:cNvSpPr txBox="1"/>
          <p:nvPr>
            <p:ph idx="1" type="body"/>
          </p:nvPr>
        </p:nvSpPr>
        <p:spPr>
          <a:xfrm>
            <a:off x="636755" y="1789469"/>
            <a:ext cx="2569429" cy="540000"/>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2000"/>
              <a:buNone/>
              <a:defRPr sz="20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8" name="Google Shape;328;p235"/>
          <p:cNvSpPr txBox="1"/>
          <p:nvPr>
            <p:ph idx="2" type="body"/>
          </p:nvPr>
        </p:nvSpPr>
        <p:spPr>
          <a:xfrm>
            <a:off x="636608" y="2444344"/>
            <a:ext cx="2569428" cy="540000"/>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2000"/>
              <a:buNone/>
              <a:defRPr sz="20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9" name="Google Shape;329;p235"/>
          <p:cNvSpPr txBox="1"/>
          <p:nvPr>
            <p:ph idx="3" type="body"/>
          </p:nvPr>
        </p:nvSpPr>
        <p:spPr>
          <a:xfrm>
            <a:off x="3515146" y="1789334"/>
            <a:ext cx="8040100" cy="540000"/>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1600"/>
              <a:buNone/>
              <a:defRPr sz="16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0" name="Google Shape;330;p235"/>
          <p:cNvSpPr txBox="1"/>
          <p:nvPr>
            <p:ph idx="4" type="body"/>
          </p:nvPr>
        </p:nvSpPr>
        <p:spPr>
          <a:xfrm>
            <a:off x="3515145" y="2444344"/>
            <a:ext cx="8040099" cy="540000"/>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1600"/>
              <a:buNone/>
              <a:defRPr sz="16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31" name="Google Shape;331;p235"/>
          <p:cNvCxnSpPr/>
          <p:nvPr/>
        </p:nvCxnSpPr>
        <p:spPr>
          <a:xfrm>
            <a:off x="3515145" y="2386839"/>
            <a:ext cx="8040099" cy="0"/>
          </a:xfrm>
          <a:prstGeom prst="straightConnector1">
            <a:avLst/>
          </a:prstGeom>
          <a:noFill/>
          <a:ln cap="flat" cmpd="sng" w="9525">
            <a:solidFill>
              <a:srgbClr val="929292"/>
            </a:solidFill>
            <a:prstDash val="dot"/>
            <a:miter lim="800000"/>
            <a:headEnd len="sm" w="sm" type="none"/>
            <a:tailEnd len="sm" w="sm" type="none"/>
          </a:ln>
        </p:spPr>
      </p:cxnSp>
      <p:sp>
        <p:nvSpPr>
          <p:cNvPr id="332" name="Google Shape;332;p235"/>
          <p:cNvSpPr txBox="1"/>
          <p:nvPr>
            <p:ph idx="5" type="body"/>
          </p:nvPr>
        </p:nvSpPr>
        <p:spPr>
          <a:xfrm>
            <a:off x="636608" y="3099354"/>
            <a:ext cx="2569428" cy="540000"/>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2000"/>
              <a:buNone/>
              <a:defRPr sz="20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3" name="Google Shape;333;p235"/>
          <p:cNvSpPr txBox="1"/>
          <p:nvPr>
            <p:ph idx="6" type="body"/>
          </p:nvPr>
        </p:nvSpPr>
        <p:spPr>
          <a:xfrm>
            <a:off x="3515145" y="3099354"/>
            <a:ext cx="8040099" cy="540000"/>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1600"/>
              <a:buNone/>
              <a:defRPr sz="16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34" name="Google Shape;334;p235"/>
          <p:cNvCxnSpPr/>
          <p:nvPr/>
        </p:nvCxnSpPr>
        <p:spPr>
          <a:xfrm>
            <a:off x="3515145" y="3041849"/>
            <a:ext cx="8040099" cy="0"/>
          </a:xfrm>
          <a:prstGeom prst="straightConnector1">
            <a:avLst/>
          </a:prstGeom>
          <a:noFill/>
          <a:ln cap="flat" cmpd="sng" w="9525">
            <a:solidFill>
              <a:srgbClr val="929292"/>
            </a:solidFill>
            <a:prstDash val="dot"/>
            <a:miter lim="800000"/>
            <a:headEnd len="sm" w="sm" type="none"/>
            <a:tailEnd len="sm" w="sm" type="none"/>
          </a:ln>
        </p:spPr>
      </p:cxnSp>
      <p:sp>
        <p:nvSpPr>
          <p:cNvPr id="335" name="Google Shape;335;p235"/>
          <p:cNvSpPr txBox="1"/>
          <p:nvPr>
            <p:ph idx="7" type="body"/>
          </p:nvPr>
        </p:nvSpPr>
        <p:spPr>
          <a:xfrm>
            <a:off x="636608" y="3754364"/>
            <a:ext cx="2569428" cy="540000"/>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2000"/>
              <a:buNone/>
              <a:defRPr sz="20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6" name="Google Shape;336;p235"/>
          <p:cNvSpPr txBox="1"/>
          <p:nvPr>
            <p:ph idx="8" type="body"/>
          </p:nvPr>
        </p:nvSpPr>
        <p:spPr>
          <a:xfrm>
            <a:off x="3515145" y="3754364"/>
            <a:ext cx="8040099" cy="540000"/>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1600"/>
              <a:buNone/>
              <a:defRPr sz="16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37" name="Google Shape;337;p235"/>
          <p:cNvCxnSpPr/>
          <p:nvPr/>
        </p:nvCxnSpPr>
        <p:spPr>
          <a:xfrm>
            <a:off x="3515145" y="3696859"/>
            <a:ext cx="8040099" cy="0"/>
          </a:xfrm>
          <a:prstGeom prst="straightConnector1">
            <a:avLst/>
          </a:prstGeom>
          <a:noFill/>
          <a:ln cap="flat" cmpd="sng" w="9525">
            <a:solidFill>
              <a:srgbClr val="929292"/>
            </a:solidFill>
            <a:prstDash val="dot"/>
            <a:miter lim="800000"/>
            <a:headEnd len="sm" w="sm" type="none"/>
            <a:tailEnd len="sm" w="sm" type="none"/>
          </a:ln>
        </p:spPr>
      </p:cxnSp>
      <p:sp>
        <p:nvSpPr>
          <p:cNvPr id="338" name="Google Shape;338;p235"/>
          <p:cNvSpPr txBox="1"/>
          <p:nvPr>
            <p:ph idx="9" type="body"/>
          </p:nvPr>
        </p:nvSpPr>
        <p:spPr>
          <a:xfrm>
            <a:off x="636608" y="4409374"/>
            <a:ext cx="2569428" cy="540000"/>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2000"/>
              <a:buNone/>
              <a:defRPr sz="20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9" name="Google Shape;339;p235"/>
          <p:cNvSpPr txBox="1"/>
          <p:nvPr>
            <p:ph idx="13" type="body"/>
          </p:nvPr>
        </p:nvSpPr>
        <p:spPr>
          <a:xfrm>
            <a:off x="3515145" y="4409374"/>
            <a:ext cx="8040099" cy="540000"/>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1600"/>
              <a:buNone/>
              <a:defRPr sz="16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40" name="Google Shape;340;p235"/>
          <p:cNvCxnSpPr/>
          <p:nvPr/>
        </p:nvCxnSpPr>
        <p:spPr>
          <a:xfrm>
            <a:off x="3515145" y="4351869"/>
            <a:ext cx="8040099" cy="0"/>
          </a:xfrm>
          <a:prstGeom prst="straightConnector1">
            <a:avLst/>
          </a:prstGeom>
          <a:noFill/>
          <a:ln cap="flat" cmpd="sng" w="9525">
            <a:solidFill>
              <a:srgbClr val="929292"/>
            </a:solidFill>
            <a:prstDash val="dot"/>
            <a:miter lim="800000"/>
            <a:headEnd len="sm" w="sm" type="none"/>
            <a:tailEnd len="sm" w="sm" type="none"/>
          </a:ln>
        </p:spPr>
      </p:cxnSp>
      <p:cxnSp>
        <p:nvCxnSpPr>
          <p:cNvPr id="341" name="Google Shape;341;p235"/>
          <p:cNvCxnSpPr/>
          <p:nvPr/>
        </p:nvCxnSpPr>
        <p:spPr>
          <a:xfrm rot="5400000">
            <a:off x="3090659" y="2714344"/>
            <a:ext cx="540000" cy="0"/>
          </a:xfrm>
          <a:prstGeom prst="straightConnector1">
            <a:avLst/>
          </a:prstGeom>
          <a:noFill/>
          <a:ln cap="flat" cmpd="sng" w="25400">
            <a:solidFill>
              <a:schemeClr val="accent1"/>
            </a:solidFill>
            <a:prstDash val="solid"/>
            <a:miter lim="800000"/>
            <a:headEnd len="sm" w="sm" type="none"/>
            <a:tailEnd len="sm" w="sm" type="none"/>
          </a:ln>
        </p:spPr>
      </p:cxnSp>
      <p:cxnSp>
        <p:nvCxnSpPr>
          <p:cNvPr id="342" name="Google Shape;342;p235"/>
          <p:cNvCxnSpPr/>
          <p:nvPr/>
        </p:nvCxnSpPr>
        <p:spPr>
          <a:xfrm rot="5400000">
            <a:off x="3090659" y="3369354"/>
            <a:ext cx="540000" cy="0"/>
          </a:xfrm>
          <a:prstGeom prst="straightConnector1">
            <a:avLst/>
          </a:prstGeom>
          <a:noFill/>
          <a:ln cap="flat" cmpd="sng" w="25400">
            <a:solidFill>
              <a:schemeClr val="accent1"/>
            </a:solidFill>
            <a:prstDash val="solid"/>
            <a:miter lim="800000"/>
            <a:headEnd len="sm" w="sm" type="none"/>
            <a:tailEnd len="sm" w="sm" type="none"/>
          </a:ln>
        </p:spPr>
      </p:cxnSp>
      <p:cxnSp>
        <p:nvCxnSpPr>
          <p:cNvPr id="343" name="Google Shape;343;p235"/>
          <p:cNvCxnSpPr/>
          <p:nvPr/>
        </p:nvCxnSpPr>
        <p:spPr>
          <a:xfrm rot="5400000">
            <a:off x="3090659" y="4024364"/>
            <a:ext cx="540000" cy="0"/>
          </a:xfrm>
          <a:prstGeom prst="straightConnector1">
            <a:avLst/>
          </a:prstGeom>
          <a:noFill/>
          <a:ln cap="flat" cmpd="sng" w="25400">
            <a:solidFill>
              <a:schemeClr val="accent1"/>
            </a:solidFill>
            <a:prstDash val="solid"/>
            <a:miter lim="800000"/>
            <a:headEnd len="sm" w="sm" type="none"/>
            <a:tailEnd len="sm" w="sm" type="none"/>
          </a:ln>
        </p:spPr>
      </p:cxnSp>
      <p:cxnSp>
        <p:nvCxnSpPr>
          <p:cNvPr id="344" name="Google Shape;344;p235"/>
          <p:cNvCxnSpPr/>
          <p:nvPr/>
        </p:nvCxnSpPr>
        <p:spPr>
          <a:xfrm rot="5400000">
            <a:off x="3090659" y="4679374"/>
            <a:ext cx="540000" cy="0"/>
          </a:xfrm>
          <a:prstGeom prst="straightConnector1">
            <a:avLst/>
          </a:prstGeom>
          <a:noFill/>
          <a:ln cap="flat" cmpd="sng" w="25400">
            <a:solidFill>
              <a:schemeClr val="accent1"/>
            </a:solidFill>
            <a:prstDash val="solid"/>
            <a:miter lim="800000"/>
            <a:headEnd len="sm" w="sm" type="none"/>
            <a:tailEnd len="sm" w="sm" type="none"/>
          </a:ln>
        </p:spPr>
      </p:cxnSp>
      <p:cxnSp>
        <p:nvCxnSpPr>
          <p:cNvPr id="345" name="Google Shape;345;p235"/>
          <p:cNvCxnSpPr/>
          <p:nvPr/>
        </p:nvCxnSpPr>
        <p:spPr>
          <a:xfrm rot="5400000">
            <a:off x="3090659" y="2059334"/>
            <a:ext cx="540000" cy="0"/>
          </a:xfrm>
          <a:prstGeom prst="straightConnector1">
            <a:avLst/>
          </a:prstGeom>
          <a:noFill/>
          <a:ln cap="flat" cmpd="sng" w="25400">
            <a:solidFill>
              <a:schemeClr val="accent1"/>
            </a:solidFill>
            <a:prstDash val="solid"/>
            <a:miter lim="800000"/>
            <a:headEnd len="sm" w="sm" type="none"/>
            <a:tailEnd len="sm" w="sm" type="none"/>
          </a:ln>
        </p:spPr>
      </p:cxnSp>
      <p:cxnSp>
        <p:nvCxnSpPr>
          <p:cNvPr id="346" name="Google Shape;346;p235"/>
          <p:cNvCxnSpPr/>
          <p:nvPr/>
        </p:nvCxnSpPr>
        <p:spPr>
          <a:xfrm rot="5400000">
            <a:off x="3090659" y="5334386"/>
            <a:ext cx="540000" cy="0"/>
          </a:xfrm>
          <a:prstGeom prst="straightConnector1">
            <a:avLst/>
          </a:prstGeom>
          <a:noFill/>
          <a:ln cap="flat" cmpd="sng" w="25400">
            <a:solidFill>
              <a:schemeClr val="accent1"/>
            </a:solidFill>
            <a:prstDash val="solid"/>
            <a:miter lim="800000"/>
            <a:headEnd len="sm" w="sm" type="none"/>
            <a:tailEnd len="sm" w="sm" type="none"/>
          </a:ln>
        </p:spPr>
      </p:cxnSp>
      <p:sp>
        <p:nvSpPr>
          <p:cNvPr id="347" name="Google Shape;347;p235"/>
          <p:cNvSpPr txBox="1"/>
          <p:nvPr>
            <p:ph idx="14" type="body"/>
          </p:nvPr>
        </p:nvSpPr>
        <p:spPr>
          <a:xfrm>
            <a:off x="636608" y="5064386"/>
            <a:ext cx="2569428" cy="540000"/>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2000"/>
              <a:buNone/>
              <a:defRPr sz="20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8" name="Google Shape;348;p235"/>
          <p:cNvSpPr txBox="1"/>
          <p:nvPr>
            <p:ph idx="15" type="body"/>
          </p:nvPr>
        </p:nvSpPr>
        <p:spPr>
          <a:xfrm>
            <a:off x="3515145" y="5064386"/>
            <a:ext cx="8040099" cy="540000"/>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1600"/>
              <a:buNone/>
              <a:defRPr sz="16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49" name="Google Shape;349;p235"/>
          <p:cNvCxnSpPr/>
          <p:nvPr/>
        </p:nvCxnSpPr>
        <p:spPr>
          <a:xfrm>
            <a:off x="3515145" y="5006879"/>
            <a:ext cx="8040099" cy="0"/>
          </a:xfrm>
          <a:prstGeom prst="straightConnector1">
            <a:avLst/>
          </a:prstGeom>
          <a:noFill/>
          <a:ln cap="flat" cmpd="sng" w="9525">
            <a:solidFill>
              <a:srgbClr val="929292"/>
            </a:solidFill>
            <a:prstDash val="dot"/>
            <a:miter lim="800000"/>
            <a:headEnd len="sm" w="sm" type="none"/>
            <a:tailEnd len="sm" w="sm" type="none"/>
          </a:ln>
        </p:spPr>
      </p:cxn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Vertical Chevron">
  <p:cSld name="Two Vertical Chevron">
    <p:spTree>
      <p:nvGrpSpPr>
        <p:cNvPr id="350" name="Shape 350"/>
        <p:cNvGrpSpPr/>
        <p:nvPr/>
      </p:nvGrpSpPr>
      <p:grpSpPr>
        <a:xfrm>
          <a:off x="0" y="0"/>
          <a:ext cx="0" cy="0"/>
          <a:chOff x="0" y="0"/>
          <a:chExt cx="0" cy="0"/>
        </a:xfrm>
      </p:grpSpPr>
      <p:sp>
        <p:nvSpPr>
          <p:cNvPr id="351" name="Google Shape;351;p236"/>
          <p:cNvSpPr/>
          <p:nvPr/>
        </p:nvSpPr>
        <p:spPr>
          <a:xfrm>
            <a:off x="0" y="6126479"/>
            <a:ext cx="12192000" cy="738099"/>
          </a:xfrm>
          <a:prstGeom prst="rect">
            <a:avLst/>
          </a:prstGeom>
          <a:gradFill>
            <a:gsLst>
              <a:gs pos="0">
                <a:schemeClr val="accent1"/>
              </a:gs>
              <a:gs pos="100000">
                <a:schemeClr val="accent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352" name="Google Shape;352;p236"/>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lvl1pPr lvl="0" algn="l">
              <a:lnSpc>
                <a:spcPct val="90000"/>
              </a:lnSpc>
              <a:spcBef>
                <a:spcPts val="0"/>
              </a:spcBef>
              <a:spcAft>
                <a:spcPts val="0"/>
              </a:spcAft>
              <a:buClr>
                <a:schemeClr val="accent1"/>
              </a:buClr>
              <a:buSzPts val="3600"/>
              <a:buFont typeface="Montserrat"/>
              <a:buNone/>
              <a:defRPr>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3" name="Google Shape;353;p236"/>
          <p:cNvSpPr txBox="1"/>
          <p:nvPr>
            <p:ph idx="11" type="ftr"/>
          </p:nvPr>
        </p:nvSpPr>
        <p:spPr>
          <a:xfrm>
            <a:off x="636608" y="6272936"/>
            <a:ext cx="8332132" cy="365125"/>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4" name="Google Shape;354;p236"/>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1" sz="1800">
                <a:solidFill>
                  <a:schemeClr val="lt1"/>
                </a:solidFill>
                <a:latin typeface="Montserrat"/>
                <a:ea typeface="Montserrat"/>
                <a:cs typeface="Montserrat"/>
                <a:sym typeface="Montserrat"/>
              </a:defRPr>
            </a:lvl1pPr>
            <a:lvl2pPr indent="0" lvl="1" marL="0" algn="r">
              <a:spcBef>
                <a:spcPts val="0"/>
              </a:spcBef>
              <a:buNone/>
              <a:defRPr b="1" sz="1800">
                <a:solidFill>
                  <a:schemeClr val="lt1"/>
                </a:solidFill>
                <a:latin typeface="Montserrat"/>
                <a:ea typeface="Montserrat"/>
                <a:cs typeface="Montserrat"/>
                <a:sym typeface="Montserrat"/>
              </a:defRPr>
            </a:lvl2pPr>
            <a:lvl3pPr indent="0" lvl="2" marL="0" algn="r">
              <a:spcBef>
                <a:spcPts val="0"/>
              </a:spcBef>
              <a:buNone/>
              <a:defRPr b="1" sz="1800">
                <a:solidFill>
                  <a:schemeClr val="lt1"/>
                </a:solidFill>
                <a:latin typeface="Montserrat"/>
                <a:ea typeface="Montserrat"/>
                <a:cs typeface="Montserrat"/>
                <a:sym typeface="Montserrat"/>
              </a:defRPr>
            </a:lvl3pPr>
            <a:lvl4pPr indent="0" lvl="3" marL="0" algn="r">
              <a:spcBef>
                <a:spcPts val="0"/>
              </a:spcBef>
              <a:buNone/>
              <a:defRPr b="1" sz="1800">
                <a:solidFill>
                  <a:schemeClr val="lt1"/>
                </a:solidFill>
                <a:latin typeface="Montserrat"/>
                <a:ea typeface="Montserrat"/>
                <a:cs typeface="Montserrat"/>
                <a:sym typeface="Montserrat"/>
              </a:defRPr>
            </a:lvl4pPr>
            <a:lvl5pPr indent="0" lvl="4" marL="0" algn="r">
              <a:spcBef>
                <a:spcPts val="0"/>
              </a:spcBef>
              <a:buNone/>
              <a:defRPr b="1" sz="1800">
                <a:solidFill>
                  <a:schemeClr val="lt1"/>
                </a:solidFill>
                <a:latin typeface="Montserrat"/>
                <a:ea typeface="Montserrat"/>
                <a:cs typeface="Montserrat"/>
                <a:sym typeface="Montserrat"/>
              </a:defRPr>
            </a:lvl5pPr>
            <a:lvl6pPr indent="0" lvl="5" marL="0" algn="r">
              <a:spcBef>
                <a:spcPts val="0"/>
              </a:spcBef>
              <a:buNone/>
              <a:defRPr b="1" sz="1800">
                <a:solidFill>
                  <a:schemeClr val="lt1"/>
                </a:solidFill>
                <a:latin typeface="Montserrat"/>
                <a:ea typeface="Montserrat"/>
                <a:cs typeface="Montserrat"/>
                <a:sym typeface="Montserrat"/>
              </a:defRPr>
            </a:lvl6pPr>
            <a:lvl7pPr indent="0" lvl="6" marL="0" algn="r">
              <a:spcBef>
                <a:spcPts val="0"/>
              </a:spcBef>
              <a:buNone/>
              <a:defRPr b="1" sz="1800">
                <a:solidFill>
                  <a:schemeClr val="lt1"/>
                </a:solidFill>
                <a:latin typeface="Montserrat"/>
                <a:ea typeface="Montserrat"/>
                <a:cs typeface="Montserrat"/>
                <a:sym typeface="Montserrat"/>
              </a:defRPr>
            </a:lvl7pPr>
            <a:lvl8pPr indent="0" lvl="7" marL="0" algn="r">
              <a:spcBef>
                <a:spcPts val="0"/>
              </a:spcBef>
              <a:buNone/>
              <a:defRPr b="1" sz="1800">
                <a:solidFill>
                  <a:schemeClr val="lt1"/>
                </a:solidFill>
                <a:latin typeface="Montserrat"/>
                <a:ea typeface="Montserrat"/>
                <a:cs typeface="Montserrat"/>
                <a:sym typeface="Montserrat"/>
              </a:defRPr>
            </a:lvl8pPr>
            <a:lvl9pPr indent="0" lvl="8" marL="0" algn="r">
              <a:spcBef>
                <a:spcPts val="0"/>
              </a:spcBef>
              <a:buNone/>
              <a:defRPr b="1" sz="1800">
                <a:solidFill>
                  <a:schemeClr val="lt1"/>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PH"/>
              <a:t>‹#›</a:t>
            </a:fld>
            <a:endParaRPr/>
          </a:p>
        </p:txBody>
      </p:sp>
      <p:sp>
        <p:nvSpPr>
          <p:cNvPr id="355" name="Google Shape;355;p236"/>
          <p:cNvSpPr txBox="1"/>
          <p:nvPr>
            <p:ph idx="1" type="body"/>
          </p:nvPr>
        </p:nvSpPr>
        <p:spPr>
          <a:xfrm>
            <a:off x="3515146" y="2084913"/>
            <a:ext cx="8040100" cy="1639666"/>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1600"/>
              <a:buNone/>
              <a:defRPr sz="16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6" name="Google Shape;356;p236"/>
          <p:cNvSpPr txBox="1"/>
          <p:nvPr>
            <p:ph idx="2" type="body"/>
          </p:nvPr>
        </p:nvSpPr>
        <p:spPr>
          <a:xfrm>
            <a:off x="3515145" y="3914832"/>
            <a:ext cx="8040099" cy="1641600"/>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1600"/>
              <a:buNone/>
              <a:defRPr sz="16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7" name="Google Shape;357;p236"/>
          <p:cNvSpPr/>
          <p:nvPr>
            <p:ph idx="3" type="body"/>
          </p:nvPr>
        </p:nvSpPr>
        <p:spPr>
          <a:xfrm rot="5400000">
            <a:off x="1003857" y="1717665"/>
            <a:ext cx="1944806" cy="2679305"/>
          </a:xfrm>
          <a:prstGeom prst="homePlate">
            <a:avLst>
              <a:gd fmla="val 12758" name="adj"/>
            </a:avLst>
          </a:prstGeom>
          <a:solidFill>
            <a:schemeClr val="accent1"/>
          </a:solidFill>
          <a:ln>
            <a:noFill/>
          </a:ln>
        </p:spPr>
        <p:txBody>
          <a:bodyPr anchorCtr="0" anchor="t" bIns="0" lIns="0" spcFirstLastPara="1" rIns="0" wrap="square" tIns="0">
            <a:normAutofit/>
          </a:bodyPr>
          <a:lstStyle>
            <a:lvl1pPr indent="-228600" lvl="0" marL="457200">
              <a:spcBef>
                <a:spcPts val="1000"/>
              </a:spcBef>
              <a:spcAft>
                <a:spcPts val="0"/>
              </a:spcAft>
              <a:buNone/>
              <a:defRPr/>
            </a:lvl1pPr>
          </a:lstStyle>
          <a:p/>
        </p:txBody>
      </p:sp>
      <p:sp>
        <p:nvSpPr>
          <p:cNvPr id="358" name="Google Shape;358;p236"/>
          <p:cNvSpPr txBox="1"/>
          <p:nvPr/>
        </p:nvSpPr>
        <p:spPr>
          <a:xfrm>
            <a:off x="636600" y="2084900"/>
            <a:ext cx="2679305" cy="1820747"/>
          </a:xfrm>
          <a:prstGeom prst="rect">
            <a:avLst/>
          </a:prstGeom>
          <a:noFill/>
          <a:ln>
            <a:noFill/>
          </a:ln>
        </p:spPr>
        <p:txBody>
          <a:bodyPr anchorCtr="0" anchor="ctr" bIns="0" lIns="0" spcFirstLastPara="1" rIns="0" wrap="square" tIns="0">
            <a:normAutofit/>
          </a:bodyPr>
          <a:lstStyle/>
          <a:p>
            <a:pPr indent="0" lvl="0" marL="0" marR="0" rtl="0" algn="ctr">
              <a:lnSpc>
                <a:spcPct val="90000"/>
              </a:lnSpc>
              <a:spcBef>
                <a:spcPts val="0"/>
              </a:spcBef>
              <a:spcAft>
                <a:spcPts val="0"/>
              </a:spcAft>
              <a:buClr>
                <a:schemeClr val="accent1"/>
              </a:buClr>
              <a:buSzPts val="2000"/>
              <a:buFont typeface="Arial"/>
              <a:buNone/>
            </a:pPr>
            <a:r>
              <a:rPr b="0" i="0" lang="en-PH" sz="2000" u="none" cap="none" strike="noStrike">
                <a:solidFill>
                  <a:schemeClr val="lt1"/>
                </a:solidFill>
                <a:latin typeface="Montserrat"/>
                <a:ea typeface="Montserrat"/>
                <a:cs typeface="Montserrat"/>
                <a:sym typeface="Montserrat"/>
              </a:rPr>
              <a:t>Click to edit Master text styles</a:t>
            </a:r>
            <a:endParaRPr b="0" i="0" sz="2000" u="none" cap="none" strike="noStrike">
              <a:solidFill>
                <a:schemeClr val="lt1"/>
              </a:solidFill>
              <a:latin typeface="Montserrat"/>
              <a:ea typeface="Montserrat"/>
              <a:cs typeface="Montserrat"/>
              <a:sym typeface="Montserrat"/>
            </a:endParaRPr>
          </a:p>
        </p:txBody>
      </p:sp>
      <p:sp>
        <p:nvSpPr>
          <p:cNvPr id="359" name="Google Shape;359;p236"/>
          <p:cNvSpPr/>
          <p:nvPr>
            <p:ph idx="4" type="body"/>
          </p:nvPr>
        </p:nvSpPr>
        <p:spPr>
          <a:xfrm rot="5400000">
            <a:off x="956895" y="3540903"/>
            <a:ext cx="2037798" cy="2680321"/>
          </a:xfrm>
          <a:prstGeom prst="chevron">
            <a:avLst>
              <a:gd fmla="val 12110" name="adj"/>
            </a:avLst>
          </a:prstGeom>
          <a:solidFill>
            <a:schemeClr val="accent2"/>
          </a:solidFill>
          <a:ln>
            <a:noFill/>
          </a:ln>
        </p:spPr>
        <p:txBody>
          <a:bodyPr anchorCtr="0" anchor="t" bIns="0" lIns="0" spcFirstLastPara="1" rIns="0" wrap="square" tIns="0">
            <a:normAutofit/>
          </a:bodyPr>
          <a:lstStyle>
            <a:lvl1pPr indent="-228600" lvl="0" marL="457200">
              <a:spcBef>
                <a:spcPts val="1000"/>
              </a:spcBef>
              <a:spcAft>
                <a:spcPts val="0"/>
              </a:spcAft>
              <a:buNone/>
              <a:defRPr/>
            </a:lvl1pPr>
          </a:lstStyle>
          <a:p/>
        </p:txBody>
      </p:sp>
      <p:sp>
        <p:nvSpPr>
          <p:cNvPr id="360" name="Google Shape;360;p236"/>
          <p:cNvSpPr txBox="1"/>
          <p:nvPr/>
        </p:nvSpPr>
        <p:spPr>
          <a:xfrm>
            <a:off x="635613" y="4108939"/>
            <a:ext cx="2680321" cy="1544243"/>
          </a:xfrm>
          <a:prstGeom prst="rect">
            <a:avLst/>
          </a:prstGeom>
          <a:noFill/>
          <a:ln>
            <a:noFill/>
          </a:ln>
        </p:spPr>
        <p:txBody>
          <a:bodyPr anchorCtr="0" anchor="ctr" bIns="0" lIns="0" spcFirstLastPara="1" rIns="0" wrap="square" tIns="0">
            <a:normAutofit/>
          </a:bodyPr>
          <a:lstStyle/>
          <a:p>
            <a:pPr indent="0" lvl="0" marL="0" marR="0" rtl="0" algn="ctr">
              <a:lnSpc>
                <a:spcPct val="90000"/>
              </a:lnSpc>
              <a:spcBef>
                <a:spcPts val="0"/>
              </a:spcBef>
              <a:spcAft>
                <a:spcPts val="0"/>
              </a:spcAft>
              <a:buClr>
                <a:schemeClr val="accent1"/>
              </a:buClr>
              <a:buSzPts val="2000"/>
              <a:buFont typeface="Arial"/>
              <a:buNone/>
            </a:pPr>
            <a:r>
              <a:rPr b="0" i="0" lang="en-PH" sz="2000" u="none" cap="none" strike="noStrike">
                <a:solidFill>
                  <a:schemeClr val="lt1"/>
                </a:solidFill>
                <a:latin typeface="Montserrat"/>
                <a:ea typeface="Montserrat"/>
                <a:cs typeface="Montserrat"/>
                <a:sym typeface="Montserrat"/>
              </a:rPr>
              <a:t>Click to edit Master text styles</a:t>
            </a:r>
            <a:endParaRPr b="0" i="0" sz="2000" u="none" cap="none" strike="noStrike">
              <a:solidFill>
                <a:schemeClr val="lt1"/>
              </a:solidFill>
              <a:latin typeface="Montserrat"/>
              <a:ea typeface="Montserrat"/>
              <a:cs typeface="Montserrat"/>
              <a:sym typeface="Montserrat"/>
            </a:endParaRPr>
          </a:p>
        </p:txBody>
      </p:sp>
      <p:cxnSp>
        <p:nvCxnSpPr>
          <p:cNvPr id="361" name="Google Shape;361;p236"/>
          <p:cNvCxnSpPr/>
          <p:nvPr/>
        </p:nvCxnSpPr>
        <p:spPr>
          <a:xfrm>
            <a:off x="3515144" y="3819706"/>
            <a:ext cx="8040099" cy="0"/>
          </a:xfrm>
          <a:prstGeom prst="straightConnector1">
            <a:avLst/>
          </a:prstGeom>
          <a:noFill/>
          <a:ln cap="flat" cmpd="sng" w="9525">
            <a:solidFill>
              <a:srgbClr val="929292"/>
            </a:solidFill>
            <a:prstDash val="dot"/>
            <a:miter lim="800000"/>
            <a:headEnd len="sm" w="sm" type="none"/>
            <a:tailEnd len="sm" w="sm" type="none"/>
          </a:ln>
        </p:spPr>
      </p:cxnSp>
      <p:sp>
        <p:nvSpPr>
          <p:cNvPr id="362" name="Google Shape;362;p236"/>
          <p:cNvSpPr txBox="1"/>
          <p:nvPr>
            <p:ph idx="5" type="body"/>
          </p:nvPr>
        </p:nvSpPr>
        <p:spPr>
          <a:xfrm>
            <a:off x="3515144" y="1664087"/>
            <a:ext cx="8040098" cy="276873"/>
          </a:xfrm>
          <a:prstGeom prst="rect">
            <a:avLst/>
          </a:prstGeom>
          <a:noFill/>
          <a:ln>
            <a:noFill/>
          </a:ln>
        </p:spPr>
        <p:txBody>
          <a:bodyPr anchorCtr="0" anchor="b" bIns="0" lIns="0" spcFirstLastPara="1" rIns="0" wrap="square" tIns="0">
            <a:normAutofit/>
          </a:bodyPr>
          <a:lstStyle>
            <a:lvl1pPr indent="-228600" lvl="0" marL="457200" algn="l">
              <a:lnSpc>
                <a:spcPct val="90000"/>
              </a:lnSpc>
              <a:spcBef>
                <a:spcPts val="1000"/>
              </a:spcBef>
              <a:spcAft>
                <a:spcPts val="0"/>
              </a:spcAft>
              <a:buSzPts val="2000"/>
              <a:buNone/>
              <a:defRPr sz="20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63" name="Google Shape;363;p236"/>
          <p:cNvCxnSpPr/>
          <p:nvPr/>
        </p:nvCxnSpPr>
        <p:spPr>
          <a:xfrm>
            <a:off x="3515144" y="2015771"/>
            <a:ext cx="8040098" cy="0"/>
          </a:xfrm>
          <a:prstGeom prst="straightConnector1">
            <a:avLst/>
          </a:prstGeom>
          <a:noFill/>
          <a:ln cap="flat" cmpd="sng" w="25400">
            <a:solidFill>
              <a:schemeClr val="accent1"/>
            </a:solidFill>
            <a:prstDash val="solid"/>
            <a:miter lim="800000"/>
            <a:headEnd len="sm" w="sm" type="none"/>
            <a:tailEnd len="sm" w="sm" type="none"/>
          </a:ln>
        </p:spPr>
      </p:cxn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Vertical Chevron">
  <p:cSld name="Three Vertical Chevron">
    <p:spTree>
      <p:nvGrpSpPr>
        <p:cNvPr id="364" name="Shape 364"/>
        <p:cNvGrpSpPr/>
        <p:nvPr/>
      </p:nvGrpSpPr>
      <p:grpSpPr>
        <a:xfrm>
          <a:off x="0" y="0"/>
          <a:ext cx="0" cy="0"/>
          <a:chOff x="0" y="0"/>
          <a:chExt cx="0" cy="0"/>
        </a:xfrm>
      </p:grpSpPr>
      <p:sp>
        <p:nvSpPr>
          <p:cNvPr id="365" name="Google Shape;365;p237"/>
          <p:cNvSpPr/>
          <p:nvPr/>
        </p:nvSpPr>
        <p:spPr>
          <a:xfrm>
            <a:off x="0" y="6126479"/>
            <a:ext cx="12192000" cy="738099"/>
          </a:xfrm>
          <a:prstGeom prst="rect">
            <a:avLst/>
          </a:prstGeom>
          <a:gradFill>
            <a:gsLst>
              <a:gs pos="0">
                <a:schemeClr val="accent1"/>
              </a:gs>
              <a:gs pos="100000">
                <a:schemeClr val="accent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366" name="Google Shape;366;p237"/>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lvl1pPr lvl="0" algn="l">
              <a:lnSpc>
                <a:spcPct val="90000"/>
              </a:lnSpc>
              <a:spcBef>
                <a:spcPts val="0"/>
              </a:spcBef>
              <a:spcAft>
                <a:spcPts val="0"/>
              </a:spcAft>
              <a:buClr>
                <a:schemeClr val="accent1"/>
              </a:buClr>
              <a:buSzPts val="3600"/>
              <a:buFont typeface="Montserrat"/>
              <a:buNone/>
              <a:defRPr>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7" name="Google Shape;367;p237"/>
          <p:cNvSpPr txBox="1"/>
          <p:nvPr>
            <p:ph idx="11" type="ftr"/>
          </p:nvPr>
        </p:nvSpPr>
        <p:spPr>
          <a:xfrm>
            <a:off x="636608" y="6272936"/>
            <a:ext cx="8332132" cy="365125"/>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8" name="Google Shape;368;p237"/>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1" sz="1800">
                <a:solidFill>
                  <a:schemeClr val="lt1"/>
                </a:solidFill>
                <a:latin typeface="Montserrat"/>
                <a:ea typeface="Montserrat"/>
                <a:cs typeface="Montserrat"/>
                <a:sym typeface="Montserrat"/>
              </a:defRPr>
            </a:lvl1pPr>
            <a:lvl2pPr indent="0" lvl="1" marL="0" algn="r">
              <a:spcBef>
                <a:spcPts val="0"/>
              </a:spcBef>
              <a:buNone/>
              <a:defRPr b="1" sz="1800">
                <a:solidFill>
                  <a:schemeClr val="lt1"/>
                </a:solidFill>
                <a:latin typeface="Montserrat"/>
                <a:ea typeface="Montserrat"/>
                <a:cs typeface="Montserrat"/>
                <a:sym typeface="Montserrat"/>
              </a:defRPr>
            </a:lvl2pPr>
            <a:lvl3pPr indent="0" lvl="2" marL="0" algn="r">
              <a:spcBef>
                <a:spcPts val="0"/>
              </a:spcBef>
              <a:buNone/>
              <a:defRPr b="1" sz="1800">
                <a:solidFill>
                  <a:schemeClr val="lt1"/>
                </a:solidFill>
                <a:latin typeface="Montserrat"/>
                <a:ea typeface="Montserrat"/>
                <a:cs typeface="Montserrat"/>
                <a:sym typeface="Montserrat"/>
              </a:defRPr>
            </a:lvl3pPr>
            <a:lvl4pPr indent="0" lvl="3" marL="0" algn="r">
              <a:spcBef>
                <a:spcPts val="0"/>
              </a:spcBef>
              <a:buNone/>
              <a:defRPr b="1" sz="1800">
                <a:solidFill>
                  <a:schemeClr val="lt1"/>
                </a:solidFill>
                <a:latin typeface="Montserrat"/>
                <a:ea typeface="Montserrat"/>
                <a:cs typeface="Montserrat"/>
                <a:sym typeface="Montserrat"/>
              </a:defRPr>
            </a:lvl4pPr>
            <a:lvl5pPr indent="0" lvl="4" marL="0" algn="r">
              <a:spcBef>
                <a:spcPts val="0"/>
              </a:spcBef>
              <a:buNone/>
              <a:defRPr b="1" sz="1800">
                <a:solidFill>
                  <a:schemeClr val="lt1"/>
                </a:solidFill>
                <a:latin typeface="Montserrat"/>
                <a:ea typeface="Montserrat"/>
                <a:cs typeface="Montserrat"/>
                <a:sym typeface="Montserrat"/>
              </a:defRPr>
            </a:lvl5pPr>
            <a:lvl6pPr indent="0" lvl="5" marL="0" algn="r">
              <a:spcBef>
                <a:spcPts val="0"/>
              </a:spcBef>
              <a:buNone/>
              <a:defRPr b="1" sz="1800">
                <a:solidFill>
                  <a:schemeClr val="lt1"/>
                </a:solidFill>
                <a:latin typeface="Montserrat"/>
                <a:ea typeface="Montserrat"/>
                <a:cs typeface="Montserrat"/>
                <a:sym typeface="Montserrat"/>
              </a:defRPr>
            </a:lvl6pPr>
            <a:lvl7pPr indent="0" lvl="6" marL="0" algn="r">
              <a:spcBef>
                <a:spcPts val="0"/>
              </a:spcBef>
              <a:buNone/>
              <a:defRPr b="1" sz="1800">
                <a:solidFill>
                  <a:schemeClr val="lt1"/>
                </a:solidFill>
                <a:latin typeface="Montserrat"/>
                <a:ea typeface="Montserrat"/>
                <a:cs typeface="Montserrat"/>
                <a:sym typeface="Montserrat"/>
              </a:defRPr>
            </a:lvl7pPr>
            <a:lvl8pPr indent="0" lvl="7" marL="0" algn="r">
              <a:spcBef>
                <a:spcPts val="0"/>
              </a:spcBef>
              <a:buNone/>
              <a:defRPr b="1" sz="1800">
                <a:solidFill>
                  <a:schemeClr val="lt1"/>
                </a:solidFill>
                <a:latin typeface="Montserrat"/>
                <a:ea typeface="Montserrat"/>
                <a:cs typeface="Montserrat"/>
                <a:sym typeface="Montserrat"/>
              </a:defRPr>
            </a:lvl8pPr>
            <a:lvl9pPr indent="0" lvl="8" marL="0" algn="r">
              <a:spcBef>
                <a:spcPts val="0"/>
              </a:spcBef>
              <a:buNone/>
              <a:defRPr b="1" sz="1800">
                <a:solidFill>
                  <a:schemeClr val="lt1"/>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PH"/>
              <a:t>‹#›</a:t>
            </a:fld>
            <a:endParaRPr/>
          </a:p>
        </p:txBody>
      </p:sp>
      <p:sp>
        <p:nvSpPr>
          <p:cNvPr id="369" name="Google Shape;369;p237"/>
          <p:cNvSpPr txBox="1"/>
          <p:nvPr>
            <p:ph idx="1" type="body"/>
          </p:nvPr>
        </p:nvSpPr>
        <p:spPr>
          <a:xfrm>
            <a:off x="3515146" y="2084912"/>
            <a:ext cx="8040100" cy="1083408"/>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1600"/>
              <a:buNone/>
              <a:defRPr sz="16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0" name="Google Shape;370;p237"/>
          <p:cNvSpPr txBox="1"/>
          <p:nvPr>
            <p:ph idx="2" type="body"/>
          </p:nvPr>
        </p:nvSpPr>
        <p:spPr>
          <a:xfrm>
            <a:off x="3515145" y="3322794"/>
            <a:ext cx="8040099" cy="1083600"/>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1600"/>
              <a:buNone/>
              <a:defRPr sz="16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1" name="Google Shape;371;p237"/>
          <p:cNvSpPr txBox="1"/>
          <p:nvPr>
            <p:ph idx="3" type="body"/>
          </p:nvPr>
        </p:nvSpPr>
        <p:spPr>
          <a:xfrm>
            <a:off x="3515145" y="4560866"/>
            <a:ext cx="8040099" cy="1083600"/>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1600"/>
              <a:buNone/>
              <a:defRPr sz="16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2" name="Google Shape;372;p237"/>
          <p:cNvSpPr/>
          <p:nvPr>
            <p:ph idx="4" type="body"/>
          </p:nvPr>
        </p:nvSpPr>
        <p:spPr>
          <a:xfrm rot="5400000">
            <a:off x="1320548" y="1400972"/>
            <a:ext cx="1311422" cy="2679305"/>
          </a:xfrm>
          <a:prstGeom prst="homePlate">
            <a:avLst>
              <a:gd fmla="val 18119" name="adj"/>
            </a:avLst>
          </a:prstGeom>
          <a:solidFill>
            <a:schemeClr val="accent5"/>
          </a:solidFill>
          <a:ln>
            <a:noFill/>
          </a:ln>
        </p:spPr>
        <p:txBody>
          <a:bodyPr anchorCtr="0" anchor="t" bIns="0" lIns="0" spcFirstLastPara="1" rIns="0" wrap="square" tIns="0">
            <a:normAutofit/>
          </a:bodyPr>
          <a:lstStyle>
            <a:lvl1pPr indent="-228600" lvl="0" marL="457200">
              <a:spcBef>
                <a:spcPts val="1000"/>
              </a:spcBef>
              <a:spcAft>
                <a:spcPts val="0"/>
              </a:spcAft>
              <a:buNone/>
              <a:defRPr/>
            </a:lvl1pPr>
          </a:lstStyle>
          <a:p/>
        </p:txBody>
      </p:sp>
      <p:sp>
        <p:nvSpPr>
          <p:cNvPr id="373" name="Google Shape;373;p237"/>
          <p:cNvSpPr txBox="1"/>
          <p:nvPr/>
        </p:nvSpPr>
        <p:spPr>
          <a:xfrm>
            <a:off x="636584" y="2084892"/>
            <a:ext cx="2679305" cy="1192614"/>
          </a:xfrm>
          <a:prstGeom prst="rect">
            <a:avLst/>
          </a:prstGeom>
          <a:noFill/>
          <a:ln>
            <a:noFill/>
          </a:ln>
        </p:spPr>
        <p:txBody>
          <a:bodyPr anchorCtr="0" anchor="ctr" bIns="0" lIns="0" spcFirstLastPara="1" rIns="0" wrap="square" tIns="0">
            <a:normAutofit/>
          </a:bodyPr>
          <a:lstStyle/>
          <a:p>
            <a:pPr indent="0" lvl="0" marL="0" marR="0" rtl="0" algn="ctr">
              <a:lnSpc>
                <a:spcPct val="90000"/>
              </a:lnSpc>
              <a:spcBef>
                <a:spcPts val="0"/>
              </a:spcBef>
              <a:spcAft>
                <a:spcPts val="0"/>
              </a:spcAft>
              <a:buClr>
                <a:schemeClr val="accent1"/>
              </a:buClr>
              <a:buSzPts val="2000"/>
              <a:buFont typeface="Arial"/>
              <a:buNone/>
            </a:pPr>
            <a:r>
              <a:rPr b="0" i="0" lang="en-PH" sz="2000" u="none" cap="none" strike="noStrike">
                <a:solidFill>
                  <a:schemeClr val="lt1"/>
                </a:solidFill>
                <a:latin typeface="Montserrat"/>
                <a:ea typeface="Montserrat"/>
                <a:cs typeface="Montserrat"/>
                <a:sym typeface="Montserrat"/>
              </a:rPr>
              <a:t>Click to edit Master text styles</a:t>
            </a:r>
            <a:endParaRPr b="0" i="0" sz="2000" u="none" cap="none" strike="noStrike">
              <a:solidFill>
                <a:schemeClr val="lt1"/>
              </a:solidFill>
              <a:latin typeface="Montserrat"/>
              <a:ea typeface="Montserrat"/>
              <a:cs typeface="Montserrat"/>
              <a:sym typeface="Montserrat"/>
            </a:endParaRPr>
          </a:p>
        </p:txBody>
      </p:sp>
      <p:sp>
        <p:nvSpPr>
          <p:cNvPr id="374" name="Google Shape;374;p237"/>
          <p:cNvSpPr/>
          <p:nvPr>
            <p:ph idx="5" type="body"/>
          </p:nvPr>
        </p:nvSpPr>
        <p:spPr>
          <a:xfrm rot="5400000">
            <a:off x="1288728" y="2620925"/>
            <a:ext cx="1374127" cy="2680321"/>
          </a:xfrm>
          <a:prstGeom prst="chevron">
            <a:avLst>
              <a:gd fmla="val 16819" name="adj"/>
            </a:avLst>
          </a:prstGeom>
          <a:solidFill>
            <a:schemeClr val="accent1"/>
          </a:solidFill>
          <a:ln>
            <a:noFill/>
          </a:ln>
        </p:spPr>
        <p:txBody>
          <a:bodyPr anchorCtr="0" anchor="t" bIns="0" lIns="0" spcFirstLastPara="1" rIns="0" wrap="square" tIns="0">
            <a:normAutofit/>
          </a:bodyPr>
          <a:lstStyle>
            <a:lvl1pPr indent="-228600" lvl="0" marL="457200">
              <a:spcBef>
                <a:spcPts val="1000"/>
              </a:spcBef>
              <a:spcAft>
                <a:spcPts val="0"/>
              </a:spcAft>
              <a:buNone/>
              <a:defRPr/>
            </a:lvl1pPr>
          </a:lstStyle>
          <a:p/>
        </p:txBody>
      </p:sp>
      <p:sp>
        <p:nvSpPr>
          <p:cNvPr id="375" name="Google Shape;375;p237"/>
          <p:cNvSpPr txBox="1"/>
          <p:nvPr/>
        </p:nvSpPr>
        <p:spPr>
          <a:xfrm>
            <a:off x="635628" y="3505136"/>
            <a:ext cx="2680321" cy="911898"/>
          </a:xfrm>
          <a:prstGeom prst="rect">
            <a:avLst/>
          </a:prstGeom>
          <a:noFill/>
          <a:ln>
            <a:noFill/>
          </a:ln>
        </p:spPr>
        <p:txBody>
          <a:bodyPr anchorCtr="0" anchor="ctr" bIns="0" lIns="0" spcFirstLastPara="1" rIns="0" wrap="square" tIns="0">
            <a:normAutofit/>
          </a:bodyPr>
          <a:lstStyle/>
          <a:p>
            <a:pPr indent="0" lvl="0" marL="0" marR="0" rtl="0" algn="ctr">
              <a:lnSpc>
                <a:spcPct val="90000"/>
              </a:lnSpc>
              <a:spcBef>
                <a:spcPts val="0"/>
              </a:spcBef>
              <a:spcAft>
                <a:spcPts val="0"/>
              </a:spcAft>
              <a:buClr>
                <a:schemeClr val="accent1"/>
              </a:buClr>
              <a:buSzPts val="2000"/>
              <a:buFont typeface="Arial"/>
              <a:buNone/>
            </a:pPr>
            <a:r>
              <a:rPr b="0" i="0" lang="en-PH" sz="2000" u="none" cap="none" strike="noStrike">
                <a:solidFill>
                  <a:schemeClr val="lt1"/>
                </a:solidFill>
                <a:latin typeface="Montserrat"/>
                <a:ea typeface="Montserrat"/>
                <a:cs typeface="Montserrat"/>
                <a:sym typeface="Montserrat"/>
              </a:rPr>
              <a:t>Click to edit Master text styles</a:t>
            </a:r>
            <a:endParaRPr b="0" i="0" sz="2000" u="none" cap="none" strike="noStrike">
              <a:solidFill>
                <a:schemeClr val="lt1"/>
              </a:solidFill>
              <a:latin typeface="Montserrat"/>
              <a:ea typeface="Montserrat"/>
              <a:cs typeface="Montserrat"/>
              <a:sym typeface="Montserrat"/>
            </a:endParaRPr>
          </a:p>
        </p:txBody>
      </p:sp>
      <p:sp>
        <p:nvSpPr>
          <p:cNvPr id="376" name="Google Shape;376;p237"/>
          <p:cNvSpPr/>
          <p:nvPr>
            <p:ph idx="6" type="body"/>
          </p:nvPr>
        </p:nvSpPr>
        <p:spPr>
          <a:xfrm rot="5400000">
            <a:off x="1288728" y="3872738"/>
            <a:ext cx="1374127" cy="2680321"/>
          </a:xfrm>
          <a:prstGeom prst="chevron">
            <a:avLst>
              <a:gd fmla="val 16819" name="adj"/>
            </a:avLst>
          </a:prstGeom>
          <a:solidFill>
            <a:schemeClr val="accent2"/>
          </a:solidFill>
          <a:ln>
            <a:noFill/>
          </a:ln>
        </p:spPr>
        <p:txBody>
          <a:bodyPr anchorCtr="0" anchor="t" bIns="0" lIns="0" spcFirstLastPara="1" rIns="0" wrap="square" tIns="0">
            <a:normAutofit/>
          </a:bodyPr>
          <a:lstStyle>
            <a:lvl1pPr indent="-228600" lvl="0" marL="457200">
              <a:spcBef>
                <a:spcPts val="1000"/>
              </a:spcBef>
              <a:spcAft>
                <a:spcPts val="0"/>
              </a:spcAft>
              <a:buNone/>
              <a:defRPr/>
            </a:lvl1pPr>
          </a:lstStyle>
          <a:p/>
        </p:txBody>
      </p:sp>
      <p:sp>
        <p:nvSpPr>
          <p:cNvPr id="377" name="Google Shape;377;p237"/>
          <p:cNvSpPr txBox="1"/>
          <p:nvPr/>
        </p:nvSpPr>
        <p:spPr>
          <a:xfrm>
            <a:off x="635628" y="4756936"/>
            <a:ext cx="2680321" cy="911898"/>
          </a:xfrm>
          <a:prstGeom prst="rect">
            <a:avLst/>
          </a:prstGeom>
          <a:noFill/>
          <a:ln>
            <a:noFill/>
          </a:ln>
        </p:spPr>
        <p:txBody>
          <a:bodyPr anchorCtr="0" anchor="ctr" bIns="0" lIns="0" spcFirstLastPara="1" rIns="0" wrap="square" tIns="0">
            <a:normAutofit/>
          </a:bodyPr>
          <a:lstStyle/>
          <a:p>
            <a:pPr indent="0" lvl="0" marL="0" marR="0" rtl="0" algn="ctr">
              <a:lnSpc>
                <a:spcPct val="90000"/>
              </a:lnSpc>
              <a:spcBef>
                <a:spcPts val="0"/>
              </a:spcBef>
              <a:spcAft>
                <a:spcPts val="0"/>
              </a:spcAft>
              <a:buClr>
                <a:schemeClr val="accent1"/>
              </a:buClr>
              <a:buSzPts val="2000"/>
              <a:buFont typeface="Arial"/>
              <a:buNone/>
            </a:pPr>
            <a:r>
              <a:rPr b="0" i="0" lang="en-PH" sz="2000" u="none" cap="none" strike="noStrike">
                <a:solidFill>
                  <a:schemeClr val="lt1"/>
                </a:solidFill>
                <a:latin typeface="Montserrat"/>
                <a:ea typeface="Montserrat"/>
                <a:cs typeface="Montserrat"/>
                <a:sym typeface="Montserrat"/>
              </a:rPr>
              <a:t>Click to edit Master text styles</a:t>
            </a:r>
            <a:endParaRPr b="0" i="0" sz="2000" u="none" cap="none" strike="noStrike">
              <a:solidFill>
                <a:schemeClr val="lt1"/>
              </a:solidFill>
              <a:latin typeface="Montserrat"/>
              <a:ea typeface="Montserrat"/>
              <a:cs typeface="Montserrat"/>
              <a:sym typeface="Montserrat"/>
            </a:endParaRPr>
          </a:p>
        </p:txBody>
      </p:sp>
      <p:cxnSp>
        <p:nvCxnSpPr>
          <p:cNvPr id="378" name="Google Shape;378;p237"/>
          <p:cNvCxnSpPr/>
          <p:nvPr/>
        </p:nvCxnSpPr>
        <p:spPr>
          <a:xfrm>
            <a:off x="3515145" y="4483630"/>
            <a:ext cx="8040099" cy="0"/>
          </a:xfrm>
          <a:prstGeom prst="straightConnector1">
            <a:avLst/>
          </a:prstGeom>
          <a:noFill/>
          <a:ln cap="flat" cmpd="sng" w="9525">
            <a:solidFill>
              <a:srgbClr val="929292"/>
            </a:solidFill>
            <a:prstDash val="dot"/>
            <a:miter lim="800000"/>
            <a:headEnd len="sm" w="sm" type="none"/>
            <a:tailEnd len="sm" w="sm" type="none"/>
          </a:ln>
        </p:spPr>
      </p:cxnSp>
      <p:cxnSp>
        <p:nvCxnSpPr>
          <p:cNvPr id="379" name="Google Shape;379;p237"/>
          <p:cNvCxnSpPr/>
          <p:nvPr/>
        </p:nvCxnSpPr>
        <p:spPr>
          <a:xfrm>
            <a:off x="3515145" y="3245557"/>
            <a:ext cx="8040099" cy="0"/>
          </a:xfrm>
          <a:prstGeom prst="straightConnector1">
            <a:avLst/>
          </a:prstGeom>
          <a:noFill/>
          <a:ln cap="flat" cmpd="sng" w="9525">
            <a:solidFill>
              <a:srgbClr val="929292"/>
            </a:solidFill>
            <a:prstDash val="dot"/>
            <a:miter lim="800000"/>
            <a:headEnd len="sm" w="sm" type="none"/>
            <a:tailEnd len="sm" w="sm" type="none"/>
          </a:ln>
        </p:spPr>
      </p:cxnSp>
      <p:sp>
        <p:nvSpPr>
          <p:cNvPr id="380" name="Google Shape;380;p237"/>
          <p:cNvSpPr txBox="1"/>
          <p:nvPr>
            <p:ph idx="7" type="body"/>
          </p:nvPr>
        </p:nvSpPr>
        <p:spPr>
          <a:xfrm>
            <a:off x="3515144" y="1664087"/>
            <a:ext cx="8040098" cy="276873"/>
          </a:xfrm>
          <a:prstGeom prst="rect">
            <a:avLst/>
          </a:prstGeom>
          <a:noFill/>
          <a:ln>
            <a:noFill/>
          </a:ln>
        </p:spPr>
        <p:txBody>
          <a:bodyPr anchorCtr="0" anchor="b" bIns="0" lIns="0" spcFirstLastPara="1" rIns="0" wrap="square" tIns="0">
            <a:normAutofit/>
          </a:bodyPr>
          <a:lstStyle>
            <a:lvl1pPr indent="-228600" lvl="0" marL="457200" algn="l">
              <a:lnSpc>
                <a:spcPct val="90000"/>
              </a:lnSpc>
              <a:spcBef>
                <a:spcPts val="1000"/>
              </a:spcBef>
              <a:spcAft>
                <a:spcPts val="0"/>
              </a:spcAft>
              <a:buSzPts val="2000"/>
              <a:buNone/>
              <a:defRPr sz="20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81" name="Google Shape;381;p237"/>
          <p:cNvCxnSpPr/>
          <p:nvPr/>
        </p:nvCxnSpPr>
        <p:spPr>
          <a:xfrm>
            <a:off x="3515144" y="2015771"/>
            <a:ext cx="8040098" cy="0"/>
          </a:xfrm>
          <a:prstGeom prst="straightConnector1">
            <a:avLst/>
          </a:prstGeom>
          <a:noFill/>
          <a:ln cap="flat" cmpd="sng" w="25400">
            <a:solidFill>
              <a:schemeClr val="accent1"/>
            </a:solidFill>
            <a:prstDash val="solid"/>
            <a:miter lim="800000"/>
            <a:headEnd len="sm" w="sm" type="none"/>
            <a:tailEnd len="sm" w="sm" type="none"/>
          </a:ln>
        </p:spPr>
      </p:cxn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Vertical Chevron">
  <p:cSld name="Four Vertical Chevron">
    <p:spTree>
      <p:nvGrpSpPr>
        <p:cNvPr id="382" name="Shape 382"/>
        <p:cNvGrpSpPr/>
        <p:nvPr/>
      </p:nvGrpSpPr>
      <p:grpSpPr>
        <a:xfrm>
          <a:off x="0" y="0"/>
          <a:ext cx="0" cy="0"/>
          <a:chOff x="0" y="0"/>
          <a:chExt cx="0" cy="0"/>
        </a:xfrm>
      </p:grpSpPr>
      <p:sp>
        <p:nvSpPr>
          <p:cNvPr id="383" name="Google Shape;383;p238"/>
          <p:cNvSpPr/>
          <p:nvPr/>
        </p:nvSpPr>
        <p:spPr>
          <a:xfrm>
            <a:off x="0" y="6126479"/>
            <a:ext cx="12192000" cy="738099"/>
          </a:xfrm>
          <a:prstGeom prst="rect">
            <a:avLst/>
          </a:prstGeom>
          <a:gradFill>
            <a:gsLst>
              <a:gs pos="0">
                <a:schemeClr val="accent1"/>
              </a:gs>
              <a:gs pos="100000">
                <a:schemeClr val="accent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384" name="Google Shape;384;p238"/>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lvl1pPr lvl="0" algn="l">
              <a:lnSpc>
                <a:spcPct val="90000"/>
              </a:lnSpc>
              <a:spcBef>
                <a:spcPts val="0"/>
              </a:spcBef>
              <a:spcAft>
                <a:spcPts val="0"/>
              </a:spcAft>
              <a:buClr>
                <a:schemeClr val="accent1"/>
              </a:buClr>
              <a:buSzPts val="3600"/>
              <a:buFont typeface="Montserrat"/>
              <a:buNone/>
              <a:defRPr>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5" name="Google Shape;385;p238"/>
          <p:cNvSpPr txBox="1"/>
          <p:nvPr>
            <p:ph idx="11" type="ftr"/>
          </p:nvPr>
        </p:nvSpPr>
        <p:spPr>
          <a:xfrm>
            <a:off x="636608" y="6272936"/>
            <a:ext cx="8332132" cy="365125"/>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6" name="Google Shape;386;p238"/>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1" sz="1800">
                <a:solidFill>
                  <a:schemeClr val="lt1"/>
                </a:solidFill>
                <a:latin typeface="Montserrat"/>
                <a:ea typeface="Montserrat"/>
                <a:cs typeface="Montserrat"/>
                <a:sym typeface="Montserrat"/>
              </a:defRPr>
            </a:lvl1pPr>
            <a:lvl2pPr indent="0" lvl="1" marL="0" algn="r">
              <a:spcBef>
                <a:spcPts val="0"/>
              </a:spcBef>
              <a:buNone/>
              <a:defRPr b="1" sz="1800">
                <a:solidFill>
                  <a:schemeClr val="lt1"/>
                </a:solidFill>
                <a:latin typeface="Montserrat"/>
                <a:ea typeface="Montserrat"/>
                <a:cs typeface="Montserrat"/>
                <a:sym typeface="Montserrat"/>
              </a:defRPr>
            </a:lvl2pPr>
            <a:lvl3pPr indent="0" lvl="2" marL="0" algn="r">
              <a:spcBef>
                <a:spcPts val="0"/>
              </a:spcBef>
              <a:buNone/>
              <a:defRPr b="1" sz="1800">
                <a:solidFill>
                  <a:schemeClr val="lt1"/>
                </a:solidFill>
                <a:latin typeface="Montserrat"/>
                <a:ea typeface="Montserrat"/>
                <a:cs typeface="Montserrat"/>
                <a:sym typeface="Montserrat"/>
              </a:defRPr>
            </a:lvl3pPr>
            <a:lvl4pPr indent="0" lvl="3" marL="0" algn="r">
              <a:spcBef>
                <a:spcPts val="0"/>
              </a:spcBef>
              <a:buNone/>
              <a:defRPr b="1" sz="1800">
                <a:solidFill>
                  <a:schemeClr val="lt1"/>
                </a:solidFill>
                <a:latin typeface="Montserrat"/>
                <a:ea typeface="Montserrat"/>
                <a:cs typeface="Montserrat"/>
                <a:sym typeface="Montserrat"/>
              </a:defRPr>
            </a:lvl4pPr>
            <a:lvl5pPr indent="0" lvl="4" marL="0" algn="r">
              <a:spcBef>
                <a:spcPts val="0"/>
              </a:spcBef>
              <a:buNone/>
              <a:defRPr b="1" sz="1800">
                <a:solidFill>
                  <a:schemeClr val="lt1"/>
                </a:solidFill>
                <a:latin typeface="Montserrat"/>
                <a:ea typeface="Montserrat"/>
                <a:cs typeface="Montserrat"/>
                <a:sym typeface="Montserrat"/>
              </a:defRPr>
            </a:lvl5pPr>
            <a:lvl6pPr indent="0" lvl="5" marL="0" algn="r">
              <a:spcBef>
                <a:spcPts val="0"/>
              </a:spcBef>
              <a:buNone/>
              <a:defRPr b="1" sz="1800">
                <a:solidFill>
                  <a:schemeClr val="lt1"/>
                </a:solidFill>
                <a:latin typeface="Montserrat"/>
                <a:ea typeface="Montserrat"/>
                <a:cs typeface="Montserrat"/>
                <a:sym typeface="Montserrat"/>
              </a:defRPr>
            </a:lvl6pPr>
            <a:lvl7pPr indent="0" lvl="6" marL="0" algn="r">
              <a:spcBef>
                <a:spcPts val="0"/>
              </a:spcBef>
              <a:buNone/>
              <a:defRPr b="1" sz="1800">
                <a:solidFill>
                  <a:schemeClr val="lt1"/>
                </a:solidFill>
                <a:latin typeface="Montserrat"/>
                <a:ea typeface="Montserrat"/>
                <a:cs typeface="Montserrat"/>
                <a:sym typeface="Montserrat"/>
              </a:defRPr>
            </a:lvl7pPr>
            <a:lvl8pPr indent="0" lvl="7" marL="0" algn="r">
              <a:spcBef>
                <a:spcPts val="0"/>
              </a:spcBef>
              <a:buNone/>
              <a:defRPr b="1" sz="1800">
                <a:solidFill>
                  <a:schemeClr val="lt1"/>
                </a:solidFill>
                <a:latin typeface="Montserrat"/>
                <a:ea typeface="Montserrat"/>
                <a:cs typeface="Montserrat"/>
                <a:sym typeface="Montserrat"/>
              </a:defRPr>
            </a:lvl8pPr>
            <a:lvl9pPr indent="0" lvl="8" marL="0" algn="r">
              <a:spcBef>
                <a:spcPts val="0"/>
              </a:spcBef>
              <a:buNone/>
              <a:defRPr b="1" sz="1800">
                <a:solidFill>
                  <a:schemeClr val="lt1"/>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PH"/>
              <a:t>‹#›</a:t>
            </a:fld>
            <a:endParaRPr/>
          </a:p>
        </p:txBody>
      </p:sp>
      <p:sp>
        <p:nvSpPr>
          <p:cNvPr id="387" name="Google Shape;387;p238"/>
          <p:cNvSpPr txBox="1"/>
          <p:nvPr>
            <p:ph idx="1" type="body"/>
          </p:nvPr>
        </p:nvSpPr>
        <p:spPr>
          <a:xfrm>
            <a:off x="3515146" y="2084913"/>
            <a:ext cx="8040100" cy="803395"/>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1600"/>
              <a:buNone/>
              <a:defRPr sz="16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8" name="Google Shape;388;p238"/>
          <p:cNvSpPr txBox="1"/>
          <p:nvPr>
            <p:ph idx="2" type="body"/>
          </p:nvPr>
        </p:nvSpPr>
        <p:spPr>
          <a:xfrm>
            <a:off x="3515145" y="3012500"/>
            <a:ext cx="8040099" cy="803395"/>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1600"/>
              <a:buNone/>
              <a:defRPr sz="16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9" name="Google Shape;389;p238"/>
          <p:cNvSpPr txBox="1"/>
          <p:nvPr>
            <p:ph idx="3" type="body"/>
          </p:nvPr>
        </p:nvSpPr>
        <p:spPr>
          <a:xfrm>
            <a:off x="3515145" y="3940087"/>
            <a:ext cx="8040099" cy="803395"/>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1600"/>
              <a:buNone/>
              <a:defRPr sz="16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0" name="Google Shape;390;p238"/>
          <p:cNvSpPr txBox="1"/>
          <p:nvPr>
            <p:ph idx="4" type="body"/>
          </p:nvPr>
        </p:nvSpPr>
        <p:spPr>
          <a:xfrm>
            <a:off x="3515145" y="4867676"/>
            <a:ext cx="8040099" cy="803395"/>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1600"/>
              <a:buNone/>
              <a:defRPr sz="16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1" name="Google Shape;391;p238"/>
          <p:cNvSpPr/>
          <p:nvPr>
            <p:ph idx="5" type="body"/>
          </p:nvPr>
        </p:nvSpPr>
        <p:spPr>
          <a:xfrm rot="5400000">
            <a:off x="1490390" y="1231132"/>
            <a:ext cx="971736" cy="2679305"/>
          </a:xfrm>
          <a:prstGeom prst="homePlate">
            <a:avLst>
              <a:gd fmla="val 18119" name="adj"/>
            </a:avLst>
          </a:prstGeom>
          <a:solidFill>
            <a:schemeClr val="accent5"/>
          </a:solidFill>
          <a:ln>
            <a:noFill/>
          </a:ln>
        </p:spPr>
        <p:txBody>
          <a:bodyPr anchorCtr="0" anchor="t" bIns="0" lIns="0" spcFirstLastPara="1" rIns="0" wrap="square" tIns="0">
            <a:normAutofit/>
          </a:bodyPr>
          <a:lstStyle>
            <a:lvl1pPr indent="-228600" lvl="0" marL="457200">
              <a:spcBef>
                <a:spcPts val="1000"/>
              </a:spcBef>
              <a:spcAft>
                <a:spcPts val="0"/>
              </a:spcAft>
              <a:buNone/>
              <a:defRPr/>
            </a:lvl1pPr>
          </a:lstStyle>
          <a:p/>
        </p:txBody>
      </p:sp>
      <p:sp>
        <p:nvSpPr>
          <p:cNvPr id="392" name="Google Shape;392;p238"/>
          <p:cNvSpPr txBox="1"/>
          <p:nvPr/>
        </p:nvSpPr>
        <p:spPr>
          <a:xfrm>
            <a:off x="636590" y="2084910"/>
            <a:ext cx="2679305" cy="883702"/>
          </a:xfrm>
          <a:prstGeom prst="rect">
            <a:avLst/>
          </a:prstGeom>
          <a:noFill/>
          <a:ln>
            <a:noFill/>
          </a:ln>
        </p:spPr>
        <p:txBody>
          <a:bodyPr anchorCtr="0" anchor="ctr" bIns="0" lIns="0" spcFirstLastPara="1" rIns="0" wrap="square" tIns="0">
            <a:normAutofit/>
          </a:bodyPr>
          <a:lstStyle/>
          <a:p>
            <a:pPr indent="0" lvl="0" marL="0" marR="0" rtl="0" algn="ctr">
              <a:lnSpc>
                <a:spcPct val="90000"/>
              </a:lnSpc>
              <a:spcBef>
                <a:spcPts val="0"/>
              </a:spcBef>
              <a:spcAft>
                <a:spcPts val="0"/>
              </a:spcAft>
              <a:buClr>
                <a:schemeClr val="accent1"/>
              </a:buClr>
              <a:buSzPts val="2000"/>
              <a:buFont typeface="Arial"/>
              <a:buNone/>
            </a:pPr>
            <a:r>
              <a:rPr b="0" i="0" lang="en-PH" sz="2000" u="none" cap="none" strike="noStrike">
                <a:solidFill>
                  <a:schemeClr val="lt1"/>
                </a:solidFill>
                <a:latin typeface="Montserrat"/>
                <a:ea typeface="Montserrat"/>
                <a:cs typeface="Montserrat"/>
                <a:sym typeface="Montserrat"/>
              </a:rPr>
              <a:t>Click to edit Master text styles</a:t>
            </a:r>
            <a:endParaRPr b="0" i="0" sz="2000" u="none" cap="none" strike="noStrike">
              <a:solidFill>
                <a:schemeClr val="lt1"/>
              </a:solidFill>
              <a:latin typeface="Montserrat"/>
              <a:ea typeface="Montserrat"/>
              <a:cs typeface="Montserrat"/>
              <a:sym typeface="Montserrat"/>
            </a:endParaRPr>
          </a:p>
        </p:txBody>
      </p:sp>
      <p:sp>
        <p:nvSpPr>
          <p:cNvPr id="393" name="Google Shape;393;p238"/>
          <p:cNvSpPr/>
          <p:nvPr>
            <p:ph idx="6" type="body"/>
          </p:nvPr>
        </p:nvSpPr>
        <p:spPr>
          <a:xfrm rot="5400000">
            <a:off x="1466691" y="2155164"/>
            <a:ext cx="1018197" cy="2680321"/>
          </a:xfrm>
          <a:prstGeom prst="chevron">
            <a:avLst>
              <a:gd fmla="val 16819" name="adj"/>
            </a:avLst>
          </a:prstGeom>
          <a:solidFill>
            <a:schemeClr val="accent1"/>
          </a:solidFill>
          <a:ln>
            <a:noFill/>
          </a:ln>
        </p:spPr>
        <p:txBody>
          <a:bodyPr anchorCtr="0" anchor="t" bIns="0" lIns="0" spcFirstLastPara="1" rIns="0" wrap="square" tIns="0">
            <a:normAutofit/>
          </a:bodyPr>
          <a:lstStyle>
            <a:lvl1pPr indent="-228600" lvl="0" marL="457200">
              <a:spcBef>
                <a:spcPts val="1000"/>
              </a:spcBef>
              <a:spcAft>
                <a:spcPts val="0"/>
              </a:spcAft>
              <a:buNone/>
              <a:defRPr/>
            </a:lvl1pPr>
          </a:lstStyle>
          <a:p/>
        </p:txBody>
      </p:sp>
      <p:sp>
        <p:nvSpPr>
          <p:cNvPr id="394" name="Google Shape;394;p238"/>
          <p:cNvSpPr txBox="1"/>
          <p:nvPr/>
        </p:nvSpPr>
        <p:spPr>
          <a:xfrm>
            <a:off x="635613" y="3157463"/>
            <a:ext cx="2680321" cy="675696"/>
          </a:xfrm>
          <a:prstGeom prst="rect">
            <a:avLst/>
          </a:prstGeom>
          <a:noFill/>
          <a:ln>
            <a:noFill/>
          </a:ln>
        </p:spPr>
        <p:txBody>
          <a:bodyPr anchorCtr="0" anchor="ctr" bIns="0" lIns="0" spcFirstLastPara="1" rIns="0" wrap="square" tIns="0">
            <a:normAutofit/>
          </a:bodyPr>
          <a:lstStyle/>
          <a:p>
            <a:pPr indent="0" lvl="0" marL="0" marR="0" rtl="0" algn="ctr">
              <a:lnSpc>
                <a:spcPct val="90000"/>
              </a:lnSpc>
              <a:spcBef>
                <a:spcPts val="0"/>
              </a:spcBef>
              <a:spcAft>
                <a:spcPts val="0"/>
              </a:spcAft>
              <a:buClr>
                <a:schemeClr val="accent1"/>
              </a:buClr>
              <a:buSzPts val="2000"/>
              <a:buFont typeface="Arial"/>
              <a:buNone/>
            </a:pPr>
            <a:r>
              <a:rPr b="0" i="0" lang="en-PH" sz="2000" u="none" cap="none" strike="noStrike">
                <a:solidFill>
                  <a:schemeClr val="lt1"/>
                </a:solidFill>
                <a:latin typeface="Montserrat"/>
                <a:ea typeface="Montserrat"/>
                <a:cs typeface="Montserrat"/>
                <a:sym typeface="Montserrat"/>
              </a:rPr>
              <a:t>Click to edit Master text styles</a:t>
            </a:r>
            <a:endParaRPr b="0" i="0" sz="2000" u="none" cap="none" strike="noStrike">
              <a:solidFill>
                <a:schemeClr val="lt1"/>
              </a:solidFill>
              <a:latin typeface="Montserrat"/>
              <a:ea typeface="Montserrat"/>
              <a:cs typeface="Montserrat"/>
              <a:sym typeface="Montserrat"/>
            </a:endParaRPr>
          </a:p>
        </p:txBody>
      </p:sp>
      <p:sp>
        <p:nvSpPr>
          <p:cNvPr id="395" name="Google Shape;395;p238"/>
          <p:cNvSpPr/>
          <p:nvPr>
            <p:ph idx="7" type="body"/>
          </p:nvPr>
        </p:nvSpPr>
        <p:spPr>
          <a:xfrm rot="5400000">
            <a:off x="1466691" y="3102934"/>
            <a:ext cx="1018197" cy="2680321"/>
          </a:xfrm>
          <a:prstGeom prst="chevron">
            <a:avLst>
              <a:gd fmla="val 16819" name="adj"/>
            </a:avLst>
          </a:prstGeom>
          <a:solidFill>
            <a:schemeClr val="accent2"/>
          </a:solidFill>
          <a:ln>
            <a:noFill/>
          </a:ln>
        </p:spPr>
        <p:txBody>
          <a:bodyPr anchorCtr="0" anchor="t" bIns="0" lIns="0" spcFirstLastPara="1" rIns="0" wrap="square" tIns="0">
            <a:normAutofit/>
          </a:bodyPr>
          <a:lstStyle>
            <a:lvl1pPr indent="-228600" lvl="0" marL="457200">
              <a:spcBef>
                <a:spcPts val="1000"/>
              </a:spcBef>
              <a:spcAft>
                <a:spcPts val="0"/>
              </a:spcAft>
              <a:buNone/>
              <a:defRPr/>
            </a:lvl1pPr>
          </a:lstStyle>
          <a:p/>
        </p:txBody>
      </p:sp>
      <p:sp>
        <p:nvSpPr>
          <p:cNvPr id="396" name="Google Shape;396;p238"/>
          <p:cNvSpPr txBox="1"/>
          <p:nvPr/>
        </p:nvSpPr>
        <p:spPr>
          <a:xfrm>
            <a:off x="635613" y="4105238"/>
            <a:ext cx="2680321" cy="675696"/>
          </a:xfrm>
          <a:prstGeom prst="rect">
            <a:avLst/>
          </a:prstGeom>
          <a:noFill/>
          <a:ln>
            <a:noFill/>
          </a:ln>
        </p:spPr>
        <p:txBody>
          <a:bodyPr anchorCtr="0" anchor="ctr" bIns="0" lIns="0" spcFirstLastPara="1" rIns="0" wrap="square" tIns="0">
            <a:normAutofit/>
          </a:bodyPr>
          <a:lstStyle/>
          <a:p>
            <a:pPr indent="0" lvl="0" marL="0" marR="0" rtl="0" algn="ctr">
              <a:lnSpc>
                <a:spcPct val="90000"/>
              </a:lnSpc>
              <a:spcBef>
                <a:spcPts val="0"/>
              </a:spcBef>
              <a:spcAft>
                <a:spcPts val="0"/>
              </a:spcAft>
              <a:buClr>
                <a:schemeClr val="accent1"/>
              </a:buClr>
              <a:buSzPts val="2000"/>
              <a:buFont typeface="Arial"/>
              <a:buNone/>
            </a:pPr>
            <a:r>
              <a:rPr b="0" i="0" lang="en-PH" sz="2000" u="none" cap="none" strike="noStrike">
                <a:solidFill>
                  <a:schemeClr val="lt1"/>
                </a:solidFill>
                <a:latin typeface="Montserrat"/>
                <a:ea typeface="Montserrat"/>
                <a:cs typeface="Montserrat"/>
                <a:sym typeface="Montserrat"/>
              </a:rPr>
              <a:t>Click to edit Master text styles</a:t>
            </a:r>
            <a:endParaRPr b="0" i="0" sz="2000" u="none" cap="none" strike="noStrike">
              <a:solidFill>
                <a:schemeClr val="lt1"/>
              </a:solidFill>
              <a:latin typeface="Montserrat"/>
              <a:ea typeface="Montserrat"/>
              <a:cs typeface="Montserrat"/>
              <a:sym typeface="Montserrat"/>
            </a:endParaRPr>
          </a:p>
        </p:txBody>
      </p:sp>
      <p:sp>
        <p:nvSpPr>
          <p:cNvPr id="397" name="Google Shape;397;p238"/>
          <p:cNvSpPr/>
          <p:nvPr>
            <p:ph idx="8" type="body"/>
          </p:nvPr>
        </p:nvSpPr>
        <p:spPr>
          <a:xfrm rot="5400000">
            <a:off x="1466691" y="4050705"/>
            <a:ext cx="1018197" cy="2680321"/>
          </a:xfrm>
          <a:prstGeom prst="chevron">
            <a:avLst>
              <a:gd fmla="val 16819" name="adj"/>
            </a:avLst>
          </a:prstGeom>
          <a:solidFill>
            <a:schemeClr val="accent3"/>
          </a:solidFill>
          <a:ln>
            <a:noFill/>
          </a:ln>
        </p:spPr>
        <p:txBody>
          <a:bodyPr anchorCtr="0" anchor="t" bIns="0" lIns="0" spcFirstLastPara="1" rIns="0" wrap="square" tIns="0">
            <a:normAutofit/>
          </a:bodyPr>
          <a:lstStyle>
            <a:lvl1pPr indent="-228600" lvl="0" marL="457200">
              <a:spcBef>
                <a:spcPts val="1000"/>
              </a:spcBef>
              <a:spcAft>
                <a:spcPts val="0"/>
              </a:spcAft>
              <a:buNone/>
              <a:defRPr/>
            </a:lvl1pPr>
          </a:lstStyle>
          <a:p/>
        </p:txBody>
      </p:sp>
      <p:sp>
        <p:nvSpPr>
          <p:cNvPr id="398" name="Google Shape;398;p238"/>
          <p:cNvSpPr txBox="1"/>
          <p:nvPr/>
        </p:nvSpPr>
        <p:spPr>
          <a:xfrm>
            <a:off x="635613" y="5053013"/>
            <a:ext cx="2680321" cy="675696"/>
          </a:xfrm>
          <a:prstGeom prst="rect">
            <a:avLst/>
          </a:prstGeom>
          <a:noFill/>
          <a:ln>
            <a:noFill/>
          </a:ln>
        </p:spPr>
        <p:txBody>
          <a:bodyPr anchorCtr="0" anchor="ctr" bIns="0" lIns="0" spcFirstLastPara="1" rIns="0" wrap="square" tIns="0">
            <a:normAutofit/>
          </a:bodyPr>
          <a:lstStyle/>
          <a:p>
            <a:pPr indent="0" lvl="0" marL="0" marR="0" rtl="0" algn="ctr">
              <a:lnSpc>
                <a:spcPct val="90000"/>
              </a:lnSpc>
              <a:spcBef>
                <a:spcPts val="0"/>
              </a:spcBef>
              <a:spcAft>
                <a:spcPts val="0"/>
              </a:spcAft>
              <a:buClr>
                <a:schemeClr val="accent1"/>
              </a:buClr>
              <a:buSzPts val="2000"/>
              <a:buFont typeface="Arial"/>
              <a:buNone/>
            </a:pPr>
            <a:r>
              <a:rPr b="0" i="0" lang="en-PH" sz="2000" u="none" cap="none" strike="noStrike">
                <a:solidFill>
                  <a:schemeClr val="lt1"/>
                </a:solidFill>
                <a:latin typeface="Montserrat"/>
                <a:ea typeface="Montserrat"/>
                <a:cs typeface="Montserrat"/>
                <a:sym typeface="Montserrat"/>
              </a:rPr>
              <a:t>Click to edit Master text styles</a:t>
            </a:r>
            <a:endParaRPr b="0" i="0" sz="2000" u="none" cap="none" strike="noStrike">
              <a:solidFill>
                <a:schemeClr val="lt1"/>
              </a:solidFill>
              <a:latin typeface="Montserrat"/>
              <a:ea typeface="Montserrat"/>
              <a:cs typeface="Montserrat"/>
              <a:sym typeface="Montserrat"/>
            </a:endParaRPr>
          </a:p>
        </p:txBody>
      </p:sp>
      <p:cxnSp>
        <p:nvCxnSpPr>
          <p:cNvPr id="399" name="Google Shape;399;p238"/>
          <p:cNvCxnSpPr/>
          <p:nvPr/>
        </p:nvCxnSpPr>
        <p:spPr>
          <a:xfrm>
            <a:off x="3515144" y="4805578"/>
            <a:ext cx="8040099" cy="0"/>
          </a:xfrm>
          <a:prstGeom prst="straightConnector1">
            <a:avLst/>
          </a:prstGeom>
          <a:noFill/>
          <a:ln cap="flat" cmpd="sng" w="9525">
            <a:solidFill>
              <a:srgbClr val="929292"/>
            </a:solidFill>
            <a:prstDash val="dot"/>
            <a:miter lim="800000"/>
            <a:headEnd len="sm" w="sm" type="none"/>
            <a:tailEnd len="sm" w="sm" type="none"/>
          </a:ln>
        </p:spPr>
      </p:cxnSp>
      <p:cxnSp>
        <p:nvCxnSpPr>
          <p:cNvPr id="400" name="Google Shape;400;p238"/>
          <p:cNvCxnSpPr/>
          <p:nvPr/>
        </p:nvCxnSpPr>
        <p:spPr>
          <a:xfrm>
            <a:off x="3515144" y="3877991"/>
            <a:ext cx="8040099" cy="0"/>
          </a:xfrm>
          <a:prstGeom prst="straightConnector1">
            <a:avLst/>
          </a:prstGeom>
          <a:noFill/>
          <a:ln cap="flat" cmpd="sng" w="9525">
            <a:solidFill>
              <a:srgbClr val="929292"/>
            </a:solidFill>
            <a:prstDash val="dot"/>
            <a:miter lim="800000"/>
            <a:headEnd len="sm" w="sm" type="none"/>
            <a:tailEnd len="sm" w="sm" type="none"/>
          </a:ln>
        </p:spPr>
      </p:cxnSp>
      <p:cxnSp>
        <p:nvCxnSpPr>
          <p:cNvPr id="401" name="Google Shape;401;p238"/>
          <p:cNvCxnSpPr/>
          <p:nvPr/>
        </p:nvCxnSpPr>
        <p:spPr>
          <a:xfrm>
            <a:off x="3515144" y="2950404"/>
            <a:ext cx="8040099" cy="0"/>
          </a:xfrm>
          <a:prstGeom prst="straightConnector1">
            <a:avLst/>
          </a:prstGeom>
          <a:noFill/>
          <a:ln cap="flat" cmpd="sng" w="9525">
            <a:solidFill>
              <a:srgbClr val="929292"/>
            </a:solidFill>
            <a:prstDash val="dot"/>
            <a:miter lim="800000"/>
            <a:headEnd len="sm" w="sm" type="none"/>
            <a:tailEnd len="sm" w="sm" type="none"/>
          </a:ln>
        </p:spPr>
      </p:cxnSp>
      <p:sp>
        <p:nvSpPr>
          <p:cNvPr id="402" name="Google Shape;402;p238"/>
          <p:cNvSpPr txBox="1"/>
          <p:nvPr>
            <p:ph idx="9" type="body"/>
          </p:nvPr>
        </p:nvSpPr>
        <p:spPr>
          <a:xfrm>
            <a:off x="3515144" y="1664087"/>
            <a:ext cx="8040098" cy="276873"/>
          </a:xfrm>
          <a:prstGeom prst="rect">
            <a:avLst/>
          </a:prstGeom>
          <a:noFill/>
          <a:ln>
            <a:noFill/>
          </a:ln>
        </p:spPr>
        <p:txBody>
          <a:bodyPr anchorCtr="0" anchor="b" bIns="0" lIns="0" spcFirstLastPara="1" rIns="0" wrap="square" tIns="0">
            <a:normAutofit/>
          </a:bodyPr>
          <a:lstStyle>
            <a:lvl1pPr indent="-228600" lvl="0" marL="457200" algn="l">
              <a:lnSpc>
                <a:spcPct val="90000"/>
              </a:lnSpc>
              <a:spcBef>
                <a:spcPts val="1000"/>
              </a:spcBef>
              <a:spcAft>
                <a:spcPts val="0"/>
              </a:spcAft>
              <a:buSzPts val="2000"/>
              <a:buNone/>
              <a:defRPr sz="20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403" name="Google Shape;403;p238"/>
          <p:cNvCxnSpPr/>
          <p:nvPr/>
        </p:nvCxnSpPr>
        <p:spPr>
          <a:xfrm>
            <a:off x="3515144" y="2015771"/>
            <a:ext cx="8040098" cy="0"/>
          </a:xfrm>
          <a:prstGeom prst="straightConnector1">
            <a:avLst/>
          </a:prstGeom>
          <a:noFill/>
          <a:ln cap="flat" cmpd="sng" w="25400">
            <a:solidFill>
              <a:schemeClr val="accent1"/>
            </a:solidFill>
            <a:prstDash val="solid"/>
            <a:miter lim="800000"/>
            <a:headEnd len="sm" w="sm" type="none"/>
            <a:tailEnd len="sm" w="sm" type="none"/>
          </a:ln>
        </p:spPr>
      </p:cxn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ve Vertical Chevron">
  <p:cSld name="Five Vertical Chevron">
    <p:spTree>
      <p:nvGrpSpPr>
        <p:cNvPr id="404" name="Shape 404"/>
        <p:cNvGrpSpPr/>
        <p:nvPr/>
      </p:nvGrpSpPr>
      <p:grpSpPr>
        <a:xfrm>
          <a:off x="0" y="0"/>
          <a:ext cx="0" cy="0"/>
          <a:chOff x="0" y="0"/>
          <a:chExt cx="0" cy="0"/>
        </a:xfrm>
      </p:grpSpPr>
      <p:sp>
        <p:nvSpPr>
          <p:cNvPr id="405" name="Google Shape;405;p239"/>
          <p:cNvSpPr/>
          <p:nvPr/>
        </p:nvSpPr>
        <p:spPr>
          <a:xfrm>
            <a:off x="0" y="6126479"/>
            <a:ext cx="12192000" cy="738099"/>
          </a:xfrm>
          <a:prstGeom prst="rect">
            <a:avLst/>
          </a:prstGeom>
          <a:gradFill>
            <a:gsLst>
              <a:gs pos="0">
                <a:schemeClr val="accent1"/>
              </a:gs>
              <a:gs pos="100000">
                <a:schemeClr val="accent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406" name="Google Shape;406;p239"/>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lvl1pPr lvl="0" algn="l">
              <a:lnSpc>
                <a:spcPct val="90000"/>
              </a:lnSpc>
              <a:spcBef>
                <a:spcPts val="0"/>
              </a:spcBef>
              <a:spcAft>
                <a:spcPts val="0"/>
              </a:spcAft>
              <a:buClr>
                <a:schemeClr val="accent1"/>
              </a:buClr>
              <a:buSzPts val="3600"/>
              <a:buFont typeface="Montserrat"/>
              <a:buNone/>
              <a:defRPr>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7" name="Google Shape;407;p239"/>
          <p:cNvSpPr txBox="1"/>
          <p:nvPr>
            <p:ph idx="11" type="ftr"/>
          </p:nvPr>
        </p:nvSpPr>
        <p:spPr>
          <a:xfrm>
            <a:off x="636608" y="6272936"/>
            <a:ext cx="8332132" cy="365125"/>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8" name="Google Shape;408;p239"/>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1" sz="1800">
                <a:solidFill>
                  <a:schemeClr val="lt1"/>
                </a:solidFill>
                <a:latin typeface="Montserrat"/>
                <a:ea typeface="Montserrat"/>
                <a:cs typeface="Montserrat"/>
                <a:sym typeface="Montserrat"/>
              </a:defRPr>
            </a:lvl1pPr>
            <a:lvl2pPr indent="0" lvl="1" marL="0" algn="r">
              <a:spcBef>
                <a:spcPts val="0"/>
              </a:spcBef>
              <a:buNone/>
              <a:defRPr b="1" sz="1800">
                <a:solidFill>
                  <a:schemeClr val="lt1"/>
                </a:solidFill>
                <a:latin typeface="Montserrat"/>
                <a:ea typeface="Montserrat"/>
                <a:cs typeface="Montserrat"/>
                <a:sym typeface="Montserrat"/>
              </a:defRPr>
            </a:lvl2pPr>
            <a:lvl3pPr indent="0" lvl="2" marL="0" algn="r">
              <a:spcBef>
                <a:spcPts val="0"/>
              </a:spcBef>
              <a:buNone/>
              <a:defRPr b="1" sz="1800">
                <a:solidFill>
                  <a:schemeClr val="lt1"/>
                </a:solidFill>
                <a:latin typeface="Montserrat"/>
                <a:ea typeface="Montserrat"/>
                <a:cs typeface="Montserrat"/>
                <a:sym typeface="Montserrat"/>
              </a:defRPr>
            </a:lvl3pPr>
            <a:lvl4pPr indent="0" lvl="3" marL="0" algn="r">
              <a:spcBef>
                <a:spcPts val="0"/>
              </a:spcBef>
              <a:buNone/>
              <a:defRPr b="1" sz="1800">
                <a:solidFill>
                  <a:schemeClr val="lt1"/>
                </a:solidFill>
                <a:latin typeface="Montserrat"/>
                <a:ea typeface="Montserrat"/>
                <a:cs typeface="Montserrat"/>
                <a:sym typeface="Montserrat"/>
              </a:defRPr>
            </a:lvl4pPr>
            <a:lvl5pPr indent="0" lvl="4" marL="0" algn="r">
              <a:spcBef>
                <a:spcPts val="0"/>
              </a:spcBef>
              <a:buNone/>
              <a:defRPr b="1" sz="1800">
                <a:solidFill>
                  <a:schemeClr val="lt1"/>
                </a:solidFill>
                <a:latin typeface="Montserrat"/>
                <a:ea typeface="Montserrat"/>
                <a:cs typeface="Montserrat"/>
                <a:sym typeface="Montserrat"/>
              </a:defRPr>
            </a:lvl5pPr>
            <a:lvl6pPr indent="0" lvl="5" marL="0" algn="r">
              <a:spcBef>
                <a:spcPts val="0"/>
              </a:spcBef>
              <a:buNone/>
              <a:defRPr b="1" sz="1800">
                <a:solidFill>
                  <a:schemeClr val="lt1"/>
                </a:solidFill>
                <a:latin typeface="Montserrat"/>
                <a:ea typeface="Montserrat"/>
                <a:cs typeface="Montserrat"/>
                <a:sym typeface="Montserrat"/>
              </a:defRPr>
            </a:lvl6pPr>
            <a:lvl7pPr indent="0" lvl="6" marL="0" algn="r">
              <a:spcBef>
                <a:spcPts val="0"/>
              </a:spcBef>
              <a:buNone/>
              <a:defRPr b="1" sz="1800">
                <a:solidFill>
                  <a:schemeClr val="lt1"/>
                </a:solidFill>
                <a:latin typeface="Montserrat"/>
                <a:ea typeface="Montserrat"/>
                <a:cs typeface="Montserrat"/>
                <a:sym typeface="Montserrat"/>
              </a:defRPr>
            </a:lvl7pPr>
            <a:lvl8pPr indent="0" lvl="7" marL="0" algn="r">
              <a:spcBef>
                <a:spcPts val="0"/>
              </a:spcBef>
              <a:buNone/>
              <a:defRPr b="1" sz="1800">
                <a:solidFill>
                  <a:schemeClr val="lt1"/>
                </a:solidFill>
                <a:latin typeface="Montserrat"/>
                <a:ea typeface="Montserrat"/>
                <a:cs typeface="Montserrat"/>
                <a:sym typeface="Montserrat"/>
              </a:defRPr>
            </a:lvl8pPr>
            <a:lvl9pPr indent="0" lvl="8" marL="0" algn="r">
              <a:spcBef>
                <a:spcPts val="0"/>
              </a:spcBef>
              <a:buNone/>
              <a:defRPr b="1" sz="1800">
                <a:solidFill>
                  <a:schemeClr val="lt1"/>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PH"/>
              <a:t>‹#›</a:t>
            </a:fld>
            <a:endParaRPr/>
          </a:p>
        </p:txBody>
      </p:sp>
      <p:sp>
        <p:nvSpPr>
          <p:cNvPr id="409" name="Google Shape;409;p239"/>
          <p:cNvSpPr txBox="1"/>
          <p:nvPr>
            <p:ph idx="1" type="body"/>
          </p:nvPr>
        </p:nvSpPr>
        <p:spPr>
          <a:xfrm>
            <a:off x="3515146" y="2084914"/>
            <a:ext cx="8040100" cy="626206"/>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1600"/>
              <a:buNone/>
              <a:defRPr sz="16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0" name="Google Shape;410;p239"/>
          <p:cNvSpPr txBox="1"/>
          <p:nvPr>
            <p:ph idx="2" type="body"/>
          </p:nvPr>
        </p:nvSpPr>
        <p:spPr>
          <a:xfrm>
            <a:off x="3515145" y="2847290"/>
            <a:ext cx="8040099" cy="626206"/>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1600"/>
              <a:buNone/>
              <a:defRPr sz="16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1" name="Google Shape;411;p239"/>
          <p:cNvSpPr txBox="1"/>
          <p:nvPr>
            <p:ph idx="3" type="body"/>
          </p:nvPr>
        </p:nvSpPr>
        <p:spPr>
          <a:xfrm>
            <a:off x="3515145" y="3609666"/>
            <a:ext cx="8040099" cy="626206"/>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1600"/>
              <a:buNone/>
              <a:defRPr sz="16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2" name="Google Shape;412;p239"/>
          <p:cNvSpPr txBox="1"/>
          <p:nvPr>
            <p:ph idx="4" type="body"/>
          </p:nvPr>
        </p:nvSpPr>
        <p:spPr>
          <a:xfrm>
            <a:off x="3515145" y="4372042"/>
            <a:ext cx="8040099" cy="626206"/>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1600"/>
              <a:buNone/>
              <a:defRPr sz="16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3" name="Google Shape;413;p239"/>
          <p:cNvSpPr txBox="1"/>
          <p:nvPr>
            <p:ph idx="5" type="body"/>
          </p:nvPr>
        </p:nvSpPr>
        <p:spPr>
          <a:xfrm>
            <a:off x="3515144" y="5134419"/>
            <a:ext cx="8040099" cy="626206"/>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1600"/>
              <a:buNone/>
              <a:defRPr sz="16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4" name="Google Shape;414;p239"/>
          <p:cNvSpPr/>
          <p:nvPr>
            <p:ph idx="6" type="body"/>
          </p:nvPr>
        </p:nvSpPr>
        <p:spPr>
          <a:xfrm rot="5400000">
            <a:off x="1606599" y="1114923"/>
            <a:ext cx="739316" cy="2679305"/>
          </a:xfrm>
          <a:prstGeom prst="homePlate">
            <a:avLst>
              <a:gd fmla="val 18119" name="adj"/>
            </a:avLst>
          </a:prstGeom>
          <a:solidFill>
            <a:schemeClr val="accent5"/>
          </a:solidFill>
          <a:ln>
            <a:noFill/>
          </a:ln>
        </p:spPr>
        <p:txBody>
          <a:bodyPr anchorCtr="0" anchor="t" bIns="0" lIns="0" spcFirstLastPara="1" rIns="0" wrap="square" tIns="0">
            <a:normAutofit/>
          </a:bodyPr>
          <a:lstStyle>
            <a:lvl1pPr indent="-228600" lvl="0" marL="457200">
              <a:spcBef>
                <a:spcPts val="1000"/>
              </a:spcBef>
              <a:spcAft>
                <a:spcPts val="0"/>
              </a:spcAft>
              <a:buNone/>
              <a:defRPr/>
            </a:lvl1pPr>
          </a:lstStyle>
          <a:p/>
        </p:txBody>
      </p:sp>
      <p:sp>
        <p:nvSpPr>
          <p:cNvPr id="415" name="Google Shape;415;p239"/>
          <p:cNvSpPr txBox="1"/>
          <p:nvPr/>
        </p:nvSpPr>
        <p:spPr>
          <a:xfrm>
            <a:off x="636581" y="2084895"/>
            <a:ext cx="2679305" cy="672338"/>
          </a:xfrm>
          <a:prstGeom prst="rect">
            <a:avLst/>
          </a:prstGeom>
          <a:noFill/>
          <a:ln>
            <a:noFill/>
          </a:ln>
        </p:spPr>
        <p:txBody>
          <a:bodyPr anchorCtr="0" anchor="ctr" bIns="0" lIns="0" spcFirstLastPara="1" rIns="0" wrap="square" tIns="0">
            <a:normAutofit/>
          </a:bodyPr>
          <a:lstStyle/>
          <a:p>
            <a:pPr indent="0" lvl="0" marL="0" marR="0" rtl="0" algn="ctr">
              <a:lnSpc>
                <a:spcPct val="90000"/>
              </a:lnSpc>
              <a:spcBef>
                <a:spcPts val="0"/>
              </a:spcBef>
              <a:spcAft>
                <a:spcPts val="0"/>
              </a:spcAft>
              <a:buClr>
                <a:schemeClr val="accent1"/>
              </a:buClr>
              <a:buSzPts val="2000"/>
              <a:buFont typeface="Arial"/>
              <a:buNone/>
            </a:pPr>
            <a:r>
              <a:rPr b="0" i="0" lang="en-PH" sz="2000" u="none" cap="none" strike="noStrike">
                <a:solidFill>
                  <a:schemeClr val="lt1"/>
                </a:solidFill>
                <a:latin typeface="Montserrat"/>
                <a:ea typeface="Montserrat"/>
                <a:cs typeface="Montserrat"/>
                <a:sym typeface="Montserrat"/>
              </a:rPr>
              <a:t>Click to edit Master text styles</a:t>
            </a:r>
            <a:endParaRPr b="0" i="0" sz="2000" u="none" cap="none" strike="noStrike">
              <a:solidFill>
                <a:schemeClr val="lt1"/>
              </a:solidFill>
              <a:latin typeface="Montserrat"/>
              <a:ea typeface="Montserrat"/>
              <a:cs typeface="Montserrat"/>
              <a:sym typeface="Montserrat"/>
            </a:endParaRPr>
          </a:p>
        </p:txBody>
      </p:sp>
      <p:sp>
        <p:nvSpPr>
          <p:cNvPr id="416" name="Google Shape;416;p239"/>
          <p:cNvSpPr/>
          <p:nvPr>
            <p:ph idx="7" type="body"/>
          </p:nvPr>
        </p:nvSpPr>
        <p:spPr>
          <a:xfrm rot="5400000">
            <a:off x="1588457" y="1865675"/>
            <a:ext cx="774662" cy="2680321"/>
          </a:xfrm>
          <a:prstGeom prst="chevron">
            <a:avLst>
              <a:gd fmla="val 16819" name="adj"/>
            </a:avLst>
          </a:prstGeom>
          <a:solidFill>
            <a:srgbClr val="9A73DA"/>
          </a:solidFill>
          <a:ln>
            <a:noFill/>
          </a:ln>
        </p:spPr>
        <p:txBody>
          <a:bodyPr anchorCtr="0" anchor="t" bIns="0" lIns="0" spcFirstLastPara="1" rIns="0" wrap="square" tIns="0">
            <a:normAutofit/>
          </a:bodyPr>
          <a:lstStyle>
            <a:lvl1pPr indent="-228600" lvl="0" marL="457200">
              <a:spcBef>
                <a:spcPts val="1000"/>
              </a:spcBef>
              <a:spcAft>
                <a:spcPts val="0"/>
              </a:spcAft>
              <a:buNone/>
              <a:defRPr/>
            </a:lvl1pPr>
          </a:lstStyle>
          <a:p/>
        </p:txBody>
      </p:sp>
      <p:sp>
        <p:nvSpPr>
          <p:cNvPr id="417" name="Google Shape;417;p239"/>
          <p:cNvSpPr txBox="1"/>
          <p:nvPr/>
        </p:nvSpPr>
        <p:spPr>
          <a:xfrm>
            <a:off x="635621" y="2948795"/>
            <a:ext cx="2680321" cy="514081"/>
          </a:xfrm>
          <a:prstGeom prst="rect">
            <a:avLst/>
          </a:prstGeom>
          <a:noFill/>
          <a:ln>
            <a:noFill/>
          </a:ln>
        </p:spPr>
        <p:txBody>
          <a:bodyPr anchorCtr="0" anchor="ctr" bIns="0" lIns="0" spcFirstLastPara="1" rIns="0" wrap="square" tIns="0">
            <a:normAutofit/>
          </a:bodyPr>
          <a:lstStyle/>
          <a:p>
            <a:pPr indent="0" lvl="0" marL="0" marR="0" rtl="0" algn="ctr">
              <a:lnSpc>
                <a:spcPct val="90000"/>
              </a:lnSpc>
              <a:spcBef>
                <a:spcPts val="0"/>
              </a:spcBef>
              <a:spcAft>
                <a:spcPts val="0"/>
              </a:spcAft>
              <a:buClr>
                <a:schemeClr val="accent1"/>
              </a:buClr>
              <a:buSzPts val="2000"/>
              <a:buFont typeface="Arial"/>
              <a:buNone/>
            </a:pPr>
            <a:r>
              <a:rPr b="0" i="0" lang="en-PH" sz="2000" u="none" cap="none" strike="noStrike">
                <a:solidFill>
                  <a:schemeClr val="lt1"/>
                </a:solidFill>
                <a:latin typeface="Montserrat"/>
                <a:ea typeface="Montserrat"/>
                <a:cs typeface="Montserrat"/>
                <a:sym typeface="Montserrat"/>
              </a:rPr>
              <a:t>Click to edit Master text styles</a:t>
            </a:r>
            <a:endParaRPr b="0" i="0" sz="2000" u="none" cap="none" strike="noStrike">
              <a:solidFill>
                <a:schemeClr val="lt1"/>
              </a:solidFill>
              <a:latin typeface="Montserrat"/>
              <a:ea typeface="Montserrat"/>
              <a:cs typeface="Montserrat"/>
              <a:sym typeface="Montserrat"/>
            </a:endParaRPr>
          </a:p>
        </p:txBody>
      </p:sp>
      <p:sp>
        <p:nvSpPr>
          <p:cNvPr id="418" name="Google Shape;418;p239"/>
          <p:cNvSpPr/>
          <p:nvPr>
            <p:ph idx="8" type="body"/>
          </p:nvPr>
        </p:nvSpPr>
        <p:spPr>
          <a:xfrm rot="5400000">
            <a:off x="1588457" y="2634608"/>
            <a:ext cx="774662" cy="2680321"/>
          </a:xfrm>
          <a:prstGeom prst="chevron">
            <a:avLst>
              <a:gd fmla="val 16819" name="adj"/>
            </a:avLst>
          </a:prstGeom>
          <a:solidFill>
            <a:schemeClr val="accent1"/>
          </a:solidFill>
          <a:ln>
            <a:noFill/>
          </a:ln>
        </p:spPr>
        <p:txBody>
          <a:bodyPr anchorCtr="0" anchor="t" bIns="0" lIns="0" spcFirstLastPara="1" rIns="0" wrap="square" tIns="0">
            <a:normAutofit/>
          </a:bodyPr>
          <a:lstStyle>
            <a:lvl1pPr indent="-228600" lvl="0" marL="457200">
              <a:spcBef>
                <a:spcPts val="1000"/>
              </a:spcBef>
              <a:spcAft>
                <a:spcPts val="0"/>
              </a:spcAft>
              <a:buNone/>
              <a:defRPr/>
            </a:lvl1pPr>
          </a:lstStyle>
          <a:p/>
        </p:txBody>
      </p:sp>
      <p:sp>
        <p:nvSpPr>
          <p:cNvPr id="419" name="Google Shape;419;p239"/>
          <p:cNvSpPr txBox="1"/>
          <p:nvPr/>
        </p:nvSpPr>
        <p:spPr>
          <a:xfrm>
            <a:off x="635621" y="3717720"/>
            <a:ext cx="2680321" cy="514081"/>
          </a:xfrm>
          <a:prstGeom prst="rect">
            <a:avLst/>
          </a:prstGeom>
          <a:noFill/>
          <a:ln>
            <a:noFill/>
          </a:ln>
        </p:spPr>
        <p:txBody>
          <a:bodyPr anchorCtr="0" anchor="ctr" bIns="0" lIns="0" spcFirstLastPara="1" rIns="0" wrap="square" tIns="0">
            <a:normAutofit/>
          </a:bodyPr>
          <a:lstStyle/>
          <a:p>
            <a:pPr indent="0" lvl="0" marL="0" marR="0" rtl="0" algn="ctr">
              <a:lnSpc>
                <a:spcPct val="90000"/>
              </a:lnSpc>
              <a:spcBef>
                <a:spcPts val="0"/>
              </a:spcBef>
              <a:spcAft>
                <a:spcPts val="0"/>
              </a:spcAft>
              <a:buClr>
                <a:schemeClr val="accent1"/>
              </a:buClr>
              <a:buSzPts val="2000"/>
              <a:buFont typeface="Arial"/>
              <a:buNone/>
            </a:pPr>
            <a:r>
              <a:rPr b="0" i="0" lang="en-PH" sz="2000" u="none" cap="none" strike="noStrike">
                <a:solidFill>
                  <a:schemeClr val="lt1"/>
                </a:solidFill>
                <a:latin typeface="Montserrat"/>
                <a:ea typeface="Montserrat"/>
                <a:cs typeface="Montserrat"/>
                <a:sym typeface="Montserrat"/>
              </a:rPr>
              <a:t>Click to edit Master text styles</a:t>
            </a:r>
            <a:endParaRPr b="0" i="0" sz="2000" u="none" cap="none" strike="noStrike">
              <a:solidFill>
                <a:schemeClr val="lt1"/>
              </a:solidFill>
              <a:latin typeface="Montserrat"/>
              <a:ea typeface="Montserrat"/>
              <a:cs typeface="Montserrat"/>
              <a:sym typeface="Montserrat"/>
            </a:endParaRPr>
          </a:p>
        </p:txBody>
      </p:sp>
      <p:sp>
        <p:nvSpPr>
          <p:cNvPr id="420" name="Google Shape;420;p239"/>
          <p:cNvSpPr/>
          <p:nvPr>
            <p:ph idx="9" type="body"/>
          </p:nvPr>
        </p:nvSpPr>
        <p:spPr>
          <a:xfrm rot="5400000">
            <a:off x="1588457" y="3403541"/>
            <a:ext cx="774662" cy="2680321"/>
          </a:xfrm>
          <a:prstGeom prst="chevron">
            <a:avLst>
              <a:gd fmla="val 16819" name="adj"/>
            </a:avLst>
          </a:prstGeom>
          <a:solidFill>
            <a:schemeClr val="accent2"/>
          </a:solidFill>
          <a:ln>
            <a:noFill/>
          </a:ln>
        </p:spPr>
        <p:txBody>
          <a:bodyPr anchorCtr="0" anchor="t" bIns="0" lIns="0" spcFirstLastPara="1" rIns="0" wrap="square" tIns="0">
            <a:normAutofit/>
          </a:bodyPr>
          <a:lstStyle>
            <a:lvl1pPr indent="-228600" lvl="0" marL="457200">
              <a:spcBef>
                <a:spcPts val="1000"/>
              </a:spcBef>
              <a:spcAft>
                <a:spcPts val="0"/>
              </a:spcAft>
              <a:buNone/>
              <a:defRPr/>
            </a:lvl1pPr>
          </a:lstStyle>
          <a:p/>
        </p:txBody>
      </p:sp>
      <p:sp>
        <p:nvSpPr>
          <p:cNvPr id="421" name="Google Shape;421;p239"/>
          <p:cNvSpPr txBox="1"/>
          <p:nvPr/>
        </p:nvSpPr>
        <p:spPr>
          <a:xfrm>
            <a:off x="635621" y="4486645"/>
            <a:ext cx="2680321" cy="514081"/>
          </a:xfrm>
          <a:prstGeom prst="rect">
            <a:avLst/>
          </a:prstGeom>
          <a:noFill/>
          <a:ln>
            <a:noFill/>
          </a:ln>
        </p:spPr>
        <p:txBody>
          <a:bodyPr anchorCtr="0" anchor="ctr" bIns="0" lIns="0" spcFirstLastPara="1" rIns="0" wrap="square" tIns="0">
            <a:normAutofit/>
          </a:bodyPr>
          <a:lstStyle/>
          <a:p>
            <a:pPr indent="0" lvl="0" marL="0" marR="0" rtl="0" algn="ctr">
              <a:lnSpc>
                <a:spcPct val="90000"/>
              </a:lnSpc>
              <a:spcBef>
                <a:spcPts val="0"/>
              </a:spcBef>
              <a:spcAft>
                <a:spcPts val="0"/>
              </a:spcAft>
              <a:buClr>
                <a:schemeClr val="accent1"/>
              </a:buClr>
              <a:buSzPts val="2000"/>
              <a:buFont typeface="Arial"/>
              <a:buNone/>
            </a:pPr>
            <a:r>
              <a:rPr b="0" i="0" lang="en-PH" sz="2000" u="none" cap="none" strike="noStrike">
                <a:solidFill>
                  <a:schemeClr val="lt1"/>
                </a:solidFill>
                <a:latin typeface="Montserrat"/>
                <a:ea typeface="Montserrat"/>
                <a:cs typeface="Montserrat"/>
                <a:sym typeface="Montserrat"/>
              </a:rPr>
              <a:t>Click to edit Master text styles</a:t>
            </a:r>
            <a:endParaRPr b="0" i="0" sz="2000" u="none" cap="none" strike="noStrike">
              <a:solidFill>
                <a:schemeClr val="lt1"/>
              </a:solidFill>
              <a:latin typeface="Montserrat"/>
              <a:ea typeface="Montserrat"/>
              <a:cs typeface="Montserrat"/>
              <a:sym typeface="Montserrat"/>
            </a:endParaRPr>
          </a:p>
        </p:txBody>
      </p:sp>
      <p:sp>
        <p:nvSpPr>
          <p:cNvPr id="422" name="Google Shape;422;p239"/>
          <p:cNvSpPr/>
          <p:nvPr>
            <p:ph idx="13" type="body"/>
          </p:nvPr>
        </p:nvSpPr>
        <p:spPr>
          <a:xfrm rot="5400000">
            <a:off x="1588457" y="4172473"/>
            <a:ext cx="774662" cy="2680321"/>
          </a:xfrm>
          <a:prstGeom prst="chevron">
            <a:avLst>
              <a:gd fmla="val 16819" name="adj"/>
            </a:avLst>
          </a:prstGeom>
          <a:solidFill>
            <a:schemeClr val="accent3"/>
          </a:solidFill>
          <a:ln>
            <a:noFill/>
          </a:ln>
        </p:spPr>
        <p:txBody>
          <a:bodyPr anchorCtr="0" anchor="t" bIns="0" lIns="0" spcFirstLastPara="1" rIns="0" wrap="square" tIns="0">
            <a:normAutofit/>
          </a:bodyPr>
          <a:lstStyle>
            <a:lvl1pPr indent="-228600" lvl="0" marL="457200">
              <a:spcBef>
                <a:spcPts val="1000"/>
              </a:spcBef>
              <a:spcAft>
                <a:spcPts val="0"/>
              </a:spcAft>
              <a:buNone/>
              <a:defRPr/>
            </a:lvl1pPr>
          </a:lstStyle>
          <a:p/>
        </p:txBody>
      </p:sp>
      <p:sp>
        <p:nvSpPr>
          <p:cNvPr id="423" name="Google Shape;423;p239"/>
          <p:cNvSpPr txBox="1"/>
          <p:nvPr/>
        </p:nvSpPr>
        <p:spPr>
          <a:xfrm>
            <a:off x="635621" y="5255570"/>
            <a:ext cx="2680321" cy="514081"/>
          </a:xfrm>
          <a:prstGeom prst="rect">
            <a:avLst/>
          </a:prstGeom>
          <a:noFill/>
          <a:ln>
            <a:noFill/>
          </a:ln>
        </p:spPr>
        <p:txBody>
          <a:bodyPr anchorCtr="0" anchor="ctr" bIns="0" lIns="0" spcFirstLastPara="1" rIns="0" wrap="square" tIns="0">
            <a:normAutofit/>
          </a:bodyPr>
          <a:lstStyle/>
          <a:p>
            <a:pPr indent="0" lvl="0" marL="0" marR="0" rtl="0" algn="ctr">
              <a:lnSpc>
                <a:spcPct val="90000"/>
              </a:lnSpc>
              <a:spcBef>
                <a:spcPts val="0"/>
              </a:spcBef>
              <a:spcAft>
                <a:spcPts val="0"/>
              </a:spcAft>
              <a:buClr>
                <a:schemeClr val="accent1"/>
              </a:buClr>
              <a:buSzPts val="2000"/>
              <a:buFont typeface="Arial"/>
              <a:buNone/>
            </a:pPr>
            <a:r>
              <a:rPr b="0" i="0" lang="en-PH" sz="2000" u="none" cap="none" strike="noStrike">
                <a:solidFill>
                  <a:schemeClr val="lt1"/>
                </a:solidFill>
                <a:latin typeface="Montserrat"/>
                <a:ea typeface="Montserrat"/>
                <a:cs typeface="Montserrat"/>
                <a:sym typeface="Montserrat"/>
              </a:rPr>
              <a:t>Click to edit Master text styles</a:t>
            </a:r>
            <a:endParaRPr b="0" i="0" sz="2000" u="none" cap="none" strike="noStrike">
              <a:solidFill>
                <a:schemeClr val="lt1"/>
              </a:solidFill>
              <a:latin typeface="Montserrat"/>
              <a:ea typeface="Montserrat"/>
              <a:cs typeface="Montserrat"/>
              <a:sym typeface="Montserrat"/>
            </a:endParaRPr>
          </a:p>
        </p:txBody>
      </p:sp>
      <p:cxnSp>
        <p:nvCxnSpPr>
          <p:cNvPr id="424" name="Google Shape;424;p239"/>
          <p:cNvCxnSpPr/>
          <p:nvPr/>
        </p:nvCxnSpPr>
        <p:spPr>
          <a:xfrm>
            <a:off x="3515144" y="5066333"/>
            <a:ext cx="8040099" cy="0"/>
          </a:xfrm>
          <a:prstGeom prst="straightConnector1">
            <a:avLst/>
          </a:prstGeom>
          <a:noFill/>
          <a:ln cap="flat" cmpd="sng" w="9525">
            <a:solidFill>
              <a:srgbClr val="929292"/>
            </a:solidFill>
            <a:prstDash val="dot"/>
            <a:miter lim="800000"/>
            <a:headEnd len="sm" w="sm" type="none"/>
            <a:tailEnd len="sm" w="sm" type="none"/>
          </a:ln>
        </p:spPr>
      </p:cxnSp>
      <p:cxnSp>
        <p:nvCxnSpPr>
          <p:cNvPr id="425" name="Google Shape;425;p239"/>
          <p:cNvCxnSpPr/>
          <p:nvPr/>
        </p:nvCxnSpPr>
        <p:spPr>
          <a:xfrm>
            <a:off x="3515144" y="4303957"/>
            <a:ext cx="8040099" cy="0"/>
          </a:xfrm>
          <a:prstGeom prst="straightConnector1">
            <a:avLst/>
          </a:prstGeom>
          <a:noFill/>
          <a:ln cap="flat" cmpd="sng" w="9525">
            <a:solidFill>
              <a:srgbClr val="929292"/>
            </a:solidFill>
            <a:prstDash val="dot"/>
            <a:miter lim="800000"/>
            <a:headEnd len="sm" w="sm" type="none"/>
            <a:tailEnd len="sm" w="sm" type="none"/>
          </a:ln>
        </p:spPr>
      </p:cxnSp>
      <p:cxnSp>
        <p:nvCxnSpPr>
          <p:cNvPr id="426" name="Google Shape;426;p239"/>
          <p:cNvCxnSpPr/>
          <p:nvPr/>
        </p:nvCxnSpPr>
        <p:spPr>
          <a:xfrm>
            <a:off x="3515144" y="3541581"/>
            <a:ext cx="8040099" cy="0"/>
          </a:xfrm>
          <a:prstGeom prst="straightConnector1">
            <a:avLst/>
          </a:prstGeom>
          <a:noFill/>
          <a:ln cap="flat" cmpd="sng" w="9525">
            <a:solidFill>
              <a:srgbClr val="929292"/>
            </a:solidFill>
            <a:prstDash val="dot"/>
            <a:miter lim="800000"/>
            <a:headEnd len="sm" w="sm" type="none"/>
            <a:tailEnd len="sm" w="sm" type="none"/>
          </a:ln>
        </p:spPr>
      </p:cxnSp>
      <p:cxnSp>
        <p:nvCxnSpPr>
          <p:cNvPr id="427" name="Google Shape;427;p239"/>
          <p:cNvCxnSpPr/>
          <p:nvPr/>
        </p:nvCxnSpPr>
        <p:spPr>
          <a:xfrm>
            <a:off x="3515144" y="2779205"/>
            <a:ext cx="8040099" cy="0"/>
          </a:xfrm>
          <a:prstGeom prst="straightConnector1">
            <a:avLst/>
          </a:prstGeom>
          <a:noFill/>
          <a:ln cap="flat" cmpd="sng" w="9525">
            <a:solidFill>
              <a:srgbClr val="929292"/>
            </a:solidFill>
            <a:prstDash val="dot"/>
            <a:miter lim="800000"/>
            <a:headEnd len="sm" w="sm" type="none"/>
            <a:tailEnd len="sm" w="sm" type="none"/>
          </a:ln>
        </p:spPr>
      </p:cxnSp>
      <p:sp>
        <p:nvSpPr>
          <p:cNvPr id="428" name="Google Shape;428;p239"/>
          <p:cNvSpPr txBox="1"/>
          <p:nvPr>
            <p:ph idx="14" type="body"/>
          </p:nvPr>
        </p:nvSpPr>
        <p:spPr>
          <a:xfrm>
            <a:off x="3515144" y="1664087"/>
            <a:ext cx="8040098" cy="276873"/>
          </a:xfrm>
          <a:prstGeom prst="rect">
            <a:avLst/>
          </a:prstGeom>
          <a:noFill/>
          <a:ln>
            <a:noFill/>
          </a:ln>
        </p:spPr>
        <p:txBody>
          <a:bodyPr anchorCtr="0" anchor="b" bIns="0" lIns="0" spcFirstLastPara="1" rIns="0" wrap="square" tIns="0">
            <a:normAutofit/>
          </a:bodyPr>
          <a:lstStyle>
            <a:lvl1pPr indent="-228600" lvl="0" marL="457200" algn="l">
              <a:lnSpc>
                <a:spcPct val="90000"/>
              </a:lnSpc>
              <a:spcBef>
                <a:spcPts val="1000"/>
              </a:spcBef>
              <a:spcAft>
                <a:spcPts val="0"/>
              </a:spcAft>
              <a:buSzPts val="2000"/>
              <a:buNone/>
              <a:defRPr sz="20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429" name="Google Shape;429;p239"/>
          <p:cNvCxnSpPr/>
          <p:nvPr/>
        </p:nvCxnSpPr>
        <p:spPr>
          <a:xfrm>
            <a:off x="3515144" y="2015771"/>
            <a:ext cx="8040098" cy="0"/>
          </a:xfrm>
          <a:prstGeom prst="straightConnector1">
            <a:avLst/>
          </a:prstGeom>
          <a:noFill/>
          <a:ln cap="flat" cmpd="sng" w="25400">
            <a:solidFill>
              <a:schemeClr val="accent1"/>
            </a:solidFill>
            <a:prstDash val="solid"/>
            <a:miter lim="800000"/>
            <a:headEnd len="sm" w="sm" type="none"/>
            <a:tailEnd len="sm" w="sm" type="none"/>
          </a:ln>
        </p:spPr>
      </p:cxn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Segment Agenda">
  <p:cSld name="Four Segment Agenda">
    <p:spTree>
      <p:nvGrpSpPr>
        <p:cNvPr id="430" name="Shape 430"/>
        <p:cNvGrpSpPr/>
        <p:nvPr/>
      </p:nvGrpSpPr>
      <p:grpSpPr>
        <a:xfrm>
          <a:off x="0" y="0"/>
          <a:ext cx="0" cy="0"/>
          <a:chOff x="0" y="0"/>
          <a:chExt cx="0" cy="0"/>
        </a:xfrm>
      </p:grpSpPr>
      <p:sp>
        <p:nvSpPr>
          <p:cNvPr id="431" name="Google Shape;431;p240"/>
          <p:cNvSpPr/>
          <p:nvPr/>
        </p:nvSpPr>
        <p:spPr>
          <a:xfrm>
            <a:off x="8455587" y="0"/>
            <a:ext cx="85210" cy="6858000"/>
          </a:xfrm>
          <a:prstGeom prst="rect">
            <a:avLst/>
          </a:prstGeom>
          <a:solidFill>
            <a:srgbClr val="E8E8E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432" name="Google Shape;432;p240"/>
          <p:cNvSpPr/>
          <p:nvPr/>
        </p:nvSpPr>
        <p:spPr>
          <a:xfrm>
            <a:off x="4732030" y="0"/>
            <a:ext cx="85210" cy="6858000"/>
          </a:xfrm>
          <a:prstGeom prst="rect">
            <a:avLst/>
          </a:prstGeom>
          <a:solidFill>
            <a:srgbClr val="E6E6E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433" name="Google Shape;433;p240"/>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1" sz="1800">
                <a:solidFill>
                  <a:schemeClr val="accent1"/>
                </a:solidFill>
                <a:latin typeface="Montserrat"/>
                <a:ea typeface="Montserrat"/>
                <a:cs typeface="Montserrat"/>
                <a:sym typeface="Montserrat"/>
              </a:defRPr>
            </a:lvl1pPr>
            <a:lvl2pPr indent="0" lvl="1" marL="0" algn="r">
              <a:spcBef>
                <a:spcPts val="0"/>
              </a:spcBef>
              <a:buNone/>
              <a:defRPr b="1" sz="1800">
                <a:solidFill>
                  <a:schemeClr val="accent1"/>
                </a:solidFill>
                <a:latin typeface="Montserrat"/>
                <a:ea typeface="Montserrat"/>
                <a:cs typeface="Montserrat"/>
                <a:sym typeface="Montserrat"/>
              </a:defRPr>
            </a:lvl2pPr>
            <a:lvl3pPr indent="0" lvl="2" marL="0" algn="r">
              <a:spcBef>
                <a:spcPts val="0"/>
              </a:spcBef>
              <a:buNone/>
              <a:defRPr b="1" sz="1800">
                <a:solidFill>
                  <a:schemeClr val="accent1"/>
                </a:solidFill>
                <a:latin typeface="Montserrat"/>
                <a:ea typeface="Montserrat"/>
                <a:cs typeface="Montserrat"/>
                <a:sym typeface="Montserrat"/>
              </a:defRPr>
            </a:lvl3pPr>
            <a:lvl4pPr indent="0" lvl="3" marL="0" algn="r">
              <a:spcBef>
                <a:spcPts val="0"/>
              </a:spcBef>
              <a:buNone/>
              <a:defRPr b="1" sz="1800">
                <a:solidFill>
                  <a:schemeClr val="accent1"/>
                </a:solidFill>
                <a:latin typeface="Montserrat"/>
                <a:ea typeface="Montserrat"/>
                <a:cs typeface="Montserrat"/>
                <a:sym typeface="Montserrat"/>
              </a:defRPr>
            </a:lvl4pPr>
            <a:lvl5pPr indent="0" lvl="4" marL="0" algn="r">
              <a:spcBef>
                <a:spcPts val="0"/>
              </a:spcBef>
              <a:buNone/>
              <a:defRPr b="1" sz="1800">
                <a:solidFill>
                  <a:schemeClr val="accent1"/>
                </a:solidFill>
                <a:latin typeface="Montserrat"/>
                <a:ea typeface="Montserrat"/>
                <a:cs typeface="Montserrat"/>
                <a:sym typeface="Montserrat"/>
              </a:defRPr>
            </a:lvl5pPr>
            <a:lvl6pPr indent="0" lvl="5" marL="0" algn="r">
              <a:spcBef>
                <a:spcPts val="0"/>
              </a:spcBef>
              <a:buNone/>
              <a:defRPr b="1" sz="1800">
                <a:solidFill>
                  <a:schemeClr val="accent1"/>
                </a:solidFill>
                <a:latin typeface="Montserrat"/>
                <a:ea typeface="Montserrat"/>
                <a:cs typeface="Montserrat"/>
                <a:sym typeface="Montserrat"/>
              </a:defRPr>
            </a:lvl6pPr>
            <a:lvl7pPr indent="0" lvl="6" marL="0" algn="r">
              <a:spcBef>
                <a:spcPts val="0"/>
              </a:spcBef>
              <a:buNone/>
              <a:defRPr b="1" sz="1800">
                <a:solidFill>
                  <a:schemeClr val="accent1"/>
                </a:solidFill>
                <a:latin typeface="Montserrat"/>
                <a:ea typeface="Montserrat"/>
                <a:cs typeface="Montserrat"/>
                <a:sym typeface="Montserrat"/>
              </a:defRPr>
            </a:lvl7pPr>
            <a:lvl8pPr indent="0" lvl="7" marL="0" algn="r">
              <a:spcBef>
                <a:spcPts val="0"/>
              </a:spcBef>
              <a:buNone/>
              <a:defRPr b="1" sz="1800">
                <a:solidFill>
                  <a:schemeClr val="accent1"/>
                </a:solidFill>
                <a:latin typeface="Montserrat"/>
                <a:ea typeface="Montserrat"/>
                <a:cs typeface="Montserrat"/>
                <a:sym typeface="Montserrat"/>
              </a:defRPr>
            </a:lvl8pPr>
            <a:lvl9pPr indent="0" lvl="8" marL="0" algn="r">
              <a:spcBef>
                <a:spcPts val="0"/>
              </a:spcBef>
              <a:buNone/>
              <a:defRPr b="1" sz="1800">
                <a:solidFill>
                  <a:schemeClr val="accent1"/>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PH"/>
              <a:t>‹#›</a:t>
            </a:fld>
            <a:endParaRPr/>
          </a:p>
        </p:txBody>
      </p:sp>
      <p:grpSp>
        <p:nvGrpSpPr>
          <p:cNvPr id="434" name="Google Shape;434;p240"/>
          <p:cNvGrpSpPr/>
          <p:nvPr/>
        </p:nvGrpSpPr>
        <p:grpSpPr>
          <a:xfrm>
            <a:off x="4387005" y="1955322"/>
            <a:ext cx="740380" cy="740380"/>
            <a:chOff x="5440501" y="697635"/>
            <a:chExt cx="856528" cy="856528"/>
          </a:xfrm>
        </p:grpSpPr>
        <p:sp>
          <p:nvSpPr>
            <p:cNvPr id="435" name="Google Shape;435;p240"/>
            <p:cNvSpPr/>
            <p:nvPr/>
          </p:nvSpPr>
          <p:spPr>
            <a:xfrm>
              <a:off x="5440501" y="697635"/>
              <a:ext cx="856528" cy="856528"/>
            </a:xfrm>
            <a:prstGeom prst="ellipse">
              <a:avLst/>
            </a:prstGeom>
            <a:solidFill>
              <a:schemeClr val="lt1"/>
            </a:solidFill>
            <a:ln cap="flat" cmpd="sng" w="349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436" name="Google Shape;436;p240"/>
            <p:cNvSpPr/>
            <p:nvPr/>
          </p:nvSpPr>
          <p:spPr>
            <a:xfrm>
              <a:off x="5538887" y="796021"/>
              <a:ext cx="659757" cy="659757"/>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PH" sz="2000">
                  <a:solidFill>
                    <a:schemeClr val="lt1"/>
                  </a:solidFill>
                  <a:latin typeface="Montserrat"/>
                  <a:ea typeface="Montserrat"/>
                  <a:cs typeface="Montserrat"/>
                  <a:sym typeface="Montserrat"/>
                </a:rPr>
                <a:t>1</a:t>
              </a:r>
              <a:endParaRPr b="1" sz="2000">
                <a:solidFill>
                  <a:schemeClr val="lt1"/>
                </a:solidFill>
                <a:latin typeface="Montserrat"/>
                <a:ea typeface="Montserrat"/>
                <a:cs typeface="Montserrat"/>
                <a:sym typeface="Montserrat"/>
              </a:endParaRPr>
            </a:p>
          </p:txBody>
        </p:sp>
      </p:grpSp>
      <p:sp>
        <p:nvSpPr>
          <p:cNvPr id="437" name="Google Shape;437;p240"/>
          <p:cNvSpPr txBox="1"/>
          <p:nvPr>
            <p:ph idx="1" type="body"/>
          </p:nvPr>
        </p:nvSpPr>
        <p:spPr>
          <a:xfrm>
            <a:off x="5426818" y="1789912"/>
            <a:ext cx="1979823" cy="277048"/>
          </a:xfrm>
          <a:prstGeom prst="rect">
            <a:avLst/>
          </a:prstGeom>
          <a:noFill/>
          <a:ln>
            <a:noFill/>
          </a:ln>
        </p:spPr>
        <p:txBody>
          <a:bodyPr anchorCtr="0" anchor="b" bIns="0" lIns="0" spcFirstLastPara="1" rIns="0" wrap="square" tIns="0">
            <a:normAutofit/>
          </a:bodyPr>
          <a:lstStyle>
            <a:lvl1pPr indent="-228600" lvl="0" marL="457200" algn="l">
              <a:lnSpc>
                <a:spcPct val="90000"/>
              </a:lnSpc>
              <a:spcBef>
                <a:spcPts val="1000"/>
              </a:spcBef>
              <a:spcAft>
                <a:spcPts val="0"/>
              </a:spcAft>
              <a:buSzPts val="2000"/>
              <a:buNone/>
              <a:defRPr b="0" sz="20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8" name="Google Shape;438;p240"/>
          <p:cNvSpPr txBox="1"/>
          <p:nvPr>
            <p:ph idx="2" type="body"/>
          </p:nvPr>
        </p:nvSpPr>
        <p:spPr>
          <a:xfrm>
            <a:off x="5426817" y="2120732"/>
            <a:ext cx="1979823" cy="740380"/>
          </a:xfrm>
          <a:prstGeom prst="rect">
            <a:avLst/>
          </a:prstGeom>
          <a:noFill/>
          <a:ln>
            <a:noFill/>
          </a:ln>
        </p:spPr>
        <p:txBody>
          <a:bodyPr anchorCtr="0" anchor="t" bIns="0" lIns="0" spcFirstLastPara="1" rIns="0" wrap="square" tIns="0">
            <a:normAutofit/>
          </a:bodyPr>
          <a:lstStyle>
            <a:lvl1pPr indent="-330200" lvl="0" marL="457200" algn="l">
              <a:lnSpc>
                <a:spcPct val="90000"/>
              </a:lnSpc>
              <a:spcBef>
                <a:spcPts val="1000"/>
              </a:spcBef>
              <a:spcAft>
                <a:spcPts val="0"/>
              </a:spcAft>
              <a:buSzPts val="1600"/>
              <a:buChar char="•"/>
              <a:defRPr b="0" sz="1600"/>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9" name="Google Shape;439;p240"/>
          <p:cNvSpPr txBox="1"/>
          <p:nvPr>
            <p:ph idx="3" type="body"/>
          </p:nvPr>
        </p:nvSpPr>
        <p:spPr>
          <a:xfrm>
            <a:off x="5426818" y="4279313"/>
            <a:ext cx="1979823" cy="277048"/>
          </a:xfrm>
          <a:prstGeom prst="rect">
            <a:avLst/>
          </a:prstGeom>
          <a:noFill/>
          <a:ln>
            <a:noFill/>
          </a:ln>
        </p:spPr>
        <p:txBody>
          <a:bodyPr anchorCtr="0" anchor="b" bIns="0" lIns="0" spcFirstLastPara="1" rIns="0" wrap="square" tIns="0">
            <a:normAutofit/>
          </a:bodyPr>
          <a:lstStyle>
            <a:lvl1pPr indent="-228600" lvl="0" marL="457200" algn="l">
              <a:lnSpc>
                <a:spcPct val="90000"/>
              </a:lnSpc>
              <a:spcBef>
                <a:spcPts val="1000"/>
              </a:spcBef>
              <a:spcAft>
                <a:spcPts val="0"/>
              </a:spcAft>
              <a:buSzPts val="2000"/>
              <a:buNone/>
              <a:defRPr b="0" sz="20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0" name="Google Shape;440;p240"/>
          <p:cNvSpPr txBox="1"/>
          <p:nvPr>
            <p:ph idx="4" type="body"/>
          </p:nvPr>
        </p:nvSpPr>
        <p:spPr>
          <a:xfrm>
            <a:off x="5426817" y="4610133"/>
            <a:ext cx="1979823" cy="740380"/>
          </a:xfrm>
          <a:prstGeom prst="rect">
            <a:avLst/>
          </a:prstGeom>
          <a:noFill/>
          <a:ln>
            <a:noFill/>
          </a:ln>
        </p:spPr>
        <p:txBody>
          <a:bodyPr anchorCtr="0" anchor="t" bIns="0" lIns="0" spcFirstLastPara="1" rIns="0" wrap="square" tIns="0">
            <a:normAutofit/>
          </a:bodyPr>
          <a:lstStyle>
            <a:lvl1pPr indent="-330200" lvl="0" marL="457200" algn="l">
              <a:lnSpc>
                <a:spcPct val="90000"/>
              </a:lnSpc>
              <a:spcBef>
                <a:spcPts val="1000"/>
              </a:spcBef>
              <a:spcAft>
                <a:spcPts val="0"/>
              </a:spcAft>
              <a:buSzPts val="1600"/>
              <a:buChar char="•"/>
              <a:defRPr b="0" sz="1600"/>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441" name="Google Shape;441;p240"/>
          <p:cNvGrpSpPr/>
          <p:nvPr/>
        </p:nvGrpSpPr>
        <p:grpSpPr>
          <a:xfrm>
            <a:off x="8128002" y="1955322"/>
            <a:ext cx="740380" cy="740380"/>
            <a:chOff x="5440501" y="697635"/>
            <a:chExt cx="856528" cy="856528"/>
          </a:xfrm>
        </p:grpSpPr>
        <p:sp>
          <p:nvSpPr>
            <p:cNvPr id="442" name="Google Shape;442;p240"/>
            <p:cNvSpPr/>
            <p:nvPr/>
          </p:nvSpPr>
          <p:spPr>
            <a:xfrm>
              <a:off x="5440501" y="697635"/>
              <a:ext cx="856528" cy="856528"/>
            </a:xfrm>
            <a:prstGeom prst="ellipse">
              <a:avLst/>
            </a:prstGeom>
            <a:solidFill>
              <a:schemeClr val="lt1"/>
            </a:solidFill>
            <a:ln cap="flat" cmpd="sng" w="349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443" name="Google Shape;443;p240"/>
            <p:cNvSpPr/>
            <p:nvPr/>
          </p:nvSpPr>
          <p:spPr>
            <a:xfrm>
              <a:off x="5538887" y="796021"/>
              <a:ext cx="659757" cy="659757"/>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PH" sz="2000">
                  <a:solidFill>
                    <a:schemeClr val="lt1"/>
                  </a:solidFill>
                  <a:latin typeface="Montserrat"/>
                  <a:ea typeface="Montserrat"/>
                  <a:cs typeface="Montserrat"/>
                  <a:sym typeface="Montserrat"/>
                </a:rPr>
                <a:t>3</a:t>
              </a:r>
              <a:endParaRPr b="1" sz="2000">
                <a:solidFill>
                  <a:schemeClr val="lt1"/>
                </a:solidFill>
                <a:latin typeface="Montserrat"/>
                <a:ea typeface="Montserrat"/>
                <a:cs typeface="Montserrat"/>
                <a:sym typeface="Montserrat"/>
              </a:endParaRPr>
            </a:p>
          </p:txBody>
        </p:sp>
      </p:grpSp>
      <p:sp>
        <p:nvSpPr>
          <p:cNvPr id="444" name="Google Shape;444;p240"/>
          <p:cNvSpPr txBox="1"/>
          <p:nvPr>
            <p:ph idx="5" type="body"/>
          </p:nvPr>
        </p:nvSpPr>
        <p:spPr>
          <a:xfrm>
            <a:off x="9167815" y="1789912"/>
            <a:ext cx="1979823" cy="277048"/>
          </a:xfrm>
          <a:prstGeom prst="rect">
            <a:avLst/>
          </a:prstGeom>
          <a:noFill/>
          <a:ln>
            <a:noFill/>
          </a:ln>
        </p:spPr>
        <p:txBody>
          <a:bodyPr anchorCtr="0" anchor="b" bIns="0" lIns="0" spcFirstLastPara="1" rIns="0" wrap="square" tIns="0">
            <a:normAutofit/>
          </a:bodyPr>
          <a:lstStyle>
            <a:lvl1pPr indent="-228600" lvl="0" marL="457200" algn="l">
              <a:lnSpc>
                <a:spcPct val="90000"/>
              </a:lnSpc>
              <a:spcBef>
                <a:spcPts val="1000"/>
              </a:spcBef>
              <a:spcAft>
                <a:spcPts val="0"/>
              </a:spcAft>
              <a:buSzPts val="2000"/>
              <a:buNone/>
              <a:defRPr b="0" sz="20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5" name="Google Shape;445;p240"/>
          <p:cNvSpPr txBox="1"/>
          <p:nvPr>
            <p:ph idx="6" type="body"/>
          </p:nvPr>
        </p:nvSpPr>
        <p:spPr>
          <a:xfrm>
            <a:off x="9167814" y="2120732"/>
            <a:ext cx="1979823" cy="740380"/>
          </a:xfrm>
          <a:prstGeom prst="rect">
            <a:avLst/>
          </a:prstGeom>
          <a:noFill/>
          <a:ln>
            <a:noFill/>
          </a:ln>
        </p:spPr>
        <p:txBody>
          <a:bodyPr anchorCtr="0" anchor="t" bIns="0" lIns="0" spcFirstLastPara="1" rIns="0" wrap="square" tIns="0">
            <a:normAutofit/>
          </a:bodyPr>
          <a:lstStyle>
            <a:lvl1pPr indent="-330200" lvl="0" marL="457200" algn="l">
              <a:lnSpc>
                <a:spcPct val="90000"/>
              </a:lnSpc>
              <a:spcBef>
                <a:spcPts val="1000"/>
              </a:spcBef>
              <a:spcAft>
                <a:spcPts val="0"/>
              </a:spcAft>
              <a:buSzPts val="1600"/>
              <a:buChar char="•"/>
              <a:defRPr b="0" sz="1600"/>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446" name="Google Shape;446;p240"/>
          <p:cNvGrpSpPr/>
          <p:nvPr/>
        </p:nvGrpSpPr>
        <p:grpSpPr>
          <a:xfrm>
            <a:off x="8128002" y="4444723"/>
            <a:ext cx="740380" cy="740380"/>
            <a:chOff x="5440501" y="697635"/>
            <a:chExt cx="856528" cy="856528"/>
          </a:xfrm>
        </p:grpSpPr>
        <p:sp>
          <p:nvSpPr>
            <p:cNvPr id="447" name="Google Shape;447;p240"/>
            <p:cNvSpPr/>
            <p:nvPr/>
          </p:nvSpPr>
          <p:spPr>
            <a:xfrm>
              <a:off x="5440501" y="697635"/>
              <a:ext cx="856528" cy="856528"/>
            </a:xfrm>
            <a:prstGeom prst="ellipse">
              <a:avLst/>
            </a:prstGeom>
            <a:solidFill>
              <a:schemeClr val="lt1"/>
            </a:solidFill>
            <a:ln cap="flat" cmpd="sng" w="349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448" name="Google Shape;448;p240"/>
            <p:cNvSpPr/>
            <p:nvPr/>
          </p:nvSpPr>
          <p:spPr>
            <a:xfrm>
              <a:off x="5538887" y="796021"/>
              <a:ext cx="659757" cy="659757"/>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PH" sz="2000">
                  <a:solidFill>
                    <a:schemeClr val="lt1"/>
                  </a:solidFill>
                  <a:latin typeface="Montserrat"/>
                  <a:ea typeface="Montserrat"/>
                  <a:cs typeface="Montserrat"/>
                  <a:sym typeface="Montserrat"/>
                </a:rPr>
                <a:t>4</a:t>
              </a:r>
              <a:endParaRPr b="1" sz="2000">
                <a:solidFill>
                  <a:schemeClr val="lt1"/>
                </a:solidFill>
                <a:latin typeface="Montserrat"/>
                <a:ea typeface="Montserrat"/>
                <a:cs typeface="Montserrat"/>
                <a:sym typeface="Montserrat"/>
              </a:endParaRPr>
            </a:p>
          </p:txBody>
        </p:sp>
      </p:grpSp>
      <p:sp>
        <p:nvSpPr>
          <p:cNvPr id="449" name="Google Shape;449;p240"/>
          <p:cNvSpPr txBox="1"/>
          <p:nvPr>
            <p:ph idx="7" type="body"/>
          </p:nvPr>
        </p:nvSpPr>
        <p:spPr>
          <a:xfrm>
            <a:off x="9167815" y="4279313"/>
            <a:ext cx="1979823" cy="277048"/>
          </a:xfrm>
          <a:prstGeom prst="rect">
            <a:avLst/>
          </a:prstGeom>
          <a:noFill/>
          <a:ln>
            <a:noFill/>
          </a:ln>
        </p:spPr>
        <p:txBody>
          <a:bodyPr anchorCtr="0" anchor="b" bIns="0" lIns="0" spcFirstLastPara="1" rIns="0" wrap="square" tIns="0">
            <a:normAutofit/>
          </a:bodyPr>
          <a:lstStyle>
            <a:lvl1pPr indent="-228600" lvl="0" marL="457200" algn="l">
              <a:lnSpc>
                <a:spcPct val="90000"/>
              </a:lnSpc>
              <a:spcBef>
                <a:spcPts val="1000"/>
              </a:spcBef>
              <a:spcAft>
                <a:spcPts val="0"/>
              </a:spcAft>
              <a:buSzPts val="2000"/>
              <a:buNone/>
              <a:defRPr b="0" sz="20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0" name="Google Shape;450;p240"/>
          <p:cNvSpPr txBox="1"/>
          <p:nvPr>
            <p:ph idx="8" type="body"/>
          </p:nvPr>
        </p:nvSpPr>
        <p:spPr>
          <a:xfrm>
            <a:off x="9167814" y="4610133"/>
            <a:ext cx="1979823" cy="740380"/>
          </a:xfrm>
          <a:prstGeom prst="rect">
            <a:avLst/>
          </a:prstGeom>
          <a:noFill/>
          <a:ln>
            <a:noFill/>
          </a:ln>
        </p:spPr>
        <p:txBody>
          <a:bodyPr anchorCtr="0" anchor="t" bIns="0" lIns="0" spcFirstLastPara="1" rIns="0" wrap="square" tIns="0">
            <a:normAutofit/>
          </a:bodyPr>
          <a:lstStyle>
            <a:lvl1pPr indent="-330200" lvl="0" marL="457200" algn="l">
              <a:lnSpc>
                <a:spcPct val="90000"/>
              </a:lnSpc>
              <a:spcBef>
                <a:spcPts val="1000"/>
              </a:spcBef>
              <a:spcAft>
                <a:spcPts val="0"/>
              </a:spcAft>
              <a:buSzPts val="1600"/>
              <a:buChar char="•"/>
              <a:defRPr b="0" sz="1600"/>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1" name="Google Shape;451;p240"/>
          <p:cNvSpPr/>
          <p:nvPr/>
        </p:nvSpPr>
        <p:spPr>
          <a:xfrm>
            <a:off x="0" y="0"/>
            <a:ext cx="40640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grpSp>
        <p:nvGrpSpPr>
          <p:cNvPr id="452" name="Google Shape;452;p240"/>
          <p:cNvGrpSpPr/>
          <p:nvPr/>
        </p:nvGrpSpPr>
        <p:grpSpPr>
          <a:xfrm>
            <a:off x="92597" y="0"/>
            <a:ext cx="3820230" cy="6858000"/>
            <a:chOff x="-11592111" y="-5008880"/>
            <a:chExt cx="12244718" cy="6858000"/>
          </a:xfrm>
        </p:grpSpPr>
        <p:sp>
          <p:nvSpPr>
            <p:cNvPr id="453" name="Google Shape;453;p240"/>
            <p:cNvSpPr/>
            <p:nvPr/>
          </p:nvSpPr>
          <p:spPr>
            <a:xfrm>
              <a:off x="-9627395" y="-5008880"/>
              <a:ext cx="10280002" cy="6858000"/>
            </a:xfrm>
            <a:custGeom>
              <a:rect b="b" l="l" r="r" t="t"/>
              <a:pathLst>
                <a:path extrusionOk="0" h="6858000" w="6670747">
                  <a:moveTo>
                    <a:pt x="1726077" y="0"/>
                  </a:moveTo>
                  <a:lnTo>
                    <a:pt x="6670747" y="0"/>
                  </a:lnTo>
                  <a:lnTo>
                    <a:pt x="6512753" y="165715"/>
                  </a:lnTo>
                  <a:cubicBezTo>
                    <a:pt x="5729388" y="1027608"/>
                    <a:pt x="5251939" y="2172547"/>
                    <a:pt x="5251939" y="3429000"/>
                  </a:cubicBezTo>
                  <a:cubicBezTo>
                    <a:pt x="5251939" y="4685453"/>
                    <a:pt x="5729388" y="5830392"/>
                    <a:pt x="6512753" y="6692285"/>
                  </a:cubicBezTo>
                  <a:lnTo>
                    <a:pt x="6670747" y="6858000"/>
                  </a:lnTo>
                  <a:lnTo>
                    <a:pt x="1160644" y="6858000"/>
                  </a:lnTo>
                  <a:lnTo>
                    <a:pt x="1108270" y="6797538"/>
                  </a:lnTo>
                  <a:cubicBezTo>
                    <a:pt x="415911" y="5958592"/>
                    <a:pt x="0" y="4883044"/>
                    <a:pt x="0" y="3710354"/>
                  </a:cubicBezTo>
                  <a:cubicBezTo>
                    <a:pt x="0" y="2286374"/>
                    <a:pt x="613256" y="1005627"/>
                    <a:pt x="1590069" y="117814"/>
                  </a:cubicBezTo>
                  <a:lnTo>
                    <a:pt x="1726077" y="0"/>
                  </a:lnTo>
                  <a:close/>
                </a:path>
              </a:pathLst>
            </a:custGeom>
            <a:gradFill>
              <a:gsLst>
                <a:gs pos="0">
                  <a:srgbClr val="5E2EAC">
                    <a:alpha val="52156"/>
                  </a:srgbClr>
                </a:gs>
                <a:gs pos="39000">
                  <a:srgbClr val="8554D1">
                    <a:alpha val="0"/>
                  </a:srgbClr>
                </a:gs>
                <a:gs pos="100000">
                  <a:srgbClr val="33195D">
                    <a:alpha val="41960"/>
                  </a:srgbClr>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PH" sz="1800">
                  <a:solidFill>
                    <a:schemeClr val="lt1"/>
                  </a:solidFill>
                  <a:latin typeface="Montserrat"/>
                  <a:ea typeface="Montserrat"/>
                  <a:cs typeface="Montserrat"/>
                  <a:sym typeface="Montserrat"/>
                </a:rPr>
                <a:t> </a:t>
              </a:r>
              <a:endParaRPr sz="1800">
                <a:solidFill>
                  <a:schemeClr val="lt1"/>
                </a:solidFill>
                <a:latin typeface="Montserrat"/>
                <a:ea typeface="Montserrat"/>
                <a:cs typeface="Montserrat"/>
                <a:sym typeface="Montserrat"/>
              </a:endParaRPr>
            </a:p>
          </p:txBody>
        </p:sp>
        <p:sp>
          <p:nvSpPr>
            <p:cNvPr id="454" name="Google Shape;454;p240"/>
            <p:cNvSpPr/>
            <p:nvPr/>
          </p:nvSpPr>
          <p:spPr>
            <a:xfrm>
              <a:off x="-11592111" y="-5008880"/>
              <a:ext cx="11094720" cy="6858000"/>
            </a:xfrm>
            <a:custGeom>
              <a:rect b="b" l="l" r="r" t="t"/>
              <a:pathLst>
                <a:path extrusionOk="0" h="6858000" w="6670747">
                  <a:moveTo>
                    <a:pt x="1726077" y="0"/>
                  </a:moveTo>
                  <a:lnTo>
                    <a:pt x="6670747" y="0"/>
                  </a:lnTo>
                  <a:lnTo>
                    <a:pt x="6512753" y="165715"/>
                  </a:lnTo>
                  <a:cubicBezTo>
                    <a:pt x="5729388" y="1027608"/>
                    <a:pt x="5251939" y="2172547"/>
                    <a:pt x="5251939" y="3429000"/>
                  </a:cubicBezTo>
                  <a:cubicBezTo>
                    <a:pt x="5251939" y="4685453"/>
                    <a:pt x="5729388" y="5830392"/>
                    <a:pt x="6512753" y="6692285"/>
                  </a:cubicBezTo>
                  <a:lnTo>
                    <a:pt x="6670747" y="6858000"/>
                  </a:lnTo>
                  <a:lnTo>
                    <a:pt x="1160644" y="6858000"/>
                  </a:lnTo>
                  <a:lnTo>
                    <a:pt x="1108270" y="6797538"/>
                  </a:lnTo>
                  <a:cubicBezTo>
                    <a:pt x="415911" y="5958592"/>
                    <a:pt x="0" y="4883044"/>
                    <a:pt x="0" y="3710354"/>
                  </a:cubicBezTo>
                  <a:cubicBezTo>
                    <a:pt x="0" y="2286374"/>
                    <a:pt x="613256" y="1005627"/>
                    <a:pt x="1590069" y="117814"/>
                  </a:cubicBezTo>
                  <a:lnTo>
                    <a:pt x="1726077" y="0"/>
                  </a:lnTo>
                  <a:close/>
                </a:path>
              </a:pathLst>
            </a:custGeom>
            <a:gradFill>
              <a:gsLst>
                <a:gs pos="0">
                  <a:srgbClr val="5E2EAC">
                    <a:alpha val="34901"/>
                  </a:srgbClr>
                </a:gs>
                <a:gs pos="39000">
                  <a:srgbClr val="8554D1">
                    <a:alpha val="0"/>
                  </a:srgbClr>
                </a:gs>
                <a:gs pos="100000">
                  <a:srgbClr val="33195D">
                    <a:alpha val="34117"/>
                  </a:srgbClr>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PH" sz="1800">
                  <a:solidFill>
                    <a:schemeClr val="lt1"/>
                  </a:solidFill>
                  <a:latin typeface="Montserrat"/>
                  <a:ea typeface="Montserrat"/>
                  <a:cs typeface="Montserrat"/>
                  <a:sym typeface="Montserrat"/>
                </a:rPr>
                <a:t> </a:t>
              </a:r>
              <a:endParaRPr sz="1800">
                <a:solidFill>
                  <a:schemeClr val="lt1"/>
                </a:solidFill>
                <a:latin typeface="Montserrat"/>
                <a:ea typeface="Montserrat"/>
                <a:cs typeface="Montserrat"/>
                <a:sym typeface="Montserrat"/>
              </a:endParaRPr>
            </a:p>
          </p:txBody>
        </p:sp>
      </p:grpSp>
      <p:sp>
        <p:nvSpPr>
          <p:cNvPr id="455" name="Google Shape;455;p240"/>
          <p:cNvSpPr txBox="1"/>
          <p:nvPr>
            <p:ph type="title"/>
          </p:nvPr>
        </p:nvSpPr>
        <p:spPr>
          <a:xfrm>
            <a:off x="636608" y="365125"/>
            <a:ext cx="2899072" cy="861791"/>
          </a:xfrm>
          <a:prstGeom prst="rect">
            <a:avLst/>
          </a:prstGeom>
          <a:noFill/>
          <a:ln>
            <a:noFill/>
          </a:ln>
        </p:spPr>
        <p:txBody>
          <a:bodyPr anchorCtr="0" anchor="b" bIns="0" lIns="0" spcFirstLastPara="1" rIns="0" wrap="square" tIns="0">
            <a:normAutofit/>
          </a:bodyPr>
          <a:lstStyle>
            <a:lvl1pPr lvl="0" algn="l">
              <a:lnSpc>
                <a:spcPct val="90000"/>
              </a:lnSpc>
              <a:spcBef>
                <a:spcPts val="0"/>
              </a:spcBef>
              <a:spcAft>
                <a:spcPts val="0"/>
              </a:spcAft>
              <a:buClr>
                <a:schemeClr val="lt1"/>
              </a:buClr>
              <a:buSzPts val="3600"/>
              <a:buFont typeface="Montserrat"/>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56" name="Google Shape;456;p240"/>
          <p:cNvSpPr txBox="1"/>
          <p:nvPr>
            <p:ph idx="11" type="ftr"/>
          </p:nvPr>
        </p:nvSpPr>
        <p:spPr>
          <a:xfrm>
            <a:off x="636608" y="6272936"/>
            <a:ext cx="3030824" cy="365125"/>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7" name="Google Shape;457;p240"/>
          <p:cNvSpPr txBox="1"/>
          <p:nvPr>
            <p:ph idx="9" type="body"/>
          </p:nvPr>
        </p:nvSpPr>
        <p:spPr>
          <a:xfrm>
            <a:off x="636608" y="1955322"/>
            <a:ext cx="1655641" cy="365125"/>
          </a:xfrm>
          <a:prstGeom prst="rect">
            <a:avLst/>
          </a:prstGeom>
          <a:noFill/>
          <a:ln>
            <a:noFill/>
          </a:ln>
        </p:spPr>
        <p:txBody>
          <a:bodyPr anchorCtr="0" anchor="b" bIns="0" lIns="0" spcFirstLastPara="1" rIns="0" wrap="square" tIns="0">
            <a:normAutofit/>
          </a:bodyPr>
          <a:lstStyle>
            <a:lvl1pPr indent="-228600" lvl="0" marL="457200" algn="l">
              <a:lnSpc>
                <a:spcPct val="90000"/>
              </a:lnSpc>
              <a:spcBef>
                <a:spcPts val="1000"/>
              </a:spcBef>
              <a:spcAft>
                <a:spcPts val="0"/>
              </a:spcAft>
              <a:buSzPts val="2000"/>
              <a:buNone/>
              <a:defRPr b="0" sz="2000">
                <a:solidFill>
                  <a:srgbClr val="FFF5D7"/>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8" name="Google Shape;458;p240"/>
          <p:cNvSpPr txBox="1"/>
          <p:nvPr>
            <p:ph idx="13" type="body"/>
          </p:nvPr>
        </p:nvSpPr>
        <p:spPr>
          <a:xfrm>
            <a:off x="636608" y="2440246"/>
            <a:ext cx="2917431" cy="3229034"/>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600"/>
              <a:buNone/>
              <a:defRPr b="0" sz="1600">
                <a:solidFill>
                  <a:schemeClr val="l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459" name="Google Shape;459;p240"/>
          <p:cNvGrpSpPr/>
          <p:nvPr/>
        </p:nvGrpSpPr>
        <p:grpSpPr>
          <a:xfrm>
            <a:off x="4387005" y="4444723"/>
            <a:ext cx="740380" cy="740380"/>
            <a:chOff x="5440501" y="697635"/>
            <a:chExt cx="856528" cy="856528"/>
          </a:xfrm>
        </p:grpSpPr>
        <p:sp>
          <p:nvSpPr>
            <p:cNvPr id="460" name="Google Shape;460;p240"/>
            <p:cNvSpPr/>
            <p:nvPr/>
          </p:nvSpPr>
          <p:spPr>
            <a:xfrm>
              <a:off x="5440501" y="697635"/>
              <a:ext cx="856528" cy="856528"/>
            </a:xfrm>
            <a:prstGeom prst="ellipse">
              <a:avLst/>
            </a:prstGeom>
            <a:solidFill>
              <a:schemeClr val="lt1"/>
            </a:solidFill>
            <a:ln cap="flat" cmpd="sng" w="349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461" name="Google Shape;461;p240"/>
            <p:cNvSpPr/>
            <p:nvPr/>
          </p:nvSpPr>
          <p:spPr>
            <a:xfrm>
              <a:off x="5538887" y="796021"/>
              <a:ext cx="659757" cy="659757"/>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PH" sz="2000">
                  <a:solidFill>
                    <a:schemeClr val="lt1"/>
                  </a:solidFill>
                  <a:latin typeface="Montserrat"/>
                  <a:ea typeface="Montserrat"/>
                  <a:cs typeface="Montserrat"/>
                  <a:sym typeface="Montserrat"/>
                </a:rPr>
                <a:t>2</a:t>
              </a:r>
              <a:endParaRPr b="1" sz="2000">
                <a:solidFill>
                  <a:schemeClr val="lt1"/>
                </a:solidFill>
                <a:latin typeface="Montserrat"/>
                <a:ea typeface="Montserrat"/>
                <a:cs typeface="Montserrat"/>
                <a:sym typeface="Montserrat"/>
              </a:endParaRPr>
            </a:p>
          </p:txBody>
        </p:sp>
      </p:gr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ve Segment Agenda">
  <p:cSld name="Five Segment Agenda">
    <p:spTree>
      <p:nvGrpSpPr>
        <p:cNvPr id="462" name="Shape 462"/>
        <p:cNvGrpSpPr/>
        <p:nvPr/>
      </p:nvGrpSpPr>
      <p:grpSpPr>
        <a:xfrm>
          <a:off x="0" y="0"/>
          <a:ext cx="0" cy="0"/>
          <a:chOff x="0" y="0"/>
          <a:chExt cx="0" cy="0"/>
        </a:xfrm>
      </p:grpSpPr>
      <p:sp>
        <p:nvSpPr>
          <p:cNvPr id="463" name="Google Shape;463;p241"/>
          <p:cNvSpPr/>
          <p:nvPr/>
        </p:nvSpPr>
        <p:spPr>
          <a:xfrm>
            <a:off x="8455587" y="0"/>
            <a:ext cx="85210" cy="6858000"/>
          </a:xfrm>
          <a:prstGeom prst="rect">
            <a:avLst/>
          </a:prstGeom>
          <a:solidFill>
            <a:srgbClr val="E8E8E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464" name="Google Shape;464;p241"/>
          <p:cNvSpPr/>
          <p:nvPr/>
        </p:nvSpPr>
        <p:spPr>
          <a:xfrm>
            <a:off x="4732030" y="0"/>
            <a:ext cx="85210" cy="6858000"/>
          </a:xfrm>
          <a:prstGeom prst="rect">
            <a:avLst/>
          </a:prstGeom>
          <a:solidFill>
            <a:srgbClr val="E6E6E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465" name="Google Shape;465;p241"/>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1" sz="1800">
                <a:solidFill>
                  <a:schemeClr val="accent1"/>
                </a:solidFill>
                <a:latin typeface="Montserrat"/>
                <a:ea typeface="Montserrat"/>
                <a:cs typeface="Montserrat"/>
                <a:sym typeface="Montserrat"/>
              </a:defRPr>
            </a:lvl1pPr>
            <a:lvl2pPr indent="0" lvl="1" marL="0" algn="r">
              <a:spcBef>
                <a:spcPts val="0"/>
              </a:spcBef>
              <a:buNone/>
              <a:defRPr b="1" sz="1800">
                <a:solidFill>
                  <a:schemeClr val="accent1"/>
                </a:solidFill>
                <a:latin typeface="Montserrat"/>
                <a:ea typeface="Montserrat"/>
                <a:cs typeface="Montserrat"/>
                <a:sym typeface="Montserrat"/>
              </a:defRPr>
            </a:lvl2pPr>
            <a:lvl3pPr indent="0" lvl="2" marL="0" algn="r">
              <a:spcBef>
                <a:spcPts val="0"/>
              </a:spcBef>
              <a:buNone/>
              <a:defRPr b="1" sz="1800">
                <a:solidFill>
                  <a:schemeClr val="accent1"/>
                </a:solidFill>
                <a:latin typeface="Montserrat"/>
                <a:ea typeface="Montserrat"/>
                <a:cs typeface="Montserrat"/>
                <a:sym typeface="Montserrat"/>
              </a:defRPr>
            </a:lvl3pPr>
            <a:lvl4pPr indent="0" lvl="3" marL="0" algn="r">
              <a:spcBef>
                <a:spcPts val="0"/>
              </a:spcBef>
              <a:buNone/>
              <a:defRPr b="1" sz="1800">
                <a:solidFill>
                  <a:schemeClr val="accent1"/>
                </a:solidFill>
                <a:latin typeface="Montserrat"/>
                <a:ea typeface="Montserrat"/>
                <a:cs typeface="Montserrat"/>
                <a:sym typeface="Montserrat"/>
              </a:defRPr>
            </a:lvl4pPr>
            <a:lvl5pPr indent="0" lvl="4" marL="0" algn="r">
              <a:spcBef>
                <a:spcPts val="0"/>
              </a:spcBef>
              <a:buNone/>
              <a:defRPr b="1" sz="1800">
                <a:solidFill>
                  <a:schemeClr val="accent1"/>
                </a:solidFill>
                <a:latin typeface="Montserrat"/>
                <a:ea typeface="Montserrat"/>
                <a:cs typeface="Montserrat"/>
                <a:sym typeface="Montserrat"/>
              </a:defRPr>
            </a:lvl5pPr>
            <a:lvl6pPr indent="0" lvl="5" marL="0" algn="r">
              <a:spcBef>
                <a:spcPts val="0"/>
              </a:spcBef>
              <a:buNone/>
              <a:defRPr b="1" sz="1800">
                <a:solidFill>
                  <a:schemeClr val="accent1"/>
                </a:solidFill>
                <a:latin typeface="Montserrat"/>
                <a:ea typeface="Montserrat"/>
                <a:cs typeface="Montserrat"/>
                <a:sym typeface="Montserrat"/>
              </a:defRPr>
            </a:lvl6pPr>
            <a:lvl7pPr indent="0" lvl="6" marL="0" algn="r">
              <a:spcBef>
                <a:spcPts val="0"/>
              </a:spcBef>
              <a:buNone/>
              <a:defRPr b="1" sz="1800">
                <a:solidFill>
                  <a:schemeClr val="accent1"/>
                </a:solidFill>
                <a:latin typeface="Montserrat"/>
                <a:ea typeface="Montserrat"/>
                <a:cs typeface="Montserrat"/>
                <a:sym typeface="Montserrat"/>
              </a:defRPr>
            </a:lvl7pPr>
            <a:lvl8pPr indent="0" lvl="7" marL="0" algn="r">
              <a:spcBef>
                <a:spcPts val="0"/>
              </a:spcBef>
              <a:buNone/>
              <a:defRPr b="1" sz="1800">
                <a:solidFill>
                  <a:schemeClr val="accent1"/>
                </a:solidFill>
                <a:latin typeface="Montserrat"/>
                <a:ea typeface="Montserrat"/>
                <a:cs typeface="Montserrat"/>
                <a:sym typeface="Montserrat"/>
              </a:defRPr>
            </a:lvl8pPr>
            <a:lvl9pPr indent="0" lvl="8" marL="0" algn="r">
              <a:spcBef>
                <a:spcPts val="0"/>
              </a:spcBef>
              <a:buNone/>
              <a:defRPr b="1" sz="1800">
                <a:solidFill>
                  <a:schemeClr val="accent1"/>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PH"/>
              <a:t>‹#›</a:t>
            </a:fld>
            <a:endParaRPr/>
          </a:p>
        </p:txBody>
      </p:sp>
      <p:grpSp>
        <p:nvGrpSpPr>
          <p:cNvPr id="466" name="Google Shape;466;p241"/>
          <p:cNvGrpSpPr/>
          <p:nvPr/>
        </p:nvGrpSpPr>
        <p:grpSpPr>
          <a:xfrm>
            <a:off x="4387005" y="1131096"/>
            <a:ext cx="740380" cy="740380"/>
            <a:chOff x="5440501" y="697635"/>
            <a:chExt cx="856528" cy="856528"/>
          </a:xfrm>
        </p:grpSpPr>
        <p:sp>
          <p:nvSpPr>
            <p:cNvPr id="467" name="Google Shape;467;p241"/>
            <p:cNvSpPr/>
            <p:nvPr/>
          </p:nvSpPr>
          <p:spPr>
            <a:xfrm>
              <a:off x="5440501" y="697635"/>
              <a:ext cx="856528" cy="856528"/>
            </a:xfrm>
            <a:prstGeom prst="ellipse">
              <a:avLst/>
            </a:prstGeom>
            <a:solidFill>
              <a:schemeClr val="lt1"/>
            </a:solidFill>
            <a:ln cap="flat" cmpd="sng" w="349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468" name="Google Shape;468;p241"/>
            <p:cNvSpPr/>
            <p:nvPr/>
          </p:nvSpPr>
          <p:spPr>
            <a:xfrm>
              <a:off x="5538887" y="796021"/>
              <a:ext cx="659757" cy="659757"/>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PH" sz="2000">
                  <a:solidFill>
                    <a:schemeClr val="lt1"/>
                  </a:solidFill>
                  <a:latin typeface="Montserrat"/>
                  <a:ea typeface="Montserrat"/>
                  <a:cs typeface="Montserrat"/>
                  <a:sym typeface="Montserrat"/>
                </a:rPr>
                <a:t>1</a:t>
              </a:r>
              <a:endParaRPr b="1" sz="2000">
                <a:solidFill>
                  <a:schemeClr val="lt1"/>
                </a:solidFill>
                <a:latin typeface="Montserrat"/>
                <a:ea typeface="Montserrat"/>
                <a:cs typeface="Montserrat"/>
                <a:sym typeface="Montserrat"/>
              </a:endParaRPr>
            </a:p>
          </p:txBody>
        </p:sp>
      </p:grpSp>
      <p:sp>
        <p:nvSpPr>
          <p:cNvPr id="469" name="Google Shape;469;p241"/>
          <p:cNvSpPr txBox="1"/>
          <p:nvPr>
            <p:ph idx="1" type="body"/>
          </p:nvPr>
        </p:nvSpPr>
        <p:spPr>
          <a:xfrm>
            <a:off x="5426818" y="965686"/>
            <a:ext cx="1979823" cy="277048"/>
          </a:xfrm>
          <a:prstGeom prst="rect">
            <a:avLst/>
          </a:prstGeom>
          <a:noFill/>
          <a:ln>
            <a:noFill/>
          </a:ln>
        </p:spPr>
        <p:txBody>
          <a:bodyPr anchorCtr="0" anchor="b" bIns="0" lIns="0" spcFirstLastPara="1" rIns="0" wrap="square" tIns="0">
            <a:normAutofit/>
          </a:bodyPr>
          <a:lstStyle>
            <a:lvl1pPr indent="-228600" lvl="0" marL="457200" algn="l">
              <a:lnSpc>
                <a:spcPct val="90000"/>
              </a:lnSpc>
              <a:spcBef>
                <a:spcPts val="1000"/>
              </a:spcBef>
              <a:spcAft>
                <a:spcPts val="0"/>
              </a:spcAft>
              <a:buSzPts val="2000"/>
              <a:buNone/>
              <a:defRPr b="0" sz="20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0" name="Google Shape;470;p241"/>
          <p:cNvSpPr txBox="1"/>
          <p:nvPr>
            <p:ph idx="2" type="body"/>
          </p:nvPr>
        </p:nvSpPr>
        <p:spPr>
          <a:xfrm>
            <a:off x="5426817" y="1296506"/>
            <a:ext cx="1979823" cy="740380"/>
          </a:xfrm>
          <a:prstGeom prst="rect">
            <a:avLst/>
          </a:prstGeom>
          <a:noFill/>
          <a:ln>
            <a:noFill/>
          </a:ln>
        </p:spPr>
        <p:txBody>
          <a:bodyPr anchorCtr="0" anchor="t" bIns="0" lIns="0" spcFirstLastPara="1" rIns="0" wrap="square" tIns="0">
            <a:normAutofit/>
          </a:bodyPr>
          <a:lstStyle>
            <a:lvl1pPr indent="-330200" lvl="0" marL="457200" algn="l">
              <a:lnSpc>
                <a:spcPct val="90000"/>
              </a:lnSpc>
              <a:spcBef>
                <a:spcPts val="1000"/>
              </a:spcBef>
              <a:spcAft>
                <a:spcPts val="0"/>
              </a:spcAft>
              <a:buSzPts val="1600"/>
              <a:buChar char="•"/>
              <a:defRPr b="0" sz="1600"/>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1" name="Google Shape;471;p241"/>
          <p:cNvSpPr txBox="1"/>
          <p:nvPr>
            <p:ph idx="3" type="body"/>
          </p:nvPr>
        </p:nvSpPr>
        <p:spPr>
          <a:xfrm>
            <a:off x="5426818" y="2843084"/>
            <a:ext cx="1979823" cy="277048"/>
          </a:xfrm>
          <a:prstGeom prst="rect">
            <a:avLst/>
          </a:prstGeom>
          <a:noFill/>
          <a:ln>
            <a:noFill/>
          </a:ln>
        </p:spPr>
        <p:txBody>
          <a:bodyPr anchorCtr="0" anchor="b" bIns="0" lIns="0" spcFirstLastPara="1" rIns="0" wrap="square" tIns="0">
            <a:normAutofit/>
          </a:bodyPr>
          <a:lstStyle>
            <a:lvl1pPr indent="-228600" lvl="0" marL="457200" algn="l">
              <a:lnSpc>
                <a:spcPct val="90000"/>
              </a:lnSpc>
              <a:spcBef>
                <a:spcPts val="1000"/>
              </a:spcBef>
              <a:spcAft>
                <a:spcPts val="0"/>
              </a:spcAft>
              <a:buSzPts val="2000"/>
              <a:buNone/>
              <a:defRPr b="0" sz="20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2" name="Google Shape;472;p241"/>
          <p:cNvSpPr txBox="1"/>
          <p:nvPr>
            <p:ph idx="4" type="body"/>
          </p:nvPr>
        </p:nvSpPr>
        <p:spPr>
          <a:xfrm>
            <a:off x="5426817" y="3173904"/>
            <a:ext cx="1979823" cy="740380"/>
          </a:xfrm>
          <a:prstGeom prst="rect">
            <a:avLst/>
          </a:prstGeom>
          <a:noFill/>
          <a:ln>
            <a:noFill/>
          </a:ln>
        </p:spPr>
        <p:txBody>
          <a:bodyPr anchorCtr="0" anchor="t" bIns="0" lIns="0" spcFirstLastPara="1" rIns="0" wrap="square" tIns="0">
            <a:normAutofit/>
          </a:bodyPr>
          <a:lstStyle>
            <a:lvl1pPr indent="-330200" lvl="0" marL="457200" algn="l">
              <a:lnSpc>
                <a:spcPct val="90000"/>
              </a:lnSpc>
              <a:spcBef>
                <a:spcPts val="1000"/>
              </a:spcBef>
              <a:spcAft>
                <a:spcPts val="0"/>
              </a:spcAft>
              <a:buSzPts val="1600"/>
              <a:buChar char="•"/>
              <a:defRPr b="0" sz="1600"/>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473" name="Google Shape;473;p241"/>
          <p:cNvGrpSpPr/>
          <p:nvPr/>
        </p:nvGrpSpPr>
        <p:grpSpPr>
          <a:xfrm>
            <a:off x="4369716" y="4893253"/>
            <a:ext cx="740380" cy="740380"/>
            <a:chOff x="5440501" y="697635"/>
            <a:chExt cx="856528" cy="856528"/>
          </a:xfrm>
        </p:grpSpPr>
        <p:sp>
          <p:nvSpPr>
            <p:cNvPr id="474" name="Google Shape;474;p241"/>
            <p:cNvSpPr/>
            <p:nvPr/>
          </p:nvSpPr>
          <p:spPr>
            <a:xfrm>
              <a:off x="5440501" y="697635"/>
              <a:ext cx="856528" cy="856528"/>
            </a:xfrm>
            <a:prstGeom prst="ellipse">
              <a:avLst/>
            </a:prstGeom>
            <a:solidFill>
              <a:schemeClr val="lt1"/>
            </a:solidFill>
            <a:ln cap="flat" cmpd="sng" w="349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475" name="Google Shape;475;p241"/>
            <p:cNvSpPr/>
            <p:nvPr/>
          </p:nvSpPr>
          <p:spPr>
            <a:xfrm>
              <a:off x="5538887" y="796021"/>
              <a:ext cx="659757" cy="659757"/>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PH" sz="2000">
                  <a:solidFill>
                    <a:schemeClr val="lt1"/>
                  </a:solidFill>
                  <a:latin typeface="Montserrat"/>
                  <a:ea typeface="Montserrat"/>
                  <a:cs typeface="Montserrat"/>
                  <a:sym typeface="Montserrat"/>
                </a:rPr>
                <a:t>3</a:t>
              </a:r>
              <a:endParaRPr b="1" sz="2000">
                <a:solidFill>
                  <a:schemeClr val="lt1"/>
                </a:solidFill>
                <a:latin typeface="Montserrat"/>
                <a:ea typeface="Montserrat"/>
                <a:cs typeface="Montserrat"/>
                <a:sym typeface="Montserrat"/>
              </a:endParaRPr>
            </a:p>
          </p:txBody>
        </p:sp>
      </p:grpSp>
      <p:sp>
        <p:nvSpPr>
          <p:cNvPr id="476" name="Google Shape;476;p241"/>
          <p:cNvSpPr txBox="1"/>
          <p:nvPr>
            <p:ph idx="5" type="body"/>
          </p:nvPr>
        </p:nvSpPr>
        <p:spPr>
          <a:xfrm>
            <a:off x="5409529" y="4727843"/>
            <a:ext cx="1979823" cy="277048"/>
          </a:xfrm>
          <a:prstGeom prst="rect">
            <a:avLst/>
          </a:prstGeom>
          <a:noFill/>
          <a:ln>
            <a:noFill/>
          </a:ln>
        </p:spPr>
        <p:txBody>
          <a:bodyPr anchorCtr="0" anchor="b" bIns="0" lIns="0" spcFirstLastPara="1" rIns="0" wrap="square" tIns="0">
            <a:normAutofit/>
          </a:bodyPr>
          <a:lstStyle>
            <a:lvl1pPr indent="-228600" lvl="0" marL="457200" algn="l">
              <a:lnSpc>
                <a:spcPct val="90000"/>
              </a:lnSpc>
              <a:spcBef>
                <a:spcPts val="1000"/>
              </a:spcBef>
              <a:spcAft>
                <a:spcPts val="0"/>
              </a:spcAft>
              <a:buSzPts val="2000"/>
              <a:buNone/>
              <a:defRPr b="0" sz="20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7" name="Google Shape;477;p241"/>
          <p:cNvSpPr txBox="1"/>
          <p:nvPr>
            <p:ph idx="6" type="body"/>
          </p:nvPr>
        </p:nvSpPr>
        <p:spPr>
          <a:xfrm>
            <a:off x="5409528" y="5058663"/>
            <a:ext cx="1979823" cy="740380"/>
          </a:xfrm>
          <a:prstGeom prst="rect">
            <a:avLst/>
          </a:prstGeom>
          <a:noFill/>
          <a:ln>
            <a:noFill/>
          </a:ln>
        </p:spPr>
        <p:txBody>
          <a:bodyPr anchorCtr="0" anchor="t" bIns="0" lIns="0" spcFirstLastPara="1" rIns="0" wrap="square" tIns="0">
            <a:normAutofit/>
          </a:bodyPr>
          <a:lstStyle>
            <a:lvl1pPr indent="-330200" lvl="0" marL="457200" algn="l">
              <a:lnSpc>
                <a:spcPct val="90000"/>
              </a:lnSpc>
              <a:spcBef>
                <a:spcPts val="1000"/>
              </a:spcBef>
              <a:spcAft>
                <a:spcPts val="0"/>
              </a:spcAft>
              <a:buSzPts val="1600"/>
              <a:buChar char="•"/>
              <a:defRPr b="0" sz="1600"/>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478" name="Google Shape;478;p241"/>
          <p:cNvGrpSpPr/>
          <p:nvPr/>
        </p:nvGrpSpPr>
        <p:grpSpPr>
          <a:xfrm>
            <a:off x="8128002" y="1128724"/>
            <a:ext cx="740380" cy="740380"/>
            <a:chOff x="5440501" y="697635"/>
            <a:chExt cx="856528" cy="856528"/>
          </a:xfrm>
        </p:grpSpPr>
        <p:sp>
          <p:nvSpPr>
            <p:cNvPr id="479" name="Google Shape;479;p241"/>
            <p:cNvSpPr/>
            <p:nvPr/>
          </p:nvSpPr>
          <p:spPr>
            <a:xfrm>
              <a:off x="5440501" y="697635"/>
              <a:ext cx="856528" cy="856528"/>
            </a:xfrm>
            <a:prstGeom prst="ellipse">
              <a:avLst/>
            </a:prstGeom>
            <a:solidFill>
              <a:schemeClr val="lt1"/>
            </a:solidFill>
            <a:ln cap="flat" cmpd="sng" w="349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480" name="Google Shape;480;p241"/>
            <p:cNvSpPr/>
            <p:nvPr/>
          </p:nvSpPr>
          <p:spPr>
            <a:xfrm>
              <a:off x="5538887" y="796021"/>
              <a:ext cx="659757" cy="659757"/>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PH" sz="2000">
                  <a:solidFill>
                    <a:schemeClr val="lt1"/>
                  </a:solidFill>
                  <a:latin typeface="Montserrat"/>
                  <a:ea typeface="Montserrat"/>
                  <a:cs typeface="Montserrat"/>
                  <a:sym typeface="Montserrat"/>
                </a:rPr>
                <a:t>4</a:t>
              </a:r>
              <a:endParaRPr b="1" sz="2000">
                <a:solidFill>
                  <a:schemeClr val="lt1"/>
                </a:solidFill>
                <a:latin typeface="Montserrat"/>
                <a:ea typeface="Montserrat"/>
                <a:cs typeface="Montserrat"/>
                <a:sym typeface="Montserrat"/>
              </a:endParaRPr>
            </a:p>
          </p:txBody>
        </p:sp>
      </p:grpSp>
      <p:sp>
        <p:nvSpPr>
          <p:cNvPr id="481" name="Google Shape;481;p241"/>
          <p:cNvSpPr txBox="1"/>
          <p:nvPr>
            <p:ph idx="7" type="body"/>
          </p:nvPr>
        </p:nvSpPr>
        <p:spPr>
          <a:xfrm>
            <a:off x="9167815" y="963314"/>
            <a:ext cx="1979823" cy="277048"/>
          </a:xfrm>
          <a:prstGeom prst="rect">
            <a:avLst/>
          </a:prstGeom>
          <a:noFill/>
          <a:ln>
            <a:noFill/>
          </a:ln>
        </p:spPr>
        <p:txBody>
          <a:bodyPr anchorCtr="0" anchor="b" bIns="0" lIns="0" spcFirstLastPara="1" rIns="0" wrap="square" tIns="0">
            <a:normAutofit/>
          </a:bodyPr>
          <a:lstStyle>
            <a:lvl1pPr indent="-228600" lvl="0" marL="457200" algn="l">
              <a:lnSpc>
                <a:spcPct val="90000"/>
              </a:lnSpc>
              <a:spcBef>
                <a:spcPts val="1000"/>
              </a:spcBef>
              <a:spcAft>
                <a:spcPts val="0"/>
              </a:spcAft>
              <a:buSzPts val="2000"/>
              <a:buNone/>
              <a:defRPr b="0" sz="20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2" name="Google Shape;482;p241"/>
          <p:cNvSpPr txBox="1"/>
          <p:nvPr>
            <p:ph idx="8" type="body"/>
          </p:nvPr>
        </p:nvSpPr>
        <p:spPr>
          <a:xfrm>
            <a:off x="9167814" y="1294134"/>
            <a:ext cx="1979823" cy="740380"/>
          </a:xfrm>
          <a:prstGeom prst="rect">
            <a:avLst/>
          </a:prstGeom>
          <a:noFill/>
          <a:ln>
            <a:noFill/>
          </a:ln>
        </p:spPr>
        <p:txBody>
          <a:bodyPr anchorCtr="0" anchor="t" bIns="0" lIns="0" spcFirstLastPara="1" rIns="0" wrap="square" tIns="0">
            <a:normAutofit/>
          </a:bodyPr>
          <a:lstStyle>
            <a:lvl1pPr indent="-330200" lvl="0" marL="457200" algn="l">
              <a:lnSpc>
                <a:spcPct val="90000"/>
              </a:lnSpc>
              <a:spcBef>
                <a:spcPts val="1000"/>
              </a:spcBef>
              <a:spcAft>
                <a:spcPts val="0"/>
              </a:spcAft>
              <a:buSzPts val="1600"/>
              <a:buChar char="•"/>
              <a:defRPr b="0" sz="1600"/>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3" name="Google Shape;483;p241"/>
          <p:cNvSpPr/>
          <p:nvPr/>
        </p:nvSpPr>
        <p:spPr>
          <a:xfrm>
            <a:off x="0" y="0"/>
            <a:ext cx="40640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grpSp>
        <p:nvGrpSpPr>
          <p:cNvPr id="484" name="Google Shape;484;p241"/>
          <p:cNvGrpSpPr/>
          <p:nvPr/>
        </p:nvGrpSpPr>
        <p:grpSpPr>
          <a:xfrm>
            <a:off x="92597" y="0"/>
            <a:ext cx="3820230" cy="6858000"/>
            <a:chOff x="-11592111" y="-5008880"/>
            <a:chExt cx="12244718" cy="6858000"/>
          </a:xfrm>
        </p:grpSpPr>
        <p:sp>
          <p:nvSpPr>
            <p:cNvPr id="485" name="Google Shape;485;p241"/>
            <p:cNvSpPr/>
            <p:nvPr/>
          </p:nvSpPr>
          <p:spPr>
            <a:xfrm>
              <a:off x="-9627395" y="-5008880"/>
              <a:ext cx="10280002" cy="6858000"/>
            </a:xfrm>
            <a:custGeom>
              <a:rect b="b" l="l" r="r" t="t"/>
              <a:pathLst>
                <a:path extrusionOk="0" h="6858000" w="6670747">
                  <a:moveTo>
                    <a:pt x="1726077" y="0"/>
                  </a:moveTo>
                  <a:lnTo>
                    <a:pt x="6670747" y="0"/>
                  </a:lnTo>
                  <a:lnTo>
                    <a:pt x="6512753" y="165715"/>
                  </a:lnTo>
                  <a:cubicBezTo>
                    <a:pt x="5729388" y="1027608"/>
                    <a:pt x="5251939" y="2172547"/>
                    <a:pt x="5251939" y="3429000"/>
                  </a:cubicBezTo>
                  <a:cubicBezTo>
                    <a:pt x="5251939" y="4685453"/>
                    <a:pt x="5729388" y="5830392"/>
                    <a:pt x="6512753" y="6692285"/>
                  </a:cubicBezTo>
                  <a:lnTo>
                    <a:pt x="6670747" y="6858000"/>
                  </a:lnTo>
                  <a:lnTo>
                    <a:pt x="1160644" y="6858000"/>
                  </a:lnTo>
                  <a:lnTo>
                    <a:pt x="1108270" y="6797538"/>
                  </a:lnTo>
                  <a:cubicBezTo>
                    <a:pt x="415911" y="5958592"/>
                    <a:pt x="0" y="4883044"/>
                    <a:pt x="0" y="3710354"/>
                  </a:cubicBezTo>
                  <a:cubicBezTo>
                    <a:pt x="0" y="2286374"/>
                    <a:pt x="613256" y="1005627"/>
                    <a:pt x="1590069" y="117814"/>
                  </a:cubicBezTo>
                  <a:lnTo>
                    <a:pt x="1726077" y="0"/>
                  </a:lnTo>
                  <a:close/>
                </a:path>
              </a:pathLst>
            </a:custGeom>
            <a:gradFill>
              <a:gsLst>
                <a:gs pos="0">
                  <a:srgbClr val="5E2EAC">
                    <a:alpha val="52156"/>
                  </a:srgbClr>
                </a:gs>
                <a:gs pos="39000">
                  <a:srgbClr val="8554D1">
                    <a:alpha val="0"/>
                  </a:srgbClr>
                </a:gs>
                <a:gs pos="100000">
                  <a:srgbClr val="33195D">
                    <a:alpha val="41960"/>
                  </a:srgbClr>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PH" sz="1800">
                  <a:solidFill>
                    <a:schemeClr val="lt1"/>
                  </a:solidFill>
                  <a:latin typeface="Montserrat"/>
                  <a:ea typeface="Montserrat"/>
                  <a:cs typeface="Montserrat"/>
                  <a:sym typeface="Montserrat"/>
                </a:rPr>
                <a:t> </a:t>
              </a:r>
              <a:endParaRPr sz="1800">
                <a:solidFill>
                  <a:schemeClr val="lt1"/>
                </a:solidFill>
                <a:latin typeface="Montserrat"/>
                <a:ea typeface="Montserrat"/>
                <a:cs typeface="Montserrat"/>
                <a:sym typeface="Montserrat"/>
              </a:endParaRPr>
            </a:p>
          </p:txBody>
        </p:sp>
        <p:sp>
          <p:nvSpPr>
            <p:cNvPr id="486" name="Google Shape;486;p241"/>
            <p:cNvSpPr/>
            <p:nvPr/>
          </p:nvSpPr>
          <p:spPr>
            <a:xfrm>
              <a:off x="-11592111" y="-5008880"/>
              <a:ext cx="11094720" cy="6858000"/>
            </a:xfrm>
            <a:custGeom>
              <a:rect b="b" l="l" r="r" t="t"/>
              <a:pathLst>
                <a:path extrusionOk="0" h="6858000" w="6670747">
                  <a:moveTo>
                    <a:pt x="1726077" y="0"/>
                  </a:moveTo>
                  <a:lnTo>
                    <a:pt x="6670747" y="0"/>
                  </a:lnTo>
                  <a:lnTo>
                    <a:pt x="6512753" y="165715"/>
                  </a:lnTo>
                  <a:cubicBezTo>
                    <a:pt x="5729388" y="1027608"/>
                    <a:pt x="5251939" y="2172547"/>
                    <a:pt x="5251939" y="3429000"/>
                  </a:cubicBezTo>
                  <a:cubicBezTo>
                    <a:pt x="5251939" y="4685453"/>
                    <a:pt x="5729388" y="5830392"/>
                    <a:pt x="6512753" y="6692285"/>
                  </a:cubicBezTo>
                  <a:lnTo>
                    <a:pt x="6670747" y="6858000"/>
                  </a:lnTo>
                  <a:lnTo>
                    <a:pt x="1160644" y="6858000"/>
                  </a:lnTo>
                  <a:lnTo>
                    <a:pt x="1108270" y="6797538"/>
                  </a:lnTo>
                  <a:cubicBezTo>
                    <a:pt x="415911" y="5958592"/>
                    <a:pt x="0" y="4883044"/>
                    <a:pt x="0" y="3710354"/>
                  </a:cubicBezTo>
                  <a:cubicBezTo>
                    <a:pt x="0" y="2286374"/>
                    <a:pt x="613256" y="1005627"/>
                    <a:pt x="1590069" y="117814"/>
                  </a:cubicBezTo>
                  <a:lnTo>
                    <a:pt x="1726077" y="0"/>
                  </a:lnTo>
                  <a:close/>
                </a:path>
              </a:pathLst>
            </a:custGeom>
            <a:gradFill>
              <a:gsLst>
                <a:gs pos="0">
                  <a:srgbClr val="5E2EAC">
                    <a:alpha val="34901"/>
                  </a:srgbClr>
                </a:gs>
                <a:gs pos="39000">
                  <a:srgbClr val="8554D1">
                    <a:alpha val="0"/>
                  </a:srgbClr>
                </a:gs>
                <a:gs pos="100000">
                  <a:srgbClr val="33195D">
                    <a:alpha val="34117"/>
                  </a:srgbClr>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PH" sz="1800">
                  <a:solidFill>
                    <a:schemeClr val="lt1"/>
                  </a:solidFill>
                  <a:latin typeface="Montserrat"/>
                  <a:ea typeface="Montserrat"/>
                  <a:cs typeface="Montserrat"/>
                  <a:sym typeface="Montserrat"/>
                </a:rPr>
                <a:t> </a:t>
              </a:r>
              <a:endParaRPr sz="1800">
                <a:solidFill>
                  <a:schemeClr val="lt1"/>
                </a:solidFill>
                <a:latin typeface="Montserrat"/>
                <a:ea typeface="Montserrat"/>
                <a:cs typeface="Montserrat"/>
                <a:sym typeface="Montserrat"/>
              </a:endParaRPr>
            </a:p>
          </p:txBody>
        </p:sp>
      </p:grpSp>
      <p:sp>
        <p:nvSpPr>
          <p:cNvPr id="487" name="Google Shape;487;p241"/>
          <p:cNvSpPr txBox="1"/>
          <p:nvPr>
            <p:ph type="title"/>
          </p:nvPr>
        </p:nvSpPr>
        <p:spPr>
          <a:xfrm>
            <a:off x="636608" y="365125"/>
            <a:ext cx="2899072" cy="861791"/>
          </a:xfrm>
          <a:prstGeom prst="rect">
            <a:avLst/>
          </a:prstGeom>
          <a:noFill/>
          <a:ln>
            <a:noFill/>
          </a:ln>
        </p:spPr>
        <p:txBody>
          <a:bodyPr anchorCtr="0" anchor="b" bIns="0" lIns="0" spcFirstLastPara="1" rIns="0" wrap="square" tIns="0">
            <a:normAutofit/>
          </a:bodyPr>
          <a:lstStyle>
            <a:lvl1pPr lvl="0" algn="l">
              <a:lnSpc>
                <a:spcPct val="90000"/>
              </a:lnSpc>
              <a:spcBef>
                <a:spcPts val="0"/>
              </a:spcBef>
              <a:spcAft>
                <a:spcPts val="0"/>
              </a:spcAft>
              <a:buClr>
                <a:schemeClr val="lt1"/>
              </a:buClr>
              <a:buSzPts val="3600"/>
              <a:buFont typeface="Montserrat"/>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88" name="Google Shape;488;p241"/>
          <p:cNvSpPr txBox="1"/>
          <p:nvPr>
            <p:ph idx="11" type="ftr"/>
          </p:nvPr>
        </p:nvSpPr>
        <p:spPr>
          <a:xfrm>
            <a:off x="636608" y="6272936"/>
            <a:ext cx="3030824" cy="365125"/>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9" name="Google Shape;489;p241"/>
          <p:cNvSpPr txBox="1"/>
          <p:nvPr>
            <p:ph idx="9" type="body"/>
          </p:nvPr>
        </p:nvSpPr>
        <p:spPr>
          <a:xfrm>
            <a:off x="636608" y="1955322"/>
            <a:ext cx="1655641" cy="365125"/>
          </a:xfrm>
          <a:prstGeom prst="rect">
            <a:avLst/>
          </a:prstGeom>
          <a:noFill/>
          <a:ln>
            <a:noFill/>
          </a:ln>
        </p:spPr>
        <p:txBody>
          <a:bodyPr anchorCtr="0" anchor="b" bIns="0" lIns="0" spcFirstLastPara="1" rIns="0" wrap="square" tIns="0">
            <a:normAutofit/>
          </a:bodyPr>
          <a:lstStyle>
            <a:lvl1pPr indent="-228600" lvl="0" marL="457200" algn="l">
              <a:lnSpc>
                <a:spcPct val="90000"/>
              </a:lnSpc>
              <a:spcBef>
                <a:spcPts val="1000"/>
              </a:spcBef>
              <a:spcAft>
                <a:spcPts val="0"/>
              </a:spcAft>
              <a:buSzPts val="2000"/>
              <a:buNone/>
              <a:defRPr b="0" sz="2000">
                <a:solidFill>
                  <a:srgbClr val="FFF5D7"/>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0" name="Google Shape;490;p241"/>
          <p:cNvSpPr txBox="1"/>
          <p:nvPr>
            <p:ph idx="13" type="body"/>
          </p:nvPr>
        </p:nvSpPr>
        <p:spPr>
          <a:xfrm>
            <a:off x="636608" y="2440246"/>
            <a:ext cx="2917431" cy="3229034"/>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600"/>
              <a:buNone/>
              <a:defRPr b="0" sz="1600">
                <a:solidFill>
                  <a:schemeClr val="l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491" name="Google Shape;491;p241"/>
          <p:cNvGrpSpPr/>
          <p:nvPr/>
        </p:nvGrpSpPr>
        <p:grpSpPr>
          <a:xfrm>
            <a:off x="4387005" y="3008494"/>
            <a:ext cx="740380" cy="740380"/>
            <a:chOff x="5440501" y="697635"/>
            <a:chExt cx="856528" cy="856528"/>
          </a:xfrm>
        </p:grpSpPr>
        <p:sp>
          <p:nvSpPr>
            <p:cNvPr id="492" name="Google Shape;492;p241"/>
            <p:cNvSpPr/>
            <p:nvPr/>
          </p:nvSpPr>
          <p:spPr>
            <a:xfrm>
              <a:off x="5440501" y="697635"/>
              <a:ext cx="856528" cy="856528"/>
            </a:xfrm>
            <a:prstGeom prst="ellipse">
              <a:avLst/>
            </a:prstGeom>
            <a:solidFill>
              <a:schemeClr val="lt1"/>
            </a:solidFill>
            <a:ln cap="flat" cmpd="sng" w="349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493" name="Google Shape;493;p241"/>
            <p:cNvSpPr/>
            <p:nvPr/>
          </p:nvSpPr>
          <p:spPr>
            <a:xfrm>
              <a:off x="5538887" y="796021"/>
              <a:ext cx="659757" cy="659757"/>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PH" sz="2000">
                  <a:solidFill>
                    <a:schemeClr val="lt1"/>
                  </a:solidFill>
                  <a:latin typeface="Montserrat"/>
                  <a:ea typeface="Montserrat"/>
                  <a:cs typeface="Montserrat"/>
                  <a:sym typeface="Montserrat"/>
                </a:rPr>
                <a:t>2</a:t>
              </a:r>
              <a:endParaRPr b="1" sz="2000">
                <a:solidFill>
                  <a:schemeClr val="lt1"/>
                </a:solidFill>
                <a:latin typeface="Montserrat"/>
                <a:ea typeface="Montserrat"/>
                <a:cs typeface="Montserrat"/>
                <a:sym typeface="Montserrat"/>
              </a:endParaRPr>
            </a:p>
          </p:txBody>
        </p:sp>
      </p:grpSp>
      <p:grpSp>
        <p:nvGrpSpPr>
          <p:cNvPr id="494" name="Google Shape;494;p241"/>
          <p:cNvGrpSpPr/>
          <p:nvPr/>
        </p:nvGrpSpPr>
        <p:grpSpPr>
          <a:xfrm>
            <a:off x="8128002" y="3008494"/>
            <a:ext cx="740380" cy="740380"/>
            <a:chOff x="5440501" y="697635"/>
            <a:chExt cx="856528" cy="856528"/>
          </a:xfrm>
        </p:grpSpPr>
        <p:sp>
          <p:nvSpPr>
            <p:cNvPr id="495" name="Google Shape;495;p241"/>
            <p:cNvSpPr/>
            <p:nvPr/>
          </p:nvSpPr>
          <p:spPr>
            <a:xfrm>
              <a:off x="5440501" y="697635"/>
              <a:ext cx="856528" cy="856528"/>
            </a:xfrm>
            <a:prstGeom prst="ellipse">
              <a:avLst/>
            </a:prstGeom>
            <a:solidFill>
              <a:schemeClr val="lt1"/>
            </a:solidFill>
            <a:ln cap="flat" cmpd="sng" w="349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496" name="Google Shape;496;p241"/>
            <p:cNvSpPr/>
            <p:nvPr/>
          </p:nvSpPr>
          <p:spPr>
            <a:xfrm>
              <a:off x="5538887" y="796021"/>
              <a:ext cx="659757" cy="659757"/>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PH" sz="2000">
                  <a:solidFill>
                    <a:schemeClr val="lt1"/>
                  </a:solidFill>
                  <a:latin typeface="Montserrat"/>
                  <a:ea typeface="Montserrat"/>
                  <a:cs typeface="Montserrat"/>
                  <a:sym typeface="Montserrat"/>
                </a:rPr>
                <a:t>5</a:t>
              </a:r>
              <a:endParaRPr b="1" sz="2000">
                <a:solidFill>
                  <a:schemeClr val="lt1"/>
                </a:solidFill>
                <a:latin typeface="Montserrat"/>
                <a:ea typeface="Montserrat"/>
                <a:cs typeface="Montserrat"/>
                <a:sym typeface="Montserrat"/>
              </a:endParaRPr>
            </a:p>
          </p:txBody>
        </p:sp>
      </p:grpSp>
      <p:sp>
        <p:nvSpPr>
          <p:cNvPr id="497" name="Google Shape;497;p241"/>
          <p:cNvSpPr txBox="1"/>
          <p:nvPr>
            <p:ph idx="14" type="body"/>
          </p:nvPr>
        </p:nvSpPr>
        <p:spPr>
          <a:xfrm>
            <a:off x="9167815" y="2843084"/>
            <a:ext cx="1979823" cy="277048"/>
          </a:xfrm>
          <a:prstGeom prst="rect">
            <a:avLst/>
          </a:prstGeom>
          <a:noFill/>
          <a:ln>
            <a:noFill/>
          </a:ln>
        </p:spPr>
        <p:txBody>
          <a:bodyPr anchorCtr="0" anchor="b" bIns="0" lIns="0" spcFirstLastPara="1" rIns="0" wrap="square" tIns="0">
            <a:normAutofit/>
          </a:bodyPr>
          <a:lstStyle>
            <a:lvl1pPr indent="-228600" lvl="0" marL="457200" algn="l">
              <a:lnSpc>
                <a:spcPct val="90000"/>
              </a:lnSpc>
              <a:spcBef>
                <a:spcPts val="1000"/>
              </a:spcBef>
              <a:spcAft>
                <a:spcPts val="0"/>
              </a:spcAft>
              <a:buSzPts val="2000"/>
              <a:buNone/>
              <a:defRPr b="0" sz="20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8" name="Google Shape;498;p241"/>
          <p:cNvSpPr txBox="1"/>
          <p:nvPr>
            <p:ph idx="15" type="body"/>
          </p:nvPr>
        </p:nvSpPr>
        <p:spPr>
          <a:xfrm>
            <a:off x="9167814" y="3173904"/>
            <a:ext cx="1979823" cy="740380"/>
          </a:xfrm>
          <a:prstGeom prst="rect">
            <a:avLst/>
          </a:prstGeom>
          <a:noFill/>
          <a:ln>
            <a:noFill/>
          </a:ln>
        </p:spPr>
        <p:txBody>
          <a:bodyPr anchorCtr="0" anchor="t" bIns="0" lIns="0" spcFirstLastPara="1" rIns="0" wrap="square" tIns="0">
            <a:normAutofit/>
          </a:bodyPr>
          <a:lstStyle>
            <a:lvl1pPr indent="-330200" lvl="0" marL="457200" algn="l">
              <a:lnSpc>
                <a:spcPct val="90000"/>
              </a:lnSpc>
              <a:spcBef>
                <a:spcPts val="1000"/>
              </a:spcBef>
              <a:spcAft>
                <a:spcPts val="0"/>
              </a:spcAft>
              <a:buSzPts val="1600"/>
              <a:buChar char="•"/>
              <a:defRPr b="0" sz="1600"/>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imary Section Header">
  <p:cSld name="Primary Section Header">
    <p:spTree>
      <p:nvGrpSpPr>
        <p:cNvPr id="31" name="Shape 31"/>
        <p:cNvGrpSpPr/>
        <p:nvPr/>
      </p:nvGrpSpPr>
      <p:grpSpPr>
        <a:xfrm>
          <a:off x="0" y="0"/>
          <a:ext cx="0" cy="0"/>
          <a:chOff x="0" y="0"/>
          <a:chExt cx="0" cy="0"/>
        </a:xfrm>
      </p:grpSpPr>
      <p:sp>
        <p:nvSpPr>
          <p:cNvPr id="32" name="Google Shape;32;p215"/>
          <p:cNvSpPr/>
          <p:nvPr/>
        </p:nvSpPr>
        <p:spPr>
          <a:xfrm>
            <a:off x="0" y="0"/>
            <a:ext cx="12192000" cy="6858000"/>
          </a:xfrm>
          <a:prstGeom prst="round1Rect">
            <a:avLst>
              <a:gd fmla="val 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33" name="Google Shape;33;p215"/>
          <p:cNvSpPr/>
          <p:nvPr/>
        </p:nvSpPr>
        <p:spPr>
          <a:xfrm>
            <a:off x="1911998" y="0"/>
            <a:ext cx="10280002" cy="6858000"/>
          </a:xfrm>
          <a:custGeom>
            <a:rect b="b" l="l" r="r" t="t"/>
            <a:pathLst>
              <a:path extrusionOk="0" h="6858000" w="6670747">
                <a:moveTo>
                  <a:pt x="1726077" y="0"/>
                </a:moveTo>
                <a:lnTo>
                  <a:pt x="6670747" y="0"/>
                </a:lnTo>
                <a:lnTo>
                  <a:pt x="6512753" y="165715"/>
                </a:lnTo>
                <a:cubicBezTo>
                  <a:pt x="5729388" y="1027608"/>
                  <a:pt x="5251939" y="2172547"/>
                  <a:pt x="5251939" y="3429000"/>
                </a:cubicBezTo>
                <a:cubicBezTo>
                  <a:pt x="5251939" y="4685453"/>
                  <a:pt x="5729388" y="5830392"/>
                  <a:pt x="6512753" y="6692285"/>
                </a:cubicBezTo>
                <a:lnTo>
                  <a:pt x="6670747" y="6858000"/>
                </a:lnTo>
                <a:lnTo>
                  <a:pt x="1160644" y="6858000"/>
                </a:lnTo>
                <a:lnTo>
                  <a:pt x="1108270" y="6797538"/>
                </a:lnTo>
                <a:cubicBezTo>
                  <a:pt x="415911" y="5958592"/>
                  <a:pt x="0" y="4883044"/>
                  <a:pt x="0" y="3710354"/>
                </a:cubicBezTo>
                <a:cubicBezTo>
                  <a:pt x="0" y="2286374"/>
                  <a:pt x="613256" y="1005627"/>
                  <a:pt x="1590069" y="117814"/>
                </a:cubicBezTo>
                <a:lnTo>
                  <a:pt x="1726077" y="0"/>
                </a:lnTo>
                <a:close/>
              </a:path>
            </a:pathLst>
          </a:custGeom>
          <a:gradFill>
            <a:gsLst>
              <a:gs pos="0">
                <a:srgbClr val="5E2EAC">
                  <a:alpha val="52156"/>
                </a:srgbClr>
              </a:gs>
              <a:gs pos="39000">
                <a:srgbClr val="8554D1">
                  <a:alpha val="0"/>
                </a:srgbClr>
              </a:gs>
              <a:gs pos="100000">
                <a:srgbClr val="33195D">
                  <a:alpha val="41960"/>
                </a:srgbClr>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PH" sz="1800">
                <a:solidFill>
                  <a:schemeClr val="lt1"/>
                </a:solidFill>
                <a:latin typeface="Montserrat"/>
                <a:ea typeface="Montserrat"/>
                <a:cs typeface="Montserrat"/>
                <a:sym typeface="Montserrat"/>
              </a:rPr>
              <a:t> </a:t>
            </a:r>
            <a:endParaRPr sz="1800">
              <a:solidFill>
                <a:schemeClr val="lt1"/>
              </a:solidFill>
              <a:latin typeface="Montserrat"/>
              <a:ea typeface="Montserrat"/>
              <a:cs typeface="Montserrat"/>
              <a:sym typeface="Montserrat"/>
            </a:endParaRPr>
          </a:p>
        </p:txBody>
      </p:sp>
      <p:sp>
        <p:nvSpPr>
          <p:cNvPr id="34" name="Google Shape;34;p215"/>
          <p:cNvSpPr/>
          <p:nvPr/>
        </p:nvSpPr>
        <p:spPr>
          <a:xfrm>
            <a:off x="-52718" y="0"/>
            <a:ext cx="11094720" cy="6858000"/>
          </a:xfrm>
          <a:custGeom>
            <a:rect b="b" l="l" r="r" t="t"/>
            <a:pathLst>
              <a:path extrusionOk="0" h="6858000" w="6670747">
                <a:moveTo>
                  <a:pt x="1726077" y="0"/>
                </a:moveTo>
                <a:lnTo>
                  <a:pt x="6670747" y="0"/>
                </a:lnTo>
                <a:lnTo>
                  <a:pt x="6512753" y="165715"/>
                </a:lnTo>
                <a:cubicBezTo>
                  <a:pt x="5729388" y="1027608"/>
                  <a:pt x="5251939" y="2172547"/>
                  <a:pt x="5251939" y="3429000"/>
                </a:cubicBezTo>
                <a:cubicBezTo>
                  <a:pt x="5251939" y="4685453"/>
                  <a:pt x="5729388" y="5830392"/>
                  <a:pt x="6512753" y="6692285"/>
                </a:cubicBezTo>
                <a:lnTo>
                  <a:pt x="6670747" y="6858000"/>
                </a:lnTo>
                <a:lnTo>
                  <a:pt x="1160644" y="6858000"/>
                </a:lnTo>
                <a:lnTo>
                  <a:pt x="1108270" y="6797538"/>
                </a:lnTo>
                <a:cubicBezTo>
                  <a:pt x="415911" y="5958592"/>
                  <a:pt x="0" y="4883044"/>
                  <a:pt x="0" y="3710354"/>
                </a:cubicBezTo>
                <a:cubicBezTo>
                  <a:pt x="0" y="2286374"/>
                  <a:pt x="613256" y="1005627"/>
                  <a:pt x="1590069" y="117814"/>
                </a:cubicBezTo>
                <a:lnTo>
                  <a:pt x="1726077" y="0"/>
                </a:lnTo>
                <a:close/>
              </a:path>
            </a:pathLst>
          </a:custGeom>
          <a:gradFill>
            <a:gsLst>
              <a:gs pos="0">
                <a:srgbClr val="5E2EAC">
                  <a:alpha val="52156"/>
                </a:srgbClr>
              </a:gs>
              <a:gs pos="39000">
                <a:srgbClr val="8554D1">
                  <a:alpha val="0"/>
                </a:srgbClr>
              </a:gs>
              <a:gs pos="100000">
                <a:srgbClr val="33195D">
                  <a:alpha val="41960"/>
                </a:srgbClr>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PH" sz="1800">
                <a:solidFill>
                  <a:schemeClr val="lt1"/>
                </a:solidFill>
                <a:latin typeface="Montserrat"/>
                <a:ea typeface="Montserrat"/>
                <a:cs typeface="Montserrat"/>
                <a:sym typeface="Montserrat"/>
              </a:rPr>
              <a:t> </a:t>
            </a:r>
            <a:endParaRPr sz="1800">
              <a:solidFill>
                <a:schemeClr val="lt1"/>
              </a:solidFill>
              <a:latin typeface="Montserrat"/>
              <a:ea typeface="Montserrat"/>
              <a:cs typeface="Montserrat"/>
              <a:sym typeface="Montserrat"/>
            </a:endParaRPr>
          </a:p>
        </p:txBody>
      </p:sp>
      <p:sp>
        <p:nvSpPr>
          <p:cNvPr id="35" name="Google Shape;35;p215"/>
          <p:cNvSpPr txBox="1"/>
          <p:nvPr>
            <p:ph type="ctrTitle"/>
          </p:nvPr>
        </p:nvSpPr>
        <p:spPr>
          <a:xfrm>
            <a:off x="1118455" y="2072643"/>
            <a:ext cx="9976265" cy="2682596"/>
          </a:xfrm>
          <a:prstGeom prst="rect">
            <a:avLst/>
          </a:prstGeom>
          <a:noFill/>
          <a:ln>
            <a:noFill/>
          </a:ln>
        </p:spPr>
        <p:txBody>
          <a:bodyPr anchorCtr="0" anchor="b" bIns="0" lIns="0" spcFirstLastPara="1" rIns="0" wrap="square" tIns="0">
            <a:normAutofit/>
          </a:bodyPr>
          <a:lstStyle>
            <a:lvl1pPr lvl="0" algn="l">
              <a:lnSpc>
                <a:spcPct val="90000"/>
              </a:lnSpc>
              <a:spcBef>
                <a:spcPts val="0"/>
              </a:spcBef>
              <a:spcAft>
                <a:spcPts val="0"/>
              </a:spcAft>
              <a:buClr>
                <a:schemeClr val="lt1"/>
              </a:buClr>
              <a:buSzPts val="4800"/>
              <a:buFont typeface="Montserrat"/>
              <a:buNone/>
              <a:defRPr sz="48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 name="Google Shape;36;p215"/>
          <p:cNvSpPr txBox="1"/>
          <p:nvPr>
            <p:ph idx="1" type="subTitle"/>
          </p:nvPr>
        </p:nvSpPr>
        <p:spPr>
          <a:xfrm>
            <a:off x="1118455" y="5048608"/>
            <a:ext cx="9976264" cy="804192"/>
          </a:xfrm>
          <a:prstGeom prst="rect">
            <a:avLst/>
          </a:prstGeom>
          <a:noFill/>
          <a:ln>
            <a:noFill/>
          </a:ln>
        </p:spPr>
        <p:txBody>
          <a:bodyPr anchorCtr="0" anchor="t" bIns="0" lIns="0" spcFirstLastPara="1" rIns="0" wrap="square" tIns="0">
            <a:normAutofit/>
          </a:bodyPr>
          <a:lstStyle>
            <a:lvl1pPr lvl="0" algn="l">
              <a:lnSpc>
                <a:spcPct val="90000"/>
              </a:lnSpc>
              <a:spcBef>
                <a:spcPts val="1000"/>
              </a:spcBef>
              <a:spcAft>
                <a:spcPts val="0"/>
              </a:spcAft>
              <a:buSzPts val="2400"/>
              <a:buNone/>
              <a:defRPr sz="2400">
                <a:solidFill>
                  <a:schemeClr val="lt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cxnSp>
        <p:nvCxnSpPr>
          <p:cNvPr id="37" name="Google Shape;37;p215"/>
          <p:cNvCxnSpPr/>
          <p:nvPr/>
        </p:nvCxnSpPr>
        <p:spPr>
          <a:xfrm>
            <a:off x="1118455" y="1451960"/>
            <a:ext cx="1932972" cy="0"/>
          </a:xfrm>
          <a:prstGeom prst="straightConnector1">
            <a:avLst/>
          </a:prstGeom>
          <a:noFill/>
          <a:ln cap="rnd" cmpd="sng" w="180975">
            <a:solidFill>
              <a:srgbClr val="FFF5D7">
                <a:alpha val="47843"/>
              </a:srgbClr>
            </a:solidFill>
            <a:prstDash val="dot"/>
            <a:round/>
            <a:headEnd len="sm" w="sm" type="none"/>
            <a:tailEnd len="sm" w="sm" type="none"/>
          </a:ln>
        </p:spPr>
      </p:cxnSp>
      <p:cxnSp>
        <p:nvCxnSpPr>
          <p:cNvPr id="38" name="Google Shape;38;p215"/>
          <p:cNvCxnSpPr/>
          <p:nvPr/>
        </p:nvCxnSpPr>
        <p:spPr>
          <a:xfrm>
            <a:off x="1118455" y="1128400"/>
            <a:ext cx="1932972" cy="0"/>
          </a:xfrm>
          <a:prstGeom prst="straightConnector1">
            <a:avLst/>
          </a:prstGeom>
          <a:noFill/>
          <a:ln cap="rnd" cmpd="sng" w="180975">
            <a:solidFill>
              <a:srgbClr val="FFF5D7">
                <a:alpha val="47843"/>
              </a:srgbClr>
            </a:solidFill>
            <a:prstDash val="dot"/>
            <a:round/>
            <a:headEnd len="sm" w="sm" type="none"/>
            <a:tailEnd len="sm" w="sm" type="none"/>
          </a:ln>
        </p:spPr>
      </p:cxnSp>
      <p:cxnSp>
        <p:nvCxnSpPr>
          <p:cNvPr id="39" name="Google Shape;39;p215"/>
          <p:cNvCxnSpPr/>
          <p:nvPr/>
        </p:nvCxnSpPr>
        <p:spPr>
          <a:xfrm>
            <a:off x="548640" y="586740"/>
            <a:ext cx="0" cy="5684520"/>
          </a:xfrm>
          <a:prstGeom prst="straightConnector1">
            <a:avLst/>
          </a:prstGeom>
          <a:noFill/>
          <a:ln cap="flat" cmpd="sng" w="79375">
            <a:solidFill>
              <a:schemeClr val="lt1"/>
            </a:solidFill>
            <a:prstDash val="solid"/>
            <a:miter lim="800000"/>
            <a:headEnd len="sm" w="sm" type="none"/>
            <a:tailEnd len="sm" w="sm" type="none"/>
          </a:ln>
        </p:spPr>
      </p:cxnSp>
      <p:sp>
        <p:nvSpPr>
          <p:cNvPr id="40" name="Google Shape;40;p215"/>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1" sz="1800">
                <a:solidFill>
                  <a:schemeClr val="lt1"/>
                </a:solidFill>
                <a:latin typeface="Montserrat"/>
                <a:ea typeface="Montserrat"/>
                <a:cs typeface="Montserrat"/>
                <a:sym typeface="Montserrat"/>
              </a:defRPr>
            </a:lvl1pPr>
            <a:lvl2pPr indent="0" lvl="1" marL="0" algn="r">
              <a:spcBef>
                <a:spcPts val="0"/>
              </a:spcBef>
              <a:buNone/>
              <a:defRPr b="1" sz="1800">
                <a:solidFill>
                  <a:schemeClr val="lt1"/>
                </a:solidFill>
                <a:latin typeface="Montserrat"/>
                <a:ea typeface="Montserrat"/>
                <a:cs typeface="Montserrat"/>
                <a:sym typeface="Montserrat"/>
              </a:defRPr>
            </a:lvl2pPr>
            <a:lvl3pPr indent="0" lvl="2" marL="0" algn="r">
              <a:spcBef>
                <a:spcPts val="0"/>
              </a:spcBef>
              <a:buNone/>
              <a:defRPr b="1" sz="1800">
                <a:solidFill>
                  <a:schemeClr val="lt1"/>
                </a:solidFill>
                <a:latin typeface="Montserrat"/>
                <a:ea typeface="Montserrat"/>
                <a:cs typeface="Montserrat"/>
                <a:sym typeface="Montserrat"/>
              </a:defRPr>
            </a:lvl3pPr>
            <a:lvl4pPr indent="0" lvl="3" marL="0" algn="r">
              <a:spcBef>
                <a:spcPts val="0"/>
              </a:spcBef>
              <a:buNone/>
              <a:defRPr b="1" sz="1800">
                <a:solidFill>
                  <a:schemeClr val="lt1"/>
                </a:solidFill>
                <a:latin typeface="Montserrat"/>
                <a:ea typeface="Montserrat"/>
                <a:cs typeface="Montserrat"/>
                <a:sym typeface="Montserrat"/>
              </a:defRPr>
            </a:lvl4pPr>
            <a:lvl5pPr indent="0" lvl="4" marL="0" algn="r">
              <a:spcBef>
                <a:spcPts val="0"/>
              </a:spcBef>
              <a:buNone/>
              <a:defRPr b="1" sz="1800">
                <a:solidFill>
                  <a:schemeClr val="lt1"/>
                </a:solidFill>
                <a:latin typeface="Montserrat"/>
                <a:ea typeface="Montserrat"/>
                <a:cs typeface="Montserrat"/>
                <a:sym typeface="Montserrat"/>
              </a:defRPr>
            </a:lvl5pPr>
            <a:lvl6pPr indent="0" lvl="5" marL="0" algn="r">
              <a:spcBef>
                <a:spcPts val="0"/>
              </a:spcBef>
              <a:buNone/>
              <a:defRPr b="1" sz="1800">
                <a:solidFill>
                  <a:schemeClr val="lt1"/>
                </a:solidFill>
                <a:latin typeface="Montserrat"/>
                <a:ea typeface="Montserrat"/>
                <a:cs typeface="Montserrat"/>
                <a:sym typeface="Montserrat"/>
              </a:defRPr>
            </a:lvl6pPr>
            <a:lvl7pPr indent="0" lvl="6" marL="0" algn="r">
              <a:spcBef>
                <a:spcPts val="0"/>
              </a:spcBef>
              <a:buNone/>
              <a:defRPr b="1" sz="1800">
                <a:solidFill>
                  <a:schemeClr val="lt1"/>
                </a:solidFill>
                <a:latin typeface="Montserrat"/>
                <a:ea typeface="Montserrat"/>
                <a:cs typeface="Montserrat"/>
                <a:sym typeface="Montserrat"/>
              </a:defRPr>
            </a:lvl7pPr>
            <a:lvl8pPr indent="0" lvl="7" marL="0" algn="r">
              <a:spcBef>
                <a:spcPts val="0"/>
              </a:spcBef>
              <a:buNone/>
              <a:defRPr b="1" sz="1800">
                <a:solidFill>
                  <a:schemeClr val="lt1"/>
                </a:solidFill>
                <a:latin typeface="Montserrat"/>
                <a:ea typeface="Montserrat"/>
                <a:cs typeface="Montserrat"/>
                <a:sym typeface="Montserrat"/>
              </a:defRPr>
            </a:lvl8pPr>
            <a:lvl9pPr indent="0" lvl="8" marL="0" algn="r">
              <a:spcBef>
                <a:spcPts val="0"/>
              </a:spcBef>
              <a:buNone/>
              <a:defRPr b="1" sz="1800">
                <a:solidFill>
                  <a:schemeClr val="lt1"/>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x Segment Agenda">
  <p:cSld name="Six Segment Agenda">
    <p:spTree>
      <p:nvGrpSpPr>
        <p:cNvPr id="499" name="Shape 499"/>
        <p:cNvGrpSpPr/>
        <p:nvPr/>
      </p:nvGrpSpPr>
      <p:grpSpPr>
        <a:xfrm>
          <a:off x="0" y="0"/>
          <a:ext cx="0" cy="0"/>
          <a:chOff x="0" y="0"/>
          <a:chExt cx="0" cy="0"/>
        </a:xfrm>
      </p:grpSpPr>
      <p:sp>
        <p:nvSpPr>
          <p:cNvPr id="500" name="Google Shape;500;p242"/>
          <p:cNvSpPr/>
          <p:nvPr/>
        </p:nvSpPr>
        <p:spPr>
          <a:xfrm>
            <a:off x="8455587" y="0"/>
            <a:ext cx="85210" cy="6858000"/>
          </a:xfrm>
          <a:prstGeom prst="rect">
            <a:avLst/>
          </a:prstGeom>
          <a:solidFill>
            <a:srgbClr val="E8E8E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501" name="Google Shape;501;p242"/>
          <p:cNvSpPr/>
          <p:nvPr/>
        </p:nvSpPr>
        <p:spPr>
          <a:xfrm>
            <a:off x="4732030" y="0"/>
            <a:ext cx="85210" cy="6858000"/>
          </a:xfrm>
          <a:prstGeom prst="rect">
            <a:avLst/>
          </a:prstGeom>
          <a:solidFill>
            <a:srgbClr val="E6E6E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502" name="Google Shape;502;p242"/>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1" sz="1800">
                <a:solidFill>
                  <a:schemeClr val="accent1"/>
                </a:solidFill>
                <a:latin typeface="Montserrat"/>
                <a:ea typeface="Montserrat"/>
                <a:cs typeface="Montserrat"/>
                <a:sym typeface="Montserrat"/>
              </a:defRPr>
            </a:lvl1pPr>
            <a:lvl2pPr indent="0" lvl="1" marL="0" algn="r">
              <a:spcBef>
                <a:spcPts val="0"/>
              </a:spcBef>
              <a:buNone/>
              <a:defRPr b="1" sz="1800">
                <a:solidFill>
                  <a:schemeClr val="accent1"/>
                </a:solidFill>
                <a:latin typeface="Montserrat"/>
                <a:ea typeface="Montserrat"/>
                <a:cs typeface="Montserrat"/>
                <a:sym typeface="Montserrat"/>
              </a:defRPr>
            </a:lvl2pPr>
            <a:lvl3pPr indent="0" lvl="2" marL="0" algn="r">
              <a:spcBef>
                <a:spcPts val="0"/>
              </a:spcBef>
              <a:buNone/>
              <a:defRPr b="1" sz="1800">
                <a:solidFill>
                  <a:schemeClr val="accent1"/>
                </a:solidFill>
                <a:latin typeface="Montserrat"/>
                <a:ea typeface="Montserrat"/>
                <a:cs typeface="Montserrat"/>
                <a:sym typeface="Montserrat"/>
              </a:defRPr>
            </a:lvl3pPr>
            <a:lvl4pPr indent="0" lvl="3" marL="0" algn="r">
              <a:spcBef>
                <a:spcPts val="0"/>
              </a:spcBef>
              <a:buNone/>
              <a:defRPr b="1" sz="1800">
                <a:solidFill>
                  <a:schemeClr val="accent1"/>
                </a:solidFill>
                <a:latin typeface="Montserrat"/>
                <a:ea typeface="Montserrat"/>
                <a:cs typeface="Montserrat"/>
                <a:sym typeface="Montserrat"/>
              </a:defRPr>
            </a:lvl4pPr>
            <a:lvl5pPr indent="0" lvl="4" marL="0" algn="r">
              <a:spcBef>
                <a:spcPts val="0"/>
              </a:spcBef>
              <a:buNone/>
              <a:defRPr b="1" sz="1800">
                <a:solidFill>
                  <a:schemeClr val="accent1"/>
                </a:solidFill>
                <a:latin typeface="Montserrat"/>
                <a:ea typeface="Montserrat"/>
                <a:cs typeface="Montserrat"/>
                <a:sym typeface="Montserrat"/>
              </a:defRPr>
            </a:lvl5pPr>
            <a:lvl6pPr indent="0" lvl="5" marL="0" algn="r">
              <a:spcBef>
                <a:spcPts val="0"/>
              </a:spcBef>
              <a:buNone/>
              <a:defRPr b="1" sz="1800">
                <a:solidFill>
                  <a:schemeClr val="accent1"/>
                </a:solidFill>
                <a:latin typeface="Montserrat"/>
                <a:ea typeface="Montserrat"/>
                <a:cs typeface="Montserrat"/>
                <a:sym typeface="Montserrat"/>
              </a:defRPr>
            </a:lvl6pPr>
            <a:lvl7pPr indent="0" lvl="6" marL="0" algn="r">
              <a:spcBef>
                <a:spcPts val="0"/>
              </a:spcBef>
              <a:buNone/>
              <a:defRPr b="1" sz="1800">
                <a:solidFill>
                  <a:schemeClr val="accent1"/>
                </a:solidFill>
                <a:latin typeface="Montserrat"/>
                <a:ea typeface="Montserrat"/>
                <a:cs typeface="Montserrat"/>
                <a:sym typeface="Montserrat"/>
              </a:defRPr>
            </a:lvl7pPr>
            <a:lvl8pPr indent="0" lvl="7" marL="0" algn="r">
              <a:spcBef>
                <a:spcPts val="0"/>
              </a:spcBef>
              <a:buNone/>
              <a:defRPr b="1" sz="1800">
                <a:solidFill>
                  <a:schemeClr val="accent1"/>
                </a:solidFill>
                <a:latin typeface="Montserrat"/>
                <a:ea typeface="Montserrat"/>
                <a:cs typeface="Montserrat"/>
                <a:sym typeface="Montserrat"/>
              </a:defRPr>
            </a:lvl8pPr>
            <a:lvl9pPr indent="0" lvl="8" marL="0" algn="r">
              <a:spcBef>
                <a:spcPts val="0"/>
              </a:spcBef>
              <a:buNone/>
              <a:defRPr b="1" sz="1800">
                <a:solidFill>
                  <a:schemeClr val="accent1"/>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PH"/>
              <a:t>‹#›</a:t>
            </a:fld>
            <a:endParaRPr/>
          </a:p>
        </p:txBody>
      </p:sp>
      <p:grpSp>
        <p:nvGrpSpPr>
          <p:cNvPr id="503" name="Google Shape;503;p242"/>
          <p:cNvGrpSpPr/>
          <p:nvPr/>
        </p:nvGrpSpPr>
        <p:grpSpPr>
          <a:xfrm>
            <a:off x="4387005" y="1131096"/>
            <a:ext cx="740380" cy="740380"/>
            <a:chOff x="5440501" y="697635"/>
            <a:chExt cx="856528" cy="856528"/>
          </a:xfrm>
        </p:grpSpPr>
        <p:sp>
          <p:nvSpPr>
            <p:cNvPr id="504" name="Google Shape;504;p242"/>
            <p:cNvSpPr/>
            <p:nvPr/>
          </p:nvSpPr>
          <p:spPr>
            <a:xfrm>
              <a:off x="5440501" y="697635"/>
              <a:ext cx="856528" cy="856528"/>
            </a:xfrm>
            <a:prstGeom prst="ellipse">
              <a:avLst/>
            </a:prstGeom>
            <a:solidFill>
              <a:schemeClr val="lt1"/>
            </a:solidFill>
            <a:ln cap="flat" cmpd="sng" w="349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505" name="Google Shape;505;p242"/>
            <p:cNvSpPr/>
            <p:nvPr/>
          </p:nvSpPr>
          <p:spPr>
            <a:xfrm>
              <a:off x="5538887" y="796021"/>
              <a:ext cx="659757" cy="659757"/>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PH" sz="2000">
                  <a:solidFill>
                    <a:schemeClr val="lt1"/>
                  </a:solidFill>
                  <a:latin typeface="Montserrat"/>
                  <a:ea typeface="Montserrat"/>
                  <a:cs typeface="Montserrat"/>
                  <a:sym typeface="Montserrat"/>
                </a:rPr>
                <a:t>1</a:t>
              </a:r>
              <a:endParaRPr b="1" sz="2000">
                <a:solidFill>
                  <a:schemeClr val="lt1"/>
                </a:solidFill>
                <a:latin typeface="Montserrat"/>
                <a:ea typeface="Montserrat"/>
                <a:cs typeface="Montserrat"/>
                <a:sym typeface="Montserrat"/>
              </a:endParaRPr>
            </a:p>
          </p:txBody>
        </p:sp>
      </p:grpSp>
      <p:sp>
        <p:nvSpPr>
          <p:cNvPr id="506" name="Google Shape;506;p242"/>
          <p:cNvSpPr txBox="1"/>
          <p:nvPr>
            <p:ph idx="1" type="body"/>
          </p:nvPr>
        </p:nvSpPr>
        <p:spPr>
          <a:xfrm>
            <a:off x="5426818" y="965686"/>
            <a:ext cx="1979823" cy="277048"/>
          </a:xfrm>
          <a:prstGeom prst="rect">
            <a:avLst/>
          </a:prstGeom>
          <a:noFill/>
          <a:ln>
            <a:noFill/>
          </a:ln>
        </p:spPr>
        <p:txBody>
          <a:bodyPr anchorCtr="0" anchor="b" bIns="0" lIns="0" spcFirstLastPara="1" rIns="0" wrap="square" tIns="0">
            <a:normAutofit/>
          </a:bodyPr>
          <a:lstStyle>
            <a:lvl1pPr indent="-228600" lvl="0" marL="457200" algn="l">
              <a:lnSpc>
                <a:spcPct val="90000"/>
              </a:lnSpc>
              <a:spcBef>
                <a:spcPts val="1000"/>
              </a:spcBef>
              <a:spcAft>
                <a:spcPts val="0"/>
              </a:spcAft>
              <a:buSzPts val="2000"/>
              <a:buNone/>
              <a:defRPr b="0" sz="20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7" name="Google Shape;507;p242"/>
          <p:cNvSpPr txBox="1"/>
          <p:nvPr>
            <p:ph idx="2" type="body"/>
          </p:nvPr>
        </p:nvSpPr>
        <p:spPr>
          <a:xfrm>
            <a:off x="5426817" y="1296506"/>
            <a:ext cx="1979823" cy="740380"/>
          </a:xfrm>
          <a:prstGeom prst="rect">
            <a:avLst/>
          </a:prstGeom>
          <a:noFill/>
          <a:ln>
            <a:noFill/>
          </a:ln>
        </p:spPr>
        <p:txBody>
          <a:bodyPr anchorCtr="0" anchor="t" bIns="0" lIns="0" spcFirstLastPara="1" rIns="0" wrap="square" tIns="0">
            <a:normAutofit/>
          </a:bodyPr>
          <a:lstStyle>
            <a:lvl1pPr indent="-330200" lvl="0" marL="457200" algn="l">
              <a:lnSpc>
                <a:spcPct val="90000"/>
              </a:lnSpc>
              <a:spcBef>
                <a:spcPts val="1000"/>
              </a:spcBef>
              <a:spcAft>
                <a:spcPts val="0"/>
              </a:spcAft>
              <a:buSzPts val="1600"/>
              <a:buChar char="•"/>
              <a:defRPr b="0" sz="1600"/>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8" name="Google Shape;508;p242"/>
          <p:cNvSpPr txBox="1"/>
          <p:nvPr>
            <p:ph idx="3" type="body"/>
          </p:nvPr>
        </p:nvSpPr>
        <p:spPr>
          <a:xfrm>
            <a:off x="5426818" y="2843084"/>
            <a:ext cx="1979823" cy="277048"/>
          </a:xfrm>
          <a:prstGeom prst="rect">
            <a:avLst/>
          </a:prstGeom>
          <a:noFill/>
          <a:ln>
            <a:noFill/>
          </a:ln>
        </p:spPr>
        <p:txBody>
          <a:bodyPr anchorCtr="0" anchor="b" bIns="0" lIns="0" spcFirstLastPara="1" rIns="0" wrap="square" tIns="0">
            <a:normAutofit/>
          </a:bodyPr>
          <a:lstStyle>
            <a:lvl1pPr indent="-228600" lvl="0" marL="457200" algn="l">
              <a:lnSpc>
                <a:spcPct val="90000"/>
              </a:lnSpc>
              <a:spcBef>
                <a:spcPts val="1000"/>
              </a:spcBef>
              <a:spcAft>
                <a:spcPts val="0"/>
              </a:spcAft>
              <a:buSzPts val="2000"/>
              <a:buNone/>
              <a:defRPr b="0" sz="20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9" name="Google Shape;509;p242"/>
          <p:cNvSpPr txBox="1"/>
          <p:nvPr>
            <p:ph idx="4" type="body"/>
          </p:nvPr>
        </p:nvSpPr>
        <p:spPr>
          <a:xfrm>
            <a:off x="5426817" y="3173904"/>
            <a:ext cx="1979823" cy="740380"/>
          </a:xfrm>
          <a:prstGeom prst="rect">
            <a:avLst/>
          </a:prstGeom>
          <a:noFill/>
          <a:ln>
            <a:noFill/>
          </a:ln>
        </p:spPr>
        <p:txBody>
          <a:bodyPr anchorCtr="0" anchor="t" bIns="0" lIns="0" spcFirstLastPara="1" rIns="0" wrap="square" tIns="0">
            <a:normAutofit/>
          </a:bodyPr>
          <a:lstStyle>
            <a:lvl1pPr indent="-330200" lvl="0" marL="457200" algn="l">
              <a:lnSpc>
                <a:spcPct val="90000"/>
              </a:lnSpc>
              <a:spcBef>
                <a:spcPts val="1000"/>
              </a:spcBef>
              <a:spcAft>
                <a:spcPts val="0"/>
              </a:spcAft>
              <a:buSzPts val="1600"/>
              <a:buChar char="•"/>
              <a:defRPr b="0" sz="1600"/>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510" name="Google Shape;510;p242"/>
          <p:cNvGrpSpPr/>
          <p:nvPr/>
        </p:nvGrpSpPr>
        <p:grpSpPr>
          <a:xfrm>
            <a:off x="4369716" y="4893253"/>
            <a:ext cx="740380" cy="740380"/>
            <a:chOff x="5440501" y="697635"/>
            <a:chExt cx="856528" cy="856528"/>
          </a:xfrm>
        </p:grpSpPr>
        <p:sp>
          <p:nvSpPr>
            <p:cNvPr id="511" name="Google Shape;511;p242"/>
            <p:cNvSpPr/>
            <p:nvPr/>
          </p:nvSpPr>
          <p:spPr>
            <a:xfrm>
              <a:off x="5440501" y="697635"/>
              <a:ext cx="856528" cy="856528"/>
            </a:xfrm>
            <a:prstGeom prst="ellipse">
              <a:avLst/>
            </a:prstGeom>
            <a:solidFill>
              <a:schemeClr val="lt1"/>
            </a:solidFill>
            <a:ln cap="flat" cmpd="sng" w="349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512" name="Google Shape;512;p242"/>
            <p:cNvSpPr/>
            <p:nvPr/>
          </p:nvSpPr>
          <p:spPr>
            <a:xfrm>
              <a:off x="5538887" y="796021"/>
              <a:ext cx="659757" cy="659757"/>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PH" sz="2000">
                  <a:solidFill>
                    <a:schemeClr val="lt1"/>
                  </a:solidFill>
                  <a:latin typeface="Montserrat"/>
                  <a:ea typeface="Montserrat"/>
                  <a:cs typeface="Montserrat"/>
                  <a:sym typeface="Montserrat"/>
                </a:rPr>
                <a:t>3</a:t>
              </a:r>
              <a:endParaRPr b="1" sz="2000">
                <a:solidFill>
                  <a:schemeClr val="lt1"/>
                </a:solidFill>
                <a:latin typeface="Montserrat"/>
                <a:ea typeface="Montserrat"/>
                <a:cs typeface="Montserrat"/>
                <a:sym typeface="Montserrat"/>
              </a:endParaRPr>
            </a:p>
          </p:txBody>
        </p:sp>
      </p:grpSp>
      <p:sp>
        <p:nvSpPr>
          <p:cNvPr id="513" name="Google Shape;513;p242"/>
          <p:cNvSpPr txBox="1"/>
          <p:nvPr>
            <p:ph idx="5" type="body"/>
          </p:nvPr>
        </p:nvSpPr>
        <p:spPr>
          <a:xfrm>
            <a:off x="5409529" y="4727843"/>
            <a:ext cx="1979823" cy="277048"/>
          </a:xfrm>
          <a:prstGeom prst="rect">
            <a:avLst/>
          </a:prstGeom>
          <a:noFill/>
          <a:ln>
            <a:noFill/>
          </a:ln>
        </p:spPr>
        <p:txBody>
          <a:bodyPr anchorCtr="0" anchor="b" bIns="0" lIns="0" spcFirstLastPara="1" rIns="0" wrap="square" tIns="0">
            <a:normAutofit/>
          </a:bodyPr>
          <a:lstStyle>
            <a:lvl1pPr indent="-228600" lvl="0" marL="457200" algn="l">
              <a:lnSpc>
                <a:spcPct val="90000"/>
              </a:lnSpc>
              <a:spcBef>
                <a:spcPts val="1000"/>
              </a:spcBef>
              <a:spcAft>
                <a:spcPts val="0"/>
              </a:spcAft>
              <a:buSzPts val="2000"/>
              <a:buNone/>
              <a:defRPr b="0" sz="20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4" name="Google Shape;514;p242"/>
          <p:cNvSpPr txBox="1"/>
          <p:nvPr>
            <p:ph idx="6" type="body"/>
          </p:nvPr>
        </p:nvSpPr>
        <p:spPr>
          <a:xfrm>
            <a:off x="5409528" y="5058663"/>
            <a:ext cx="1979823" cy="740380"/>
          </a:xfrm>
          <a:prstGeom prst="rect">
            <a:avLst/>
          </a:prstGeom>
          <a:noFill/>
          <a:ln>
            <a:noFill/>
          </a:ln>
        </p:spPr>
        <p:txBody>
          <a:bodyPr anchorCtr="0" anchor="t" bIns="0" lIns="0" spcFirstLastPara="1" rIns="0" wrap="square" tIns="0">
            <a:normAutofit/>
          </a:bodyPr>
          <a:lstStyle>
            <a:lvl1pPr indent="-330200" lvl="0" marL="457200" algn="l">
              <a:lnSpc>
                <a:spcPct val="90000"/>
              </a:lnSpc>
              <a:spcBef>
                <a:spcPts val="1000"/>
              </a:spcBef>
              <a:spcAft>
                <a:spcPts val="0"/>
              </a:spcAft>
              <a:buSzPts val="1600"/>
              <a:buChar char="•"/>
              <a:defRPr b="0" sz="1600"/>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515" name="Google Shape;515;p242"/>
          <p:cNvGrpSpPr/>
          <p:nvPr/>
        </p:nvGrpSpPr>
        <p:grpSpPr>
          <a:xfrm>
            <a:off x="8128002" y="1128724"/>
            <a:ext cx="740380" cy="740380"/>
            <a:chOff x="5440501" y="697635"/>
            <a:chExt cx="856528" cy="856528"/>
          </a:xfrm>
        </p:grpSpPr>
        <p:sp>
          <p:nvSpPr>
            <p:cNvPr id="516" name="Google Shape;516;p242"/>
            <p:cNvSpPr/>
            <p:nvPr/>
          </p:nvSpPr>
          <p:spPr>
            <a:xfrm>
              <a:off x="5440501" y="697635"/>
              <a:ext cx="856528" cy="856528"/>
            </a:xfrm>
            <a:prstGeom prst="ellipse">
              <a:avLst/>
            </a:prstGeom>
            <a:solidFill>
              <a:schemeClr val="lt1"/>
            </a:solidFill>
            <a:ln cap="flat" cmpd="sng" w="349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517" name="Google Shape;517;p242"/>
            <p:cNvSpPr/>
            <p:nvPr/>
          </p:nvSpPr>
          <p:spPr>
            <a:xfrm>
              <a:off x="5538887" y="796021"/>
              <a:ext cx="659757" cy="659757"/>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PH" sz="2000">
                  <a:solidFill>
                    <a:schemeClr val="lt1"/>
                  </a:solidFill>
                  <a:latin typeface="Montserrat"/>
                  <a:ea typeface="Montserrat"/>
                  <a:cs typeface="Montserrat"/>
                  <a:sym typeface="Montserrat"/>
                </a:rPr>
                <a:t>4</a:t>
              </a:r>
              <a:endParaRPr b="1" sz="2000">
                <a:solidFill>
                  <a:schemeClr val="lt1"/>
                </a:solidFill>
                <a:latin typeface="Montserrat"/>
                <a:ea typeface="Montserrat"/>
                <a:cs typeface="Montserrat"/>
                <a:sym typeface="Montserrat"/>
              </a:endParaRPr>
            </a:p>
          </p:txBody>
        </p:sp>
      </p:grpSp>
      <p:sp>
        <p:nvSpPr>
          <p:cNvPr id="518" name="Google Shape;518;p242"/>
          <p:cNvSpPr txBox="1"/>
          <p:nvPr>
            <p:ph idx="7" type="body"/>
          </p:nvPr>
        </p:nvSpPr>
        <p:spPr>
          <a:xfrm>
            <a:off x="9167815" y="963314"/>
            <a:ext cx="1979823" cy="277048"/>
          </a:xfrm>
          <a:prstGeom prst="rect">
            <a:avLst/>
          </a:prstGeom>
          <a:noFill/>
          <a:ln>
            <a:noFill/>
          </a:ln>
        </p:spPr>
        <p:txBody>
          <a:bodyPr anchorCtr="0" anchor="b" bIns="0" lIns="0" spcFirstLastPara="1" rIns="0" wrap="square" tIns="0">
            <a:normAutofit/>
          </a:bodyPr>
          <a:lstStyle>
            <a:lvl1pPr indent="-228600" lvl="0" marL="457200" algn="l">
              <a:lnSpc>
                <a:spcPct val="90000"/>
              </a:lnSpc>
              <a:spcBef>
                <a:spcPts val="1000"/>
              </a:spcBef>
              <a:spcAft>
                <a:spcPts val="0"/>
              </a:spcAft>
              <a:buSzPts val="2000"/>
              <a:buNone/>
              <a:defRPr b="0" sz="20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9" name="Google Shape;519;p242"/>
          <p:cNvSpPr txBox="1"/>
          <p:nvPr>
            <p:ph idx="8" type="body"/>
          </p:nvPr>
        </p:nvSpPr>
        <p:spPr>
          <a:xfrm>
            <a:off x="9167814" y="1294134"/>
            <a:ext cx="1979823" cy="740380"/>
          </a:xfrm>
          <a:prstGeom prst="rect">
            <a:avLst/>
          </a:prstGeom>
          <a:noFill/>
          <a:ln>
            <a:noFill/>
          </a:ln>
        </p:spPr>
        <p:txBody>
          <a:bodyPr anchorCtr="0" anchor="t" bIns="0" lIns="0" spcFirstLastPara="1" rIns="0" wrap="square" tIns="0">
            <a:normAutofit/>
          </a:bodyPr>
          <a:lstStyle>
            <a:lvl1pPr indent="-330200" lvl="0" marL="457200" algn="l">
              <a:lnSpc>
                <a:spcPct val="90000"/>
              </a:lnSpc>
              <a:spcBef>
                <a:spcPts val="1000"/>
              </a:spcBef>
              <a:spcAft>
                <a:spcPts val="0"/>
              </a:spcAft>
              <a:buSzPts val="1600"/>
              <a:buChar char="•"/>
              <a:defRPr b="0" sz="1600"/>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0" name="Google Shape;520;p242"/>
          <p:cNvSpPr/>
          <p:nvPr/>
        </p:nvSpPr>
        <p:spPr>
          <a:xfrm>
            <a:off x="0" y="0"/>
            <a:ext cx="40640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grpSp>
        <p:nvGrpSpPr>
          <p:cNvPr id="521" name="Google Shape;521;p242"/>
          <p:cNvGrpSpPr/>
          <p:nvPr/>
        </p:nvGrpSpPr>
        <p:grpSpPr>
          <a:xfrm>
            <a:off x="92597" y="0"/>
            <a:ext cx="3820230" cy="6858000"/>
            <a:chOff x="-11592111" y="-5008880"/>
            <a:chExt cx="12244718" cy="6858000"/>
          </a:xfrm>
        </p:grpSpPr>
        <p:sp>
          <p:nvSpPr>
            <p:cNvPr id="522" name="Google Shape;522;p242"/>
            <p:cNvSpPr/>
            <p:nvPr/>
          </p:nvSpPr>
          <p:spPr>
            <a:xfrm>
              <a:off x="-9627395" y="-5008880"/>
              <a:ext cx="10280002" cy="6858000"/>
            </a:xfrm>
            <a:custGeom>
              <a:rect b="b" l="l" r="r" t="t"/>
              <a:pathLst>
                <a:path extrusionOk="0" h="6858000" w="6670747">
                  <a:moveTo>
                    <a:pt x="1726077" y="0"/>
                  </a:moveTo>
                  <a:lnTo>
                    <a:pt x="6670747" y="0"/>
                  </a:lnTo>
                  <a:lnTo>
                    <a:pt x="6512753" y="165715"/>
                  </a:lnTo>
                  <a:cubicBezTo>
                    <a:pt x="5729388" y="1027608"/>
                    <a:pt x="5251939" y="2172547"/>
                    <a:pt x="5251939" y="3429000"/>
                  </a:cubicBezTo>
                  <a:cubicBezTo>
                    <a:pt x="5251939" y="4685453"/>
                    <a:pt x="5729388" y="5830392"/>
                    <a:pt x="6512753" y="6692285"/>
                  </a:cubicBezTo>
                  <a:lnTo>
                    <a:pt x="6670747" y="6858000"/>
                  </a:lnTo>
                  <a:lnTo>
                    <a:pt x="1160644" y="6858000"/>
                  </a:lnTo>
                  <a:lnTo>
                    <a:pt x="1108270" y="6797538"/>
                  </a:lnTo>
                  <a:cubicBezTo>
                    <a:pt x="415911" y="5958592"/>
                    <a:pt x="0" y="4883044"/>
                    <a:pt x="0" y="3710354"/>
                  </a:cubicBezTo>
                  <a:cubicBezTo>
                    <a:pt x="0" y="2286374"/>
                    <a:pt x="613256" y="1005627"/>
                    <a:pt x="1590069" y="117814"/>
                  </a:cubicBezTo>
                  <a:lnTo>
                    <a:pt x="1726077" y="0"/>
                  </a:lnTo>
                  <a:close/>
                </a:path>
              </a:pathLst>
            </a:custGeom>
            <a:gradFill>
              <a:gsLst>
                <a:gs pos="0">
                  <a:srgbClr val="5E2EAC">
                    <a:alpha val="52156"/>
                  </a:srgbClr>
                </a:gs>
                <a:gs pos="39000">
                  <a:srgbClr val="8554D1">
                    <a:alpha val="0"/>
                  </a:srgbClr>
                </a:gs>
                <a:gs pos="100000">
                  <a:srgbClr val="33195D">
                    <a:alpha val="41960"/>
                  </a:srgbClr>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PH" sz="1800">
                  <a:solidFill>
                    <a:schemeClr val="lt1"/>
                  </a:solidFill>
                  <a:latin typeface="Montserrat"/>
                  <a:ea typeface="Montserrat"/>
                  <a:cs typeface="Montserrat"/>
                  <a:sym typeface="Montserrat"/>
                </a:rPr>
                <a:t> </a:t>
              </a:r>
              <a:endParaRPr sz="1800">
                <a:solidFill>
                  <a:schemeClr val="lt1"/>
                </a:solidFill>
                <a:latin typeface="Montserrat"/>
                <a:ea typeface="Montserrat"/>
                <a:cs typeface="Montserrat"/>
                <a:sym typeface="Montserrat"/>
              </a:endParaRPr>
            </a:p>
          </p:txBody>
        </p:sp>
        <p:sp>
          <p:nvSpPr>
            <p:cNvPr id="523" name="Google Shape;523;p242"/>
            <p:cNvSpPr/>
            <p:nvPr/>
          </p:nvSpPr>
          <p:spPr>
            <a:xfrm>
              <a:off x="-11592111" y="-5008880"/>
              <a:ext cx="11094720" cy="6858000"/>
            </a:xfrm>
            <a:custGeom>
              <a:rect b="b" l="l" r="r" t="t"/>
              <a:pathLst>
                <a:path extrusionOk="0" h="6858000" w="6670747">
                  <a:moveTo>
                    <a:pt x="1726077" y="0"/>
                  </a:moveTo>
                  <a:lnTo>
                    <a:pt x="6670747" y="0"/>
                  </a:lnTo>
                  <a:lnTo>
                    <a:pt x="6512753" y="165715"/>
                  </a:lnTo>
                  <a:cubicBezTo>
                    <a:pt x="5729388" y="1027608"/>
                    <a:pt x="5251939" y="2172547"/>
                    <a:pt x="5251939" y="3429000"/>
                  </a:cubicBezTo>
                  <a:cubicBezTo>
                    <a:pt x="5251939" y="4685453"/>
                    <a:pt x="5729388" y="5830392"/>
                    <a:pt x="6512753" y="6692285"/>
                  </a:cubicBezTo>
                  <a:lnTo>
                    <a:pt x="6670747" y="6858000"/>
                  </a:lnTo>
                  <a:lnTo>
                    <a:pt x="1160644" y="6858000"/>
                  </a:lnTo>
                  <a:lnTo>
                    <a:pt x="1108270" y="6797538"/>
                  </a:lnTo>
                  <a:cubicBezTo>
                    <a:pt x="415911" y="5958592"/>
                    <a:pt x="0" y="4883044"/>
                    <a:pt x="0" y="3710354"/>
                  </a:cubicBezTo>
                  <a:cubicBezTo>
                    <a:pt x="0" y="2286374"/>
                    <a:pt x="613256" y="1005627"/>
                    <a:pt x="1590069" y="117814"/>
                  </a:cubicBezTo>
                  <a:lnTo>
                    <a:pt x="1726077" y="0"/>
                  </a:lnTo>
                  <a:close/>
                </a:path>
              </a:pathLst>
            </a:custGeom>
            <a:gradFill>
              <a:gsLst>
                <a:gs pos="0">
                  <a:srgbClr val="5E2EAC">
                    <a:alpha val="34901"/>
                  </a:srgbClr>
                </a:gs>
                <a:gs pos="39000">
                  <a:srgbClr val="8554D1">
                    <a:alpha val="0"/>
                  </a:srgbClr>
                </a:gs>
                <a:gs pos="100000">
                  <a:srgbClr val="33195D">
                    <a:alpha val="34117"/>
                  </a:srgbClr>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PH" sz="1800">
                  <a:solidFill>
                    <a:schemeClr val="lt1"/>
                  </a:solidFill>
                  <a:latin typeface="Montserrat"/>
                  <a:ea typeface="Montserrat"/>
                  <a:cs typeface="Montserrat"/>
                  <a:sym typeface="Montserrat"/>
                </a:rPr>
                <a:t> </a:t>
              </a:r>
              <a:endParaRPr sz="1800">
                <a:solidFill>
                  <a:schemeClr val="lt1"/>
                </a:solidFill>
                <a:latin typeface="Montserrat"/>
                <a:ea typeface="Montserrat"/>
                <a:cs typeface="Montserrat"/>
                <a:sym typeface="Montserrat"/>
              </a:endParaRPr>
            </a:p>
          </p:txBody>
        </p:sp>
      </p:grpSp>
      <p:sp>
        <p:nvSpPr>
          <p:cNvPr id="524" name="Google Shape;524;p242"/>
          <p:cNvSpPr txBox="1"/>
          <p:nvPr>
            <p:ph type="title"/>
          </p:nvPr>
        </p:nvSpPr>
        <p:spPr>
          <a:xfrm>
            <a:off x="636608" y="365125"/>
            <a:ext cx="2899072" cy="861791"/>
          </a:xfrm>
          <a:prstGeom prst="rect">
            <a:avLst/>
          </a:prstGeom>
          <a:noFill/>
          <a:ln>
            <a:noFill/>
          </a:ln>
        </p:spPr>
        <p:txBody>
          <a:bodyPr anchorCtr="0" anchor="b" bIns="0" lIns="0" spcFirstLastPara="1" rIns="0" wrap="square" tIns="0">
            <a:normAutofit/>
          </a:bodyPr>
          <a:lstStyle>
            <a:lvl1pPr lvl="0" algn="l">
              <a:lnSpc>
                <a:spcPct val="90000"/>
              </a:lnSpc>
              <a:spcBef>
                <a:spcPts val="0"/>
              </a:spcBef>
              <a:spcAft>
                <a:spcPts val="0"/>
              </a:spcAft>
              <a:buClr>
                <a:schemeClr val="lt1"/>
              </a:buClr>
              <a:buSzPts val="3600"/>
              <a:buFont typeface="Montserrat"/>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25" name="Google Shape;525;p242"/>
          <p:cNvSpPr txBox="1"/>
          <p:nvPr>
            <p:ph idx="11" type="ftr"/>
          </p:nvPr>
        </p:nvSpPr>
        <p:spPr>
          <a:xfrm>
            <a:off x="636608" y="6272936"/>
            <a:ext cx="3030824" cy="365125"/>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6" name="Google Shape;526;p242"/>
          <p:cNvSpPr txBox="1"/>
          <p:nvPr>
            <p:ph idx="9" type="body"/>
          </p:nvPr>
        </p:nvSpPr>
        <p:spPr>
          <a:xfrm>
            <a:off x="636608" y="1955322"/>
            <a:ext cx="1655641" cy="365125"/>
          </a:xfrm>
          <a:prstGeom prst="rect">
            <a:avLst/>
          </a:prstGeom>
          <a:noFill/>
          <a:ln>
            <a:noFill/>
          </a:ln>
        </p:spPr>
        <p:txBody>
          <a:bodyPr anchorCtr="0" anchor="b" bIns="0" lIns="0" spcFirstLastPara="1" rIns="0" wrap="square" tIns="0">
            <a:normAutofit/>
          </a:bodyPr>
          <a:lstStyle>
            <a:lvl1pPr indent="-228600" lvl="0" marL="457200" algn="l">
              <a:lnSpc>
                <a:spcPct val="90000"/>
              </a:lnSpc>
              <a:spcBef>
                <a:spcPts val="1000"/>
              </a:spcBef>
              <a:spcAft>
                <a:spcPts val="0"/>
              </a:spcAft>
              <a:buSzPts val="2000"/>
              <a:buNone/>
              <a:defRPr b="0" sz="2000">
                <a:solidFill>
                  <a:srgbClr val="FFF5D7"/>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7" name="Google Shape;527;p242"/>
          <p:cNvSpPr txBox="1"/>
          <p:nvPr>
            <p:ph idx="13" type="body"/>
          </p:nvPr>
        </p:nvSpPr>
        <p:spPr>
          <a:xfrm>
            <a:off x="636608" y="2440246"/>
            <a:ext cx="2917431" cy="3229034"/>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600"/>
              <a:buNone/>
              <a:defRPr b="0" sz="1600">
                <a:solidFill>
                  <a:schemeClr val="l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528" name="Google Shape;528;p242"/>
          <p:cNvGrpSpPr/>
          <p:nvPr/>
        </p:nvGrpSpPr>
        <p:grpSpPr>
          <a:xfrm>
            <a:off x="4387005" y="3008494"/>
            <a:ext cx="740380" cy="740380"/>
            <a:chOff x="5440501" y="697635"/>
            <a:chExt cx="856528" cy="856528"/>
          </a:xfrm>
        </p:grpSpPr>
        <p:sp>
          <p:nvSpPr>
            <p:cNvPr id="529" name="Google Shape;529;p242"/>
            <p:cNvSpPr/>
            <p:nvPr/>
          </p:nvSpPr>
          <p:spPr>
            <a:xfrm>
              <a:off x="5440501" y="697635"/>
              <a:ext cx="856528" cy="856528"/>
            </a:xfrm>
            <a:prstGeom prst="ellipse">
              <a:avLst/>
            </a:prstGeom>
            <a:solidFill>
              <a:schemeClr val="lt1"/>
            </a:solidFill>
            <a:ln cap="flat" cmpd="sng" w="349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530" name="Google Shape;530;p242"/>
            <p:cNvSpPr/>
            <p:nvPr/>
          </p:nvSpPr>
          <p:spPr>
            <a:xfrm>
              <a:off x="5538887" y="796021"/>
              <a:ext cx="659757" cy="659757"/>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PH" sz="2000">
                  <a:solidFill>
                    <a:schemeClr val="lt1"/>
                  </a:solidFill>
                  <a:latin typeface="Montserrat"/>
                  <a:ea typeface="Montserrat"/>
                  <a:cs typeface="Montserrat"/>
                  <a:sym typeface="Montserrat"/>
                </a:rPr>
                <a:t>2</a:t>
              </a:r>
              <a:endParaRPr b="1" sz="2000">
                <a:solidFill>
                  <a:schemeClr val="lt1"/>
                </a:solidFill>
                <a:latin typeface="Montserrat"/>
                <a:ea typeface="Montserrat"/>
                <a:cs typeface="Montserrat"/>
                <a:sym typeface="Montserrat"/>
              </a:endParaRPr>
            </a:p>
          </p:txBody>
        </p:sp>
      </p:grpSp>
      <p:grpSp>
        <p:nvGrpSpPr>
          <p:cNvPr id="531" name="Google Shape;531;p242"/>
          <p:cNvGrpSpPr/>
          <p:nvPr/>
        </p:nvGrpSpPr>
        <p:grpSpPr>
          <a:xfrm>
            <a:off x="8128002" y="3008494"/>
            <a:ext cx="740380" cy="740380"/>
            <a:chOff x="5440501" y="697635"/>
            <a:chExt cx="856528" cy="856528"/>
          </a:xfrm>
        </p:grpSpPr>
        <p:sp>
          <p:nvSpPr>
            <p:cNvPr id="532" name="Google Shape;532;p242"/>
            <p:cNvSpPr/>
            <p:nvPr/>
          </p:nvSpPr>
          <p:spPr>
            <a:xfrm>
              <a:off x="5440501" y="697635"/>
              <a:ext cx="856528" cy="856528"/>
            </a:xfrm>
            <a:prstGeom prst="ellipse">
              <a:avLst/>
            </a:prstGeom>
            <a:solidFill>
              <a:schemeClr val="lt1"/>
            </a:solidFill>
            <a:ln cap="flat" cmpd="sng" w="349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533" name="Google Shape;533;p242"/>
            <p:cNvSpPr/>
            <p:nvPr/>
          </p:nvSpPr>
          <p:spPr>
            <a:xfrm>
              <a:off x="5538887" y="796021"/>
              <a:ext cx="659757" cy="659757"/>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PH" sz="2000">
                  <a:solidFill>
                    <a:schemeClr val="lt1"/>
                  </a:solidFill>
                  <a:latin typeface="Montserrat"/>
                  <a:ea typeface="Montserrat"/>
                  <a:cs typeface="Montserrat"/>
                  <a:sym typeface="Montserrat"/>
                </a:rPr>
                <a:t>5</a:t>
              </a:r>
              <a:endParaRPr b="1" sz="2000">
                <a:solidFill>
                  <a:schemeClr val="lt1"/>
                </a:solidFill>
                <a:latin typeface="Montserrat"/>
                <a:ea typeface="Montserrat"/>
                <a:cs typeface="Montserrat"/>
                <a:sym typeface="Montserrat"/>
              </a:endParaRPr>
            </a:p>
          </p:txBody>
        </p:sp>
      </p:grpSp>
      <p:sp>
        <p:nvSpPr>
          <p:cNvPr id="534" name="Google Shape;534;p242"/>
          <p:cNvSpPr txBox="1"/>
          <p:nvPr>
            <p:ph idx="14" type="body"/>
          </p:nvPr>
        </p:nvSpPr>
        <p:spPr>
          <a:xfrm>
            <a:off x="9167815" y="2843084"/>
            <a:ext cx="1979823" cy="277048"/>
          </a:xfrm>
          <a:prstGeom prst="rect">
            <a:avLst/>
          </a:prstGeom>
          <a:noFill/>
          <a:ln>
            <a:noFill/>
          </a:ln>
        </p:spPr>
        <p:txBody>
          <a:bodyPr anchorCtr="0" anchor="b" bIns="0" lIns="0" spcFirstLastPara="1" rIns="0" wrap="square" tIns="0">
            <a:normAutofit/>
          </a:bodyPr>
          <a:lstStyle>
            <a:lvl1pPr indent="-228600" lvl="0" marL="457200" algn="l">
              <a:lnSpc>
                <a:spcPct val="90000"/>
              </a:lnSpc>
              <a:spcBef>
                <a:spcPts val="1000"/>
              </a:spcBef>
              <a:spcAft>
                <a:spcPts val="0"/>
              </a:spcAft>
              <a:buSzPts val="2000"/>
              <a:buNone/>
              <a:defRPr b="0" sz="20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5" name="Google Shape;535;p242"/>
          <p:cNvSpPr txBox="1"/>
          <p:nvPr>
            <p:ph idx="15" type="body"/>
          </p:nvPr>
        </p:nvSpPr>
        <p:spPr>
          <a:xfrm>
            <a:off x="9167814" y="3173904"/>
            <a:ext cx="1979823" cy="740380"/>
          </a:xfrm>
          <a:prstGeom prst="rect">
            <a:avLst/>
          </a:prstGeom>
          <a:noFill/>
          <a:ln>
            <a:noFill/>
          </a:ln>
        </p:spPr>
        <p:txBody>
          <a:bodyPr anchorCtr="0" anchor="t" bIns="0" lIns="0" spcFirstLastPara="1" rIns="0" wrap="square" tIns="0">
            <a:normAutofit/>
          </a:bodyPr>
          <a:lstStyle>
            <a:lvl1pPr indent="-330200" lvl="0" marL="457200" algn="l">
              <a:lnSpc>
                <a:spcPct val="90000"/>
              </a:lnSpc>
              <a:spcBef>
                <a:spcPts val="1000"/>
              </a:spcBef>
              <a:spcAft>
                <a:spcPts val="0"/>
              </a:spcAft>
              <a:buSzPts val="1600"/>
              <a:buChar char="•"/>
              <a:defRPr b="0" sz="1600"/>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536" name="Google Shape;536;p242"/>
          <p:cNvGrpSpPr/>
          <p:nvPr/>
        </p:nvGrpSpPr>
        <p:grpSpPr>
          <a:xfrm>
            <a:off x="8128002" y="4888264"/>
            <a:ext cx="740380" cy="740380"/>
            <a:chOff x="5440501" y="697635"/>
            <a:chExt cx="856528" cy="856528"/>
          </a:xfrm>
        </p:grpSpPr>
        <p:sp>
          <p:nvSpPr>
            <p:cNvPr id="537" name="Google Shape;537;p242"/>
            <p:cNvSpPr/>
            <p:nvPr/>
          </p:nvSpPr>
          <p:spPr>
            <a:xfrm>
              <a:off x="5440501" y="697635"/>
              <a:ext cx="856528" cy="856528"/>
            </a:xfrm>
            <a:prstGeom prst="ellipse">
              <a:avLst/>
            </a:prstGeom>
            <a:solidFill>
              <a:schemeClr val="lt1"/>
            </a:solidFill>
            <a:ln cap="flat" cmpd="sng" w="349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538" name="Google Shape;538;p242"/>
            <p:cNvSpPr/>
            <p:nvPr/>
          </p:nvSpPr>
          <p:spPr>
            <a:xfrm>
              <a:off x="5538887" y="796021"/>
              <a:ext cx="659757" cy="659757"/>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PH" sz="2000">
                  <a:solidFill>
                    <a:schemeClr val="lt1"/>
                  </a:solidFill>
                  <a:latin typeface="Montserrat"/>
                  <a:ea typeface="Montserrat"/>
                  <a:cs typeface="Montserrat"/>
                  <a:sym typeface="Montserrat"/>
                </a:rPr>
                <a:t>6</a:t>
              </a:r>
              <a:endParaRPr b="1" sz="2000">
                <a:solidFill>
                  <a:schemeClr val="lt1"/>
                </a:solidFill>
                <a:latin typeface="Montserrat"/>
                <a:ea typeface="Montserrat"/>
                <a:cs typeface="Montserrat"/>
                <a:sym typeface="Montserrat"/>
              </a:endParaRPr>
            </a:p>
          </p:txBody>
        </p:sp>
      </p:grpSp>
      <p:sp>
        <p:nvSpPr>
          <p:cNvPr id="539" name="Google Shape;539;p242"/>
          <p:cNvSpPr txBox="1"/>
          <p:nvPr>
            <p:ph idx="16" type="body"/>
          </p:nvPr>
        </p:nvSpPr>
        <p:spPr>
          <a:xfrm>
            <a:off x="9167815" y="4722854"/>
            <a:ext cx="1979823" cy="277048"/>
          </a:xfrm>
          <a:prstGeom prst="rect">
            <a:avLst/>
          </a:prstGeom>
          <a:noFill/>
          <a:ln>
            <a:noFill/>
          </a:ln>
        </p:spPr>
        <p:txBody>
          <a:bodyPr anchorCtr="0" anchor="b" bIns="0" lIns="0" spcFirstLastPara="1" rIns="0" wrap="square" tIns="0">
            <a:normAutofit/>
          </a:bodyPr>
          <a:lstStyle>
            <a:lvl1pPr indent="-228600" lvl="0" marL="457200" algn="l">
              <a:lnSpc>
                <a:spcPct val="90000"/>
              </a:lnSpc>
              <a:spcBef>
                <a:spcPts val="1000"/>
              </a:spcBef>
              <a:spcAft>
                <a:spcPts val="0"/>
              </a:spcAft>
              <a:buSzPts val="2000"/>
              <a:buNone/>
              <a:defRPr b="0" sz="20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0" name="Google Shape;540;p242"/>
          <p:cNvSpPr txBox="1"/>
          <p:nvPr>
            <p:ph idx="17" type="body"/>
          </p:nvPr>
        </p:nvSpPr>
        <p:spPr>
          <a:xfrm>
            <a:off x="9167814" y="5053674"/>
            <a:ext cx="1979823" cy="740380"/>
          </a:xfrm>
          <a:prstGeom prst="rect">
            <a:avLst/>
          </a:prstGeom>
          <a:noFill/>
          <a:ln>
            <a:noFill/>
          </a:ln>
        </p:spPr>
        <p:txBody>
          <a:bodyPr anchorCtr="0" anchor="t" bIns="0" lIns="0" spcFirstLastPara="1" rIns="0" wrap="square" tIns="0">
            <a:normAutofit/>
          </a:bodyPr>
          <a:lstStyle>
            <a:lvl1pPr indent="-330200" lvl="0" marL="457200" algn="l">
              <a:lnSpc>
                <a:spcPct val="90000"/>
              </a:lnSpc>
              <a:spcBef>
                <a:spcPts val="1000"/>
              </a:spcBef>
              <a:spcAft>
                <a:spcPts val="0"/>
              </a:spcAft>
              <a:buSzPts val="1600"/>
              <a:buChar char="•"/>
              <a:defRPr b="0" sz="1600"/>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hree Column Slide">
  <p:cSld name="1_Three Column Slide">
    <p:spTree>
      <p:nvGrpSpPr>
        <p:cNvPr id="541" name="Shape 541"/>
        <p:cNvGrpSpPr/>
        <p:nvPr/>
      </p:nvGrpSpPr>
      <p:grpSpPr>
        <a:xfrm>
          <a:off x="0" y="0"/>
          <a:ext cx="0" cy="0"/>
          <a:chOff x="0" y="0"/>
          <a:chExt cx="0" cy="0"/>
        </a:xfrm>
      </p:grpSpPr>
      <p:sp>
        <p:nvSpPr>
          <p:cNvPr id="542" name="Google Shape;542;p243"/>
          <p:cNvSpPr/>
          <p:nvPr/>
        </p:nvSpPr>
        <p:spPr>
          <a:xfrm>
            <a:off x="0" y="6126479"/>
            <a:ext cx="12192000" cy="738099"/>
          </a:xfrm>
          <a:prstGeom prst="rect">
            <a:avLst/>
          </a:prstGeom>
          <a:gradFill>
            <a:gsLst>
              <a:gs pos="0">
                <a:schemeClr val="accent1"/>
              </a:gs>
              <a:gs pos="100000">
                <a:schemeClr val="accent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543" name="Google Shape;543;p243"/>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lvl1pPr lvl="0" algn="l">
              <a:lnSpc>
                <a:spcPct val="90000"/>
              </a:lnSpc>
              <a:spcBef>
                <a:spcPts val="0"/>
              </a:spcBef>
              <a:spcAft>
                <a:spcPts val="0"/>
              </a:spcAft>
              <a:buClr>
                <a:schemeClr val="accent1"/>
              </a:buClr>
              <a:buSzPts val="3600"/>
              <a:buFont typeface="Montserrat"/>
              <a:buNone/>
              <a:defRPr>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44" name="Google Shape;544;p243"/>
          <p:cNvSpPr txBox="1"/>
          <p:nvPr>
            <p:ph idx="11" type="ftr"/>
          </p:nvPr>
        </p:nvSpPr>
        <p:spPr>
          <a:xfrm>
            <a:off x="636608" y="6272936"/>
            <a:ext cx="8332132" cy="365125"/>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5" name="Google Shape;545;p243"/>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1" sz="1800">
                <a:solidFill>
                  <a:schemeClr val="lt1"/>
                </a:solidFill>
                <a:latin typeface="Montserrat"/>
                <a:ea typeface="Montserrat"/>
                <a:cs typeface="Montserrat"/>
                <a:sym typeface="Montserrat"/>
              </a:defRPr>
            </a:lvl1pPr>
            <a:lvl2pPr indent="0" lvl="1" marL="0" algn="r">
              <a:spcBef>
                <a:spcPts val="0"/>
              </a:spcBef>
              <a:buNone/>
              <a:defRPr b="1" sz="1800">
                <a:solidFill>
                  <a:schemeClr val="lt1"/>
                </a:solidFill>
                <a:latin typeface="Montserrat"/>
                <a:ea typeface="Montserrat"/>
                <a:cs typeface="Montserrat"/>
                <a:sym typeface="Montserrat"/>
              </a:defRPr>
            </a:lvl2pPr>
            <a:lvl3pPr indent="0" lvl="2" marL="0" algn="r">
              <a:spcBef>
                <a:spcPts val="0"/>
              </a:spcBef>
              <a:buNone/>
              <a:defRPr b="1" sz="1800">
                <a:solidFill>
                  <a:schemeClr val="lt1"/>
                </a:solidFill>
                <a:latin typeface="Montserrat"/>
                <a:ea typeface="Montserrat"/>
                <a:cs typeface="Montserrat"/>
                <a:sym typeface="Montserrat"/>
              </a:defRPr>
            </a:lvl3pPr>
            <a:lvl4pPr indent="0" lvl="3" marL="0" algn="r">
              <a:spcBef>
                <a:spcPts val="0"/>
              </a:spcBef>
              <a:buNone/>
              <a:defRPr b="1" sz="1800">
                <a:solidFill>
                  <a:schemeClr val="lt1"/>
                </a:solidFill>
                <a:latin typeface="Montserrat"/>
                <a:ea typeface="Montserrat"/>
                <a:cs typeface="Montserrat"/>
                <a:sym typeface="Montserrat"/>
              </a:defRPr>
            </a:lvl4pPr>
            <a:lvl5pPr indent="0" lvl="4" marL="0" algn="r">
              <a:spcBef>
                <a:spcPts val="0"/>
              </a:spcBef>
              <a:buNone/>
              <a:defRPr b="1" sz="1800">
                <a:solidFill>
                  <a:schemeClr val="lt1"/>
                </a:solidFill>
                <a:latin typeface="Montserrat"/>
                <a:ea typeface="Montserrat"/>
                <a:cs typeface="Montserrat"/>
                <a:sym typeface="Montserrat"/>
              </a:defRPr>
            </a:lvl5pPr>
            <a:lvl6pPr indent="0" lvl="5" marL="0" algn="r">
              <a:spcBef>
                <a:spcPts val="0"/>
              </a:spcBef>
              <a:buNone/>
              <a:defRPr b="1" sz="1800">
                <a:solidFill>
                  <a:schemeClr val="lt1"/>
                </a:solidFill>
                <a:latin typeface="Montserrat"/>
                <a:ea typeface="Montserrat"/>
                <a:cs typeface="Montserrat"/>
                <a:sym typeface="Montserrat"/>
              </a:defRPr>
            </a:lvl6pPr>
            <a:lvl7pPr indent="0" lvl="6" marL="0" algn="r">
              <a:spcBef>
                <a:spcPts val="0"/>
              </a:spcBef>
              <a:buNone/>
              <a:defRPr b="1" sz="1800">
                <a:solidFill>
                  <a:schemeClr val="lt1"/>
                </a:solidFill>
                <a:latin typeface="Montserrat"/>
                <a:ea typeface="Montserrat"/>
                <a:cs typeface="Montserrat"/>
                <a:sym typeface="Montserrat"/>
              </a:defRPr>
            </a:lvl7pPr>
            <a:lvl8pPr indent="0" lvl="7" marL="0" algn="r">
              <a:spcBef>
                <a:spcPts val="0"/>
              </a:spcBef>
              <a:buNone/>
              <a:defRPr b="1" sz="1800">
                <a:solidFill>
                  <a:schemeClr val="lt1"/>
                </a:solidFill>
                <a:latin typeface="Montserrat"/>
                <a:ea typeface="Montserrat"/>
                <a:cs typeface="Montserrat"/>
                <a:sym typeface="Montserrat"/>
              </a:defRPr>
            </a:lvl8pPr>
            <a:lvl9pPr indent="0" lvl="8" marL="0" algn="r">
              <a:spcBef>
                <a:spcPts val="0"/>
              </a:spcBef>
              <a:buNone/>
              <a:defRPr b="1" sz="1800">
                <a:solidFill>
                  <a:schemeClr val="lt1"/>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PH"/>
              <a:t>‹#›</a:t>
            </a:fld>
            <a:endParaRPr/>
          </a:p>
        </p:txBody>
      </p:sp>
      <p:sp>
        <p:nvSpPr>
          <p:cNvPr id="546" name="Google Shape;546;p243"/>
          <p:cNvSpPr/>
          <p:nvPr>
            <p:ph idx="1" type="body"/>
          </p:nvPr>
        </p:nvSpPr>
        <p:spPr>
          <a:xfrm>
            <a:off x="636756" y="3162319"/>
            <a:ext cx="3457724" cy="431762"/>
          </a:xfrm>
          <a:prstGeom prst="roundRect">
            <a:avLst>
              <a:gd fmla="val 16667" name="adj"/>
            </a:avLst>
          </a:prstGeom>
          <a:solidFill>
            <a:schemeClr val="accent1"/>
          </a:solidFill>
          <a:ln>
            <a:noFill/>
          </a:ln>
        </p:spPr>
        <p:txBody>
          <a:bodyPr anchorCtr="0" anchor="ctr" bIns="0" lIns="0" spcFirstLastPara="1" rIns="0" wrap="square" tIns="0">
            <a:normAutofit/>
          </a:bodyPr>
          <a:lstStyle>
            <a:lvl1pPr indent="-228600" lvl="0" marL="457200" algn="ctr">
              <a:lnSpc>
                <a:spcPct val="90000"/>
              </a:lnSpc>
              <a:spcBef>
                <a:spcPts val="1000"/>
              </a:spcBef>
              <a:spcAft>
                <a:spcPts val="0"/>
              </a:spcAft>
              <a:buSzPts val="1800"/>
              <a:buNone/>
              <a:defRPr sz="1800">
                <a:solidFill>
                  <a:schemeClr val="l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7" name="Google Shape;547;p243"/>
          <p:cNvSpPr/>
          <p:nvPr>
            <p:ph idx="2" type="body"/>
          </p:nvPr>
        </p:nvSpPr>
        <p:spPr>
          <a:xfrm>
            <a:off x="4366943" y="3162319"/>
            <a:ext cx="3457919" cy="431762"/>
          </a:xfrm>
          <a:prstGeom prst="roundRect">
            <a:avLst>
              <a:gd fmla="val 16667" name="adj"/>
            </a:avLst>
          </a:prstGeom>
          <a:solidFill>
            <a:schemeClr val="accent1"/>
          </a:solidFill>
          <a:ln>
            <a:noFill/>
          </a:ln>
        </p:spPr>
        <p:txBody>
          <a:bodyPr anchorCtr="0" anchor="ctr" bIns="0" lIns="0" spcFirstLastPara="1" rIns="0" wrap="square" tIns="0">
            <a:normAutofit/>
          </a:bodyPr>
          <a:lstStyle>
            <a:lvl1pPr indent="-228600" lvl="0" marL="457200" algn="ctr">
              <a:lnSpc>
                <a:spcPct val="90000"/>
              </a:lnSpc>
              <a:spcBef>
                <a:spcPts val="1000"/>
              </a:spcBef>
              <a:spcAft>
                <a:spcPts val="0"/>
              </a:spcAft>
              <a:buSzPts val="1800"/>
              <a:buNone/>
              <a:defRPr sz="1800">
                <a:solidFill>
                  <a:schemeClr val="l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8" name="Google Shape;548;p243"/>
          <p:cNvSpPr txBox="1"/>
          <p:nvPr>
            <p:ph idx="3" type="body"/>
          </p:nvPr>
        </p:nvSpPr>
        <p:spPr>
          <a:xfrm>
            <a:off x="636607" y="3768674"/>
            <a:ext cx="3459600" cy="1830733"/>
          </a:xfrm>
          <a:prstGeom prst="rect">
            <a:avLst/>
          </a:prstGeom>
          <a:noFill/>
          <a:ln>
            <a:noFill/>
          </a:ln>
        </p:spPr>
        <p:txBody>
          <a:bodyPr anchorCtr="0" anchor="t" bIns="0" lIns="0" spcFirstLastPara="1" rIns="0" wrap="square" tIns="0">
            <a:normAutofit/>
          </a:bodyPr>
          <a:lstStyle>
            <a:lvl1pPr indent="-228600" lvl="0" marL="457200" algn="ctr">
              <a:lnSpc>
                <a:spcPct val="90000"/>
              </a:lnSpc>
              <a:spcBef>
                <a:spcPts val="1000"/>
              </a:spcBef>
              <a:spcAft>
                <a:spcPts val="0"/>
              </a:spcAft>
              <a:buSzPts val="1400"/>
              <a:buNone/>
              <a:defRPr sz="14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9" name="Google Shape;549;p243"/>
          <p:cNvSpPr txBox="1"/>
          <p:nvPr>
            <p:ph idx="4" type="body"/>
          </p:nvPr>
        </p:nvSpPr>
        <p:spPr>
          <a:xfrm>
            <a:off x="4366125" y="3768674"/>
            <a:ext cx="3459600" cy="1830733"/>
          </a:xfrm>
          <a:prstGeom prst="rect">
            <a:avLst/>
          </a:prstGeom>
          <a:noFill/>
          <a:ln>
            <a:noFill/>
          </a:ln>
        </p:spPr>
        <p:txBody>
          <a:bodyPr anchorCtr="0" anchor="t" bIns="0" lIns="0" spcFirstLastPara="1" rIns="0" wrap="square" tIns="0">
            <a:normAutofit/>
          </a:bodyPr>
          <a:lstStyle>
            <a:lvl1pPr indent="-228600" lvl="0" marL="457200" algn="ctr">
              <a:lnSpc>
                <a:spcPct val="90000"/>
              </a:lnSpc>
              <a:spcBef>
                <a:spcPts val="1000"/>
              </a:spcBef>
              <a:spcAft>
                <a:spcPts val="0"/>
              </a:spcAft>
              <a:buSzPts val="1400"/>
              <a:buNone/>
              <a:defRPr sz="14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550" name="Google Shape;550;p243"/>
          <p:cNvCxnSpPr/>
          <p:nvPr/>
        </p:nvCxnSpPr>
        <p:spPr>
          <a:xfrm>
            <a:off x="636755" y="3664945"/>
            <a:ext cx="3459600" cy="0"/>
          </a:xfrm>
          <a:prstGeom prst="straightConnector1">
            <a:avLst/>
          </a:prstGeom>
          <a:noFill/>
          <a:ln cap="flat" cmpd="sng" w="25400">
            <a:solidFill>
              <a:schemeClr val="accent1"/>
            </a:solidFill>
            <a:prstDash val="solid"/>
            <a:miter lim="800000"/>
            <a:headEnd len="sm" w="sm" type="none"/>
            <a:tailEnd len="sm" w="sm" type="none"/>
          </a:ln>
        </p:spPr>
      </p:cxnSp>
      <p:cxnSp>
        <p:nvCxnSpPr>
          <p:cNvPr id="551" name="Google Shape;551;p243"/>
          <p:cNvCxnSpPr/>
          <p:nvPr/>
        </p:nvCxnSpPr>
        <p:spPr>
          <a:xfrm>
            <a:off x="4366943" y="3664945"/>
            <a:ext cx="3459600" cy="0"/>
          </a:xfrm>
          <a:prstGeom prst="straightConnector1">
            <a:avLst/>
          </a:prstGeom>
          <a:noFill/>
          <a:ln cap="flat" cmpd="sng" w="25400">
            <a:solidFill>
              <a:schemeClr val="accent1"/>
            </a:solidFill>
            <a:prstDash val="solid"/>
            <a:miter lim="800000"/>
            <a:headEnd len="sm" w="sm" type="none"/>
            <a:tailEnd len="sm" w="sm" type="none"/>
          </a:ln>
        </p:spPr>
      </p:cxnSp>
      <p:sp>
        <p:nvSpPr>
          <p:cNvPr id="552" name="Google Shape;552;p243"/>
          <p:cNvSpPr/>
          <p:nvPr>
            <p:ph idx="5" type="body"/>
          </p:nvPr>
        </p:nvSpPr>
        <p:spPr>
          <a:xfrm>
            <a:off x="8097325" y="3162319"/>
            <a:ext cx="3457919" cy="431762"/>
          </a:xfrm>
          <a:prstGeom prst="roundRect">
            <a:avLst>
              <a:gd fmla="val 16667" name="adj"/>
            </a:avLst>
          </a:prstGeom>
          <a:solidFill>
            <a:schemeClr val="accent1"/>
          </a:solidFill>
          <a:ln>
            <a:noFill/>
          </a:ln>
        </p:spPr>
        <p:txBody>
          <a:bodyPr anchorCtr="0" anchor="ctr" bIns="0" lIns="0" spcFirstLastPara="1" rIns="0" wrap="square" tIns="0">
            <a:normAutofit/>
          </a:bodyPr>
          <a:lstStyle>
            <a:lvl1pPr indent="-228600" lvl="0" marL="457200" algn="ctr">
              <a:lnSpc>
                <a:spcPct val="90000"/>
              </a:lnSpc>
              <a:spcBef>
                <a:spcPts val="1000"/>
              </a:spcBef>
              <a:spcAft>
                <a:spcPts val="0"/>
              </a:spcAft>
              <a:buSzPts val="1800"/>
              <a:buNone/>
              <a:defRPr sz="1800">
                <a:solidFill>
                  <a:schemeClr val="l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3" name="Google Shape;553;p243"/>
          <p:cNvSpPr txBox="1"/>
          <p:nvPr>
            <p:ph idx="6" type="body"/>
          </p:nvPr>
        </p:nvSpPr>
        <p:spPr>
          <a:xfrm>
            <a:off x="8095644" y="3768674"/>
            <a:ext cx="3459600" cy="1830733"/>
          </a:xfrm>
          <a:prstGeom prst="rect">
            <a:avLst/>
          </a:prstGeom>
          <a:noFill/>
          <a:ln>
            <a:noFill/>
          </a:ln>
        </p:spPr>
        <p:txBody>
          <a:bodyPr anchorCtr="0" anchor="t" bIns="0" lIns="0" spcFirstLastPara="1" rIns="0" wrap="square" tIns="0">
            <a:normAutofit/>
          </a:bodyPr>
          <a:lstStyle>
            <a:lvl1pPr indent="-228600" lvl="0" marL="457200" algn="ctr">
              <a:lnSpc>
                <a:spcPct val="90000"/>
              </a:lnSpc>
              <a:spcBef>
                <a:spcPts val="1000"/>
              </a:spcBef>
              <a:spcAft>
                <a:spcPts val="0"/>
              </a:spcAft>
              <a:buSzPts val="1400"/>
              <a:buNone/>
              <a:defRPr sz="14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554" name="Google Shape;554;p243"/>
          <p:cNvCxnSpPr/>
          <p:nvPr/>
        </p:nvCxnSpPr>
        <p:spPr>
          <a:xfrm>
            <a:off x="8095644" y="3664945"/>
            <a:ext cx="3459600" cy="0"/>
          </a:xfrm>
          <a:prstGeom prst="straightConnector1">
            <a:avLst/>
          </a:prstGeom>
          <a:noFill/>
          <a:ln cap="flat" cmpd="sng" w="25400">
            <a:solidFill>
              <a:schemeClr val="accent1"/>
            </a:solidFill>
            <a:prstDash val="solid"/>
            <a:miter lim="800000"/>
            <a:headEnd len="sm" w="sm" type="none"/>
            <a:tailEnd len="sm" w="sm" type="none"/>
          </a:ln>
        </p:spPr>
      </p:cxnSp>
      <p:sp>
        <p:nvSpPr>
          <p:cNvPr id="555" name="Google Shape;555;p243"/>
          <p:cNvSpPr/>
          <p:nvPr/>
        </p:nvSpPr>
        <p:spPr>
          <a:xfrm>
            <a:off x="1693823" y="1742979"/>
            <a:ext cx="1343590" cy="1343590"/>
          </a:xfrm>
          <a:prstGeom prst="teardrop">
            <a:avLst>
              <a:gd fmla="val 10000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556" name="Google Shape;556;p243"/>
          <p:cNvSpPr/>
          <p:nvPr>
            <p:ph idx="7" type="pic"/>
          </p:nvPr>
        </p:nvSpPr>
        <p:spPr>
          <a:xfrm>
            <a:off x="1761032" y="1810188"/>
            <a:ext cx="1209172" cy="1209174"/>
          </a:xfrm>
          <a:prstGeom prst="ellipse">
            <a:avLst/>
          </a:prstGeom>
          <a:solidFill>
            <a:srgbClr val="F2F2F2"/>
          </a:solidFill>
          <a:ln>
            <a:noFill/>
          </a:ln>
        </p:spPr>
      </p:sp>
      <p:sp>
        <p:nvSpPr>
          <p:cNvPr id="557" name="Google Shape;557;p243"/>
          <p:cNvSpPr/>
          <p:nvPr/>
        </p:nvSpPr>
        <p:spPr>
          <a:xfrm>
            <a:off x="5424107" y="1742979"/>
            <a:ext cx="1343590" cy="1343590"/>
          </a:xfrm>
          <a:prstGeom prst="teardrop">
            <a:avLst>
              <a:gd fmla="val 10000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558" name="Google Shape;558;p243"/>
          <p:cNvSpPr/>
          <p:nvPr>
            <p:ph idx="8" type="pic"/>
          </p:nvPr>
        </p:nvSpPr>
        <p:spPr>
          <a:xfrm>
            <a:off x="5491316" y="1810188"/>
            <a:ext cx="1209172" cy="1209174"/>
          </a:xfrm>
          <a:prstGeom prst="ellipse">
            <a:avLst/>
          </a:prstGeom>
          <a:solidFill>
            <a:srgbClr val="F2F2F2"/>
          </a:solidFill>
          <a:ln>
            <a:noFill/>
          </a:ln>
        </p:spPr>
      </p:sp>
      <p:sp>
        <p:nvSpPr>
          <p:cNvPr id="559" name="Google Shape;559;p243"/>
          <p:cNvSpPr/>
          <p:nvPr/>
        </p:nvSpPr>
        <p:spPr>
          <a:xfrm>
            <a:off x="9154489" y="1742979"/>
            <a:ext cx="1343590" cy="1343590"/>
          </a:xfrm>
          <a:prstGeom prst="teardrop">
            <a:avLst>
              <a:gd fmla="val 10000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560" name="Google Shape;560;p243"/>
          <p:cNvSpPr/>
          <p:nvPr>
            <p:ph idx="9" type="pic"/>
          </p:nvPr>
        </p:nvSpPr>
        <p:spPr>
          <a:xfrm>
            <a:off x="9221698" y="1810188"/>
            <a:ext cx="1209172" cy="1209174"/>
          </a:xfrm>
          <a:prstGeom prst="ellipse">
            <a:avLst/>
          </a:prstGeom>
          <a:solidFill>
            <a:srgbClr val="F2F2F2"/>
          </a:solidFill>
          <a:ln>
            <a:noFill/>
          </a:ln>
        </p:spPr>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Four Column Slide">
  <p:cSld name="1_Four Column Slide">
    <p:spTree>
      <p:nvGrpSpPr>
        <p:cNvPr id="561" name="Shape 561"/>
        <p:cNvGrpSpPr/>
        <p:nvPr/>
      </p:nvGrpSpPr>
      <p:grpSpPr>
        <a:xfrm>
          <a:off x="0" y="0"/>
          <a:ext cx="0" cy="0"/>
          <a:chOff x="0" y="0"/>
          <a:chExt cx="0" cy="0"/>
        </a:xfrm>
      </p:grpSpPr>
      <p:sp>
        <p:nvSpPr>
          <p:cNvPr id="562" name="Google Shape;562;p244"/>
          <p:cNvSpPr/>
          <p:nvPr/>
        </p:nvSpPr>
        <p:spPr>
          <a:xfrm>
            <a:off x="0" y="6126479"/>
            <a:ext cx="12192000" cy="738099"/>
          </a:xfrm>
          <a:prstGeom prst="rect">
            <a:avLst/>
          </a:prstGeom>
          <a:gradFill>
            <a:gsLst>
              <a:gs pos="0">
                <a:schemeClr val="accent1"/>
              </a:gs>
              <a:gs pos="100000">
                <a:schemeClr val="accent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563" name="Google Shape;563;p244"/>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lvl1pPr lvl="0" algn="l">
              <a:lnSpc>
                <a:spcPct val="90000"/>
              </a:lnSpc>
              <a:spcBef>
                <a:spcPts val="0"/>
              </a:spcBef>
              <a:spcAft>
                <a:spcPts val="0"/>
              </a:spcAft>
              <a:buClr>
                <a:schemeClr val="accent1"/>
              </a:buClr>
              <a:buSzPts val="3600"/>
              <a:buFont typeface="Montserrat"/>
              <a:buNone/>
              <a:defRPr>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4" name="Google Shape;564;p244"/>
          <p:cNvSpPr txBox="1"/>
          <p:nvPr>
            <p:ph idx="11" type="ftr"/>
          </p:nvPr>
        </p:nvSpPr>
        <p:spPr>
          <a:xfrm>
            <a:off x="636608" y="6272936"/>
            <a:ext cx="8332132" cy="365125"/>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5" name="Google Shape;565;p244"/>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1" sz="1800">
                <a:solidFill>
                  <a:schemeClr val="lt1"/>
                </a:solidFill>
                <a:latin typeface="Montserrat"/>
                <a:ea typeface="Montserrat"/>
                <a:cs typeface="Montserrat"/>
                <a:sym typeface="Montserrat"/>
              </a:defRPr>
            </a:lvl1pPr>
            <a:lvl2pPr indent="0" lvl="1" marL="0" algn="r">
              <a:spcBef>
                <a:spcPts val="0"/>
              </a:spcBef>
              <a:buNone/>
              <a:defRPr b="1" sz="1800">
                <a:solidFill>
                  <a:schemeClr val="lt1"/>
                </a:solidFill>
                <a:latin typeface="Montserrat"/>
                <a:ea typeface="Montserrat"/>
                <a:cs typeface="Montserrat"/>
                <a:sym typeface="Montserrat"/>
              </a:defRPr>
            </a:lvl2pPr>
            <a:lvl3pPr indent="0" lvl="2" marL="0" algn="r">
              <a:spcBef>
                <a:spcPts val="0"/>
              </a:spcBef>
              <a:buNone/>
              <a:defRPr b="1" sz="1800">
                <a:solidFill>
                  <a:schemeClr val="lt1"/>
                </a:solidFill>
                <a:latin typeface="Montserrat"/>
                <a:ea typeface="Montserrat"/>
                <a:cs typeface="Montserrat"/>
                <a:sym typeface="Montserrat"/>
              </a:defRPr>
            </a:lvl3pPr>
            <a:lvl4pPr indent="0" lvl="3" marL="0" algn="r">
              <a:spcBef>
                <a:spcPts val="0"/>
              </a:spcBef>
              <a:buNone/>
              <a:defRPr b="1" sz="1800">
                <a:solidFill>
                  <a:schemeClr val="lt1"/>
                </a:solidFill>
                <a:latin typeface="Montserrat"/>
                <a:ea typeface="Montserrat"/>
                <a:cs typeface="Montserrat"/>
                <a:sym typeface="Montserrat"/>
              </a:defRPr>
            </a:lvl4pPr>
            <a:lvl5pPr indent="0" lvl="4" marL="0" algn="r">
              <a:spcBef>
                <a:spcPts val="0"/>
              </a:spcBef>
              <a:buNone/>
              <a:defRPr b="1" sz="1800">
                <a:solidFill>
                  <a:schemeClr val="lt1"/>
                </a:solidFill>
                <a:latin typeface="Montserrat"/>
                <a:ea typeface="Montserrat"/>
                <a:cs typeface="Montserrat"/>
                <a:sym typeface="Montserrat"/>
              </a:defRPr>
            </a:lvl5pPr>
            <a:lvl6pPr indent="0" lvl="5" marL="0" algn="r">
              <a:spcBef>
                <a:spcPts val="0"/>
              </a:spcBef>
              <a:buNone/>
              <a:defRPr b="1" sz="1800">
                <a:solidFill>
                  <a:schemeClr val="lt1"/>
                </a:solidFill>
                <a:latin typeface="Montserrat"/>
                <a:ea typeface="Montserrat"/>
                <a:cs typeface="Montserrat"/>
                <a:sym typeface="Montserrat"/>
              </a:defRPr>
            </a:lvl6pPr>
            <a:lvl7pPr indent="0" lvl="6" marL="0" algn="r">
              <a:spcBef>
                <a:spcPts val="0"/>
              </a:spcBef>
              <a:buNone/>
              <a:defRPr b="1" sz="1800">
                <a:solidFill>
                  <a:schemeClr val="lt1"/>
                </a:solidFill>
                <a:latin typeface="Montserrat"/>
                <a:ea typeface="Montserrat"/>
                <a:cs typeface="Montserrat"/>
                <a:sym typeface="Montserrat"/>
              </a:defRPr>
            </a:lvl7pPr>
            <a:lvl8pPr indent="0" lvl="7" marL="0" algn="r">
              <a:spcBef>
                <a:spcPts val="0"/>
              </a:spcBef>
              <a:buNone/>
              <a:defRPr b="1" sz="1800">
                <a:solidFill>
                  <a:schemeClr val="lt1"/>
                </a:solidFill>
                <a:latin typeface="Montserrat"/>
                <a:ea typeface="Montserrat"/>
                <a:cs typeface="Montserrat"/>
                <a:sym typeface="Montserrat"/>
              </a:defRPr>
            </a:lvl8pPr>
            <a:lvl9pPr indent="0" lvl="8" marL="0" algn="r">
              <a:spcBef>
                <a:spcPts val="0"/>
              </a:spcBef>
              <a:buNone/>
              <a:defRPr b="1" sz="1800">
                <a:solidFill>
                  <a:schemeClr val="lt1"/>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PH"/>
              <a:t>‹#›</a:t>
            </a:fld>
            <a:endParaRPr/>
          </a:p>
        </p:txBody>
      </p:sp>
      <p:sp>
        <p:nvSpPr>
          <p:cNvPr id="566" name="Google Shape;566;p244"/>
          <p:cNvSpPr/>
          <p:nvPr>
            <p:ph idx="1" type="body"/>
          </p:nvPr>
        </p:nvSpPr>
        <p:spPr>
          <a:xfrm>
            <a:off x="636756" y="3164808"/>
            <a:ext cx="2577600" cy="431762"/>
          </a:xfrm>
          <a:prstGeom prst="roundRect">
            <a:avLst>
              <a:gd fmla="val 16667" name="adj"/>
            </a:avLst>
          </a:prstGeom>
          <a:solidFill>
            <a:schemeClr val="accent1"/>
          </a:solidFill>
          <a:ln>
            <a:noFill/>
          </a:ln>
        </p:spPr>
        <p:txBody>
          <a:bodyPr anchorCtr="0" anchor="ctr" bIns="0" lIns="0" spcFirstLastPara="1" rIns="0" wrap="square" tIns="0">
            <a:normAutofit/>
          </a:bodyPr>
          <a:lstStyle>
            <a:lvl1pPr indent="-228600" lvl="0" marL="457200" algn="ctr">
              <a:lnSpc>
                <a:spcPct val="90000"/>
              </a:lnSpc>
              <a:spcBef>
                <a:spcPts val="1000"/>
              </a:spcBef>
              <a:spcAft>
                <a:spcPts val="0"/>
              </a:spcAft>
              <a:buSzPts val="1800"/>
              <a:buNone/>
              <a:defRPr sz="1800">
                <a:solidFill>
                  <a:schemeClr val="l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7" name="Google Shape;567;p244"/>
          <p:cNvSpPr/>
          <p:nvPr>
            <p:ph idx="2" type="body"/>
          </p:nvPr>
        </p:nvSpPr>
        <p:spPr>
          <a:xfrm>
            <a:off x="3417101" y="3164808"/>
            <a:ext cx="2577600" cy="431762"/>
          </a:xfrm>
          <a:prstGeom prst="roundRect">
            <a:avLst>
              <a:gd fmla="val 16667" name="adj"/>
            </a:avLst>
          </a:prstGeom>
          <a:solidFill>
            <a:schemeClr val="accent1"/>
          </a:solidFill>
          <a:ln>
            <a:noFill/>
          </a:ln>
        </p:spPr>
        <p:txBody>
          <a:bodyPr anchorCtr="0" anchor="ctr" bIns="0" lIns="0" spcFirstLastPara="1" rIns="0" wrap="square" tIns="0">
            <a:normAutofit/>
          </a:bodyPr>
          <a:lstStyle>
            <a:lvl1pPr indent="-228600" lvl="0" marL="457200" algn="ctr">
              <a:lnSpc>
                <a:spcPct val="90000"/>
              </a:lnSpc>
              <a:spcBef>
                <a:spcPts val="1000"/>
              </a:spcBef>
              <a:spcAft>
                <a:spcPts val="0"/>
              </a:spcAft>
              <a:buSzPts val="1800"/>
              <a:buNone/>
              <a:defRPr sz="1800">
                <a:solidFill>
                  <a:schemeClr val="l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8" name="Google Shape;568;p244"/>
          <p:cNvSpPr txBox="1"/>
          <p:nvPr>
            <p:ph idx="3" type="body"/>
          </p:nvPr>
        </p:nvSpPr>
        <p:spPr>
          <a:xfrm>
            <a:off x="636607" y="3768674"/>
            <a:ext cx="2577600" cy="1835713"/>
          </a:xfrm>
          <a:prstGeom prst="rect">
            <a:avLst/>
          </a:prstGeom>
          <a:noFill/>
          <a:ln>
            <a:noFill/>
          </a:ln>
        </p:spPr>
        <p:txBody>
          <a:bodyPr anchorCtr="0" anchor="t" bIns="0" lIns="0" spcFirstLastPara="1" rIns="0" wrap="square" tIns="0">
            <a:normAutofit/>
          </a:bodyPr>
          <a:lstStyle>
            <a:lvl1pPr indent="-228600" lvl="0" marL="457200" algn="ctr">
              <a:lnSpc>
                <a:spcPct val="90000"/>
              </a:lnSpc>
              <a:spcBef>
                <a:spcPts val="1000"/>
              </a:spcBef>
              <a:spcAft>
                <a:spcPts val="0"/>
              </a:spcAft>
              <a:buSzPts val="1400"/>
              <a:buNone/>
              <a:defRPr sz="14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9" name="Google Shape;569;p244"/>
          <p:cNvSpPr txBox="1"/>
          <p:nvPr>
            <p:ph idx="4" type="body"/>
          </p:nvPr>
        </p:nvSpPr>
        <p:spPr>
          <a:xfrm>
            <a:off x="3417002" y="3768674"/>
            <a:ext cx="2577600" cy="1835713"/>
          </a:xfrm>
          <a:prstGeom prst="rect">
            <a:avLst/>
          </a:prstGeom>
          <a:noFill/>
          <a:ln>
            <a:noFill/>
          </a:ln>
        </p:spPr>
        <p:txBody>
          <a:bodyPr anchorCtr="0" anchor="t" bIns="0" lIns="0" spcFirstLastPara="1" rIns="0" wrap="square" tIns="0">
            <a:normAutofit/>
          </a:bodyPr>
          <a:lstStyle>
            <a:lvl1pPr indent="-228600" lvl="0" marL="457200" algn="ctr">
              <a:lnSpc>
                <a:spcPct val="90000"/>
              </a:lnSpc>
              <a:spcBef>
                <a:spcPts val="1000"/>
              </a:spcBef>
              <a:spcAft>
                <a:spcPts val="0"/>
              </a:spcAft>
              <a:buSzPts val="1400"/>
              <a:buNone/>
              <a:defRPr sz="14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0" name="Google Shape;570;p244"/>
          <p:cNvSpPr/>
          <p:nvPr>
            <p:ph idx="5" type="body"/>
          </p:nvPr>
        </p:nvSpPr>
        <p:spPr>
          <a:xfrm>
            <a:off x="6197446" y="3164808"/>
            <a:ext cx="2577600" cy="431762"/>
          </a:xfrm>
          <a:prstGeom prst="roundRect">
            <a:avLst>
              <a:gd fmla="val 16667" name="adj"/>
            </a:avLst>
          </a:prstGeom>
          <a:solidFill>
            <a:schemeClr val="accent1"/>
          </a:solidFill>
          <a:ln>
            <a:noFill/>
          </a:ln>
        </p:spPr>
        <p:txBody>
          <a:bodyPr anchorCtr="0" anchor="ctr" bIns="0" lIns="0" spcFirstLastPara="1" rIns="0" wrap="square" tIns="0">
            <a:normAutofit/>
          </a:bodyPr>
          <a:lstStyle>
            <a:lvl1pPr indent="-228600" lvl="0" marL="457200" algn="ctr">
              <a:lnSpc>
                <a:spcPct val="90000"/>
              </a:lnSpc>
              <a:spcBef>
                <a:spcPts val="1000"/>
              </a:spcBef>
              <a:spcAft>
                <a:spcPts val="0"/>
              </a:spcAft>
              <a:buSzPts val="1800"/>
              <a:buNone/>
              <a:defRPr sz="1800">
                <a:solidFill>
                  <a:schemeClr val="l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1" name="Google Shape;571;p244"/>
          <p:cNvSpPr txBox="1"/>
          <p:nvPr>
            <p:ph idx="6" type="body"/>
          </p:nvPr>
        </p:nvSpPr>
        <p:spPr>
          <a:xfrm>
            <a:off x="6197397" y="3768674"/>
            <a:ext cx="2577600" cy="1835713"/>
          </a:xfrm>
          <a:prstGeom prst="rect">
            <a:avLst/>
          </a:prstGeom>
          <a:noFill/>
          <a:ln>
            <a:noFill/>
          </a:ln>
        </p:spPr>
        <p:txBody>
          <a:bodyPr anchorCtr="0" anchor="t" bIns="0" lIns="0" spcFirstLastPara="1" rIns="0" wrap="square" tIns="0">
            <a:normAutofit/>
          </a:bodyPr>
          <a:lstStyle>
            <a:lvl1pPr indent="-228600" lvl="0" marL="457200" algn="ctr">
              <a:lnSpc>
                <a:spcPct val="90000"/>
              </a:lnSpc>
              <a:spcBef>
                <a:spcPts val="1000"/>
              </a:spcBef>
              <a:spcAft>
                <a:spcPts val="0"/>
              </a:spcAft>
              <a:buSzPts val="1400"/>
              <a:buNone/>
              <a:defRPr sz="14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2" name="Google Shape;572;p244"/>
          <p:cNvSpPr/>
          <p:nvPr>
            <p:ph idx="7" type="body"/>
          </p:nvPr>
        </p:nvSpPr>
        <p:spPr>
          <a:xfrm>
            <a:off x="8977792" y="3164808"/>
            <a:ext cx="2577600" cy="431762"/>
          </a:xfrm>
          <a:prstGeom prst="roundRect">
            <a:avLst>
              <a:gd fmla="val 16667" name="adj"/>
            </a:avLst>
          </a:prstGeom>
          <a:solidFill>
            <a:schemeClr val="accent1"/>
          </a:solidFill>
          <a:ln>
            <a:noFill/>
          </a:ln>
        </p:spPr>
        <p:txBody>
          <a:bodyPr anchorCtr="0" anchor="ctr" bIns="0" lIns="0" spcFirstLastPara="1" rIns="0" wrap="square" tIns="0">
            <a:normAutofit/>
          </a:bodyPr>
          <a:lstStyle>
            <a:lvl1pPr indent="-228600" lvl="0" marL="457200" algn="ctr">
              <a:lnSpc>
                <a:spcPct val="90000"/>
              </a:lnSpc>
              <a:spcBef>
                <a:spcPts val="1000"/>
              </a:spcBef>
              <a:spcAft>
                <a:spcPts val="0"/>
              </a:spcAft>
              <a:buSzPts val="1800"/>
              <a:buNone/>
              <a:defRPr sz="1800">
                <a:solidFill>
                  <a:schemeClr val="l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573" name="Google Shape;573;p244"/>
          <p:cNvCxnSpPr/>
          <p:nvPr/>
        </p:nvCxnSpPr>
        <p:spPr>
          <a:xfrm>
            <a:off x="636755" y="3667434"/>
            <a:ext cx="2577600" cy="0"/>
          </a:xfrm>
          <a:prstGeom prst="straightConnector1">
            <a:avLst/>
          </a:prstGeom>
          <a:noFill/>
          <a:ln cap="flat" cmpd="sng" w="25400">
            <a:solidFill>
              <a:schemeClr val="accent1"/>
            </a:solidFill>
            <a:prstDash val="solid"/>
            <a:miter lim="800000"/>
            <a:headEnd len="sm" w="sm" type="none"/>
            <a:tailEnd len="sm" w="sm" type="none"/>
          </a:ln>
        </p:spPr>
      </p:cxnSp>
      <p:cxnSp>
        <p:nvCxnSpPr>
          <p:cNvPr id="574" name="Google Shape;574;p244"/>
          <p:cNvCxnSpPr/>
          <p:nvPr/>
        </p:nvCxnSpPr>
        <p:spPr>
          <a:xfrm>
            <a:off x="3417039" y="3667434"/>
            <a:ext cx="2577600" cy="0"/>
          </a:xfrm>
          <a:prstGeom prst="straightConnector1">
            <a:avLst/>
          </a:prstGeom>
          <a:noFill/>
          <a:ln cap="flat" cmpd="sng" w="25400">
            <a:solidFill>
              <a:schemeClr val="accent1"/>
            </a:solidFill>
            <a:prstDash val="solid"/>
            <a:miter lim="800000"/>
            <a:headEnd len="sm" w="sm" type="none"/>
            <a:tailEnd len="sm" w="sm" type="none"/>
          </a:ln>
        </p:spPr>
      </p:cxnSp>
      <p:cxnSp>
        <p:nvCxnSpPr>
          <p:cNvPr id="575" name="Google Shape;575;p244"/>
          <p:cNvCxnSpPr/>
          <p:nvPr/>
        </p:nvCxnSpPr>
        <p:spPr>
          <a:xfrm>
            <a:off x="6196214" y="3667434"/>
            <a:ext cx="2577600" cy="0"/>
          </a:xfrm>
          <a:prstGeom prst="straightConnector1">
            <a:avLst/>
          </a:prstGeom>
          <a:noFill/>
          <a:ln cap="flat" cmpd="sng" w="25400">
            <a:solidFill>
              <a:schemeClr val="accent1"/>
            </a:solidFill>
            <a:prstDash val="solid"/>
            <a:miter lim="800000"/>
            <a:headEnd len="sm" w="sm" type="none"/>
            <a:tailEnd len="sm" w="sm" type="none"/>
          </a:ln>
        </p:spPr>
      </p:cxnSp>
      <p:cxnSp>
        <p:nvCxnSpPr>
          <p:cNvPr id="576" name="Google Shape;576;p244"/>
          <p:cNvCxnSpPr/>
          <p:nvPr/>
        </p:nvCxnSpPr>
        <p:spPr>
          <a:xfrm>
            <a:off x="8976642" y="3667434"/>
            <a:ext cx="2577600" cy="0"/>
          </a:xfrm>
          <a:prstGeom prst="straightConnector1">
            <a:avLst/>
          </a:prstGeom>
          <a:noFill/>
          <a:ln cap="flat" cmpd="sng" w="25400">
            <a:solidFill>
              <a:schemeClr val="accent1"/>
            </a:solidFill>
            <a:prstDash val="solid"/>
            <a:miter lim="800000"/>
            <a:headEnd len="sm" w="sm" type="none"/>
            <a:tailEnd len="sm" w="sm" type="none"/>
          </a:ln>
        </p:spPr>
      </p:cxnSp>
      <p:sp>
        <p:nvSpPr>
          <p:cNvPr id="577" name="Google Shape;577;p244"/>
          <p:cNvSpPr txBox="1"/>
          <p:nvPr>
            <p:ph idx="8" type="body"/>
          </p:nvPr>
        </p:nvSpPr>
        <p:spPr>
          <a:xfrm>
            <a:off x="8977792" y="3768674"/>
            <a:ext cx="2577600" cy="1835713"/>
          </a:xfrm>
          <a:prstGeom prst="rect">
            <a:avLst/>
          </a:prstGeom>
          <a:noFill/>
          <a:ln>
            <a:noFill/>
          </a:ln>
        </p:spPr>
        <p:txBody>
          <a:bodyPr anchorCtr="0" anchor="t" bIns="0" lIns="0" spcFirstLastPara="1" rIns="0" wrap="square" tIns="0">
            <a:normAutofit/>
          </a:bodyPr>
          <a:lstStyle>
            <a:lvl1pPr indent="-228600" lvl="0" marL="457200" algn="ctr">
              <a:lnSpc>
                <a:spcPct val="90000"/>
              </a:lnSpc>
              <a:spcBef>
                <a:spcPts val="1000"/>
              </a:spcBef>
              <a:spcAft>
                <a:spcPts val="0"/>
              </a:spcAft>
              <a:buSzPts val="1400"/>
              <a:buNone/>
              <a:defRPr sz="14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8" name="Google Shape;578;p244"/>
          <p:cNvSpPr/>
          <p:nvPr/>
        </p:nvSpPr>
        <p:spPr>
          <a:xfrm>
            <a:off x="1253761" y="1742979"/>
            <a:ext cx="1343590" cy="1343590"/>
          </a:xfrm>
          <a:prstGeom prst="teardrop">
            <a:avLst>
              <a:gd fmla="val 10000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579" name="Google Shape;579;p244"/>
          <p:cNvSpPr/>
          <p:nvPr>
            <p:ph idx="9" type="pic"/>
          </p:nvPr>
        </p:nvSpPr>
        <p:spPr>
          <a:xfrm>
            <a:off x="1320970" y="1810188"/>
            <a:ext cx="1209172" cy="1209174"/>
          </a:xfrm>
          <a:prstGeom prst="ellipse">
            <a:avLst/>
          </a:prstGeom>
          <a:solidFill>
            <a:srgbClr val="F2F2F2"/>
          </a:solidFill>
          <a:ln>
            <a:noFill/>
          </a:ln>
        </p:spPr>
      </p:sp>
      <p:sp>
        <p:nvSpPr>
          <p:cNvPr id="580" name="Google Shape;580;p244"/>
          <p:cNvSpPr/>
          <p:nvPr/>
        </p:nvSpPr>
        <p:spPr>
          <a:xfrm>
            <a:off x="4034106" y="1742979"/>
            <a:ext cx="1343590" cy="1343590"/>
          </a:xfrm>
          <a:prstGeom prst="teardrop">
            <a:avLst>
              <a:gd fmla="val 10000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581" name="Google Shape;581;p244"/>
          <p:cNvSpPr/>
          <p:nvPr>
            <p:ph idx="13" type="pic"/>
          </p:nvPr>
        </p:nvSpPr>
        <p:spPr>
          <a:xfrm>
            <a:off x="4101315" y="1810188"/>
            <a:ext cx="1209172" cy="1209174"/>
          </a:xfrm>
          <a:prstGeom prst="ellipse">
            <a:avLst/>
          </a:prstGeom>
          <a:solidFill>
            <a:srgbClr val="F2F2F2"/>
          </a:solidFill>
          <a:ln>
            <a:noFill/>
          </a:ln>
        </p:spPr>
      </p:sp>
      <p:sp>
        <p:nvSpPr>
          <p:cNvPr id="582" name="Google Shape;582;p244"/>
          <p:cNvSpPr/>
          <p:nvPr/>
        </p:nvSpPr>
        <p:spPr>
          <a:xfrm>
            <a:off x="6813219" y="1742979"/>
            <a:ext cx="1343590" cy="1343590"/>
          </a:xfrm>
          <a:prstGeom prst="teardrop">
            <a:avLst>
              <a:gd fmla="val 10000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583" name="Google Shape;583;p244"/>
          <p:cNvSpPr/>
          <p:nvPr>
            <p:ph idx="14" type="pic"/>
          </p:nvPr>
        </p:nvSpPr>
        <p:spPr>
          <a:xfrm>
            <a:off x="6880428" y="1810188"/>
            <a:ext cx="1209172" cy="1209174"/>
          </a:xfrm>
          <a:prstGeom prst="ellipse">
            <a:avLst/>
          </a:prstGeom>
          <a:solidFill>
            <a:srgbClr val="F2F2F2"/>
          </a:solidFill>
          <a:ln>
            <a:noFill/>
          </a:ln>
        </p:spPr>
      </p:sp>
      <p:sp>
        <p:nvSpPr>
          <p:cNvPr id="584" name="Google Shape;584;p244"/>
          <p:cNvSpPr/>
          <p:nvPr/>
        </p:nvSpPr>
        <p:spPr>
          <a:xfrm>
            <a:off x="9594797" y="1742979"/>
            <a:ext cx="1343590" cy="1343590"/>
          </a:xfrm>
          <a:prstGeom prst="teardrop">
            <a:avLst>
              <a:gd fmla="val 10000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585" name="Google Shape;585;p244"/>
          <p:cNvSpPr/>
          <p:nvPr>
            <p:ph idx="15" type="pic"/>
          </p:nvPr>
        </p:nvSpPr>
        <p:spPr>
          <a:xfrm>
            <a:off x="9662006" y="1810188"/>
            <a:ext cx="1209172" cy="1209174"/>
          </a:xfrm>
          <a:prstGeom prst="ellipse">
            <a:avLst/>
          </a:prstGeom>
          <a:solidFill>
            <a:srgbClr val="F2F2F2"/>
          </a:solidFill>
          <a:ln>
            <a:noFill/>
          </a:ln>
        </p:spPr>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Five Column Slide">
  <p:cSld name="1_Five Column Slide">
    <p:spTree>
      <p:nvGrpSpPr>
        <p:cNvPr id="586" name="Shape 586"/>
        <p:cNvGrpSpPr/>
        <p:nvPr/>
      </p:nvGrpSpPr>
      <p:grpSpPr>
        <a:xfrm>
          <a:off x="0" y="0"/>
          <a:ext cx="0" cy="0"/>
          <a:chOff x="0" y="0"/>
          <a:chExt cx="0" cy="0"/>
        </a:xfrm>
      </p:grpSpPr>
      <p:sp>
        <p:nvSpPr>
          <p:cNvPr id="587" name="Google Shape;587;p245"/>
          <p:cNvSpPr/>
          <p:nvPr/>
        </p:nvSpPr>
        <p:spPr>
          <a:xfrm>
            <a:off x="0" y="6126479"/>
            <a:ext cx="12192000" cy="738099"/>
          </a:xfrm>
          <a:prstGeom prst="rect">
            <a:avLst/>
          </a:prstGeom>
          <a:gradFill>
            <a:gsLst>
              <a:gs pos="0">
                <a:schemeClr val="accent1"/>
              </a:gs>
              <a:gs pos="100000">
                <a:schemeClr val="accent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588" name="Google Shape;588;p245"/>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lvl1pPr lvl="0" algn="l">
              <a:lnSpc>
                <a:spcPct val="90000"/>
              </a:lnSpc>
              <a:spcBef>
                <a:spcPts val="0"/>
              </a:spcBef>
              <a:spcAft>
                <a:spcPts val="0"/>
              </a:spcAft>
              <a:buClr>
                <a:schemeClr val="accent1"/>
              </a:buClr>
              <a:buSzPts val="3600"/>
              <a:buFont typeface="Montserrat"/>
              <a:buNone/>
              <a:defRPr>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89" name="Google Shape;589;p245"/>
          <p:cNvSpPr txBox="1"/>
          <p:nvPr>
            <p:ph idx="11" type="ftr"/>
          </p:nvPr>
        </p:nvSpPr>
        <p:spPr>
          <a:xfrm>
            <a:off x="636608" y="6272936"/>
            <a:ext cx="8332132" cy="365125"/>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0" name="Google Shape;590;p245"/>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1" sz="1800">
                <a:solidFill>
                  <a:schemeClr val="lt1"/>
                </a:solidFill>
                <a:latin typeface="Montserrat"/>
                <a:ea typeface="Montserrat"/>
                <a:cs typeface="Montserrat"/>
                <a:sym typeface="Montserrat"/>
              </a:defRPr>
            </a:lvl1pPr>
            <a:lvl2pPr indent="0" lvl="1" marL="0" algn="r">
              <a:spcBef>
                <a:spcPts val="0"/>
              </a:spcBef>
              <a:buNone/>
              <a:defRPr b="1" sz="1800">
                <a:solidFill>
                  <a:schemeClr val="lt1"/>
                </a:solidFill>
                <a:latin typeface="Montserrat"/>
                <a:ea typeface="Montserrat"/>
                <a:cs typeface="Montserrat"/>
                <a:sym typeface="Montserrat"/>
              </a:defRPr>
            </a:lvl2pPr>
            <a:lvl3pPr indent="0" lvl="2" marL="0" algn="r">
              <a:spcBef>
                <a:spcPts val="0"/>
              </a:spcBef>
              <a:buNone/>
              <a:defRPr b="1" sz="1800">
                <a:solidFill>
                  <a:schemeClr val="lt1"/>
                </a:solidFill>
                <a:latin typeface="Montserrat"/>
                <a:ea typeface="Montserrat"/>
                <a:cs typeface="Montserrat"/>
                <a:sym typeface="Montserrat"/>
              </a:defRPr>
            </a:lvl3pPr>
            <a:lvl4pPr indent="0" lvl="3" marL="0" algn="r">
              <a:spcBef>
                <a:spcPts val="0"/>
              </a:spcBef>
              <a:buNone/>
              <a:defRPr b="1" sz="1800">
                <a:solidFill>
                  <a:schemeClr val="lt1"/>
                </a:solidFill>
                <a:latin typeface="Montserrat"/>
                <a:ea typeface="Montserrat"/>
                <a:cs typeface="Montserrat"/>
                <a:sym typeface="Montserrat"/>
              </a:defRPr>
            </a:lvl4pPr>
            <a:lvl5pPr indent="0" lvl="4" marL="0" algn="r">
              <a:spcBef>
                <a:spcPts val="0"/>
              </a:spcBef>
              <a:buNone/>
              <a:defRPr b="1" sz="1800">
                <a:solidFill>
                  <a:schemeClr val="lt1"/>
                </a:solidFill>
                <a:latin typeface="Montserrat"/>
                <a:ea typeface="Montserrat"/>
                <a:cs typeface="Montserrat"/>
                <a:sym typeface="Montserrat"/>
              </a:defRPr>
            </a:lvl5pPr>
            <a:lvl6pPr indent="0" lvl="5" marL="0" algn="r">
              <a:spcBef>
                <a:spcPts val="0"/>
              </a:spcBef>
              <a:buNone/>
              <a:defRPr b="1" sz="1800">
                <a:solidFill>
                  <a:schemeClr val="lt1"/>
                </a:solidFill>
                <a:latin typeface="Montserrat"/>
                <a:ea typeface="Montserrat"/>
                <a:cs typeface="Montserrat"/>
                <a:sym typeface="Montserrat"/>
              </a:defRPr>
            </a:lvl6pPr>
            <a:lvl7pPr indent="0" lvl="6" marL="0" algn="r">
              <a:spcBef>
                <a:spcPts val="0"/>
              </a:spcBef>
              <a:buNone/>
              <a:defRPr b="1" sz="1800">
                <a:solidFill>
                  <a:schemeClr val="lt1"/>
                </a:solidFill>
                <a:latin typeface="Montserrat"/>
                <a:ea typeface="Montserrat"/>
                <a:cs typeface="Montserrat"/>
                <a:sym typeface="Montserrat"/>
              </a:defRPr>
            </a:lvl7pPr>
            <a:lvl8pPr indent="0" lvl="7" marL="0" algn="r">
              <a:spcBef>
                <a:spcPts val="0"/>
              </a:spcBef>
              <a:buNone/>
              <a:defRPr b="1" sz="1800">
                <a:solidFill>
                  <a:schemeClr val="lt1"/>
                </a:solidFill>
                <a:latin typeface="Montserrat"/>
                <a:ea typeface="Montserrat"/>
                <a:cs typeface="Montserrat"/>
                <a:sym typeface="Montserrat"/>
              </a:defRPr>
            </a:lvl8pPr>
            <a:lvl9pPr indent="0" lvl="8" marL="0" algn="r">
              <a:spcBef>
                <a:spcPts val="0"/>
              </a:spcBef>
              <a:buNone/>
              <a:defRPr b="1" sz="1800">
                <a:solidFill>
                  <a:schemeClr val="lt1"/>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PH"/>
              <a:t>‹#›</a:t>
            </a:fld>
            <a:endParaRPr/>
          </a:p>
        </p:txBody>
      </p:sp>
      <p:sp>
        <p:nvSpPr>
          <p:cNvPr id="591" name="Google Shape;591;p245"/>
          <p:cNvSpPr/>
          <p:nvPr>
            <p:ph idx="1" type="body"/>
          </p:nvPr>
        </p:nvSpPr>
        <p:spPr>
          <a:xfrm>
            <a:off x="636756" y="3157340"/>
            <a:ext cx="2055600" cy="431762"/>
          </a:xfrm>
          <a:prstGeom prst="roundRect">
            <a:avLst>
              <a:gd fmla="val 16667" name="adj"/>
            </a:avLst>
          </a:prstGeom>
          <a:solidFill>
            <a:schemeClr val="accent1"/>
          </a:solidFill>
          <a:ln>
            <a:noFill/>
          </a:ln>
        </p:spPr>
        <p:txBody>
          <a:bodyPr anchorCtr="0" anchor="ctr" bIns="0" lIns="0" spcFirstLastPara="1" rIns="0" wrap="square" tIns="0">
            <a:normAutofit/>
          </a:bodyPr>
          <a:lstStyle>
            <a:lvl1pPr indent="-228600" lvl="0" marL="457200" algn="ctr">
              <a:lnSpc>
                <a:spcPct val="90000"/>
              </a:lnSpc>
              <a:spcBef>
                <a:spcPts val="1000"/>
              </a:spcBef>
              <a:spcAft>
                <a:spcPts val="0"/>
              </a:spcAft>
              <a:buSzPts val="1800"/>
              <a:buNone/>
              <a:defRPr sz="1800">
                <a:solidFill>
                  <a:schemeClr val="l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92" name="Google Shape;592;p245"/>
          <p:cNvSpPr/>
          <p:nvPr>
            <p:ph idx="2" type="body"/>
          </p:nvPr>
        </p:nvSpPr>
        <p:spPr>
          <a:xfrm>
            <a:off x="2841033" y="3157340"/>
            <a:ext cx="2055600" cy="431762"/>
          </a:xfrm>
          <a:prstGeom prst="roundRect">
            <a:avLst>
              <a:gd fmla="val 16667" name="adj"/>
            </a:avLst>
          </a:prstGeom>
          <a:solidFill>
            <a:schemeClr val="accent1"/>
          </a:solidFill>
          <a:ln>
            <a:noFill/>
          </a:ln>
        </p:spPr>
        <p:txBody>
          <a:bodyPr anchorCtr="0" anchor="ctr" bIns="0" lIns="0" spcFirstLastPara="1" rIns="0" wrap="square" tIns="0">
            <a:normAutofit/>
          </a:bodyPr>
          <a:lstStyle>
            <a:lvl1pPr indent="-228600" lvl="0" marL="457200" algn="ctr">
              <a:lnSpc>
                <a:spcPct val="90000"/>
              </a:lnSpc>
              <a:spcBef>
                <a:spcPts val="1000"/>
              </a:spcBef>
              <a:spcAft>
                <a:spcPts val="0"/>
              </a:spcAft>
              <a:buSzPts val="1800"/>
              <a:buNone/>
              <a:defRPr sz="1800">
                <a:solidFill>
                  <a:schemeClr val="l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93" name="Google Shape;593;p245"/>
          <p:cNvSpPr txBox="1"/>
          <p:nvPr>
            <p:ph idx="3" type="body"/>
          </p:nvPr>
        </p:nvSpPr>
        <p:spPr>
          <a:xfrm>
            <a:off x="636607" y="3768674"/>
            <a:ext cx="2055600" cy="1835713"/>
          </a:xfrm>
          <a:prstGeom prst="rect">
            <a:avLst/>
          </a:prstGeom>
          <a:noFill/>
          <a:ln>
            <a:noFill/>
          </a:ln>
        </p:spPr>
        <p:txBody>
          <a:bodyPr anchorCtr="0" anchor="t" bIns="0" lIns="0" spcFirstLastPara="1" rIns="0" wrap="square" tIns="0">
            <a:normAutofit/>
          </a:bodyPr>
          <a:lstStyle>
            <a:lvl1pPr indent="-228600" lvl="0" marL="457200" algn="ctr">
              <a:lnSpc>
                <a:spcPct val="90000"/>
              </a:lnSpc>
              <a:spcBef>
                <a:spcPts val="1000"/>
              </a:spcBef>
              <a:spcAft>
                <a:spcPts val="0"/>
              </a:spcAft>
              <a:buSzPts val="1400"/>
              <a:buNone/>
              <a:defRPr sz="14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94" name="Google Shape;594;p245"/>
          <p:cNvSpPr txBox="1"/>
          <p:nvPr>
            <p:ph idx="4" type="body"/>
          </p:nvPr>
        </p:nvSpPr>
        <p:spPr>
          <a:xfrm>
            <a:off x="2852403" y="3768674"/>
            <a:ext cx="2055600" cy="1835713"/>
          </a:xfrm>
          <a:prstGeom prst="rect">
            <a:avLst/>
          </a:prstGeom>
          <a:noFill/>
          <a:ln>
            <a:noFill/>
          </a:ln>
        </p:spPr>
        <p:txBody>
          <a:bodyPr anchorCtr="0" anchor="t" bIns="0" lIns="0" spcFirstLastPara="1" rIns="0" wrap="square" tIns="0">
            <a:normAutofit/>
          </a:bodyPr>
          <a:lstStyle>
            <a:lvl1pPr indent="-228600" lvl="0" marL="457200" algn="ctr">
              <a:lnSpc>
                <a:spcPct val="90000"/>
              </a:lnSpc>
              <a:spcBef>
                <a:spcPts val="1000"/>
              </a:spcBef>
              <a:spcAft>
                <a:spcPts val="0"/>
              </a:spcAft>
              <a:buSzPts val="1400"/>
              <a:buNone/>
              <a:defRPr sz="14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95" name="Google Shape;595;p245"/>
          <p:cNvSpPr/>
          <p:nvPr>
            <p:ph idx="5" type="body"/>
          </p:nvPr>
        </p:nvSpPr>
        <p:spPr>
          <a:xfrm>
            <a:off x="5045310" y="3157340"/>
            <a:ext cx="2055600" cy="431762"/>
          </a:xfrm>
          <a:prstGeom prst="roundRect">
            <a:avLst>
              <a:gd fmla="val 16667" name="adj"/>
            </a:avLst>
          </a:prstGeom>
          <a:solidFill>
            <a:schemeClr val="accent1"/>
          </a:solidFill>
          <a:ln>
            <a:noFill/>
          </a:ln>
        </p:spPr>
        <p:txBody>
          <a:bodyPr anchorCtr="0" anchor="ctr" bIns="0" lIns="0" spcFirstLastPara="1" rIns="0" wrap="square" tIns="0">
            <a:normAutofit/>
          </a:bodyPr>
          <a:lstStyle>
            <a:lvl1pPr indent="-228600" lvl="0" marL="457200" algn="ctr">
              <a:lnSpc>
                <a:spcPct val="90000"/>
              </a:lnSpc>
              <a:spcBef>
                <a:spcPts val="1000"/>
              </a:spcBef>
              <a:spcAft>
                <a:spcPts val="0"/>
              </a:spcAft>
              <a:buSzPts val="1800"/>
              <a:buNone/>
              <a:defRPr sz="1800">
                <a:solidFill>
                  <a:schemeClr val="l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96" name="Google Shape;596;p245"/>
          <p:cNvSpPr txBox="1"/>
          <p:nvPr>
            <p:ph idx="6" type="body"/>
          </p:nvPr>
        </p:nvSpPr>
        <p:spPr>
          <a:xfrm>
            <a:off x="5068199" y="3768674"/>
            <a:ext cx="2055600" cy="1835713"/>
          </a:xfrm>
          <a:prstGeom prst="rect">
            <a:avLst/>
          </a:prstGeom>
          <a:noFill/>
          <a:ln>
            <a:noFill/>
          </a:ln>
        </p:spPr>
        <p:txBody>
          <a:bodyPr anchorCtr="0" anchor="t" bIns="0" lIns="0" spcFirstLastPara="1" rIns="0" wrap="square" tIns="0">
            <a:normAutofit/>
          </a:bodyPr>
          <a:lstStyle>
            <a:lvl1pPr indent="-228600" lvl="0" marL="457200" algn="ctr">
              <a:lnSpc>
                <a:spcPct val="90000"/>
              </a:lnSpc>
              <a:spcBef>
                <a:spcPts val="1000"/>
              </a:spcBef>
              <a:spcAft>
                <a:spcPts val="0"/>
              </a:spcAft>
              <a:buSzPts val="1400"/>
              <a:buNone/>
              <a:defRPr sz="14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97" name="Google Shape;597;p245"/>
          <p:cNvSpPr/>
          <p:nvPr>
            <p:ph idx="7" type="body"/>
          </p:nvPr>
        </p:nvSpPr>
        <p:spPr>
          <a:xfrm>
            <a:off x="7249587" y="3157340"/>
            <a:ext cx="2055600" cy="431762"/>
          </a:xfrm>
          <a:prstGeom prst="roundRect">
            <a:avLst>
              <a:gd fmla="val 16667" name="adj"/>
            </a:avLst>
          </a:prstGeom>
          <a:solidFill>
            <a:schemeClr val="accent1"/>
          </a:solidFill>
          <a:ln>
            <a:noFill/>
          </a:ln>
        </p:spPr>
        <p:txBody>
          <a:bodyPr anchorCtr="0" anchor="ctr" bIns="0" lIns="0" spcFirstLastPara="1" rIns="0" wrap="square" tIns="0">
            <a:normAutofit/>
          </a:bodyPr>
          <a:lstStyle>
            <a:lvl1pPr indent="-228600" lvl="0" marL="457200" algn="ctr">
              <a:lnSpc>
                <a:spcPct val="90000"/>
              </a:lnSpc>
              <a:spcBef>
                <a:spcPts val="1000"/>
              </a:spcBef>
              <a:spcAft>
                <a:spcPts val="0"/>
              </a:spcAft>
              <a:buSzPts val="1800"/>
              <a:buNone/>
              <a:defRPr sz="1800">
                <a:solidFill>
                  <a:schemeClr val="l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98" name="Google Shape;598;p245"/>
          <p:cNvSpPr txBox="1"/>
          <p:nvPr>
            <p:ph idx="8" type="body"/>
          </p:nvPr>
        </p:nvSpPr>
        <p:spPr>
          <a:xfrm>
            <a:off x="7283995" y="3768674"/>
            <a:ext cx="2055600" cy="1835713"/>
          </a:xfrm>
          <a:prstGeom prst="rect">
            <a:avLst/>
          </a:prstGeom>
          <a:noFill/>
          <a:ln>
            <a:noFill/>
          </a:ln>
        </p:spPr>
        <p:txBody>
          <a:bodyPr anchorCtr="0" anchor="t" bIns="0" lIns="0" spcFirstLastPara="1" rIns="0" wrap="square" tIns="0">
            <a:normAutofit/>
          </a:bodyPr>
          <a:lstStyle>
            <a:lvl1pPr indent="-228600" lvl="0" marL="457200" algn="ctr">
              <a:lnSpc>
                <a:spcPct val="90000"/>
              </a:lnSpc>
              <a:spcBef>
                <a:spcPts val="1000"/>
              </a:spcBef>
              <a:spcAft>
                <a:spcPts val="0"/>
              </a:spcAft>
              <a:buSzPts val="1400"/>
              <a:buNone/>
              <a:defRPr sz="14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99" name="Google Shape;599;p245"/>
          <p:cNvSpPr/>
          <p:nvPr>
            <p:ph idx="9" type="body"/>
          </p:nvPr>
        </p:nvSpPr>
        <p:spPr>
          <a:xfrm>
            <a:off x="9453863" y="3157340"/>
            <a:ext cx="2055600" cy="431762"/>
          </a:xfrm>
          <a:prstGeom prst="roundRect">
            <a:avLst>
              <a:gd fmla="val 16667" name="adj"/>
            </a:avLst>
          </a:prstGeom>
          <a:solidFill>
            <a:schemeClr val="accent1"/>
          </a:solidFill>
          <a:ln>
            <a:noFill/>
          </a:ln>
        </p:spPr>
        <p:txBody>
          <a:bodyPr anchorCtr="0" anchor="ctr" bIns="0" lIns="0" spcFirstLastPara="1" rIns="0" wrap="square" tIns="0">
            <a:normAutofit/>
          </a:bodyPr>
          <a:lstStyle>
            <a:lvl1pPr indent="-228600" lvl="0" marL="457200" algn="ctr">
              <a:lnSpc>
                <a:spcPct val="90000"/>
              </a:lnSpc>
              <a:spcBef>
                <a:spcPts val="1000"/>
              </a:spcBef>
              <a:spcAft>
                <a:spcPts val="0"/>
              </a:spcAft>
              <a:buSzPts val="1800"/>
              <a:buNone/>
              <a:defRPr sz="1800">
                <a:solidFill>
                  <a:schemeClr val="l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600" name="Google Shape;600;p245"/>
          <p:cNvCxnSpPr/>
          <p:nvPr/>
        </p:nvCxnSpPr>
        <p:spPr>
          <a:xfrm>
            <a:off x="636755" y="3659965"/>
            <a:ext cx="2055600" cy="0"/>
          </a:xfrm>
          <a:prstGeom prst="straightConnector1">
            <a:avLst/>
          </a:prstGeom>
          <a:noFill/>
          <a:ln cap="flat" cmpd="sng" w="25400">
            <a:solidFill>
              <a:schemeClr val="accent1"/>
            </a:solidFill>
            <a:prstDash val="solid"/>
            <a:miter lim="800000"/>
            <a:headEnd len="sm" w="sm" type="none"/>
            <a:tailEnd len="sm" w="sm" type="none"/>
          </a:ln>
        </p:spPr>
      </p:cxnSp>
      <p:cxnSp>
        <p:nvCxnSpPr>
          <p:cNvPr id="601" name="Google Shape;601;p245"/>
          <p:cNvCxnSpPr/>
          <p:nvPr/>
        </p:nvCxnSpPr>
        <p:spPr>
          <a:xfrm>
            <a:off x="2852514" y="3659965"/>
            <a:ext cx="2055600" cy="0"/>
          </a:xfrm>
          <a:prstGeom prst="straightConnector1">
            <a:avLst/>
          </a:prstGeom>
          <a:noFill/>
          <a:ln cap="flat" cmpd="sng" w="25400">
            <a:solidFill>
              <a:schemeClr val="accent1"/>
            </a:solidFill>
            <a:prstDash val="solid"/>
            <a:miter lim="800000"/>
            <a:headEnd len="sm" w="sm" type="none"/>
            <a:tailEnd len="sm" w="sm" type="none"/>
          </a:ln>
        </p:spPr>
      </p:cxnSp>
      <p:cxnSp>
        <p:nvCxnSpPr>
          <p:cNvPr id="602" name="Google Shape;602;p245"/>
          <p:cNvCxnSpPr/>
          <p:nvPr/>
        </p:nvCxnSpPr>
        <p:spPr>
          <a:xfrm>
            <a:off x="5068273" y="3659965"/>
            <a:ext cx="2055600" cy="0"/>
          </a:xfrm>
          <a:prstGeom prst="straightConnector1">
            <a:avLst/>
          </a:prstGeom>
          <a:noFill/>
          <a:ln cap="flat" cmpd="sng" w="25400">
            <a:solidFill>
              <a:schemeClr val="accent1"/>
            </a:solidFill>
            <a:prstDash val="solid"/>
            <a:miter lim="800000"/>
            <a:headEnd len="sm" w="sm" type="none"/>
            <a:tailEnd len="sm" w="sm" type="none"/>
          </a:ln>
        </p:spPr>
      </p:cxnSp>
      <p:cxnSp>
        <p:nvCxnSpPr>
          <p:cNvPr id="603" name="Google Shape;603;p245"/>
          <p:cNvCxnSpPr/>
          <p:nvPr/>
        </p:nvCxnSpPr>
        <p:spPr>
          <a:xfrm>
            <a:off x="7284032" y="3659965"/>
            <a:ext cx="2055600" cy="0"/>
          </a:xfrm>
          <a:prstGeom prst="straightConnector1">
            <a:avLst/>
          </a:prstGeom>
          <a:noFill/>
          <a:ln cap="flat" cmpd="sng" w="25400">
            <a:solidFill>
              <a:schemeClr val="accent1"/>
            </a:solidFill>
            <a:prstDash val="solid"/>
            <a:miter lim="800000"/>
            <a:headEnd len="sm" w="sm" type="none"/>
            <a:tailEnd len="sm" w="sm" type="none"/>
          </a:ln>
        </p:spPr>
      </p:cxnSp>
      <p:cxnSp>
        <p:nvCxnSpPr>
          <p:cNvPr id="604" name="Google Shape;604;p245"/>
          <p:cNvCxnSpPr/>
          <p:nvPr/>
        </p:nvCxnSpPr>
        <p:spPr>
          <a:xfrm>
            <a:off x="9499792" y="3659965"/>
            <a:ext cx="2055600" cy="0"/>
          </a:xfrm>
          <a:prstGeom prst="straightConnector1">
            <a:avLst/>
          </a:prstGeom>
          <a:noFill/>
          <a:ln cap="flat" cmpd="sng" w="25400">
            <a:solidFill>
              <a:schemeClr val="accent1"/>
            </a:solidFill>
            <a:prstDash val="solid"/>
            <a:miter lim="800000"/>
            <a:headEnd len="sm" w="sm" type="none"/>
            <a:tailEnd len="sm" w="sm" type="none"/>
          </a:ln>
        </p:spPr>
      </p:cxnSp>
      <p:sp>
        <p:nvSpPr>
          <p:cNvPr id="605" name="Google Shape;605;p245"/>
          <p:cNvSpPr txBox="1"/>
          <p:nvPr>
            <p:ph idx="13" type="body"/>
          </p:nvPr>
        </p:nvSpPr>
        <p:spPr>
          <a:xfrm>
            <a:off x="9499792" y="3768674"/>
            <a:ext cx="2055600" cy="1835713"/>
          </a:xfrm>
          <a:prstGeom prst="rect">
            <a:avLst/>
          </a:prstGeom>
          <a:noFill/>
          <a:ln>
            <a:noFill/>
          </a:ln>
        </p:spPr>
        <p:txBody>
          <a:bodyPr anchorCtr="0" anchor="t" bIns="0" lIns="0" spcFirstLastPara="1" rIns="0" wrap="square" tIns="0">
            <a:normAutofit/>
          </a:bodyPr>
          <a:lstStyle>
            <a:lvl1pPr indent="-228600" lvl="0" marL="457200" algn="ctr">
              <a:lnSpc>
                <a:spcPct val="90000"/>
              </a:lnSpc>
              <a:spcBef>
                <a:spcPts val="1000"/>
              </a:spcBef>
              <a:spcAft>
                <a:spcPts val="0"/>
              </a:spcAft>
              <a:buSzPts val="1400"/>
              <a:buNone/>
              <a:defRPr sz="14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6" name="Google Shape;606;p245"/>
          <p:cNvSpPr/>
          <p:nvPr/>
        </p:nvSpPr>
        <p:spPr>
          <a:xfrm>
            <a:off x="992761" y="1742979"/>
            <a:ext cx="1343590" cy="1343590"/>
          </a:xfrm>
          <a:prstGeom prst="teardrop">
            <a:avLst>
              <a:gd fmla="val 10000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607" name="Google Shape;607;p245"/>
          <p:cNvSpPr/>
          <p:nvPr>
            <p:ph idx="14" type="pic"/>
          </p:nvPr>
        </p:nvSpPr>
        <p:spPr>
          <a:xfrm>
            <a:off x="1059970" y="1810188"/>
            <a:ext cx="1209172" cy="1209174"/>
          </a:xfrm>
          <a:prstGeom prst="ellipse">
            <a:avLst/>
          </a:prstGeom>
          <a:solidFill>
            <a:srgbClr val="F2F2F2"/>
          </a:solidFill>
          <a:ln>
            <a:noFill/>
          </a:ln>
        </p:spPr>
      </p:sp>
      <p:sp>
        <p:nvSpPr>
          <p:cNvPr id="608" name="Google Shape;608;p245"/>
          <p:cNvSpPr/>
          <p:nvPr/>
        </p:nvSpPr>
        <p:spPr>
          <a:xfrm>
            <a:off x="3208519" y="1742979"/>
            <a:ext cx="1343590" cy="1343590"/>
          </a:xfrm>
          <a:prstGeom prst="teardrop">
            <a:avLst>
              <a:gd fmla="val 10000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609" name="Google Shape;609;p245"/>
          <p:cNvSpPr/>
          <p:nvPr>
            <p:ph idx="15" type="pic"/>
          </p:nvPr>
        </p:nvSpPr>
        <p:spPr>
          <a:xfrm>
            <a:off x="3275728" y="1810188"/>
            <a:ext cx="1209172" cy="1209174"/>
          </a:xfrm>
          <a:prstGeom prst="ellipse">
            <a:avLst/>
          </a:prstGeom>
          <a:solidFill>
            <a:srgbClr val="F2F2F2"/>
          </a:solidFill>
          <a:ln>
            <a:noFill/>
          </a:ln>
        </p:spPr>
      </p:sp>
      <p:sp>
        <p:nvSpPr>
          <p:cNvPr id="610" name="Google Shape;610;p245"/>
          <p:cNvSpPr/>
          <p:nvPr/>
        </p:nvSpPr>
        <p:spPr>
          <a:xfrm>
            <a:off x="5401315" y="1742979"/>
            <a:ext cx="1343590" cy="1343590"/>
          </a:xfrm>
          <a:prstGeom prst="teardrop">
            <a:avLst>
              <a:gd fmla="val 10000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611" name="Google Shape;611;p245"/>
          <p:cNvSpPr/>
          <p:nvPr>
            <p:ph idx="16" type="pic"/>
          </p:nvPr>
        </p:nvSpPr>
        <p:spPr>
          <a:xfrm>
            <a:off x="5468524" y="1810188"/>
            <a:ext cx="1209172" cy="1209174"/>
          </a:xfrm>
          <a:prstGeom prst="ellipse">
            <a:avLst/>
          </a:prstGeom>
          <a:solidFill>
            <a:srgbClr val="F2F2F2"/>
          </a:solidFill>
          <a:ln>
            <a:noFill/>
          </a:ln>
        </p:spPr>
      </p:sp>
      <p:sp>
        <p:nvSpPr>
          <p:cNvPr id="612" name="Google Shape;612;p245"/>
          <p:cNvSpPr/>
          <p:nvPr/>
        </p:nvSpPr>
        <p:spPr>
          <a:xfrm>
            <a:off x="7605592" y="1742979"/>
            <a:ext cx="1343590" cy="1343590"/>
          </a:xfrm>
          <a:prstGeom prst="teardrop">
            <a:avLst>
              <a:gd fmla="val 10000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613" name="Google Shape;613;p245"/>
          <p:cNvSpPr/>
          <p:nvPr>
            <p:ph idx="17" type="pic"/>
          </p:nvPr>
        </p:nvSpPr>
        <p:spPr>
          <a:xfrm>
            <a:off x="7672801" y="1810188"/>
            <a:ext cx="1209172" cy="1209174"/>
          </a:xfrm>
          <a:prstGeom prst="ellipse">
            <a:avLst/>
          </a:prstGeom>
          <a:solidFill>
            <a:srgbClr val="F2F2F2"/>
          </a:solidFill>
          <a:ln>
            <a:noFill/>
          </a:ln>
        </p:spPr>
      </p:sp>
      <p:sp>
        <p:nvSpPr>
          <p:cNvPr id="614" name="Google Shape;614;p245"/>
          <p:cNvSpPr/>
          <p:nvPr/>
        </p:nvSpPr>
        <p:spPr>
          <a:xfrm>
            <a:off x="9809868" y="1742979"/>
            <a:ext cx="1343590" cy="1343590"/>
          </a:xfrm>
          <a:prstGeom prst="teardrop">
            <a:avLst>
              <a:gd fmla="val 10000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615" name="Google Shape;615;p245"/>
          <p:cNvSpPr/>
          <p:nvPr>
            <p:ph idx="18" type="pic"/>
          </p:nvPr>
        </p:nvSpPr>
        <p:spPr>
          <a:xfrm>
            <a:off x="9877077" y="1810188"/>
            <a:ext cx="1209172" cy="1209174"/>
          </a:xfrm>
          <a:prstGeom prst="ellipse">
            <a:avLst/>
          </a:prstGeom>
          <a:solidFill>
            <a:srgbClr val="F2F2F2"/>
          </a:solidFill>
          <a:ln>
            <a:noFill/>
          </a:ln>
        </p:spPr>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Segment Timeline">
  <p:cSld name="Three Segment Timeline">
    <p:spTree>
      <p:nvGrpSpPr>
        <p:cNvPr id="616" name="Shape 616"/>
        <p:cNvGrpSpPr/>
        <p:nvPr/>
      </p:nvGrpSpPr>
      <p:grpSpPr>
        <a:xfrm>
          <a:off x="0" y="0"/>
          <a:ext cx="0" cy="0"/>
          <a:chOff x="0" y="0"/>
          <a:chExt cx="0" cy="0"/>
        </a:xfrm>
      </p:grpSpPr>
      <p:sp>
        <p:nvSpPr>
          <p:cNvPr id="617" name="Google Shape;617;p246"/>
          <p:cNvSpPr/>
          <p:nvPr/>
        </p:nvSpPr>
        <p:spPr>
          <a:xfrm>
            <a:off x="0" y="6126479"/>
            <a:ext cx="12192000" cy="738099"/>
          </a:xfrm>
          <a:prstGeom prst="rect">
            <a:avLst/>
          </a:prstGeom>
          <a:gradFill>
            <a:gsLst>
              <a:gs pos="0">
                <a:schemeClr val="accent1"/>
              </a:gs>
              <a:gs pos="100000">
                <a:schemeClr val="accent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618" name="Google Shape;618;p246"/>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lvl1pPr lvl="0" algn="l">
              <a:lnSpc>
                <a:spcPct val="90000"/>
              </a:lnSpc>
              <a:spcBef>
                <a:spcPts val="0"/>
              </a:spcBef>
              <a:spcAft>
                <a:spcPts val="0"/>
              </a:spcAft>
              <a:buClr>
                <a:schemeClr val="accent1"/>
              </a:buClr>
              <a:buSzPts val="3600"/>
              <a:buFont typeface="Montserrat"/>
              <a:buNone/>
              <a:defRPr>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19" name="Google Shape;619;p246"/>
          <p:cNvSpPr txBox="1"/>
          <p:nvPr>
            <p:ph idx="11" type="ftr"/>
          </p:nvPr>
        </p:nvSpPr>
        <p:spPr>
          <a:xfrm>
            <a:off x="636608" y="6272936"/>
            <a:ext cx="8332132" cy="365125"/>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0" name="Google Shape;620;p246"/>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1" sz="1800">
                <a:solidFill>
                  <a:schemeClr val="lt1"/>
                </a:solidFill>
                <a:latin typeface="Montserrat"/>
                <a:ea typeface="Montserrat"/>
                <a:cs typeface="Montserrat"/>
                <a:sym typeface="Montserrat"/>
              </a:defRPr>
            </a:lvl1pPr>
            <a:lvl2pPr indent="0" lvl="1" marL="0" algn="r">
              <a:spcBef>
                <a:spcPts val="0"/>
              </a:spcBef>
              <a:buNone/>
              <a:defRPr b="1" sz="1800">
                <a:solidFill>
                  <a:schemeClr val="lt1"/>
                </a:solidFill>
                <a:latin typeface="Montserrat"/>
                <a:ea typeface="Montserrat"/>
                <a:cs typeface="Montserrat"/>
                <a:sym typeface="Montserrat"/>
              </a:defRPr>
            </a:lvl2pPr>
            <a:lvl3pPr indent="0" lvl="2" marL="0" algn="r">
              <a:spcBef>
                <a:spcPts val="0"/>
              </a:spcBef>
              <a:buNone/>
              <a:defRPr b="1" sz="1800">
                <a:solidFill>
                  <a:schemeClr val="lt1"/>
                </a:solidFill>
                <a:latin typeface="Montserrat"/>
                <a:ea typeface="Montserrat"/>
                <a:cs typeface="Montserrat"/>
                <a:sym typeface="Montserrat"/>
              </a:defRPr>
            </a:lvl3pPr>
            <a:lvl4pPr indent="0" lvl="3" marL="0" algn="r">
              <a:spcBef>
                <a:spcPts val="0"/>
              </a:spcBef>
              <a:buNone/>
              <a:defRPr b="1" sz="1800">
                <a:solidFill>
                  <a:schemeClr val="lt1"/>
                </a:solidFill>
                <a:latin typeface="Montserrat"/>
                <a:ea typeface="Montserrat"/>
                <a:cs typeface="Montserrat"/>
                <a:sym typeface="Montserrat"/>
              </a:defRPr>
            </a:lvl4pPr>
            <a:lvl5pPr indent="0" lvl="4" marL="0" algn="r">
              <a:spcBef>
                <a:spcPts val="0"/>
              </a:spcBef>
              <a:buNone/>
              <a:defRPr b="1" sz="1800">
                <a:solidFill>
                  <a:schemeClr val="lt1"/>
                </a:solidFill>
                <a:latin typeface="Montserrat"/>
                <a:ea typeface="Montserrat"/>
                <a:cs typeface="Montserrat"/>
                <a:sym typeface="Montserrat"/>
              </a:defRPr>
            </a:lvl5pPr>
            <a:lvl6pPr indent="0" lvl="5" marL="0" algn="r">
              <a:spcBef>
                <a:spcPts val="0"/>
              </a:spcBef>
              <a:buNone/>
              <a:defRPr b="1" sz="1800">
                <a:solidFill>
                  <a:schemeClr val="lt1"/>
                </a:solidFill>
                <a:latin typeface="Montserrat"/>
                <a:ea typeface="Montserrat"/>
                <a:cs typeface="Montserrat"/>
                <a:sym typeface="Montserrat"/>
              </a:defRPr>
            </a:lvl6pPr>
            <a:lvl7pPr indent="0" lvl="6" marL="0" algn="r">
              <a:spcBef>
                <a:spcPts val="0"/>
              </a:spcBef>
              <a:buNone/>
              <a:defRPr b="1" sz="1800">
                <a:solidFill>
                  <a:schemeClr val="lt1"/>
                </a:solidFill>
                <a:latin typeface="Montserrat"/>
                <a:ea typeface="Montserrat"/>
                <a:cs typeface="Montserrat"/>
                <a:sym typeface="Montserrat"/>
              </a:defRPr>
            </a:lvl7pPr>
            <a:lvl8pPr indent="0" lvl="7" marL="0" algn="r">
              <a:spcBef>
                <a:spcPts val="0"/>
              </a:spcBef>
              <a:buNone/>
              <a:defRPr b="1" sz="1800">
                <a:solidFill>
                  <a:schemeClr val="lt1"/>
                </a:solidFill>
                <a:latin typeface="Montserrat"/>
                <a:ea typeface="Montserrat"/>
                <a:cs typeface="Montserrat"/>
                <a:sym typeface="Montserrat"/>
              </a:defRPr>
            </a:lvl8pPr>
            <a:lvl9pPr indent="0" lvl="8" marL="0" algn="r">
              <a:spcBef>
                <a:spcPts val="0"/>
              </a:spcBef>
              <a:buNone/>
              <a:defRPr b="1" sz="1800">
                <a:solidFill>
                  <a:schemeClr val="lt1"/>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PH"/>
              <a:t>‹#›</a:t>
            </a:fld>
            <a:endParaRPr/>
          </a:p>
        </p:txBody>
      </p:sp>
      <p:grpSp>
        <p:nvGrpSpPr>
          <p:cNvPr id="621" name="Google Shape;621;p246"/>
          <p:cNvGrpSpPr/>
          <p:nvPr/>
        </p:nvGrpSpPr>
        <p:grpSpPr>
          <a:xfrm flipH="1" rot="10800000">
            <a:off x="0" y="3358916"/>
            <a:ext cx="12192000" cy="423774"/>
            <a:chOff x="0" y="4179860"/>
            <a:chExt cx="12192000" cy="1178999"/>
          </a:xfrm>
        </p:grpSpPr>
        <p:sp>
          <p:nvSpPr>
            <p:cNvPr id="622" name="Google Shape;622;p246"/>
            <p:cNvSpPr/>
            <p:nvPr/>
          </p:nvSpPr>
          <p:spPr>
            <a:xfrm>
              <a:off x="0" y="4198027"/>
              <a:ext cx="12192000" cy="1160832"/>
            </a:xfrm>
            <a:custGeom>
              <a:rect b="b" l="l" r="r" t="t"/>
              <a:pathLst>
                <a:path extrusionOk="0" h="2434079" w="12396486">
                  <a:moveTo>
                    <a:pt x="0" y="1400568"/>
                  </a:moveTo>
                  <a:cubicBezTo>
                    <a:pt x="1001210" y="627958"/>
                    <a:pt x="2002420" y="-144652"/>
                    <a:pt x="2870521" y="23181"/>
                  </a:cubicBezTo>
                  <a:cubicBezTo>
                    <a:pt x="3738622" y="191014"/>
                    <a:pt x="4541135" y="2185718"/>
                    <a:pt x="5208608" y="2407566"/>
                  </a:cubicBezTo>
                  <a:cubicBezTo>
                    <a:pt x="5876081" y="2629414"/>
                    <a:pt x="6167377" y="1387065"/>
                    <a:pt x="6875362" y="1354270"/>
                  </a:cubicBezTo>
                  <a:cubicBezTo>
                    <a:pt x="7583347" y="1321475"/>
                    <a:pt x="8536329" y="2384416"/>
                    <a:pt x="9456516" y="2210796"/>
                  </a:cubicBezTo>
                  <a:cubicBezTo>
                    <a:pt x="10376703" y="2037176"/>
                    <a:pt x="11386594" y="1174862"/>
                    <a:pt x="12396486" y="312548"/>
                  </a:cubicBezTo>
                </a:path>
              </a:pathLst>
            </a:custGeom>
            <a:noFill/>
            <a:ln cap="rnd" cmpd="sng" w="374650">
              <a:solidFill>
                <a:srgbClr val="3A383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623" name="Google Shape;623;p246"/>
            <p:cNvSpPr/>
            <p:nvPr/>
          </p:nvSpPr>
          <p:spPr>
            <a:xfrm>
              <a:off x="0" y="4179860"/>
              <a:ext cx="12192000" cy="1160832"/>
            </a:xfrm>
            <a:custGeom>
              <a:rect b="b" l="l" r="r" t="t"/>
              <a:pathLst>
                <a:path extrusionOk="0" h="2434079" w="12396486">
                  <a:moveTo>
                    <a:pt x="0" y="1400568"/>
                  </a:moveTo>
                  <a:cubicBezTo>
                    <a:pt x="1001210" y="627958"/>
                    <a:pt x="2002420" y="-144652"/>
                    <a:pt x="2870521" y="23181"/>
                  </a:cubicBezTo>
                  <a:cubicBezTo>
                    <a:pt x="3738622" y="191014"/>
                    <a:pt x="4541135" y="2185718"/>
                    <a:pt x="5208608" y="2407566"/>
                  </a:cubicBezTo>
                  <a:cubicBezTo>
                    <a:pt x="5876081" y="2629414"/>
                    <a:pt x="6167377" y="1387065"/>
                    <a:pt x="6875362" y="1354270"/>
                  </a:cubicBezTo>
                  <a:cubicBezTo>
                    <a:pt x="7583347" y="1321475"/>
                    <a:pt x="8536329" y="2384416"/>
                    <a:pt x="9456516" y="2210796"/>
                  </a:cubicBezTo>
                  <a:cubicBezTo>
                    <a:pt x="10376703" y="2037176"/>
                    <a:pt x="11386594" y="1174862"/>
                    <a:pt x="12396486" y="312548"/>
                  </a:cubicBezTo>
                </a:path>
              </a:pathLst>
            </a:custGeom>
            <a:noFill/>
            <a:ln cap="rnd" cmpd="sng" w="44450">
              <a:solidFill>
                <a:schemeClr val="lt1"/>
              </a:solidFill>
              <a:prstDash val="lgDash"/>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grpSp>
      <p:sp>
        <p:nvSpPr>
          <p:cNvPr id="624" name="Google Shape;624;p246"/>
          <p:cNvSpPr txBox="1"/>
          <p:nvPr>
            <p:ph idx="1" type="body"/>
          </p:nvPr>
        </p:nvSpPr>
        <p:spPr>
          <a:xfrm>
            <a:off x="636608" y="4082742"/>
            <a:ext cx="2973355" cy="1495733"/>
          </a:xfrm>
          <a:prstGeom prst="rect">
            <a:avLst/>
          </a:prstGeom>
          <a:noFill/>
          <a:ln>
            <a:noFill/>
          </a:ln>
        </p:spPr>
        <p:txBody>
          <a:bodyPr anchorCtr="0" anchor="t" bIns="0" lIns="0" spcFirstLastPara="1" rIns="0" wrap="square" tIns="108000">
            <a:normAutofit/>
          </a:bodyPr>
          <a:lstStyle>
            <a:lvl1pPr indent="-228600" lvl="0" marL="457200" algn="ctr">
              <a:lnSpc>
                <a:spcPct val="90000"/>
              </a:lnSpc>
              <a:spcBef>
                <a:spcPts val="1000"/>
              </a:spcBef>
              <a:spcAft>
                <a:spcPts val="0"/>
              </a:spcAft>
              <a:buSzPts val="1600"/>
              <a:buFont typeface="Arial"/>
              <a:buNone/>
              <a:defRPr b="0" sz="1600"/>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5" name="Google Shape;625;p246"/>
          <p:cNvSpPr txBox="1"/>
          <p:nvPr>
            <p:ph idx="2" type="body"/>
          </p:nvPr>
        </p:nvSpPr>
        <p:spPr>
          <a:xfrm>
            <a:off x="4609322" y="3960720"/>
            <a:ext cx="2973355" cy="1495733"/>
          </a:xfrm>
          <a:prstGeom prst="rect">
            <a:avLst/>
          </a:prstGeom>
          <a:noFill/>
          <a:ln>
            <a:noFill/>
          </a:ln>
        </p:spPr>
        <p:txBody>
          <a:bodyPr anchorCtr="0" anchor="t" bIns="0" lIns="0" spcFirstLastPara="1" rIns="0" wrap="square" tIns="108000">
            <a:normAutofit/>
          </a:bodyPr>
          <a:lstStyle>
            <a:lvl1pPr indent="-228600" lvl="0" marL="457200" algn="ctr">
              <a:lnSpc>
                <a:spcPct val="90000"/>
              </a:lnSpc>
              <a:spcBef>
                <a:spcPts val="1000"/>
              </a:spcBef>
              <a:spcAft>
                <a:spcPts val="0"/>
              </a:spcAft>
              <a:buSzPts val="1600"/>
              <a:buFont typeface="Arial"/>
              <a:buNone/>
              <a:defRPr b="0" sz="1600"/>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6" name="Google Shape;626;p246"/>
          <p:cNvSpPr txBox="1"/>
          <p:nvPr>
            <p:ph idx="3" type="body"/>
          </p:nvPr>
        </p:nvSpPr>
        <p:spPr>
          <a:xfrm>
            <a:off x="8581071" y="4000966"/>
            <a:ext cx="2973355" cy="1495733"/>
          </a:xfrm>
          <a:prstGeom prst="rect">
            <a:avLst/>
          </a:prstGeom>
          <a:noFill/>
          <a:ln>
            <a:noFill/>
          </a:ln>
        </p:spPr>
        <p:txBody>
          <a:bodyPr anchorCtr="0" anchor="t" bIns="0" lIns="0" spcFirstLastPara="1" rIns="0" wrap="square" tIns="108000">
            <a:normAutofit/>
          </a:bodyPr>
          <a:lstStyle>
            <a:lvl1pPr indent="-228600" lvl="0" marL="457200" algn="ctr">
              <a:lnSpc>
                <a:spcPct val="90000"/>
              </a:lnSpc>
              <a:spcBef>
                <a:spcPts val="1000"/>
              </a:spcBef>
              <a:spcAft>
                <a:spcPts val="0"/>
              </a:spcAft>
              <a:buSzPts val="1600"/>
              <a:buFont typeface="Arial"/>
              <a:buNone/>
              <a:defRPr b="0" sz="1600"/>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627" name="Google Shape;627;p246"/>
          <p:cNvGrpSpPr/>
          <p:nvPr/>
        </p:nvGrpSpPr>
        <p:grpSpPr>
          <a:xfrm>
            <a:off x="1613003" y="2252604"/>
            <a:ext cx="1020564" cy="1320615"/>
            <a:chOff x="1029751" y="2171579"/>
            <a:chExt cx="1020564" cy="1320615"/>
          </a:xfrm>
        </p:grpSpPr>
        <p:sp>
          <p:nvSpPr>
            <p:cNvPr id="628" name="Google Shape;628;p246"/>
            <p:cNvSpPr/>
            <p:nvPr/>
          </p:nvSpPr>
          <p:spPr>
            <a:xfrm flipH="1" rot="10800000">
              <a:off x="1163856" y="2932577"/>
              <a:ext cx="752354" cy="559617"/>
            </a:xfrm>
            <a:prstGeom prst="triangle">
              <a:avLst>
                <a:gd fmla="val 50000" name="adj"/>
              </a:avLst>
            </a:pr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629" name="Google Shape;629;p246"/>
            <p:cNvSpPr/>
            <p:nvPr/>
          </p:nvSpPr>
          <p:spPr>
            <a:xfrm>
              <a:off x="1029751" y="2171579"/>
              <a:ext cx="1020564" cy="1020564"/>
            </a:xfrm>
            <a:prstGeom prst="ellipse">
              <a:avLst/>
            </a:prstGeom>
            <a:solidFill>
              <a:schemeClr val="lt1"/>
            </a:solidFill>
            <a:ln cap="flat" cmpd="sng" w="95250">
              <a:solidFill>
                <a:schemeClr val="accent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4400">
                <a:solidFill>
                  <a:schemeClr val="dk1"/>
                </a:solidFill>
                <a:latin typeface="Montserrat"/>
                <a:ea typeface="Montserrat"/>
                <a:cs typeface="Montserrat"/>
                <a:sym typeface="Montserrat"/>
              </a:endParaRPr>
            </a:p>
          </p:txBody>
        </p:sp>
        <p:sp>
          <p:nvSpPr>
            <p:cNvPr id="630" name="Google Shape;630;p246"/>
            <p:cNvSpPr/>
            <p:nvPr/>
          </p:nvSpPr>
          <p:spPr>
            <a:xfrm>
              <a:off x="1154137" y="2295965"/>
              <a:ext cx="771792" cy="771792"/>
            </a:xfrm>
            <a:prstGeom prst="ellipse">
              <a:avLst/>
            </a:pr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PH" sz="3200">
                  <a:solidFill>
                    <a:schemeClr val="lt1"/>
                  </a:solidFill>
                  <a:latin typeface="Montserrat"/>
                  <a:ea typeface="Montserrat"/>
                  <a:cs typeface="Montserrat"/>
                  <a:sym typeface="Montserrat"/>
                </a:rPr>
                <a:t>1</a:t>
              </a:r>
              <a:endParaRPr b="1" sz="3200">
                <a:solidFill>
                  <a:schemeClr val="lt1"/>
                </a:solidFill>
                <a:latin typeface="Montserrat"/>
                <a:ea typeface="Montserrat"/>
                <a:cs typeface="Montserrat"/>
                <a:sym typeface="Montserrat"/>
              </a:endParaRPr>
            </a:p>
          </p:txBody>
        </p:sp>
      </p:grpSp>
      <p:grpSp>
        <p:nvGrpSpPr>
          <p:cNvPr id="631" name="Google Shape;631;p246"/>
          <p:cNvGrpSpPr/>
          <p:nvPr/>
        </p:nvGrpSpPr>
        <p:grpSpPr>
          <a:xfrm>
            <a:off x="5585717" y="1959359"/>
            <a:ext cx="1020564" cy="1320615"/>
            <a:chOff x="3306348" y="2096591"/>
            <a:chExt cx="1020564" cy="1320615"/>
          </a:xfrm>
        </p:grpSpPr>
        <p:sp>
          <p:nvSpPr>
            <p:cNvPr id="632" name="Google Shape;632;p246"/>
            <p:cNvSpPr/>
            <p:nvPr/>
          </p:nvSpPr>
          <p:spPr>
            <a:xfrm flipH="1" rot="10800000">
              <a:off x="3440453" y="2857589"/>
              <a:ext cx="752354" cy="55961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633" name="Google Shape;633;p246"/>
            <p:cNvSpPr/>
            <p:nvPr/>
          </p:nvSpPr>
          <p:spPr>
            <a:xfrm>
              <a:off x="3306348" y="2096591"/>
              <a:ext cx="1020564" cy="1020564"/>
            </a:xfrm>
            <a:prstGeom prst="ellipse">
              <a:avLst/>
            </a:prstGeom>
            <a:solidFill>
              <a:schemeClr val="lt1"/>
            </a:solidFill>
            <a:ln cap="flat" cmpd="sng" w="952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4400">
                <a:solidFill>
                  <a:schemeClr val="dk1"/>
                </a:solidFill>
                <a:latin typeface="Montserrat"/>
                <a:ea typeface="Montserrat"/>
                <a:cs typeface="Montserrat"/>
                <a:sym typeface="Montserrat"/>
              </a:endParaRPr>
            </a:p>
          </p:txBody>
        </p:sp>
        <p:sp>
          <p:nvSpPr>
            <p:cNvPr id="634" name="Google Shape;634;p246"/>
            <p:cNvSpPr/>
            <p:nvPr/>
          </p:nvSpPr>
          <p:spPr>
            <a:xfrm>
              <a:off x="3430734" y="2220977"/>
              <a:ext cx="771792" cy="771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PH" sz="3200">
                  <a:solidFill>
                    <a:schemeClr val="lt1"/>
                  </a:solidFill>
                  <a:latin typeface="Montserrat"/>
                  <a:ea typeface="Montserrat"/>
                  <a:cs typeface="Montserrat"/>
                  <a:sym typeface="Montserrat"/>
                </a:rPr>
                <a:t>2</a:t>
              </a:r>
              <a:endParaRPr b="1" sz="3200">
                <a:solidFill>
                  <a:schemeClr val="lt1"/>
                </a:solidFill>
                <a:latin typeface="Montserrat"/>
                <a:ea typeface="Montserrat"/>
                <a:cs typeface="Montserrat"/>
                <a:sym typeface="Montserrat"/>
              </a:endParaRPr>
            </a:p>
          </p:txBody>
        </p:sp>
      </p:grpSp>
      <p:grpSp>
        <p:nvGrpSpPr>
          <p:cNvPr id="635" name="Google Shape;635;p246"/>
          <p:cNvGrpSpPr/>
          <p:nvPr/>
        </p:nvGrpSpPr>
        <p:grpSpPr>
          <a:xfrm>
            <a:off x="9557466" y="1929163"/>
            <a:ext cx="1020564" cy="1320615"/>
            <a:chOff x="5585282" y="1919353"/>
            <a:chExt cx="1020564" cy="1320615"/>
          </a:xfrm>
        </p:grpSpPr>
        <p:sp>
          <p:nvSpPr>
            <p:cNvPr id="636" name="Google Shape;636;p246"/>
            <p:cNvSpPr/>
            <p:nvPr/>
          </p:nvSpPr>
          <p:spPr>
            <a:xfrm flipH="1" rot="10800000">
              <a:off x="5719387" y="2680351"/>
              <a:ext cx="752354" cy="559617"/>
            </a:xfrm>
            <a:prstGeom prst="triangle">
              <a:avLst>
                <a:gd fmla="val 50000" name="adj"/>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637" name="Google Shape;637;p246"/>
            <p:cNvSpPr/>
            <p:nvPr/>
          </p:nvSpPr>
          <p:spPr>
            <a:xfrm>
              <a:off x="5585282" y="1919353"/>
              <a:ext cx="1020564" cy="1020564"/>
            </a:xfrm>
            <a:prstGeom prst="ellipse">
              <a:avLst/>
            </a:prstGeom>
            <a:solidFill>
              <a:schemeClr val="lt1"/>
            </a:solidFill>
            <a:ln cap="flat" cmpd="sng" w="9525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4400">
                <a:solidFill>
                  <a:schemeClr val="dk1"/>
                </a:solidFill>
                <a:latin typeface="Montserrat"/>
                <a:ea typeface="Montserrat"/>
                <a:cs typeface="Montserrat"/>
                <a:sym typeface="Montserrat"/>
              </a:endParaRPr>
            </a:p>
          </p:txBody>
        </p:sp>
        <p:sp>
          <p:nvSpPr>
            <p:cNvPr id="638" name="Google Shape;638;p246"/>
            <p:cNvSpPr/>
            <p:nvPr/>
          </p:nvSpPr>
          <p:spPr>
            <a:xfrm>
              <a:off x="5709668" y="2043739"/>
              <a:ext cx="771792" cy="771792"/>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PH" sz="3200">
                  <a:solidFill>
                    <a:schemeClr val="lt1"/>
                  </a:solidFill>
                  <a:latin typeface="Montserrat"/>
                  <a:ea typeface="Montserrat"/>
                  <a:cs typeface="Montserrat"/>
                  <a:sym typeface="Montserrat"/>
                </a:rPr>
                <a:t>3</a:t>
              </a:r>
              <a:endParaRPr b="1" sz="3200">
                <a:solidFill>
                  <a:schemeClr val="lt1"/>
                </a:solidFill>
                <a:latin typeface="Montserrat"/>
                <a:ea typeface="Montserrat"/>
                <a:cs typeface="Montserrat"/>
                <a:sym typeface="Montserrat"/>
              </a:endParaRPr>
            </a:p>
          </p:txBody>
        </p:sp>
      </p:gr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Segment Timeline">
  <p:cSld name="Four Segment Timeline">
    <p:spTree>
      <p:nvGrpSpPr>
        <p:cNvPr id="639" name="Shape 639"/>
        <p:cNvGrpSpPr/>
        <p:nvPr/>
      </p:nvGrpSpPr>
      <p:grpSpPr>
        <a:xfrm>
          <a:off x="0" y="0"/>
          <a:ext cx="0" cy="0"/>
          <a:chOff x="0" y="0"/>
          <a:chExt cx="0" cy="0"/>
        </a:xfrm>
      </p:grpSpPr>
      <p:sp>
        <p:nvSpPr>
          <p:cNvPr id="640" name="Google Shape;640;p247"/>
          <p:cNvSpPr/>
          <p:nvPr/>
        </p:nvSpPr>
        <p:spPr>
          <a:xfrm>
            <a:off x="0" y="6126479"/>
            <a:ext cx="12192000" cy="738099"/>
          </a:xfrm>
          <a:prstGeom prst="rect">
            <a:avLst/>
          </a:prstGeom>
          <a:gradFill>
            <a:gsLst>
              <a:gs pos="0">
                <a:schemeClr val="accent1"/>
              </a:gs>
              <a:gs pos="100000">
                <a:schemeClr val="accent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641" name="Google Shape;641;p247"/>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lvl1pPr lvl="0" algn="l">
              <a:lnSpc>
                <a:spcPct val="90000"/>
              </a:lnSpc>
              <a:spcBef>
                <a:spcPts val="0"/>
              </a:spcBef>
              <a:spcAft>
                <a:spcPts val="0"/>
              </a:spcAft>
              <a:buClr>
                <a:schemeClr val="accent1"/>
              </a:buClr>
              <a:buSzPts val="3600"/>
              <a:buFont typeface="Montserrat"/>
              <a:buNone/>
              <a:defRPr>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42" name="Google Shape;642;p247"/>
          <p:cNvSpPr txBox="1"/>
          <p:nvPr>
            <p:ph idx="11" type="ftr"/>
          </p:nvPr>
        </p:nvSpPr>
        <p:spPr>
          <a:xfrm>
            <a:off x="636608" y="6272936"/>
            <a:ext cx="8332132" cy="365125"/>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3" name="Google Shape;643;p247"/>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1" sz="1800">
                <a:solidFill>
                  <a:schemeClr val="lt1"/>
                </a:solidFill>
                <a:latin typeface="Montserrat"/>
                <a:ea typeface="Montserrat"/>
                <a:cs typeface="Montserrat"/>
                <a:sym typeface="Montserrat"/>
              </a:defRPr>
            </a:lvl1pPr>
            <a:lvl2pPr indent="0" lvl="1" marL="0" algn="r">
              <a:spcBef>
                <a:spcPts val="0"/>
              </a:spcBef>
              <a:buNone/>
              <a:defRPr b="1" sz="1800">
                <a:solidFill>
                  <a:schemeClr val="lt1"/>
                </a:solidFill>
                <a:latin typeface="Montserrat"/>
                <a:ea typeface="Montserrat"/>
                <a:cs typeface="Montserrat"/>
                <a:sym typeface="Montserrat"/>
              </a:defRPr>
            </a:lvl2pPr>
            <a:lvl3pPr indent="0" lvl="2" marL="0" algn="r">
              <a:spcBef>
                <a:spcPts val="0"/>
              </a:spcBef>
              <a:buNone/>
              <a:defRPr b="1" sz="1800">
                <a:solidFill>
                  <a:schemeClr val="lt1"/>
                </a:solidFill>
                <a:latin typeface="Montserrat"/>
                <a:ea typeface="Montserrat"/>
                <a:cs typeface="Montserrat"/>
                <a:sym typeface="Montserrat"/>
              </a:defRPr>
            </a:lvl3pPr>
            <a:lvl4pPr indent="0" lvl="3" marL="0" algn="r">
              <a:spcBef>
                <a:spcPts val="0"/>
              </a:spcBef>
              <a:buNone/>
              <a:defRPr b="1" sz="1800">
                <a:solidFill>
                  <a:schemeClr val="lt1"/>
                </a:solidFill>
                <a:latin typeface="Montserrat"/>
                <a:ea typeface="Montserrat"/>
                <a:cs typeface="Montserrat"/>
                <a:sym typeface="Montserrat"/>
              </a:defRPr>
            </a:lvl4pPr>
            <a:lvl5pPr indent="0" lvl="4" marL="0" algn="r">
              <a:spcBef>
                <a:spcPts val="0"/>
              </a:spcBef>
              <a:buNone/>
              <a:defRPr b="1" sz="1800">
                <a:solidFill>
                  <a:schemeClr val="lt1"/>
                </a:solidFill>
                <a:latin typeface="Montserrat"/>
                <a:ea typeface="Montserrat"/>
                <a:cs typeface="Montserrat"/>
                <a:sym typeface="Montserrat"/>
              </a:defRPr>
            </a:lvl5pPr>
            <a:lvl6pPr indent="0" lvl="5" marL="0" algn="r">
              <a:spcBef>
                <a:spcPts val="0"/>
              </a:spcBef>
              <a:buNone/>
              <a:defRPr b="1" sz="1800">
                <a:solidFill>
                  <a:schemeClr val="lt1"/>
                </a:solidFill>
                <a:latin typeface="Montserrat"/>
                <a:ea typeface="Montserrat"/>
                <a:cs typeface="Montserrat"/>
                <a:sym typeface="Montserrat"/>
              </a:defRPr>
            </a:lvl6pPr>
            <a:lvl7pPr indent="0" lvl="6" marL="0" algn="r">
              <a:spcBef>
                <a:spcPts val="0"/>
              </a:spcBef>
              <a:buNone/>
              <a:defRPr b="1" sz="1800">
                <a:solidFill>
                  <a:schemeClr val="lt1"/>
                </a:solidFill>
                <a:latin typeface="Montserrat"/>
                <a:ea typeface="Montserrat"/>
                <a:cs typeface="Montserrat"/>
                <a:sym typeface="Montserrat"/>
              </a:defRPr>
            </a:lvl7pPr>
            <a:lvl8pPr indent="0" lvl="7" marL="0" algn="r">
              <a:spcBef>
                <a:spcPts val="0"/>
              </a:spcBef>
              <a:buNone/>
              <a:defRPr b="1" sz="1800">
                <a:solidFill>
                  <a:schemeClr val="lt1"/>
                </a:solidFill>
                <a:latin typeface="Montserrat"/>
                <a:ea typeface="Montserrat"/>
                <a:cs typeface="Montserrat"/>
                <a:sym typeface="Montserrat"/>
              </a:defRPr>
            </a:lvl8pPr>
            <a:lvl9pPr indent="0" lvl="8" marL="0" algn="r">
              <a:spcBef>
                <a:spcPts val="0"/>
              </a:spcBef>
              <a:buNone/>
              <a:defRPr b="1" sz="1800">
                <a:solidFill>
                  <a:schemeClr val="lt1"/>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PH"/>
              <a:t>‹#›</a:t>
            </a:fld>
            <a:endParaRPr/>
          </a:p>
        </p:txBody>
      </p:sp>
      <p:grpSp>
        <p:nvGrpSpPr>
          <p:cNvPr id="644" name="Google Shape;644;p247"/>
          <p:cNvGrpSpPr/>
          <p:nvPr/>
        </p:nvGrpSpPr>
        <p:grpSpPr>
          <a:xfrm flipH="1" rot="10800000">
            <a:off x="0" y="3358916"/>
            <a:ext cx="12192000" cy="423774"/>
            <a:chOff x="0" y="4179860"/>
            <a:chExt cx="12192000" cy="1178999"/>
          </a:xfrm>
        </p:grpSpPr>
        <p:sp>
          <p:nvSpPr>
            <p:cNvPr id="645" name="Google Shape;645;p247"/>
            <p:cNvSpPr/>
            <p:nvPr/>
          </p:nvSpPr>
          <p:spPr>
            <a:xfrm>
              <a:off x="0" y="4198027"/>
              <a:ext cx="12192000" cy="1160832"/>
            </a:xfrm>
            <a:custGeom>
              <a:rect b="b" l="l" r="r" t="t"/>
              <a:pathLst>
                <a:path extrusionOk="0" h="2434079" w="12396486">
                  <a:moveTo>
                    <a:pt x="0" y="1400568"/>
                  </a:moveTo>
                  <a:cubicBezTo>
                    <a:pt x="1001210" y="627958"/>
                    <a:pt x="2002420" y="-144652"/>
                    <a:pt x="2870521" y="23181"/>
                  </a:cubicBezTo>
                  <a:cubicBezTo>
                    <a:pt x="3738622" y="191014"/>
                    <a:pt x="4541135" y="2185718"/>
                    <a:pt x="5208608" y="2407566"/>
                  </a:cubicBezTo>
                  <a:cubicBezTo>
                    <a:pt x="5876081" y="2629414"/>
                    <a:pt x="6167377" y="1387065"/>
                    <a:pt x="6875362" y="1354270"/>
                  </a:cubicBezTo>
                  <a:cubicBezTo>
                    <a:pt x="7583347" y="1321475"/>
                    <a:pt x="8536329" y="2384416"/>
                    <a:pt x="9456516" y="2210796"/>
                  </a:cubicBezTo>
                  <a:cubicBezTo>
                    <a:pt x="10376703" y="2037176"/>
                    <a:pt x="11386594" y="1174862"/>
                    <a:pt x="12396486" y="312548"/>
                  </a:cubicBezTo>
                </a:path>
              </a:pathLst>
            </a:custGeom>
            <a:noFill/>
            <a:ln cap="rnd" cmpd="sng" w="374650">
              <a:solidFill>
                <a:srgbClr val="3A383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646" name="Google Shape;646;p247"/>
            <p:cNvSpPr/>
            <p:nvPr/>
          </p:nvSpPr>
          <p:spPr>
            <a:xfrm>
              <a:off x="0" y="4179860"/>
              <a:ext cx="12192000" cy="1160832"/>
            </a:xfrm>
            <a:custGeom>
              <a:rect b="b" l="l" r="r" t="t"/>
              <a:pathLst>
                <a:path extrusionOk="0" h="2434079" w="12396486">
                  <a:moveTo>
                    <a:pt x="0" y="1400568"/>
                  </a:moveTo>
                  <a:cubicBezTo>
                    <a:pt x="1001210" y="627958"/>
                    <a:pt x="2002420" y="-144652"/>
                    <a:pt x="2870521" y="23181"/>
                  </a:cubicBezTo>
                  <a:cubicBezTo>
                    <a:pt x="3738622" y="191014"/>
                    <a:pt x="4541135" y="2185718"/>
                    <a:pt x="5208608" y="2407566"/>
                  </a:cubicBezTo>
                  <a:cubicBezTo>
                    <a:pt x="5876081" y="2629414"/>
                    <a:pt x="6167377" y="1387065"/>
                    <a:pt x="6875362" y="1354270"/>
                  </a:cubicBezTo>
                  <a:cubicBezTo>
                    <a:pt x="7583347" y="1321475"/>
                    <a:pt x="8536329" y="2384416"/>
                    <a:pt x="9456516" y="2210796"/>
                  </a:cubicBezTo>
                  <a:cubicBezTo>
                    <a:pt x="10376703" y="2037176"/>
                    <a:pt x="11386594" y="1174862"/>
                    <a:pt x="12396486" y="312548"/>
                  </a:cubicBezTo>
                </a:path>
              </a:pathLst>
            </a:custGeom>
            <a:noFill/>
            <a:ln cap="rnd" cmpd="sng" w="44450">
              <a:solidFill>
                <a:schemeClr val="lt1"/>
              </a:solidFill>
              <a:prstDash val="lgDash"/>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grpSp>
      <p:sp>
        <p:nvSpPr>
          <p:cNvPr id="647" name="Google Shape;647;p247"/>
          <p:cNvSpPr txBox="1"/>
          <p:nvPr>
            <p:ph idx="1" type="body"/>
          </p:nvPr>
        </p:nvSpPr>
        <p:spPr>
          <a:xfrm>
            <a:off x="636608" y="4082742"/>
            <a:ext cx="2310083" cy="1495733"/>
          </a:xfrm>
          <a:prstGeom prst="rect">
            <a:avLst/>
          </a:prstGeom>
          <a:noFill/>
          <a:ln>
            <a:noFill/>
          </a:ln>
        </p:spPr>
        <p:txBody>
          <a:bodyPr anchorCtr="0" anchor="t" bIns="0" lIns="0" spcFirstLastPara="1" rIns="0" wrap="square" tIns="108000">
            <a:normAutofit/>
          </a:bodyPr>
          <a:lstStyle>
            <a:lvl1pPr indent="-228600" lvl="0" marL="457200" algn="ctr">
              <a:lnSpc>
                <a:spcPct val="90000"/>
              </a:lnSpc>
              <a:spcBef>
                <a:spcPts val="1000"/>
              </a:spcBef>
              <a:spcAft>
                <a:spcPts val="0"/>
              </a:spcAft>
              <a:buSzPts val="1600"/>
              <a:buFont typeface="Arial"/>
              <a:buNone/>
              <a:defRPr b="0" sz="1600"/>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8" name="Google Shape;648;p247"/>
          <p:cNvSpPr txBox="1"/>
          <p:nvPr>
            <p:ph idx="2" type="body"/>
          </p:nvPr>
        </p:nvSpPr>
        <p:spPr>
          <a:xfrm>
            <a:off x="3505058" y="4082742"/>
            <a:ext cx="2311200" cy="1495733"/>
          </a:xfrm>
          <a:prstGeom prst="rect">
            <a:avLst/>
          </a:prstGeom>
          <a:noFill/>
          <a:ln>
            <a:noFill/>
          </a:ln>
        </p:spPr>
        <p:txBody>
          <a:bodyPr anchorCtr="0" anchor="t" bIns="0" lIns="0" spcFirstLastPara="1" rIns="0" wrap="square" tIns="108000">
            <a:normAutofit/>
          </a:bodyPr>
          <a:lstStyle>
            <a:lvl1pPr indent="-228600" lvl="0" marL="457200" algn="ctr">
              <a:lnSpc>
                <a:spcPct val="90000"/>
              </a:lnSpc>
              <a:spcBef>
                <a:spcPts val="1000"/>
              </a:spcBef>
              <a:spcAft>
                <a:spcPts val="0"/>
              </a:spcAft>
              <a:buSzPts val="1600"/>
              <a:buFont typeface="Arial"/>
              <a:buNone/>
              <a:defRPr b="0" sz="1600"/>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9" name="Google Shape;649;p247"/>
          <p:cNvSpPr txBox="1"/>
          <p:nvPr>
            <p:ph idx="3" type="body"/>
          </p:nvPr>
        </p:nvSpPr>
        <p:spPr>
          <a:xfrm>
            <a:off x="6374625" y="3914003"/>
            <a:ext cx="2311200" cy="1495733"/>
          </a:xfrm>
          <a:prstGeom prst="rect">
            <a:avLst/>
          </a:prstGeom>
          <a:noFill/>
          <a:ln>
            <a:noFill/>
          </a:ln>
        </p:spPr>
        <p:txBody>
          <a:bodyPr anchorCtr="0" anchor="t" bIns="0" lIns="0" spcFirstLastPara="1" rIns="0" wrap="square" tIns="108000">
            <a:normAutofit/>
          </a:bodyPr>
          <a:lstStyle>
            <a:lvl1pPr indent="-228600" lvl="0" marL="457200" algn="ctr">
              <a:lnSpc>
                <a:spcPct val="90000"/>
              </a:lnSpc>
              <a:spcBef>
                <a:spcPts val="1000"/>
              </a:spcBef>
              <a:spcAft>
                <a:spcPts val="0"/>
              </a:spcAft>
              <a:buSzPts val="1600"/>
              <a:buFont typeface="Arial"/>
              <a:buNone/>
              <a:defRPr b="0" sz="1600"/>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0" name="Google Shape;650;p247"/>
          <p:cNvSpPr txBox="1"/>
          <p:nvPr>
            <p:ph idx="4" type="body"/>
          </p:nvPr>
        </p:nvSpPr>
        <p:spPr>
          <a:xfrm>
            <a:off x="9244192" y="3914003"/>
            <a:ext cx="2311200" cy="1495733"/>
          </a:xfrm>
          <a:prstGeom prst="rect">
            <a:avLst/>
          </a:prstGeom>
          <a:noFill/>
          <a:ln>
            <a:noFill/>
          </a:ln>
        </p:spPr>
        <p:txBody>
          <a:bodyPr anchorCtr="0" anchor="t" bIns="0" lIns="0" spcFirstLastPara="1" rIns="0" wrap="square" tIns="108000">
            <a:normAutofit/>
          </a:bodyPr>
          <a:lstStyle>
            <a:lvl1pPr indent="-228600" lvl="0" marL="457200" algn="ctr">
              <a:lnSpc>
                <a:spcPct val="90000"/>
              </a:lnSpc>
              <a:spcBef>
                <a:spcPts val="1000"/>
              </a:spcBef>
              <a:spcAft>
                <a:spcPts val="0"/>
              </a:spcAft>
              <a:buSzPts val="1600"/>
              <a:buFont typeface="Arial"/>
              <a:buNone/>
              <a:defRPr b="0" sz="1600"/>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651" name="Google Shape;651;p247"/>
          <p:cNvGrpSpPr/>
          <p:nvPr/>
        </p:nvGrpSpPr>
        <p:grpSpPr>
          <a:xfrm>
            <a:off x="1281367" y="2171579"/>
            <a:ext cx="1020564" cy="1320615"/>
            <a:chOff x="1029751" y="2171579"/>
            <a:chExt cx="1020564" cy="1320615"/>
          </a:xfrm>
        </p:grpSpPr>
        <p:sp>
          <p:nvSpPr>
            <p:cNvPr id="652" name="Google Shape;652;p247"/>
            <p:cNvSpPr/>
            <p:nvPr/>
          </p:nvSpPr>
          <p:spPr>
            <a:xfrm flipH="1" rot="10800000">
              <a:off x="1163856" y="2932577"/>
              <a:ext cx="752354" cy="559617"/>
            </a:xfrm>
            <a:prstGeom prst="triangle">
              <a:avLst>
                <a:gd fmla="val 50000" name="adj"/>
              </a:avLst>
            </a:pr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653" name="Google Shape;653;p247"/>
            <p:cNvSpPr/>
            <p:nvPr/>
          </p:nvSpPr>
          <p:spPr>
            <a:xfrm>
              <a:off x="1029751" y="2171579"/>
              <a:ext cx="1020564" cy="1020564"/>
            </a:xfrm>
            <a:prstGeom prst="ellipse">
              <a:avLst/>
            </a:prstGeom>
            <a:solidFill>
              <a:schemeClr val="lt1"/>
            </a:solidFill>
            <a:ln cap="flat" cmpd="sng" w="95250">
              <a:solidFill>
                <a:schemeClr val="accent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4400">
                <a:solidFill>
                  <a:schemeClr val="dk1"/>
                </a:solidFill>
                <a:latin typeface="Montserrat"/>
                <a:ea typeface="Montserrat"/>
                <a:cs typeface="Montserrat"/>
                <a:sym typeface="Montserrat"/>
              </a:endParaRPr>
            </a:p>
          </p:txBody>
        </p:sp>
        <p:sp>
          <p:nvSpPr>
            <p:cNvPr id="654" name="Google Shape;654;p247"/>
            <p:cNvSpPr/>
            <p:nvPr/>
          </p:nvSpPr>
          <p:spPr>
            <a:xfrm>
              <a:off x="1154137" y="2295965"/>
              <a:ext cx="771792" cy="771792"/>
            </a:xfrm>
            <a:prstGeom prst="ellipse">
              <a:avLst/>
            </a:pr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PH" sz="3200">
                  <a:solidFill>
                    <a:schemeClr val="lt1"/>
                  </a:solidFill>
                  <a:latin typeface="Montserrat"/>
                  <a:ea typeface="Montserrat"/>
                  <a:cs typeface="Montserrat"/>
                  <a:sym typeface="Montserrat"/>
                </a:rPr>
                <a:t>1</a:t>
              </a:r>
              <a:endParaRPr b="1" sz="3200">
                <a:solidFill>
                  <a:schemeClr val="lt1"/>
                </a:solidFill>
                <a:latin typeface="Montserrat"/>
                <a:ea typeface="Montserrat"/>
                <a:cs typeface="Montserrat"/>
                <a:sym typeface="Montserrat"/>
              </a:endParaRPr>
            </a:p>
          </p:txBody>
        </p:sp>
      </p:grpSp>
      <p:grpSp>
        <p:nvGrpSpPr>
          <p:cNvPr id="655" name="Google Shape;655;p247"/>
          <p:cNvGrpSpPr/>
          <p:nvPr/>
        </p:nvGrpSpPr>
        <p:grpSpPr>
          <a:xfrm>
            <a:off x="4150376" y="1913059"/>
            <a:ext cx="1020564" cy="1320615"/>
            <a:chOff x="3306348" y="2096591"/>
            <a:chExt cx="1020564" cy="1320615"/>
          </a:xfrm>
        </p:grpSpPr>
        <p:sp>
          <p:nvSpPr>
            <p:cNvPr id="656" name="Google Shape;656;p247"/>
            <p:cNvSpPr/>
            <p:nvPr/>
          </p:nvSpPr>
          <p:spPr>
            <a:xfrm flipH="1" rot="10800000">
              <a:off x="3440453" y="2857589"/>
              <a:ext cx="752354" cy="55961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657" name="Google Shape;657;p247"/>
            <p:cNvSpPr/>
            <p:nvPr/>
          </p:nvSpPr>
          <p:spPr>
            <a:xfrm>
              <a:off x="3306348" y="2096591"/>
              <a:ext cx="1020564" cy="1020564"/>
            </a:xfrm>
            <a:prstGeom prst="ellipse">
              <a:avLst/>
            </a:prstGeom>
            <a:solidFill>
              <a:schemeClr val="lt1"/>
            </a:solidFill>
            <a:ln cap="flat" cmpd="sng" w="952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4400">
                <a:solidFill>
                  <a:schemeClr val="dk1"/>
                </a:solidFill>
                <a:latin typeface="Montserrat"/>
                <a:ea typeface="Montserrat"/>
                <a:cs typeface="Montserrat"/>
                <a:sym typeface="Montserrat"/>
              </a:endParaRPr>
            </a:p>
          </p:txBody>
        </p:sp>
        <p:sp>
          <p:nvSpPr>
            <p:cNvPr id="658" name="Google Shape;658;p247"/>
            <p:cNvSpPr/>
            <p:nvPr/>
          </p:nvSpPr>
          <p:spPr>
            <a:xfrm>
              <a:off x="3430734" y="2220977"/>
              <a:ext cx="771792" cy="771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PH" sz="3200">
                  <a:solidFill>
                    <a:schemeClr val="lt1"/>
                  </a:solidFill>
                  <a:latin typeface="Montserrat"/>
                  <a:ea typeface="Montserrat"/>
                  <a:cs typeface="Montserrat"/>
                  <a:sym typeface="Montserrat"/>
                </a:rPr>
                <a:t>2</a:t>
              </a:r>
              <a:endParaRPr b="1" sz="3200">
                <a:solidFill>
                  <a:schemeClr val="lt1"/>
                </a:solidFill>
                <a:latin typeface="Montserrat"/>
                <a:ea typeface="Montserrat"/>
                <a:cs typeface="Montserrat"/>
                <a:sym typeface="Montserrat"/>
              </a:endParaRPr>
            </a:p>
          </p:txBody>
        </p:sp>
      </p:grpSp>
      <p:grpSp>
        <p:nvGrpSpPr>
          <p:cNvPr id="659" name="Google Shape;659;p247"/>
          <p:cNvGrpSpPr/>
          <p:nvPr/>
        </p:nvGrpSpPr>
        <p:grpSpPr>
          <a:xfrm>
            <a:off x="7019943" y="1988395"/>
            <a:ext cx="1020564" cy="1320615"/>
            <a:chOff x="5585282" y="1919353"/>
            <a:chExt cx="1020564" cy="1320615"/>
          </a:xfrm>
        </p:grpSpPr>
        <p:sp>
          <p:nvSpPr>
            <p:cNvPr id="660" name="Google Shape;660;p247"/>
            <p:cNvSpPr/>
            <p:nvPr/>
          </p:nvSpPr>
          <p:spPr>
            <a:xfrm flipH="1" rot="10800000">
              <a:off x="5719387" y="2680351"/>
              <a:ext cx="752354" cy="559617"/>
            </a:xfrm>
            <a:prstGeom prst="triangle">
              <a:avLst>
                <a:gd fmla="val 50000" name="adj"/>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661" name="Google Shape;661;p247"/>
            <p:cNvSpPr/>
            <p:nvPr/>
          </p:nvSpPr>
          <p:spPr>
            <a:xfrm>
              <a:off x="5585282" y="1919353"/>
              <a:ext cx="1020564" cy="1020564"/>
            </a:xfrm>
            <a:prstGeom prst="ellipse">
              <a:avLst/>
            </a:prstGeom>
            <a:solidFill>
              <a:schemeClr val="lt1"/>
            </a:solidFill>
            <a:ln cap="flat" cmpd="sng" w="9525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4400">
                <a:solidFill>
                  <a:schemeClr val="dk1"/>
                </a:solidFill>
                <a:latin typeface="Montserrat"/>
                <a:ea typeface="Montserrat"/>
                <a:cs typeface="Montserrat"/>
                <a:sym typeface="Montserrat"/>
              </a:endParaRPr>
            </a:p>
          </p:txBody>
        </p:sp>
        <p:sp>
          <p:nvSpPr>
            <p:cNvPr id="662" name="Google Shape;662;p247"/>
            <p:cNvSpPr/>
            <p:nvPr/>
          </p:nvSpPr>
          <p:spPr>
            <a:xfrm>
              <a:off x="5709668" y="2043739"/>
              <a:ext cx="771792" cy="771792"/>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PH" sz="3200">
                  <a:solidFill>
                    <a:schemeClr val="lt1"/>
                  </a:solidFill>
                  <a:latin typeface="Montserrat"/>
                  <a:ea typeface="Montserrat"/>
                  <a:cs typeface="Montserrat"/>
                  <a:sym typeface="Montserrat"/>
                </a:rPr>
                <a:t>3</a:t>
              </a:r>
              <a:endParaRPr b="1" sz="3200">
                <a:solidFill>
                  <a:schemeClr val="lt1"/>
                </a:solidFill>
                <a:latin typeface="Montserrat"/>
                <a:ea typeface="Montserrat"/>
                <a:cs typeface="Montserrat"/>
                <a:sym typeface="Montserrat"/>
              </a:endParaRPr>
            </a:p>
          </p:txBody>
        </p:sp>
      </p:grpSp>
      <p:grpSp>
        <p:nvGrpSpPr>
          <p:cNvPr id="663" name="Google Shape;663;p247"/>
          <p:cNvGrpSpPr/>
          <p:nvPr/>
        </p:nvGrpSpPr>
        <p:grpSpPr>
          <a:xfrm>
            <a:off x="9889510" y="1919353"/>
            <a:ext cx="1020564" cy="1320615"/>
            <a:chOff x="7863266" y="1919353"/>
            <a:chExt cx="1020564" cy="1320615"/>
          </a:xfrm>
        </p:grpSpPr>
        <p:sp>
          <p:nvSpPr>
            <p:cNvPr id="664" name="Google Shape;664;p247"/>
            <p:cNvSpPr/>
            <p:nvPr/>
          </p:nvSpPr>
          <p:spPr>
            <a:xfrm flipH="1" rot="10800000">
              <a:off x="7997371" y="2680351"/>
              <a:ext cx="752354" cy="559617"/>
            </a:xfrm>
            <a:prstGeom prst="triangle">
              <a:avLst>
                <a:gd fmla="val 50000" name="adj"/>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665" name="Google Shape;665;p247"/>
            <p:cNvSpPr/>
            <p:nvPr/>
          </p:nvSpPr>
          <p:spPr>
            <a:xfrm>
              <a:off x="7863266" y="1919353"/>
              <a:ext cx="1020564" cy="1020564"/>
            </a:xfrm>
            <a:prstGeom prst="ellipse">
              <a:avLst/>
            </a:prstGeom>
            <a:solidFill>
              <a:schemeClr val="lt1"/>
            </a:solidFill>
            <a:ln cap="flat" cmpd="sng" w="95250">
              <a:solidFill>
                <a:schemeClr val="accent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4400">
                <a:solidFill>
                  <a:schemeClr val="dk1"/>
                </a:solidFill>
                <a:latin typeface="Montserrat"/>
                <a:ea typeface="Montserrat"/>
                <a:cs typeface="Montserrat"/>
                <a:sym typeface="Montserrat"/>
              </a:endParaRPr>
            </a:p>
          </p:txBody>
        </p:sp>
        <p:sp>
          <p:nvSpPr>
            <p:cNvPr id="666" name="Google Shape;666;p247"/>
            <p:cNvSpPr/>
            <p:nvPr/>
          </p:nvSpPr>
          <p:spPr>
            <a:xfrm>
              <a:off x="7987652" y="2043739"/>
              <a:ext cx="771792" cy="771792"/>
            </a:xfrm>
            <a:prstGeom prst="ellipse">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PH" sz="3200">
                  <a:solidFill>
                    <a:schemeClr val="lt1"/>
                  </a:solidFill>
                  <a:latin typeface="Montserrat"/>
                  <a:ea typeface="Montserrat"/>
                  <a:cs typeface="Montserrat"/>
                  <a:sym typeface="Montserrat"/>
                </a:rPr>
                <a:t>4</a:t>
              </a:r>
              <a:endParaRPr b="1" sz="3200">
                <a:solidFill>
                  <a:schemeClr val="lt1"/>
                </a:solidFill>
                <a:latin typeface="Montserrat"/>
                <a:ea typeface="Montserrat"/>
                <a:cs typeface="Montserrat"/>
                <a:sym typeface="Montserrat"/>
              </a:endParaRPr>
            </a:p>
          </p:txBody>
        </p:sp>
      </p:gr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ve Segment Timeline">
  <p:cSld name="Five Segment Timeline">
    <p:spTree>
      <p:nvGrpSpPr>
        <p:cNvPr id="667" name="Shape 667"/>
        <p:cNvGrpSpPr/>
        <p:nvPr/>
      </p:nvGrpSpPr>
      <p:grpSpPr>
        <a:xfrm>
          <a:off x="0" y="0"/>
          <a:ext cx="0" cy="0"/>
          <a:chOff x="0" y="0"/>
          <a:chExt cx="0" cy="0"/>
        </a:xfrm>
      </p:grpSpPr>
      <p:sp>
        <p:nvSpPr>
          <p:cNvPr id="668" name="Google Shape;668;p248"/>
          <p:cNvSpPr/>
          <p:nvPr/>
        </p:nvSpPr>
        <p:spPr>
          <a:xfrm>
            <a:off x="0" y="6126479"/>
            <a:ext cx="12192000" cy="738099"/>
          </a:xfrm>
          <a:prstGeom prst="rect">
            <a:avLst/>
          </a:prstGeom>
          <a:gradFill>
            <a:gsLst>
              <a:gs pos="0">
                <a:schemeClr val="accent1"/>
              </a:gs>
              <a:gs pos="100000">
                <a:schemeClr val="accent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669" name="Google Shape;669;p248"/>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lvl1pPr lvl="0" algn="l">
              <a:lnSpc>
                <a:spcPct val="90000"/>
              </a:lnSpc>
              <a:spcBef>
                <a:spcPts val="0"/>
              </a:spcBef>
              <a:spcAft>
                <a:spcPts val="0"/>
              </a:spcAft>
              <a:buClr>
                <a:schemeClr val="accent1"/>
              </a:buClr>
              <a:buSzPts val="3600"/>
              <a:buFont typeface="Montserrat"/>
              <a:buNone/>
              <a:defRPr>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0" name="Google Shape;670;p248"/>
          <p:cNvSpPr txBox="1"/>
          <p:nvPr>
            <p:ph idx="11" type="ftr"/>
          </p:nvPr>
        </p:nvSpPr>
        <p:spPr>
          <a:xfrm>
            <a:off x="636608" y="6272936"/>
            <a:ext cx="8332132" cy="365125"/>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1" name="Google Shape;671;p248"/>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1" sz="1800">
                <a:solidFill>
                  <a:schemeClr val="lt1"/>
                </a:solidFill>
                <a:latin typeface="Montserrat"/>
                <a:ea typeface="Montserrat"/>
                <a:cs typeface="Montserrat"/>
                <a:sym typeface="Montserrat"/>
              </a:defRPr>
            </a:lvl1pPr>
            <a:lvl2pPr indent="0" lvl="1" marL="0" algn="r">
              <a:spcBef>
                <a:spcPts val="0"/>
              </a:spcBef>
              <a:buNone/>
              <a:defRPr b="1" sz="1800">
                <a:solidFill>
                  <a:schemeClr val="lt1"/>
                </a:solidFill>
                <a:latin typeface="Montserrat"/>
                <a:ea typeface="Montserrat"/>
                <a:cs typeface="Montserrat"/>
                <a:sym typeface="Montserrat"/>
              </a:defRPr>
            </a:lvl2pPr>
            <a:lvl3pPr indent="0" lvl="2" marL="0" algn="r">
              <a:spcBef>
                <a:spcPts val="0"/>
              </a:spcBef>
              <a:buNone/>
              <a:defRPr b="1" sz="1800">
                <a:solidFill>
                  <a:schemeClr val="lt1"/>
                </a:solidFill>
                <a:latin typeface="Montserrat"/>
                <a:ea typeface="Montserrat"/>
                <a:cs typeface="Montserrat"/>
                <a:sym typeface="Montserrat"/>
              </a:defRPr>
            </a:lvl3pPr>
            <a:lvl4pPr indent="0" lvl="3" marL="0" algn="r">
              <a:spcBef>
                <a:spcPts val="0"/>
              </a:spcBef>
              <a:buNone/>
              <a:defRPr b="1" sz="1800">
                <a:solidFill>
                  <a:schemeClr val="lt1"/>
                </a:solidFill>
                <a:latin typeface="Montserrat"/>
                <a:ea typeface="Montserrat"/>
                <a:cs typeface="Montserrat"/>
                <a:sym typeface="Montserrat"/>
              </a:defRPr>
            </a:lvl4pPr>
            <a:lvl5pPr indent="0" lvl="4" marL="0" algn="r">
              <a:spcBef>
                <a:spcPts val="0"/>
              </a:spcBef>
              <a:buNone/>
              <a:defRPr b="1" sz="1800">
                <a:solidFill>
                  <a:schemeClr val="lt1"/>
                </a:solidFill>
                <a:latin typeface="Montserrat"/>
                <a:ea typeface="Montserrat"/>
                <a:cs typeface="Montserrat"/>
                <a:sym typeface="Montserrat"/>
              </a:defRPr>
            </a:lvl5pPr>
            <a:lvl6pPr indent="0" lvl="5" marL="0" algn="r">
              <a:spcBef>
                <a:spcPts val="0"/>
              </a:spcBef>
              <a:buNone/>
              <a:defRPr b="1" sz="1800">
                <a:solidFill>
                  <a:schemeClr val="lt1"/>
                </a:solidFill>
                <a:latin typeface="Montserrat"/>
                <a:ea typeface="Montserrat"/>
                <a:cs typeface="Montserrat"/>
                <a:sym typeface="Montserrat"/>
              </a:defRPr>
            </a:lvl6pPr>
            <a:lvl7pPr indent="0" lvl="6" marL="0" algn="r">
              <a:spcBef>
                <a:spcPts val="0"/>
              </a:spcBef>
              <a:buNone/>
              <a:defRPr b="1" sz="1800">
                <a:solidFill>
                  <a:schemeClr val="lt1"/>
                </a:solidFill>
                <a:latin typeface="Montserrat"/>
                <a:ea typeface="Montserrat"/>
                <a:cs typeface="Montserrat"/>
                <a:sym typeface="Montserrat"/>
              </a:defRPr>
            </a:lvl7pPr>
            <a:lvl8pPr indent="0" lvl="7" marL="0" algn="r">
              <a:spcBef>
                <a:spcPts val="0"/>
              </a:spcBef>
              <a:buNone/>
              <a:defRPr b="1" sz="1800">
                <a:solidFill>
                  <a:schemeClr val="lt1"/>
                </a:solidFill>
                <a:latin typeface="Montserrat"/>
                <a:ea typeface="Montserrat"/>
                <a:cs typeface="Montserrat"/>
                <a:sym typeface="Montserrat"/>
              </a:defRPr>
            </a:lvl8pPr>
            <a:lvl9pPr indent="0" lvl="8" marL="0" algn="r">
              <a:spcBef>
                <a:spcPts val="0"/>
              </a:spcBef>
              <a:buNone/>
              <a:defRPr b="1" sz="1800">
                <a:solidFill>
                  <a:schemeClr val="lt1"/>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PH"/>
              <a:t>‹#›</a:t>
            </a:fld>
            <a:endParaRPr/>
          </a:p>
        </p:txBody>
      </p:sp>
      <p:grpSp>
        <p:nvGrpSpPr>
          <p:cNvPr id="672" name="Google Shape;672;p248"/>
          <p:cNvGrpSpPr/>
          <p:nvPr/>
        </p:nvGrpSpPr>
        <p:grpSpPr>
          <a:xfrm flipH="1" rot="10800000">
            <a:off x="0" y="3358916"/>
            <a:ext cx="12192000" cy="423774"/>
            <a:chOff x="0" y="4179860"/>
            <a:chExt cx="12192000" cy="1178999"/>
          </a:xfrm>
        </p:grpSpPr>
        <p:sp>
          <p:nvSpPr>
            <p:cNvPr id="673" name="Google Shape;673;p248"/>
            <p:cNvSpPr/>
            <p:nvPr/>
          </p:nvSpPr>
          <p:spPr>
            <a:xfrm>
              <a:off x="0" y="4198027"/>
              <a:ext cx="12192000" cy="1160832"/>
            </a:xfrm>
            <a:custGeom>
              <a:rect b="b" l="l" r="r" t="t"/>
              <a:pathLst>
                <a:path extrusionOk="0" h="2434079" w="12396486">
                  <a:moveTo>
                    <a:pt x="0" y="1400568"/>
                  </a:moveTo>
                  <a:cubicBezTo>
                    <a:pt x="1001210" y="627958"/>
                    <a:pt x="2002420" y="-144652"/>
                    <a:pt x="2870521" y="23181"/>
                  </a:cubicBezTo>
                  <a:cubicBezTo>
                    <a:pt x="3738622" y="191014"/>
                    <a:pt x="4541135" y="2185718"/>
                    <a:pt x="5208608" y="2407566"/>
                  </a:cubicBezTo>
                  <a:cubicBezTo>
                    <a:pt x="5876081" y="2629414"/>
                    <a:pt x="6167377" y="1387065"/>
                    <a:pt x="6875362" y="1354270"/>
                  </a:cubicBezTo>
                  <a:cubicBezTo>
                    <a:pt x="7583347" y="1321475"/>
                    <a:pt x="8536329" y="2384416"/>
                    <a:pt x="9456516" y="2210796"/>
                  </a:cubicBezTo>
                  <a:cubicBezTo>
                    <a:pt x="10376703" y="2037176"/>
                    <a:pt x="11386594" y="1174862"/>
                    <a:pt x="12396486" y="312548"/>
                  </a:cubicBezTo>
                </a:path>
              </a:pathLst>
            </a:custGeom>
            <a:noFill/>
            <a:ln cap="rnd" cmpd="sng" w="374650">
              <a:solidFill>
                <a:srgbClr val="3A383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674" name="Google Shape;674;p248"/>
            <p:cNvSpPr/>
            <p:nvPr/>
          </p:nvSpPr>
          <p:spPr>
            <a:xfrm>
              <a:off x="0" y="4179860"/>
              <a:ext cx="12192000" cy="1160832"/>
            </a:xfrm>
            <a:custGeom>
              <a:rect b="b" l="l" r="r" t="t"/>
              <a:pathLst>
                <a:path extrusionOk="0" h="2434079" w="12396486">
                  <a:moveTo>
                    <a:pt x="0" y="1400568"/>
                  </a:moveTo>
                  <a:cubicBezTo>
                    <a:pt x="1001210" y="627958"/>
                    <a:pt x="2002420" y="-144652"/>
                    <a:pt x="2870521" y="23181"/>
                  </a:cubicBezTo>
                  <a:cubicBezTo>
                    <a:pt x="3738622" y="191014"/>
                    <a:pt x="4541135" y="2185718"/>
                    <a:pt x="5208608" y="2407566"/>
                  </a:cubicBezTo>
                  <a:cubicBezTo>
                    <a:pt x="5876081" y="2629414"/>
                    <a:pt x="6167377" y="1387065"/>
                    <a:pt x="6875362" y="1354270"/>
                  </a:cubicBezTo>
                  <a:cubicBezTo>
                    <a:pt x="7583347" y="1321475"/>
                    <a:pt x="8536329" y="2384416"/>
                    <a:pt x="9456516" y="2210796"/>
                  </a:cubicBezTo>
                  <a:cubicBezTo>
                    <a:pt x="10376703" y="2037176"/>
                    <a:pt x="11386594" y="1174862"/>
                    <a:pt x="12396486" y="312548"/>
                  </a:cubicBezTo>
                </a:path>
              </a:pathLst>
            </a:custGeom>
            <a:noFill/>
            <a:ln cap="rnd" cmpd="sng" w="44450">
              <a:solidFill>
                <a:schemeClr val="lt1"/>
              </a:solidFill>
              <a:prstDash val="lgDash"/>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grpSp>
      <p:sp>
        <p:nvSpPr>
          <p:cNvPr id="675" name="Google Shape;675;p248"/>
          <p:cNvSpPr txBox="1"/>
          <p:nvPr>
            <p:ph idx="1" type="body"/>
          </p:nvPr>
        </p:nvSpPr>
        <p:spPr>
          <a:xfrm>
            <a:off x="636609" y="4082742"/>
            <a:ext cx="1806848" cy="1495733"/>
          </a:xfrm>
          <a:prstGeom prst="rect">
            <a:avLst/>
          </a:prstGeom>
          <a:noFill/>
          <a:ln>
            <a:noFill/>
          </a:ln>
        </p:spPr>
        <p:txBody>
          <a:bodyPr anchorCtr="0" anchor="t" bIns="0" lIns="0" spcFirstLastPara="1" rIns="0" wrap="square" tIns="108000">
            <a:normAutofit/>
          </a:bodyPr>
          <a:lstStyle>
            <a:lvl1pPr indent="-228600" lvl="0" marL="457200" algn="ctr">
              <a:lnSpc>
                <a:spcPct val="90000"/>
              </a:lnSpc>
              <a:spcBef>
                <a:spcPts val="1000"/>
              </a:spcBef>
              <a:spcAft>
                <a:spcPts val="0"/>
              </a:spcAft>
              <a:buSzPts val="1600"/>
              <a:buFont typeface="Arial"/>
              <a:buNone/>
              <a:defRPr b="0" sz="1600"/>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76" name="Google Shape;676;p248"/>
          <p:cNvSpPr txBox="1"/>
          <p:nvPr>
            <p:ph idx="2" type="body"/>
          </p:nvPr>
        </p:nvSpPr>
        <p:spPr>
          <a:xfrm>
            <a:off x="2912769" y="4082742"/>
            <a:ext cx="1807722" cy="1495733"/>
          </a:xfrm>
          <a:prstGeom prst="rect">
            <a:avLst/>
          </a:prstGeom>
          <a:noFill/>
          <a:ln>
            <a:noFill/>
          </a:ln>
        </p:spPr>
        <p:txBody>
          <a:bodyPr anchorCtr="0" anchor="t" bIns="0" lIns="0" spcFirstLastPara="1" rIns="0" wrap="square" tIns="108000">
            <a:normAutofit/>
          </a:bodyPr>
          <a:lstStyle>
            <a:lvl1pPr indent="-228600" lvl="0" marL="457200" algn="ctr">
              <a:lnSpc>
                <a:spcPct val="90000"/>
              </a:lnSpc>
              <a:spcBef>
                <a:spcPts val="1000"/>
              </a:spcBef>
              <a:spcAft>
                <a:spcPts val="0"/>
              </a:spcAft>
              <a:buSzPts val="1600"/>
              <a:buFont typeface="Arial"/>
              <a:buNone/>
              <a:defRPr b="0" sz="1600"/>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77" name="Google Shape;677;p248"/>
          <p:cNvSpPr txBox="1"/>
          <p:nvPr>
            <p:ph idx="3" type="body"/>
          </p:nvPr>
        </p:nvSpPr>
        <p:spPr>
          <a:xfrm>
            <a:off x="5191703" y="3914003"/>
            <a:ext cx="1807722" cy="1495733"/>
          </a:xfrm>
          <a:prstGeom prst="rect">
            <a:avLst/>
          </a:prstGeom>
          <a:noFill/>
          <a:ln>
            <a:noFill/>
          </a:ln>
        </p:spPr>
        <p:txBody>
          <a:bodyPr anchorCtr="0" anchor="t" bIns="0" lIns="0" spcFirstLastPara="1" rIns="0" wrap="square" tIns="108000">
            <a:normAutofit/>
          </a:bodyPr>
          <a:lstStyle>
            <a:lvl1pPr indent="-228600" lvl="0" marL="457200" algn="ctr">
              <a:lnSpc>
                <a:spcPct val="90000"/>
              </a:lnSpc>
              <a:spcBef>
                <a:spcPts val="1000"/>
              </a:spcBef>
              <a:spcAft>
                <a:spcPts val="0"/>
              </a:spcAft>
              <a:buSzPts val="1600"/>
              <a:buFont typeface="Arial"/>
              <a:buNone/>
              <a:defRPr b="0" sz="1600"/>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78" name="Google Shape;678;p248"/>
          <p:cNvSpPr txBox="1"/>
          <p:nvPr>
            <p:ph idx="4" type="body"/>
          </p:nvPr>
        </p:nvSpPr>
        <p:spPr>
          <a:xfrm>
            <a:off x="7469687" y="3914003"/>
            <a:ext cx="1807722" cy="1495733"/>
          </a:xfrm>
          <a:prstGeom prst="rect">
            <a:avLst/>
          </a:prstGeom>
          <a:noFill/>
          <a:ln>
            <a:noFill/>
          </a:ln>
        </p:spPr>
        <p:txBody>
          <a:bodyPr anchorCtr="0" anchor="t" bIns="0" lIns="0" spcFirstLastPara="1" rIns="0" wrap="square" tIns="108000">
            <a:normAutofit/>
          </a:bodyPr>
          <a:lstStyle>
            <a:lvl1pPr indent="-228600" lvl="0" marL="457200" algn="ctr">
              <a:lnSpc>
                <a:spcPct val="90000"/>
              </a:lnSpc>
              <a:spcBef>
                <a:spcPts val="1000"/>
              </a:spcBef>
              <a:spcAft>
                <a:spcPts val="0"/>
              </a:spcAft>
              <a:buSzPts val="1600"/>
              <a:buFont typeface="Arial"/>
              <a:buNone/>
              <a:defRPr b="0" sz="1600"/>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79" name="Google Shape;679;p248"/>
          <p:cNvSpPr txBox="1"/>
          <p:nvPr>
            <p:ph idx="5" type="body"/>
          </p:nvPr>
        </p:nvSpPr>
        <p:spPr>
          <a:xfrm>
            <a:off x="9747670" y="3914003"/>
            <a:ext cx="1807722" cy="1495733"/>
          </a:xfrm>
          <a:prstGeom prst="rect">
            <a:avLst/>
          </a:prstGeom>
          <a:noFill/>
          <a:ln>
            <a:noFill/>
          </a:ln>
        </p:spPr>
        <p:txBody>
          <a:bodyPr anchorCtr="0" anchor="t" bIns="0" lIns="0" spcFirstLastPara="1" rIns="0" wrap="square" tIns="108000">
            <a:normAutofit/>
          </a:bodyPr>
          <a:lstStyle>
            <a:lvl1pPr indent="-228600" lvl="0" marL="457200" algn="ctr">
              <a:lnSpc>
                <a:spcPct val="90000"/>
              </a:lnSpc>
              <a:spcBef>
                <a:spcPts val="1000"/>
              </a:spcBef>
              <a:spcAft>
                <a:spcPts val="0"/>
              </a:spcAft>
              <a:buSzPts val="1600"/>
              <a:buFont typeface="Arial"/>
              <a:buNone/>
              <a:defRPr b="0" sz="1600"/>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680" name="Google Shape;680;p248"/>
          <p:cNvGrpSpPr/>
          <p:nvPr/>
        </p:nvGrpSpPr>
        <p:grpSpPr>
          <a:xfrm>
            <a:off x="1029751" y="2171579"/>
            <a:ext cx="1020564" cy="1320615"/>
            <a:chOff x="1029751" y="2171579"/>
            <a:chExt cx="1020564" cy="1320615"/>
          </a:xfrm>
        </p:grpSpPr>
        <p:sp>
          <p:nvSpPr>
            <p:cNvPr id="681" name="Google Shape;681;p248"/>
            <p:cNvSpPr/>
            <p:nvPr/>
          </p:nvSpPr>
          <p:spPr>
            <a:xfrm flipH="1" rot="10800000">
              <a:off x="1163856" y="2932577"/>
              <a:ext cx="752354" cy="559617"/>
            </a:xfrm>
            <a:prstGeom prst="triangle">
              <a:avLst>
                <a:gd fmla="val 50000" name="adj"/>
              </a:avLst>
            </a:pr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682" name="Google Shape;682;p248"/>
            <p:cNvSpPr/>
            <p:nvPr/>
          </p:nvSpPr>
          <p:spPr>
            <a:xfrm>
              <a:off x="1029751" y="2171579"/>
              <a:ext cx="1020564" cy="1020564"/>
            </a:xfrm>
            <a:prstGeom prst="ellipse">
              <a:avLst/>
            </a:prstGeom>
            <a:solidFill>
              <a:schemeClr val="lt1"/>
            </a:solidFill>
            <a:ln cap="flat" cmpd="sng" w="95250">
              <a:solidFill>
                <a:schemeClr val="accent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4400">
                <a:solidFill>
                  <a:schemeClr val="dk1"/>
                </a:solidFill>
                <a:latin typeface="Montserrat"/>
                <a:ea typeface="Montserrat"/>
                <a:cs typeface="Montserrat"/>
                <a:sym typeface="Montserrat"/>
              </a:endParaRPr>
            </a:p>
          </p:txBody>
        </p:sp>
        <p:sp>
          <p:nvSpPr>
            <p:cNvPr id="683" name="Google Shape;683;p248"/>
            <p:cNvSpPr/>
            <p:nvPr/>
          </p:nvSpPr>
          <p:spPr>
            <a:xfrm>
              <a:off x="1154137" y="2295965"/>
              <a:ext cx="771792" cy="771792"/>
            </a:xfrm>
            <a:prstGeom prst="ellipse">
              <a:avLst/>
            </a:pr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PH" sz="3200">
                  <a:solidFill>
                    <a:schemeClr val="lt1"/>
                  </a:solidFill>
                  <a:latin typeface="Montserrat"/>
                  <a:ea typeface="Montserrat"/>
                  <a:cs typeface="Montserrat"/>
                  <a:sym typeface="Montserrat"/>
                </a:rPr>
                <a:t>1</a:t>
              </a:r>
              <a:endParaRPr b="1" sz="3200">
                <a:solidFill>
                  <a:schemeClr val="lt1"/>
                </a:solidFill>
                <a:latin typeface="Montserrat"/>
                <a:ea typeface="Montserrat"/>
                <a:cs typeface="Montserrat"/>
                <a:sym typeface="Montserrat"/>
              </a:endParaRPr>
            </a:p>
          </p:txBody>
        </p:sp>
      </p:grpSp>
      <p:grpSp>
        <p:nvGrpSpPr>
          <p:cNvPr id="684" name="Google Shape;684;p248"/>
          <p:cNvGrpSpPr/>
          <p:nvPr/>
        </p:nvGrpSpPr>
        <p:grpSpPr>
          <a:xfrm>
            <a:off x="3306348" y="2096591"/>
            <a:ext cx="1020564" cy="1320615"/>
            <a:chOff x="3306348" y="2096591"/>
            <a:chExt cx="1020564" cy="1320615"/>
          </a:xfrm>
        </p:grpSpPr>
        <p:sp>
          <p:nvSpPr>
            <p:cNvPr id="685" name="Google Shape;685;p248"/>
            <p:cNvSpPr/>
            <p:nvPr/>
          </p:nvSpPr>
          <p:spPr>
            <a:xfrm flipH="1" rot="10800000">
              <a:off x="3440453" y="2857589"/>
              <a:ext cx="752354" cy="55961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686" name="Google Shape;686;p248"/>
            <p:cNvSpPr/>
            <p:nvPr/>
          </p:nvSpPr>
          <p:spPr>
            <a:xfrm>
              <a:off x="3306348" y="2096591"/>
              <a:ext cx="1020564" cy="1020564"/>
            </a:xfrm>
            <a:prstGeom prst="ellipse">
              <a:avLst/>
            </a:prstGeom>
            <a:solidFill>
              <a:schemeClr val="lt1"/>
            </a:solidFill>
            <a:ln cap="flat" cmpd="sng" w="952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4400">
                <a:solidFill>
                  <a:schemeClr val="dk1"/>
                </a:solidFill>
                <a:latin typeface="Montserrat"/>
                <a:ea typeface="Montserrat"/>
                <a:cs typeface="Montserrat"/>
                <a:sym typeface="Montserrat"/>
              </a:endParaRPr>
            </a:p>
          </p:txBody>
        </p:sp>
        <p:sp>
          <p:nvSpPr>
            <p:cNvPr id="687" name="Google Shape;687;p248"/>
            <p:cNvSpPr/>
            <p:nvPr/>
          </p:nvSpPr>
          <p:spPr>
            <a:xfrm>
              <a:off x="3430734" y="2220977"/>
              <a:ext cx="771792" cy="771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PH" sz="3200">
                  <a:solidFill>
                    <a:schemeClr val="lt1"/>
                  </a:solidFill>
                  <a:latin typeface="Montserrat"/>
                  <a:ea typeface="Montserrat"/>
                  <a:cs typeface="Montserrat"/>
                  <a:sym typeface="Montserrat"/>
                </a:rPr>
                <a:t>2</a:t>
              </a:r>
              <a:endParaRPr b="1" sz="3200">
                <a:solidFill>
                  <a:schemeClr val="lt1"/>
                </a:solidFill>
                <a:latin typeface="Montserrat"/>
                <a:ea typeface="Montserrat"/>
                <a:cs typeface="Montserrat"/>
                <a:sym typeface="Montserrat"/>
              </a:endParaRPr>
            </a:p>
          </p:txBody>
        </p:sp>
      </p:grpSp>
      <p:grpSp>
        <p:nvGrpSpPr>
          <p:cNvPr id="688" name="Google Shape;688;p248"/>
          <p:cNvGrpSpPr/>
          <p:nvPr/>
        </p:nvGrpSpPr>
        <p:grpSpPr>
          <a:xfrm>
            <a:off x="5585282" y="1919353"/>
            <a:ext cx="1020564" cy="1320615"/>
            <a:chOff x="5585282" y="1919353"/>
            <a:chExt cx="1020564" cy="1320615"/>
          </a:xfrm>
        </p:grpSpPr>
        <p:sp>
          <p:nvSpPr>
            <p:cNvPr id="689" name="Google Shape;689;p248"/>
            <p:cNvSpPr/>
            <p:nvPr/>
          </p:nvSpPr>
          <p:spPr>
            <a:xfrm flipH="1" rot="10800000">
              <a:off x="5719387" y="2680351"/>
              <a:ext cx="752354" cy="559617"/>
            </a:xfrm>
            <a:prstGeom prst="triangle">
              <a:avLst>
                <a:gd fmla="val 50000" name="adj"/>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690" name="Google Shape;690;p248"/>
            <p:cNvSpPr/>
            <p:nvPr/>
          </p:nvSpPr>
          <p:spPr>
            <a:xfrm>
              <a:off x="5585282" y="1919353"/>
              <a:ext cx="1020564" cy="1020564"/>
            </a:xfrm>
            <a:prstGeom prst="ellipse">
              <a:avLst/>
            </a:prstGeom>
            <a:solidFill>
              <a:schemeClr val="lt1"/>
            </a:solidFill>
            <a:ln cap="flat" cmpd="sng" w="9525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4400">
                <a:solidFill>
                  <a:schemeClr val="dk1"/>
                </a:solidFill>
                <a:latin typeface="Montserrat"/>
                <a:ea typeface="Montserrat"/>
                <a:cs typeface="Montserrat"/>
                <a:sym typeface="Montserrat"/>
              </a:endParaRPr>
            </a:p>
          </p:txBody>
        </p:sp>
        <p:sp>
          <p:nvSpPr>
            <p:cNvPr id="691" name="Google Shape;691;p248"/>
            <p:cNvSpPr/>
            <p:nvPr/>
          </p:nvSpPr>
          <p:spPr>
            <a:xfrm>
              <a:off x="5709668" y="2043739"/>
              <a:ext cx="771792" cy="771792"/>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PH" sz="3200">
                  <a:solidFill>
                    <a:schemeClr val="lt1"/>
                  </a:solidFill>
                  <a:latin typeface="Montserrat"/>
                  <a:ea typeface="Montserrat"/>
                  <a:cs typeface="Montserrat"/>
                  <a:sym typeface="Montserrat"/>
                </a:rPr>
                <a:t>3</a:t>
              </a:r>
              <a:endParaRPr b="1" sz="3200">
                <a:solidFill>
                  <a:schemeClr val="lt1"/>
                </a:solidFill>
                <a:latin typeface="Montserrat"/>
                <a:ea typeface="Montserrat"/>
                <a:cs typeface="Montserrat"/>
                <a:sym typeface="Montserrat"/>
              </a:endParaRPr>
            </a:p>
          </p:txBody>
        </p:sp>
      </p:grpSp>
      <p:grpSp>
        <p:nvGrpSpPr>
          <p:cNvPr id="692" name="Google Shape;692;p248"/>
          <p:cNvGrpSpPr/>
          <p:nvPr/>
        </p:nvGrpSpPr>
        <p:grpSpPr>
          <a:xfrm>
            <a:off x="7863266" y="1919353"/>
            <a:ext cx="1020564" cy="1320615"/>
            <a:chOff x="7863266" y="1919353"/>
            <a:chExt cx="1020564" cy="1320615"/>
          </a:xfrm>
        </p:grpSpPr>
        <p:sp>
          <p:nvSpPr>
            <p:cNvPr id="693" name="Google Shape;693;p248"/>
            <p:cNvSpPr/>
            <p:nvPr/>
          </p:nvSpPr>
          <p:spPr>
            <a:xfrm flipH="1" rot="10800000">
              <a:off x="7997371" y="2680351"/>
              <a:ext cx="752354" cy="559617"/>
            </a:xfrm>
            <a:prstGeom prst="triangle">
              <a:avLst>
                <a:gd fmla="val 50000" name="adj"/>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694" name="Google Shape;694;p248"/>
            <p:cNvSpPr/>
            <p:nvPr/>
          </p:nvSpPr>
          <p:spPr>
            <a:xfrm>
              <a:off x="7863266" y="1919353"/>
              <a:ext cx="1020564" cy="1020564"/>
            </a:xfrm>
            <a:prstGeom prst="ellipse">
              <a:avLst/>
            </a:prstGeom>
            <a:solidFill>
              <a:schemeClr val="lt1"/>
            </a:solidFill>
            <a:ln cap="flat" cmpd="sng" w="95250">
              <a:solidFill>
                <a:schemeClr val="accent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4400">
                <a:solidFill>
                  <a:schemeClr val="dk1"/>
                </a:solidFill>
                <a:latin typeface="Montserrat"/>
                <a:ea typeface="Montserrat"/>
                <a:cs typeface="Montserrat"/>
                <a:sym typeface="Montserrat"/>
              </a:endParaRPr>
            </a:p>
          </p:txBody>
        </p:sp>
        <p:sp>
          <p:nvSpPr>
            <p:cNvPr id="695" name="Google Shape;695;p248"/>
            <p:cNvSpPr/>
            <p:nvPr/>
          </p:nvSpPr>
          <p:spPr>
            <a:xfrm>
              <a:off x="7987652" y="2043739"/>
              <a:ext cx="771792" cy="771792"/>
            </a:xfrm>
            <a:prstGeom prst="ellipse">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PH" sz="3200">
                  <a:solidFill>
                    <a:schemeClr val="lt1"/>
                  </a:solidFill>
                  <a:latin typeface="Montserrat"/>
                  <a:ea typeface="Montserrat"/>
                  <a:cs typeface="Montserrat"/>
                  <a:sym typeface="Montserrat"/>
                </a:rPr>
                <a:t>4</a:t>
              </a:r>
              <a:endParaRPr b="1" sz="3200">
                <a:solidFill>
                  <a:schemeClr val="lt1"/>
                </a:solidFill>
                <a:latin typeface="Montserrat"/>
                <a:ea typeface="Montserrat"/>
                <a:cs typeface="Montserrat"/>
                <a:sym typeface="Montserrat"/>
              </a:endParaRPr>
            </a:p>
          </p:txBody>
        </p:sp>
      </p:grpSp>
      <p:grpSp>
        <p:nvGrpSpPr>
          <p:cNvPr id="696" name="Google Shape;696;p248"/>
          <p:cNvGrpSpPr/>
          <p:nvPr/>
        </p:nvGrpSpPr>
        <p:grpSpPr>
          <a:xfrm>
            <a:off x="10141249" y="1919353"/>
            <a:ext cx="1020564" cy="1320615"/>
            <a:chOff x="10141249" y="1919353"/>
            <a:chExt cx="1020564" cy="1320615"/>
          </a:xfrm>
        </p:grpSpPr>
        <p:sp>
          <p:nvSpPr>
            <p:cNvPr id="697" name="Google Shape;697;p248"/>
            <p:cNvSpPr/>
            <p:nvPr/>
          </p:nvSpPr>
          <p:spPr>
            <a:xfrm flipH="1" rot="10800000">
              <a:off x="10275354" y="2680351"/>
              <a:ext cx="752354" cy="559617"/>
            </a:xfrm>
            <a:prstGeom prst="triangle">
              <a:avLst>
                <a:gd fmla="val 50000" name="adj"/>
              </a:avLst>
            </a:prstGeom>
            <a:solidFill>
              <a:srgbClr val="190C2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698" name="Google Shape;698;p248"/>
            <p:cNvSpPr/>
            <p:nvPr/>
          </p:nvSpPr>
          <p:spPr>
            <a:xfrm>
              <a:off x="10141249" y="1919353"/>
              <a:ext cx="1020564" cy="1020564"/>
            </a:xfrm>
            <a:prstGeom prst="ellipse">
              <a:avLst/>
            </a:prstGeom>
            <a:solidFill>
              <a:schemeClr val="lt1"/>
            </a:solidFill>
            <a:ln cap="flat" cmpd="sng" w="95250">
              <a:solidFill>
                <a:srgbClr val="190C2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4400">
                <a:solidFill>
                  <a:schemeClr val="dk1"/>
                </a:solidFill>
                <a:latin typeface="Montserrat"/>
                <a:ea typeface="Montserrat"/>
                <a:cs typeface="Montserrat"/>
                <a:sym typeface="Montserrat"/>
              </a:endParaRPr>
            </a:p>
          </p:txBody>
        </p:sp>
        <p:sp>
          <p:nvSpPr>
            <p:cNvPr id="699" name="Google Shape;699;p248"/>
            <p:cNvSpPr/>
            <p:nvPr/>
          </p:nvSpPr>
          <p:spPr>
            <a:xfrm>
              <a:off x="10265635" y="2043739"/>
              <a:ext cx="771792" cy="771792"/>
            </a:xfrm>
            <a:prstGeom prst="ellipse">
              <a:avLst/>
            </a:prstGeom>
            <a:solidFill>
              <a:srgbClr val="190C2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PH" sz="3200">
                  <a:solidFill>
                    <a:schemeClr val="lt1"/>
                  </a:solidFill>
                  <a:latin typeface="Montserrat"/>
                  <a:ea typeface="Montserrat"/>
                  <a:cs typeface="Montserrat"/>
                  <a:sym typeface="Montserrat"/>
                </a:rPr>
                <a:t>5</a:t>
              </a:r>
              <a:endParaRPr b="1" sz="3200">
                <a:solidFill>
                  <a:schemeClr val="lt1"/>
                </a:solidFill>
                <a:latin typeface="Montserrat"/>
                <a:ea typeface="Montserrat"/>
                <a:cs typeface="Montserrat"/>
                <a:sym typeface="Montserrat"/>
              </a:endParaRPr>
            </a:p>
          </p:txBody>
        </p:sp>
      </p:gr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House Pillar Slide">
  <p:cSld name="Two House Pillar Slide">
    <p:spTree>
      <p:nvGrpSpPr>
        <p:cNvPr id="700" name="Shape 700"/>
        <p:cNvGrpSpPr/>
        <p:nvPr/>
      </p:nvGrpSpPr>
      <p:grpSpPr>
        <a:xfrm>
          <a:off x="0" y="0"/>
          <a:ext cx="0" cy="0"/>
          <a:chOff x="0" y="0"/>
          <a:chExt cx="0" cy="0"/>
        </a:xfrm>
      </p:grpSpPr>
      <p:sp>
        <p:nvSpPr>
          <p:cNvPr id="701" name="Google Shape;701;p249"/>
          <p:cNvSpPr/>
          <p:nvPr/>
        </p:nvSpPr>
        <p:spPr>
          <a:xfrm>
            <a:off x="0" y="6126479"/>
            <a:ext cx="12192000" cy="738099"/>
          </a:xfrm>
          <a:prstGeom prst="rect">
            <a:avLst/>
          </a:prstGeom>
          <a:gradFill>
            <a:gsLst>
              <a:gs pos="0">
                <a:schemeClr val="accent1"/>
              </a:gs>
              <a:gs pos="100000">
                <a:schemeClr val="accent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702" name="Google Shape;702;p249"/>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lvl1pPr lvl="0" algn="l">
              <a:lnSpc>
                <a:spcPct val="90000"/>
              </a:lnSpc>
              <a:spcBef>
                <a:spcPts val="0"/>
              </a:spcBef>
              <a:spcAft>
                <a:spcPts val="0"/>
              </a:spcAft>
              <a:buClr>
                <a:schemeClr val="accent1"/>
              </a:buClr>
              <a:buSzPts val="3600"/>
              <a:buFont typeface="Montserrat"/>
              <a:buNone/>
              <a:defRPr>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3" name="Google Shape;703;p249"/>
          <p:cNvSpPr txBox="1"/>
          <p:nvPr>
            <p:ph idx="11" type="ftr"/>
          </p:nvPr>
        </p:nvSpPr>
        <p:spPr>
          <a:xfrm>
            <a:off x="636608" y="6272936"/>
            <a:ext cx="8332132" cy="365125"/>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4" name="Google Shape;704;p249"/>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1" sz="1800">
                <a:solidFill>
                  <a:schemeClr val="lt1"/>
                </a:solidFill>
                <a:latin typeface="Montserrat"/>
                <a:ea typeface="Montserrat"/>
                <a:cs typeface="Montserrat"/>
                <a:sym typeface="Montserrat"/>
              </a:defRPr>
            </a:lvl1pPr>
            <a:lvl2pPr indent="0" lvl="1" marL="0" algn="r">
              <a:spcBef>
                <a:spcPts val="0"/>
              </a:spcBef>
              <a:buNone/>
              <a:defRPr b="1" sz="1800">
                <a:solidFill>
                  <a:schemeClr val="lt1"/>
                </a:solidFill>
                <a:latin typeface="Montserrat"/>
                <a:ea typeface="Montserrat"/>
                <a:cs typeface="Montserrat"/>
                <a:sym typeface="Montserrat"/>
              </a:defRPr>
            </a:lvl2pPr>
            <a:lvl3pPr indent="0" lvl="2" marL="0" algn="r">
              <a:spcBef>
                <a:spcPts val="0"/>
              </a:spcBef>
              <a:buNone/>
              <a:defRPr b="1" sz="1800">
                <a:solidFill>
                  <a:schemeClr val="lt1"/>
                </a:solidFill>
                <a:latin typeface="Montserrat"/>
                <a:ea typeface="Montserrat"/>
                <a:cs typeface="Montserrat"/>
                <a:sym typeface="Montserrat"/>
              </a:defRPr>
            </a:lvl3pPr>
            <a:lvl4pPr indent="0" lvl="3" marL="0" algn="r">
              <a:spcBef>
                <a:spcPts val="0"/>
              </a:spcBef>
              <a:buNone/>
              <a:defRPr b="1" sz="1800">
                <a:solidFill>
                  <a:schemeClr val="lt1"/>
                </a:solidFill>
                <a:latin typeface="Montserrat"/>
                <a:ea typeface="Montserrat"/>
                <a:cs typeface="Montserrat"/>
                <a:sym typeface="Montserrat"/>
              </a:defRPr>
            </a:lvl4pPr>
            <a:lvl5pPr indent="0" lvl="4" marL="0" algn="r">
              <a:spcBef>
                <a:spcPts val="0"/>
              </a:spcBef>
              <a:buNone/>
              <a:defRPr b="1" sz="1800">
                <a:solidFill>
                  <a:schemeClr val="lt1"/>
                </a:solidFill>
                <a:latin typeface="Montserrat"/>
                <a:ea typeface="Montserrat"/>
                <a:cs typeface="Montserrat"/>
                <a:sym typeface="Montserrat"/>
              </a:defRPr>
            </a:lvl5pPr>
            <a:lvl6pPr indent="0" lvl="5" marL="0" algn="r">
              <a:spcBef>
                <a:spcPts val="0"/>
              </a:spcBef>
              <a:buNone/>
              <a:defRPr b="1" sz="1800">
                <a:solidFill>
                  <a:schemeClr val="lt1"/>
                </a:solidFill>
                <a:latin typeface="Montserrat"/>
                <a:ea typeface="Montserrat"/>
                <a:cs typeface="Montserrat"/>
                <a:sym typeface="Montserrat"/>
              </a:defRPr>
            </a:lvl6pPr>
            <a:lvl7pPr indent="0" lvl="6" marL="0" algn="r">
              <a:spcBef>
                <a:spcPts val="0"/>
              </a:spcBef>
              <a:buNone/>
              <a:defRPr b="1" sz="1800">
                <a:solidFill>
                  <a:schemeClr val="lt1"/>
                </a:solidFill>
                <a:latin typeface="Montserrat"/>
                <a:ea typeface="Montserrat"/>
                <a:cs typeface="Montserrat"/>
                <a:sym typeface="Montserrat"/>
              </a:defRPr>
            </a:lvl7pPr>
            <a:lvl8pPr indent="0" lvl="7" marL="0" algn="r">
              <a:spcBef>
                <a:spcPts val="0"/>
              </a:spcBef>
              <a:buNone/>
              <a:defRPr b="1" sz="1800">
                <a:solidFill>
                  <a:schemeClr val="lt1"/>
                </a:solidFill>
                <a:latin typeface="Montserrat"/>
                <a:ea typeface="Montserrat"/>
                <a:cs typeface="Montserrat"/>
                <a:sym typeface="Montserrat"/>
              </a:defRPr>
            </a:lvl8pPr>
            <a:lvl9pPr indent="0" lvl="8" marL="0" algn="r">
              <a:spcBef>
                <a:spcPts val="0"/>
              </a:spcBef>
              <a:buNone/>
              <a:defRPr b="1" sz="1800">
                <a:solidFill>
                  <a:schemeClr val="lt1"/>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PH"/>
              <a:t>‹#›</a:t>
            </a:fld>
            <a:endParaRPr/>
          </a:p>
        </p:txBody>
      </p:sp>
      <p:grpSp>
        <p:nvGrpSpPr>
          <p:cNvPr id="705" name="Google Shape;705;p249"/>
          <p:cNvGrpSpPr/>
          <p:nvPr/>
        </p:nvGrpSpPr>
        <p:grpSpPr>
          <a:xfrm>
            <a:off x="636607" y="3100051"/>
            <a:ext cx="5022514" cy="2115981"/>
            <a:chOff x="1372214" y="3320276"/>
            <a:chExt cx="1393846" cy="2209353"/>
          </a:xfrm>
        </p:grpSpPr>
        <p:sp>
          <p:nvSpPr>
            <p:cNvPr id="706" name="Google Shape;706;p249"/>
            <p:cNvSpPr/>
            <p:nvPr/>
          </p:nvSpPr>
          <p:spPr>
            <a:xfrm>
              <a:off x="1372214" y="4769163"/>
              <a:ext cx="1393846" cy="760466"/>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707" name="Google Shape;707;p249"/>
            <p:cNvSpPr/>
            <p:nvPr/>
          </p:nvSpPr>
          <p:spPr>
            <a:xfrm flipH="1" rot="10800000">
              <a:off x="1372214" y="3320276"/>
              <a:ext cx="1393846" cy="760466"/>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708" name="Google Shape;708;p249"/>
            <p:cNvSpPr/>
            <p:nvPr/>
          </p:nvSpPr>
          <p:spPr>
            <a:xfrm>
              <a:off x="1522598" y="3482946"/>
              <a:ext cx="1093076" cy="188401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grpSp>
      <p:sp>
        <p:nvSpPr>
          <p:cNvPr id="709" name="Google Shape;709;p249"/>
          <p:cNvSpPr/>
          <p:nvPr/>
        </p:nvSpPr>
        <p:spPr>
          <a:xfrm>
            <a:off x="636608" y="2898202"/>
            <a:ext cx="10918784" cy="105103"/>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710" name="Google Shape;710;p249"/>
          <p:cNvSpPr/>
          <p:nvPr/>
        </p:nvSpPr>
        <p:spPr>
          <a:xfrm>
            <a:off x="6532876" y="4486068"/>
            <a:ext cx="5022514" cy="72832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711" name="Google Shape;711;p249"/>
          <p:cNvSpPr/>
          <p:nvPr/>
        </p:nvSpPr>
        <p:spPr>
          <a:xfrm flipH="1" rot="10800000">
            <a:off x="6532876" y="3098414"/>
            <a:ext cx="5022514" cy="72832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712" name="Google Shape;712;p249"/>
          <p:cNvSpPr/>
          <p:nvPr/>
        </p:nvSpPr>
        <p:spPr>
          <a:xfrm>
            <a:off x="7074762" y="3254209"/>
            <a:ext cx="3938735" cy="1804388"/>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713" name="Google Shape;713;p249"/>
          <p:cNvSpPr/>
          <p:nvPr/>
        </p:nvSpPr>
        <p:spPr>
          <a:xfrm>
            <a:off x="636608" y="5312778"/>
            <a:ext cx="10918784" cy="469553"/>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714" name="Google Shape;714;p249"/>
          <p:cNvSpPr/>
          <p:nvPr/>
        </p:nvSpPr>
        <p:spPr>
          <a:xfrm>
            <a:off x="636607" y="1753818"/>
            <a:ext cx="10918783" cy="1046676"/>
          </a:xfrm>
          <a:custGeom>
            <a:rect b="b" l="l" r="r" t="t"/>
            <a:pathLst>
              <a:path extrusionOk="0" h="1135117" w="8295190">
                <a:moveTo>
                  <a:pt x="4147595" y="0"/>
                </a:moveTo>
                <a:lnTo>
                  <a:pt x="8295190" y="862368"/>
                </a:lnTo>
                <a:lnTo>
                  <a:pt x="8295190" y="1135117"/>
                </a:lnTo>
                <a:lnTo>
                  <a:pt x="0" y="1135117"/>
                </a:lnTo>
                <a:lnTo>
                  <a:pt x="0" y="862368"/>
                </a:lnTo>
                <a:lnTo>
                  <a:pt x="4147595" y="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715" name="Google Shape;715;p249"/>
          <p:cNvSpPr txBox="1"/>
          <p:nvPr>
            <p:ph idx="1" type="body"/>
          </p:nvPr>
        </p:nvSpPr>
        <p:spPr>
          <a:xfrm>
            <a:off x="5233292" y="2075808"/>
            <a:ext cx="1725411" cy="242185"/>
          </a:xfrm>
          <a:prstGeom prst="rect">
            <a:avLst/>
          </a:prstGeom>
          <a:noFill/>
          <a:ln>
            <a:noFill/>
          </a:ln>
        </p:spPr>
        <p:txBody>
          <a:bodyPr anchorCtr="0" anchor="b" bIns="0" lIns="0" spcFirstLastPara="1" rIns="0" wrap="square" tIns="0">
            <a:normAutofit/>
          </a:bodyPr>
          <a:lstStyle>
            <a:lvl1pPr indent="-228600" lvl="0" marL="457200" algn="ctr">
              <a:lnSpc>
                <a:spcPct val="90000"/>
              </a:lnSpc>
              <a:spcBef>
                <a:spcPts val="1000"/>
              </a:spcBef>
              <a:spcAft>
                <a:spcPts val="0"/>
              </a:spcAft>
              <a:buSzPts val="1600"/>
              <a:buNone/>
              <a:defRPr b="1" sz="1600">
                <a:solidFill>
                  <a:schemeClr val="l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6" name="Google Shape;716;p249"/>
          <p:cNvSpPr txBox="1"/>
          <p:nvPr>
            <p:ph idx="2" type="body"/>
          </p:nvPr>
        </p:nvSpPr>
        <p:spPr>
          <a:xfrm>
            <a:off x="1869184" y="2412091"/>
            <a:ext cx="8453628" cy="250964"/>
          </a:xfrm>
          <a:prstGeom prst="rect">
            <a:avLst/>
          </a:prstGeom>
          <a:noFill/>
          <a:ln>
            <a:noFill/>
          </a:ln>
        </p:spPr>
        <p:txBody>
          <a:bodyPr anchorCtr="0" anchor="ctr" bIns="0" lIns="0" spcFirstLastPara="1" rIns="0" wrap="square" tIns="0">
            <a:normAutofit/>
          </a:bodyPr>
          <a:lstStyle>
            <a:lvl1pPr indent="-228600" lvl="0" marL="457200" algn="ctr">
              <a:lnSpc>
                <a:spcPct val="90000"/>
              </a:lnSpc>
              <a:spcBef>
                <a:spcPts val="1000"/>
              </a:spcBef>
              <a:spcAft>
                <a:spcPts val="0"/>
              </a:spcAft>
              <a:buSzPts val="1400"/>
              <a:buNone/>
              <a:defRPr b="0" sz="1400">
                <a:solidFill>
                  <a:schemeClr val="l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7" name="Google Shape;717;p249"/>
          <p:cNvSpPr txBox="1"/>
          <p:nvPr>
            <p:ph idx="3" type="body"/>
          </p:nvPr>
        </p:nvSpPr>
        <p:spPr>
          <a:xfrm>
            <a:off x="1543939" y="3345843"/>
            <a:ext cx="3207850" cy="242185"/>
          </a:xfrm>
          <a:prstGeom prst="rect">
            <a:avLst/>
          </a:prstGeom>
          <a:noFill/>
          <a:ln>
            <a:noFill/>
          </a:ln>
        </p:spPr>
        <p:txBody>
          <a:bodyPr anchorCtr="0" anchor="b" bIns="0" lIns="0" spcFirstLastPara="1" rIns="0" wrap="square" tIns="0">
            <a:normAutofit/>
          </a:bodyPr>
          <a:lstStyle>
            <a:lvl1pPr indent="-228600" lvl="0" marL="457200" algn="ctr">
              <a:lnSpc>
                <a:spcPct val="90000"/>
              </a:lnSpc>
              <a:spcBef>
                <a:spcPts val="1000"/>
              </a:spcBef>
              <a:spcAft>
                <a:spcPts val="0"/>
              </a:spcAft>
              <a:buSzPts val="1600"/>
              <a:buNone/>
              <a:defRPr b="1" sz="1600">
                <a:solidFill>
                  <a:schemeClr val="l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8" name="Google Shape;718;p249"/>
          <p:cNvSpPr txBox="1"/>
          <p:nvPr>
            <p:ph idx="4" type="body"/>
          </p:nvPr>
        </p:nvSpPr>
        <p:spPr>
          <a:xfrm>
            <a:off x="1543941" y="3684748"/>
            <a:ext cx="3207846" cy="1244059"/>
          </a:xfrm>
          <a:prstGeom prst="rect">
            <a:avLst/>
          </a:prstGeom>
          <a:noFill/>
          <a:ln>
            <a:noFill/>
          </a:ln>
        </p:spPr>
        <p:txBody>
          <a:bodyPr anchorCtr="0" anchor="ctr" bIns="0" lIns="0" spcFirstLastPara="1" rIns="0" wrap="square" tIns="0">
            <a:normAutofit/>
          </a:bodyPr>
          <a:lstStyle>
            <a:lvl1pPr indent="-228600" lvl="0" marL="457200" algn="ctr">
              <a:lnSpc>
                <a:spcPct val="90000"/>
              </a:lnSpc>
              <a:spcBef>
                <a:spcPts val="1000"/>
              </a:spcBef>
              <a:spcAft>
                <a:spcPts val="0"/>
              </a:spcAft>
              <a:buSzPts val="1400"/>
              <a:buNone/>
              <a:defRPr b="0" sz="1400">
                <a:solidFill>
                  <a:schemeClr val="l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9" name="Google Shape;719;p249"/>
          <p:cNvSpPr txBox="1"/>
          <p:nvPr>
            <p:ph idx="5" type="body"/>
          </p:nvPr>
        </p:nvSpPr>
        <p:spPr>
          <a:xfrm>
            <a:off x="7440204" y="3345843"/>
            <a:ext cx="3207850" cy="242185"/>
          </a:xfrm>
          <a:prstGeom prst="rect">
            <a:avLst/>
          </a:prstGeom>
          <a:noFill/>
          <a:ln>
            <a:noFill/>
          </a:ln>
        </p:spPr>
        <p:txBody>
          <a:bodyPr anchorCtr="0" anchor="b" bIns="0" lIns="0" spcFirstLastPara="1" rIns="0" wrap="square" tIns="0">
            <a:normAutofit/>
          </a:bodyPr>
          <a:lstStyle>
            <a:lvl1pPr indent="-228600" lvl="0" marL="457200" algn="ctr">
              <a:lnSpc>
                <a:spcPct val="90000"/>
              </a:lnSpc>
              <a:spcBef>
                <a:spcPts val="1000"/>
              </a:spcBef>
              <a:spcAft>
                <a:spcPts val="0"/>
              </a:spcAft>
              <a:buSzPts val="1600"/>
              <a:buNone/>
              <a:defRPr b="1" sz="1600">
                <a:solidFill>
                  <a:schemeClr val="l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20" name="Google Shape;720;p249"/>
          <p:cNvSpPr txBox="1"/>
          <p:nvPr>
            <p:ph idx="6" type="body"/>
          </p:nvPr>
        </p:nvSpPr>
        <p:spPr>
          <a:xfrm>
            <a:off x="7440206" y="3684748"/>
            <a:ext cx="3207846" cy="1244059"/>
          </a:xfrm>
          <a:prstGeom prst="rect">
            <a:avLst/>
          </a:prstGeom>
          <a:noFill/>
          <a:ln>
            <a:noFill/>
          </a:ln>
        </p:spPr>
        <p:txBody>
          <a:bodyPr anchorCtr="0" anchor="ctr" bIns="0" lIns="0" spcFirstLastPara="1" rIns="0" wrap="square" tIns="0">
            <a:normAutofit/>
          </a:bodyPr>
          <a:lstStyle>
            <a:lvl1pPr indent="-228600" lvl="0" marL="457200" algn="ctr">
              <a:lnSpc>
                <a:spcPct val="90000"/>
              </a:lnSpc>
              <a:spcBef>
                <a:spcPts val="1000"/>
              </a:spcBef>
              <a:spcAft>
                <a:spcPts val="0"/>
              </a:spcAft>
              <a:buSzPts val="1400"/>
              <a:buNone/>
              <a:defRPr b="0" sz="1400">
                <a:solidFill>
                  <a:schemeClr val="l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21" name="Google Shape;721;p249"/>
          <p:cNvSpPr txBox="1"/>
          <p:nvPr>
            <p:ph idx="7" type="body"/>
          </p:nvPr>
        </p:nvSpPr>
        <p:spPr>
          <a:xfrm>
            <a:off x="1178493" y="5425576"/>
            <a:ext cx="1725411" cy="242185"/>
          </a:xfrm>
          <a:prstGeom prst="rect">
            <a:avLst/>
          </a:prstGeom>
          <a:noFill/>
          <a:ln>
            <a:noFill/>
          </a:ln>
        </p:spPr>
        <p:txBody>
          <a:bodyPr anchorCtr="0" anchor="b" bIns="0" lIns="0" spcFirstLastPara="1" rIns="0" wrap="square" tIns="0">
            <a:normAutofit/>
          </a:bodyPr>
          <a:lstStyle>
            <a:lvl1pPr indent="-228600" lvl="0" marL="457200" algn="ctr">
              <a:lnSpc>
                <a:spcPct val="90000"/>
              </a:lnSpc>
              <a:spcBef>
                <a:spcPts val="1000"/>
              </a:spcBef>
              <a:spcAft>
                <a:spcPts val="0"/>
              </a:spcAft>
              <a:buSzPts val="1600"/>
              <a:buNone/>
              <a:defRPr b="1" sz="16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22" name="Google Shape;722;p249"/>
          <p:cNvSpPr txBox="1"/>
          <p:nvPr>
            <p:ph idx="8" type="body"/>
          </p:nvPr>
        </p:nvSpPr>
        <p:spPr>
          <a:xfrm>
            <a:off x="2979420" y="5425576"/>
            <a:ext cx="8034077" cy="250964"/>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1400"/>
              <a:buNone/>
              <a:defRPr b="0" sz="14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House Pillar Slide">
  <p:cSld name="Three House Pillar Slide">
    <p:spTree>
      <p:nvGrpSpPr>
        <p:cNvPr id="723" name="Shape 723"/>
        <p:cNvGrpSpPr/>
        <p:nvPr/>
      </p:nvGrpSpPr>
      <p:grpSpPr>
        <a:xfrm>
          <a:off x="0" y="0"/>
          <a:ext cx="0" cy="0"/>
          <a:chOff x="0" y="0"/>
          <a:chExt cx="0" cy="0"/>
        </a:xfrm>
      </p:grpSpPr>
      <p:sp>
        <p:nvSpPr>
          <p:cNvPr id="724" name="Google Shape;724;p250"/>
          <p:cNvSpPr/>
          <p:nvPr/>
        </p:nvSpPr>
        <p:spPr>
          <a:xfrm>
            <a:off x="0" y="6126479"/>
            <a:ext cx="12192000" cy="738099"/>
          </a:xfrm>
          <a:prstGeom prst="rect">
            <a:avLst/>
          </a:prstGeom>
          <a:gradFill>
            <a:gsLst>
              <a:gs pos="0">
                <a:schemeClr val="accent1"/>
              </a:gs>
              <a:gs pos="100000">
                <a:schemeClr val="accent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725" name="Google Shape;725;p250"/>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lvl1pPr lvl="0" algn="l">
              <a:lnSpc>
                <a:spcPct val="90000"/>
              </a:lnSpc>
              <a:spcBef>
                <a:spcPts val="0"/>
              </a:spcBef>
              <a:spcAft>
                <a:spcPts val="0"/>
              </a:spcAft>
              <a:buClr>
                <a:schemeClr val="accent1"/>
              </a:buClr>
              <a:buSzPts val="3600"/>
              <a:buFont typeface="Montserrat"/>
              <a:buNone/>
              <a:defRPr>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26" name="Google Shape;726;p250"/>
          <p:cNvSpPr txBox="1"/>
          <p:nvPr>
            <p:ph idx="11" type="ftr"/>
          </p:nvPr>
        </p:nvSpPr>
        <p:spPr>
          <a:xfrm>
            <a:off x="636608" y="6272936"/>
            <a:ext cx="8332132" cy="365125"/>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7" name="Google Shape;727;p250"/>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1" sz="1800">
                <a:solidFill>
                  <a:schemeClr val="lt1"/>
                </a:solidFill>
                <a:latin typeface="Montserrat"/>
                <a:ea typeface="Montserrat"/>
                <a:cs typeface="Montserrat"/>
                <a:sym typeface="Montserrat"/>
              </a:defRPr>
            </a:lvl1pPr>
            <a:lvl2pPr indent="0" lvl="1" marL="0" algn="r">
              <a:spcBef>
                <a:spcPts val="0"/>
              </a:spcBef>
              <a:buNone/>
              <a:defRPr b="1" sz="1800">
                <a:solidFill>
                  <a:schemeClr val="lt1"/>
                </a:solidFill>
                <a:latin typeface="Montserrat"/>
                <a:ea typeface="Montserrat"/>
                <a:cs typeface="Montserrat"/>
                <a:sym typeface="Montserrat"/>
              </a:defRPr>
            </a:lvl2pPr>
            <a:lvl3pPr indent="0" lvl="2" marL="0" algn="r">
              <a:spcBef>
                <a:spcPts val="0"/>
              </a:spcBef>
              <a:buNone/>
              <a:defRPr b="1" sz="1800">
                <a:solidFill>
                  <a:schemeClr val="lt1"/>
                </a:solidFill>
                <a:latin typeface="Montserrat"/>
                <a:ea typeface="Montserrat"/>
                <a:cs typeface="Montserrat"/>
                <a:sym typeface="Montserrat"/>
              </a:defRPr>
            </a:lvl3pPr>
            <a:lvl4pPr indent="0" lvl="3" marL="0" algn="r">
              <a:spcBef>
                <a:spcPts val="0"/>
              </a:spcBef>
              <a:buNone/>
              <a:defRPr b="1" sz="1800">
                <a:solidFill>
                  <a:schemeClr val="lt1"/>
                </a:solidFill>
                <a:latin typeface="Montserrat"/>
                <a:ea typeface="Montserrat"/>
                <a:cs typeface="Montserrat"/>
                <a:sym typeface="Montserrat"/>
              </a:defRPr>
            </a:lvl4pPr>
            <a:lvl5pPr indent="0" lvl="4" marL="0" algn="r">
              <a:spcBef>
                <a:spcPts val="0"/>
              </a:spcBef>
              <a:buNone/>
              <a:defRPr b="1" sz="1800">
                <a:solidFill>
                  <a:schemeClr val="lt1"/>
                </a:solidFill>
                <a:latin typeface="Montserrat"/>
                <a:ea typeface="Montserrat"/>
                <a:cs typeface="Montserrat"/>
                <a:sym typeface="Montserrat"/>
              </a:defRPr>
            </a:lvl5pPr>
            <a:lvl6pPr indent="0" lvl="5" marL="0" algn="r">
              <a:spcBef>
                <a:spcPts val="0"/>
              </a:spcBef>
              <a:buNone/>
              <a:defRPr b="1" sz="1800">
                <a:solidFill>
                  <a:schemeClr val="lt1"/>
                </a:solidFill>
                <a:latin typeface="Montserrat"/>
                <a:ea typeface="Montserrat"/>
                <a:cs typeface="Montserrat"/>
                <a:sym typeface="Montserrat"/>
              </a:defRPr>
            </a:lvl6pPr>
            <a:lvl7pPr indent="0" lvl="6" marL="0" algn="r">
              <a:spcBef>
                <a:spcPts val="0"/>
              </a:spcBef>
              <a:buNone/>
              <a:defRPr b="1" sz="1800">
                <a:solidFill>
                  <a:schemeClr val="lt1"/>
                </a:solidFill>
                <a:latin typeface="Montserrat"/>
                <a:ea typeface="Montserrat"/>
                <a:cs typeface="Montserrat"/>
                <a:sym typeface="Montserrat"/>
              </a:defRPr>
            </a:lvl7pPr>
            <a:lvl8pPr indent="0" lvl="7" marL="0" algn="r">
              <a:spcBef>
                <a:spcPts val="0"/>
              </a:spcBef>
              <a:buNone/>
              <a:defRPr b="1" sz="1800">
                <a:solidFill>
                  <a:schemeClr val="lt1"/>
                </a:solidFill>
                <a:latin typeface="Montserrat"/>
                <a:ea typeface="Montserrat"/>
                <a:cs typeface="Montserrat"/>
                <a:sym typeface="Montserrat"/>
              </a:defRPr>
            </a:lvl8pPr>
            <a:lvl9pPr indent="0" lvl="8" marL="0" algn="r">
              <a:spcBef>
                <a:spcPts val="0"/>
              </a:spcBef>
              <a:buNone/>
              <a:defRPr b="1" sz="1800">
                <a:solidFill>
                  <a:schemeClr val="lt1"/>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PH"/>
              <a:t>‹#›</a:t>
            </a:fld>
            <a:endParaRPr/>
          </a:p>
        </p:txBody>
      </p:sp>
      <p:grpSp>
        <p:nvGrpSpPr>
          <p:cNvPr id="728" name="Google Shape;728;p250"/>
          <p:cNvGrpSpPr/>
          <p:nvPr/>
        </p:nvGrpSpPr>
        <p:grpSpPr>
          <a:xfrm>
            <a:off x="636607" y="3100051"/>
            <a:ext cx="3207094" cy="2115981"/>
            <a:chOff x="1372214" y="3320276"/>
            <a:chExt cx="1393846" cy="2209353"/>
          </a:xfrm>
        </p:grpSpPr>
        <p:sp>
          <p:nvSpPr>
            <p:cNvPr id="729" name="Google Shape;729;p250"/>
            <p:cNvSpPr/>
            <p:nvPr/>
          </p:nvSpPr>
          <p:spPr>
            <a:xfrm>
              <a:off x="1372214" y="4769163"/>
              <a:ext cx="1393846" cy="760466"/>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730" name="Google Shape;730;p250"/>
            <p:cNvSpPr/>
            <p:nvPr/>
          </p:nvSpPr>
          <p:spPr>
            <a:xfrm flipH="1" rot="10800000">
              <a:off x="1372214" y="3320276"/>
              <a:ext cx="1393846" cy="760466"/>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731" name="Google Shape;731;p250"/>
            <p:cNvSpPr/>
            <p:nvPr/>
          </p:nvSpPr>
          <p:spPr>
            <a:xfrm>
              <a:off x="1522598" y="3482946"/>
              <a:ext cx="1093076" cy="188401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grpSp>
      <p:sp>
        <p:nvSpPr>
          <p:cNvPr id="732" name="Google Shape;732;p250"/>
          <p:cNvSpPr/>
          <p:nvPr/>
        </p:nvSpPr>
        <p:spPr>
          <a:xfrm>
            <a:off x="636608" y="2898202"/>
            <a:ext cx="10918784" cy="105103"/>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grpSp>
        <p:nvGrpSpPr>
          <p:cNvPr id="733" name="Google Shape;733;p250"/>
          <p:cNvGrpSpPr/>
          <p:nvPr/>
        </p:nvGrpSpPr>
        <p:grpSpPr>
          <a:xfrm>
            <a:off x="4492451" y="3098414"/>
            <a:ext cx="3207094" cy="2115981"/>
            <a:chOff x="6532876" y="3098414"/>
            <a:chExt cx="5022514" cy="2115981"/>
          </a:xfrm>
        </p:grpSpPr>
        <p:sp>
          <p:nvSpPr>
            <p:cNvPr id="734" name="Google Shape;734;p250"/>
            <p:cNvSpPr/>
            <p:nvPr/>
          </p:nvSpPr>
          <p:spPr>
            <a:xfrm>
              <a:off x="6532876" y="4486068"/>
              <a:ext cx="5022514" cy="72832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735" name="Google Shape;735;p250"/>
            <p:cNvSpPr/>
            <p:nvPr/>
          </p:nvSpPr>
          <p:spPr>
            <a:xfrm flipH="1" rot="10800000">
              <a:off x="6532876" y="3098414"/>
              <a:ext cx="5022514" cy="72832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736" name="Google Shape;736;p250"/>
            <p:cNvSpPr/>
            <p:nvPr/>
          </p:nvSpPr>
          <p:spPr>
            <a:xfrm>
              <a:off x="7074762" y="3254209"/>
              <a:ext cx="3938735" cy="1804388"/>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grpSp>
      <p:sp>
        <p:nvSpPr>
          <p:cNvPr id="737" name="Google Shape;737;p250"/>
          <p:cNvSpPr/>
          <p:nvPr/>
        </p:nvSpPr>
        <p:spPr>
          <a:xfrm>
            <a:off x="636608" y="5312778"/>
            <a:ext cx="10918784" cy="469553"/>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738" name="Google Shape;738;p250"/>
          <p:cNvSpPr/>
          <p:nvPr/>
        </p:nvSpPr>
        <p:spPr>
          <a:xfrm>
            <a:off x="636607" y="1753818"/>
            <a:ext cx="10918783" cy="1046676"/>
          </a:xfrm>
          <a:custGeom>
            <a:rect b="b" l="l" r="r" t="t"/>
            <a:pathLst>
              <a:path extrusionOk="0" h="1135117" w="8295190">
                <a:moveTo>
                  <a:pt x="4147595" y="0"/>
                </a:moveTo>
                <a:lnTo>
                  <a:pt x="8295190" y="862368"/>
                </a:lnTo>
                <a:lnTo>
                  <a:pt x="8295190" y="1135117"/>
                </a:lnTo>
                <a:lnTo>
                  <a:pt x="0" y="1135117"/>
                </a:lnTo>
                <a:lnTo>
                  <a:pt x="0" y="862368"/>
                </a:lnTo>
                <a:lnTo>
                  <a:pt x="4147595" y="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739" name="Google Shape;739;p250"/>
          <p:cNvSpPr txBox="1"/>
          <p:nvPr>
            <p:ph idx="1" type="body"/>
          </p:nvPr>
        </p:nvSpPr>
        <p:spPr>
          <a:xfrm>
            <a:off x="5233292" y="2075808"/>
            <a:ext cx="1725411" cy="242185"/>
          </a:xfrm>
          <a:prstGeom prst="rect">
            <a:avLst/>
          </a:prstGeom>
          <a:noFill/>
          <a:ln>
            <a:noFill/>
          </a:ln>
        </p:spPr>
        <p:txBody>
          <a:bodyPr anchorCtr="0" anchor="b" bIns="0" lIns="0" spcFirstLastPara="1" rIns="0" wrap="square" tIns="0">
            <a:normAutofit/>
          </a:bodyPr>
          <a:lstStyle>
            <a:lvl1pPr indent="-228600" lvl="0" marL="457200" algn="ctr">
              <a:lnSpc>
                <a:spcPct val="90000"/>
              </a:lnSpc>
              <a:spcBef>
                <a:spcPts val="1000"/>
              </a:spcBef>
              <a:spcAft>
                <a:spcPts val="0"/>
              </a:spcAft>
              <a:buSzPts val="1600"/>
              <a:buNone/>
              <a:defRPr b="1" sz="1600">
                <a:solidFill>
                  <a:schemeClr val="l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40" name="Google Shape;740;p250"/>
          <p:cNvSpPr txBox="1"/>
          <p:nvPr>
            <p:ph idx="2" type="body"/>
          </p:nvPr>
        </p:nvSpPr>
        <p:spPr>
          <a:xfrm>
            <a:off x="1869184" y="2412091"/>
            <a:ext cx="8453628" cy="250964"/>
          </a:xfrm>
          <a:prstGeom prst="rect">
            <a:avLst/>
          </a:prstGeom>
          <a:noFill/>
          <a:ln>
            <a:noFill/>
          </a:ln>
        </p:spPr>
        <p:txBody>
          <a:bodyPr anchorCtr="0" anchor="ctr" bIns="0" lIns="0" spcFirstLastPara="1" rIns="0" wrap="square" tIns="0">
            <a:normAutofit/>
          </a:bodyPr>
          <a:lstStyle>
            <a:lvl1pPr indent="-228600" lvl="0" marL="457200" algn="ctr">
              <a:lnSpc>
                <a:spcPct val="90000"/>
              </a:lnSpc>
              <a:spcBef>
                <a:spcPts val="1000"/>
              </a:spcBef>
              <a:spcAft>
                <a:spcPts val="0"/>
              </a:spcAft>
              <a:buSzPts val="1400"/>
              <a:buNone/>
              <a:defRPr b="0" sz="1400">
                <a:solidFill>
                  <a:schemeClr val="l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41" name="Google Shape;741;p250"/>
          <p:cNvSpPr txBox="1"/>
          <p:nvPr>
            <p:ph idx="3" type="body"/>
          </p:nvPr>
        </p:nvSpPr>
        <p:spPr>
          <a:xfrm>
            <a:off x="1215954" y="3345843"/>
            <a:ext cx="2048400" cy="242185"/>
          </a:xfrm>
          <a:prstGeom prst="rect">
            <a:avLst/>
          </a:prstGeom>
          <a:noFill/>
          <a:ln>
            <a:noFill/>
          </a:ln>
        </p:spPr>
        <p:txBody>
          <a:bodyPr anchorCtr="0" anchor="b" bIns="0" lIns="0" spcFirstLastPara="1" rIns="0" wrap="square" tIns="0">
            <a:normAutofit/>
          </a:bodyPr>
          <a:lstStyle>
            <a:lvl1pPr indent="-228600" lvl="0" marL="457200" algn="ctr">
              <a:lnSpc>
                <a:spcPct val="90000"/>
              </a:lnSpc>
              <a:spcBef>
                <a:spcPts val="1000"/>
              </a:spcBef>
              <a:spcAft>
                <a:spcPts val="0"/>
              </a:spcAft>
              <a:buSzPts val="1600"/>
              <a:buNone/>
              <a:defRPr b="1" sz="1600">
                <a:solidFill>
                  <a:schemeClr val="l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42" name="Google Shape;742;p250"/>
          <p:cNvSpPr txBox="1"/>
          <p:nvPr>
            <p:ph idx="4" type="body"/>
          </p:nvPr>
        </p:nvSpPr>
        <p:spPr>
          <a:xfrm>
            <a:off x="1215954" y="3684748"/>
            <a:ext cx="2048400" cy="1244059"/>
          </a:xfrm>
          <a:prstGeom prst="rect">
            <a:avLst/>
          </a:prstGeom>
          <a:noFill/>
          <a:ln>
            <a:noFill/>
          </a:ln>
        </p:spPr>
        <p:txBody>
          <a:bodyPr anchorCtr="0" anchor="ctr" bIns="0" lIns="0" spcFirstLastPara="1" rIns="0" wrap="square" tIns="0">
            <a:normAutofit/>
          </a:bodyPr>
          <a:lstStyle>
            <a:lvl1pPr indent="-228600" lvl="0" marL="457200" algn="ctr">
              <a:lnSpc>
                <a:spcPct val="90000"/>
              </a:lnSpc>
              <a:spcBef>
                <a:spcPts val="1000"/>
              </a:spcBef>
              <a:spcAft>
                <a:spcPts val="0"/>
              </a:spcAft>
              <a:buSzPts val="1400"/>
              <a:buNone/>
              <a:defRPr b="0" sz="1400">
                <a:solidFill>
                  <a:schemeClr val="l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43" name="Google Shape;743;p250"/>
          <p:cNvSpPr txBox="1"/>
          <p:nvPr>
            <p:ph idx="5" type="body"/>
          </p:nvPr>
        </p:nvSpPr>
        <p:spPr>
          <a:xfrm>
            <a:off x="5071823" y="3345843"/>
            <a:ext cx="2048350" cy="242185"/>
          </a:xfrm>
          <a:prstGeom prst="rect">
            <a:avLst/>
          </a:prstGeom>
          <a:noFill/>
          <a:ln>
            <a:noFill/>
          </a:ln>
        </p:spPr>
        <p:txBody>
          <a:bodyPr anchorCtr="0" anchor="b" bIns="0" lIns="0" spcFirstLastPara="1" rIns="0" wrap="square" tIns="0">
            <a:normAutofit/>
          </a:bodyPr>
          <a:lstStyle>
            <a:lvl1pPr indent="-228600" lvl="0" marL="457200" algn="ctr">
              <a:lnSpc>
                <a:spcPct val="90000"/>
              </a:lnSpc>
              <a:spcBef>
                <a:spcPts val="1000"/>
              </a:spcBef>
              <a:spcAft>
                <a:spcPts val="0"/>
              </a:spcAft>
              <a:buSzPts val="1600"/>
              <a:buNone/>
              <a:defRPr b="1" sz="1600">
                <a:solidFill>
                  <a:schemeClr val="l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44" name="Google Shape;744;p250"/>
          <p:cNvSpPr txBox="1"/>
          <p:nvPr>
            <p:ph idx="6" type="body"/>
          </p:nvPr>
        </p:nvSpPr>
        <p:spPr>
          <a:xfrm>
            <a:off x="5071823" y="3684748"/>
            <a:ext cx="2048350" cy="1244059"/>
          </a:xfrm>
          <a:prstGeom prst="rect">
            <a:avLst/>
          </a:prstGeom>
          <a:noFill/>
          <a:ln>
            <a:noFill/>
          </a:ln>
        </p:spPr>
        <p:txBody>
          <a:bodyPr anchorCtr="0" anchor="ctr" bIns="0" lIns="0" spcFirstLastPara="1" rIns="0" wrap="square" tIns="0">
            <a:normAutofit/>
          </a:bodyPr>
          <a:lstStyle>
            <a:lvl1pPr indent="-228600" lvl="0" marL="457200" algn="ctr">
              <a:lnSpc>
                <a:spcPct val="90000"/>
              </a:lnSpc>
              <a:spcBef>
                <a:spcPts val="1000"/>
              </a:spcBef>
              <a:spcAft>
                <a:spcPts val="0"/>
              </a:spcAft>
              <a:buSzPts val="1400"/>
              <a:buNone/>
              <a:defRPr b="0" sz="1400">
                <a:solidFill>
                  <a:schemeClr val="l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45" name="Google Shape;745;p250"/>
          <p:cNvSpPr txBox="1"/>
          <p:nvPr>
            <p:ph idx="7" type="body"/>
          </p:nvPr>
        </p:nvSpPr>
        <p:spPr>
          <a:xfrm>
            <a:off x="1178493" y="5425576"/>
            <a:ext cx="1725411" cy="242185"/>
          </a:xfrm>
          <a:prstGeom prst="rect">
            <a:avLst/>
          </a:prstGeom>
          <a:noFill/>
          <a:ln>
            <a:noFill/>
          </a:ln>
        </p:spPr>
        <p:txBody>
          <a:bodyPr anchorCtr="0" anchor="b" bIns="0" lIns="0" spcFirstLastPara="1" rIns="0" wrap="square" tIns="0">
            <a:normAutofit/>
          </a:bodyPr>
          <a:lstStyle>
            <a:lvl1pPr indent="-228600" lvl="0" marL="457200" algn="ctr">
              <a:lnSpc>
                <a:spcPct val="90000"/>
              </a:lnSpc>
              <a:spcBef>
                <a:spcPts val="1000"/>
              </a:spcBef>
              <a:spcAft>
                <a:spcPts val="0"/>
              </a:spcAft>
              <a:buSzPts val="1600"/>
              <a:buNone/>
              <a:defRPr b="1" sz="1600">
                <a:solidFill>
                  <a:schemeClr val="dk2"/>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46" name="Google Shape;746;p250"/>
          <p:cNvSpPr txBox="1"/>
          <p:nvPr>
            <p:ph idx="8" type="body"/>
          </p:nvPr>
        </p:nvSpPr>
        <p:spPr>
          <a:xfrm>
            <a:off x="2979420" y="5425576"/>
            <a:ext cx="8034077" cy="250964"/>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1400"/>
              <a:buNone/>
              <a:defRPr b="0" sz="1400">
                <a:solidFill>
                  <a:schemeClr val="dk2"/>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747" name="Google Shape;747;p250"/>
          <p:cNvGrpSpPr/>
          <p:nvPr/>
        </p:nvGrpSpPr>
        <p:grpSpPr>
          <a:xfrm>
            <a:off x="8348296" y="3098414"/>
            <a:ext cx="3207094" cy="2115981"/>
            <a:chOff x="8348296" y="3098414"/>
            <a:chExt cx="3207094" cy="2115981"/>
          </a:xfrm>
        </p:grpSpPr>
        <p:sp>
          <p:nvSpPr>
            <p:cNvPr id="748" name="Google Shape;748;p250"/>
            <p:cNvSpPr/>
            <p:nvPr/>
          </p:nvSpPr>
          <p:spPr>
            <a:xfrm>
              <a:off x="8348296" y="4486068"/>
              <a:ext cx="3207094" cy="72832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749" name="Google Shape;749;p250"/>
            <p:cNvSpPr/>
            <p:nvPr/>
          </p:nvSpPr>
          <p:spPr>
            <a:xfrm flipH="1" rot="10800000">
              <a:off x="8348296" y="3098414"/>
              <a:ext cx="3207094" cy="72832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750" name="Google Shape;750;p250"/>
            <p:cNvSpPr/>
            <p:nvPr/>
          </p:nvSpPr>
          <p:spPr>
            <a:xfrm>
              <a:off x="8694314" y="3254209"/>
              <a:ext cx="2515054" cy="1804388"/>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grpSp>
      <p:sp>
        <p:nvSpPr>
          <p:cNvPr id="751" name="Google Shape;751;p250"/>
          <p:cNvSpPr txBox="1"/>
          <p:nvPr>
            <p:ph idx="9" type="body"/>
          </p:nvPr>
        </p:nvSpPr>
        <p:spPr>
          <a:xfrm>
            <a:off x="8927666" y="3345843"/>
            <a:ext cx="2048350" cy="242185"/>
          </a:xfrm>
          <a:prstGeom prst="rect">
            <a:avLst/>
          </a:prstGeom>
          <a:noFill/>
          <a:ln>
            <a:noFill/>
          </a:ln>
        </p:spPr>
        <p:txBody>
          <a:bodyPr anchorCtr="0" anchor="b" bIns="0" lIns="0" spcFirstLastPara="1" rIns="0" wrap="square" tIns="0">
            <a:normAutofit/>
          </a:bodyPr>
          <a:lstStyle>
            <a:lvl1pPr indent="-228600" lvl="0" marL="457200" algn="ctr">
              <a:lnSpc>
                <a:spcPct val="90000"/>
              </a:lnSpc>
              <a:spcBef>
                <a:spcPts val="1000"/>
              </a:spcBef>
              <a:spcAft>
                <a:spcPts val="0"/>
              </a:spcAft>
              <a:buSzPts val="1600"/>
              <a:buNone/>
              <a:defRPr b="1" sz="1600">
                <a:solidFill>
                  <a:schemeClr val="l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2" name="Google Shape;752;p250"/>
          <p:cNvSpPr txBox="1"/>
          <p:nvPr>
            <p:ph idx="13" type="body"/>
          </p:nvPr>
        </p:nvSpPr>
        <p:spPr>
          <a:xfrm>
            <a:off x="8927666" y="3684748"/>
            <a:ext cx="2048350" cy="1244059"/>
          </a:xfrm>
          <a:prstGeom prst="rect">
            <a:avLst/>
          </a:prstGeom>
          <a:noFill/>
          <a:ln>
            <a:noFill/>
          </a:ln>
        </p:spPr>
        <p:txBody>
          <a:bodyPr anchorCtr="0" anchor="ctr" bIns="0" lIns="0" spcFirstLastPara="1" rIns="0" wrap="square" tIns="0">
            <a:normAutofit/>
          </a:bodyPr>
          <a:lstStyle>
            <a:lvl1pPr indent="-228600" lvl="0" marL="457200" algn="ctr">
              <a:lnSpc>
                <a:spcPct val="90000"/>
              </a:lnSpc>
              <a:spcBef>
                <a:spcPts val="1000"/>
              </a:spcBef>
              <a:spcAft>
                <a:spcPts val="0"/>
              </a:spcAft>
              <a:buSzPts val="1400"/>
              <a:buNone/>
              <a:defRPr b="0" sz="1400">
                <a:solidFill>
                  <a:schemeClr val="l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House Pillar Slide">
  <p:cSld name="Four House Pillar Slide">
    <p:spTree>
      <p:nvGrpSpPr>
        <p:cNvPr id="753" name="Shape 753"/>
        <p:cNvGrpSpPr/>
        <p:nvPr/>
      </p:nvGrpSpPr>
      <p:grpSpPr>
        <a:xfrm>
          <a:off x="0" y="0"/>
          <a:ext cx="0" cy="0"/>
          <a:chOff x="0" y="0"/>
          <a:chExt cx="0" cy="0"/>
        </a:xfrm>
      </p:grpSpPr>
      <p:sp>
        <p:nvSpPr>
          <p:cNvPr id="754" name="Google Shape;754;p251"/>
          <p:cNvSpPr/>
          <p:nvPr/>
        </p:nvSpPr>
        <p:spPr>
          <a:xfrm>
            <a:off x="0" y="6126479"/>
            <a:ext cx="12192000" cy="738099"/>
          </a:xfrm>
          <a:prstGeom prst="rect">
            <a:avLst/>
          </a:prstGeom>
          <a:gradFill>
            <a:gsLst>
              <a:gs pos="0">
                <a:schemeClr val="accent1"/>
              </a:gs>
              <a:gs pos="100000">
                <a:schemeClr val="accent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755" name="Google Shape;755;p251"/>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lvl1pPr lvl="0" algn="l">
              <a:lnSpc>
                <a:spcPct val="90000"/>
              </a:lnSpc>
              <a:spcBef>
                <a:spcPts val="0"/>
              </a:spcBef>
              <a:spcAft>
                <a:spcPts val="0"/>
              </a:spcAft>
              <a:buClr>
                <a:schemeClr val="accent1"/>
              </a:buClr>
              <a:buSzPts val="3600"/>
              <a:buFont typeface="Montserrat"/>
              <a:buNone/>
              <a:defRPr>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56" name="Google Shape;756;p251"/>
          <p:cNvSpPr txBox="1"/>
          <p:nvPr>
            <p:ph idx="11" type="ftr"/>
          </p:nvPr>
        </p:nvSpPr>
        <p:spPr>
          <a:xfrm>
            <a:off x="636608" y="6272936"/>
            <a:ext cx="8332132" cy="365125"/>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7" name="Google Shape;757;p251"/>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1" sz="1800">
                <a:solidFill>
                  <a:schemeClr val="lt1"/>
                </a:solidFill>
                <a:latin typeface="Montserrat"/>
                <a:ea typeface="Montserrat"/>
                <a:cs typeface="Montserrat"/>
                <a:sym typeface="Montserrat"/>
              </a:defRPr>
            </a:lvl1pPr>
            <a:lvl2pPr indent="0" lvl="1" marL="0" algn="r">
              <a:spcBef>
                <a:spcPts val="0"/>
              </a:spcBef>
              <a:buNone/>
              <a:defRPr b="1" sz="1800">
                <a:solidFill>
                  <a:schemeClr val="lt1"/>
                </a:solidFill>
                <a:latin typeface="Montserrat"/>
                <a:ea typeface="Montserrat"/>
                <a:cs typeface="Montserrat"/>
                <a:sym typeface="Montserrat"/>
              </a:defRPr>
            </a:lvl2pPr>
            <a:lvl3pPr indent="0" lvl="2" marL="0" algn="r">
              <a:spcBef>
                <a:spcPts val="0"/>
              </a:spcBef>
              <a:buNone/>
              <a:defRPr b="1" sz="1800">
                <a:solidFill>
                  <a:schemeClr val="lt1"/>
                </a:solidFill>
                <a:latin typeface="Montserrat"/>
                <a:ea typeface="Montserrat"/>
                <a:cs typeface="Montserrat"/>
                <a:sym typeface="Montserrat"/>
              </a:defRPr>
            </a:lvl3pPr>
            <a:lvl4pPr indent="0" lvl="3" marL="0" algn="r">
              <a:spcBef>
                <a:spcPts val="0"/>
              </a:spcBef>
              <a:buNone/>
              <a:defRPr b="1" sz="1800">
                <a:solidFill>
                  <a:schemeClr val="lt1"/>
                </a:solidFill>
                <a:latin typeface="Montserrat"/>
                <a:ea typeface="Montserrat"/>
                <a:cs typeface="Montserrat"/>
                <a:sym typeface="Montserrat"/>
              </a:defRPr>
            </a:lvl4pPr>
            <a:lvl5pPr indent="0" lvl="4" marL="0" algn="r">
              <a:spcBef>
                <a:spcPts val="0"/>
              </a:spcBef>
              <a:buNone/>
              <a:defRPr b="1" sz="1800">
                <a:solidFill>
                  <a:schemeClr val="lt1"/>
                </a:solidFill>
                <a:latin typeface="Montserrat"/>
                <a:ea typeface="Montserrat"/>
                <a:cs typeface="Montserrat"/>
                <a:sym typeface="Montserrat"/>
              </a:defRPr>
            </a:lvl5pPr>
            <a:lvl6pPr indent="0" lvl="5" marL="0" algn="r">
              <a:spcBef>
                <a:spcPts val="0"/>
              </a:spcBef>
              <a:buNone/>
              <a:defRPr b="1" sz="1800">
                <a:solidFill>
                  <a:schemeClr val="lt1"/>
                </a:solidFill>
                <a:latin typeface="Montserrat"/>
                <a:ea typeface="Montserrat"/>
                <a:cs typeface="Montserrat"/>
                <a:sym typeface="Montserrat"/>
              </a:defRPr>
            </a:lvl6pPr>
            <a:lvl7pPr indent="0" lvl="6" marL="0" algn="r">
              <a:spcBef>
                <a:spcPts val="0"/>
              </a:spcBef>
              <a:buNone/>
              <a:defRPr b="1" sz="1800">
                <a:solidFill>
                  <a:schemeClr val="lt1"/>
                </a:solidFill>
                <a:latin typeface="Montserrat"/>
                <a:ea typeface="Montserrat"/>
                <a:cs typeface="Montserrat"/>
                <a:sym typeface="Montserrat"/>
              </a:defRPr>
            </a:lvl7pPr>
            <a:lvl8pPr indent="0" lvl="7" marL="0" algn="r">
              <a:spcBef>
                <a:spcPts val="0"/>
              </a:spcBef>
              <a:buNone/>
              <a:defRPr b="1" sz="1800">
                <a:solidFill>
                  <a:schemeClr val="lt1"/>
                </a:solidFill>
                <a:latin typeface="Montserrat"/>
                <a:ea typeface="Montserrat"/>
                <a:cs typeface="Montserrat"/>
                <a:sym typeface="Montserrat"/>
              </a:defRPr>
            </a:lvl8pPr>
            <a:lvl9pPr indent="0" lvl="8" marL="0" algn="r">
              <a:spcBef>
                <a:spcPts val="0"/>
              </a:spcBef>
              <a:buNone/>
              <a:defRPr b="1" sz="1800">
                <a:solidFill>
                  <a:schemeClr val="lt1"/>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PH"/>
              <a:t>‹#›</a:t>
            </a:fld>
            <a:endParaRPr/>
          </a:p>
        </p:txBody>
      </p:sp>
      <p:grpSp>
        <p:nvGrpSpPr>
          <p:cNvPr id="758" name="Google Shape;758;p251"/>
          <p:cNvGrpSpPr/>
          <p:nvPr/>
        </p:nvGrpSpPr>
        <p:grpSpPr>
          <a:xfrm>
            <a:off x="642069" y="3100051"/>
            <a:ext cx="2579630" cy="2115981"/>
            <a:chOff x="1372214" y="3320276"/>
            <a:chExt cx="1393846" cy="2209353"/>
          </a:xfrm>
        </p:grpSpPr>
        <p:sp>
          <p:nvSpPr>
            <p:cNvPr id="759" name="Google Shape;759;p251"/>
            <p:cNvSpPr/>
            <p:nvPr/>
          </p:nvSpPr>
          <p:spPr>
            <a:xfrm>
              <a:off x="1372214" y="4769163"/>
              <a:ext cx="1393846" cy="760466"/>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760" name="Google Shape;760;p251"/>
            <p:cNvSpPr/>
            <p:nvPr/>
          </p:nvSpPr>
          <p:spPr>
            <a:xfrm flipH="1" rot="10800000">
              <a:off x="1372214" y="3320276"/>
              <a:ext cx="1393846" cy="760466"/>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761" name="Google Shape;761;p251"/>
            <p:cNvSpPr/>
            <p:nvPr/>
          </p:nvSpPr>
          <p:spPr>
            <a:xfrm>
              <a:off x="1522598" y="3482946"/>
              <a:ext cx="1093076" cy="188401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grpSp>
      <p:sp>
        <p:nvSpPr>
          <p:cNvPr id="762" name="Google Shape;762;p251"/>
          <p:cNvSpPr/>
          <p:nvPr/>
        </p:nvSpPr>
        <p:spPr>
          <a:xfrm>
            <a:off x="636608" y="2898202"/>
            <a:ext cx="10918784" cy="105103"/>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grpSp>
        <p:nvGrpSpPr>
          <p:cNvPr id="763" name="Google Shape;763;p251"/>
          <p:cNvGrpSpPr/>
          <p:nvPr/>
        </p:nvGrpSpPr>
        <p:grpSpPr>
          <a:xfrm>
            <a:off x="3419966" y="3098414"/>
            <a:ext cx="2579630" cy="2115981"/>
            <a:chOff x="6532876" y="3098414"/>
            <a:chExt cx="5022514" cy="2115981"/>
          </a:xfrm>
        </p:grpSpPr>
        <p:sp>
          <p:nvSpPr>
            <p:cNvPr id="764" name="Google Shape;764;p251"/>
            <p:cNvSpPr/>
            <p:nvPr/>
          </p:nvSpPr>
          <p:spPr>
            <a:xfrm>
              <a:off x="6532876" y="4486068"/>
              <a:ext cx="5022514" cy="72832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765" name="Google Shape;765;p251"/>
            <p:cNvSpPr/>
            <p:nvPr/>
          </p:nvSpPr>
          <p:spPr>
            <a:xfrm flipH="1" rot="10800000">
              <a:off x="6532876" y="3098414"/>
              <a:ext cx="5022514" cy="72832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766" name="Google Shape;766;p251"/>
            <p:cNvSpPr/>
            <p:nvPr/>
          </p:nvSpPr>
          <p:spPr>
            <a:xfrm>
              <a:off x="7074762" y="3254209"/>
              <a:ext cx="3938735" cy="1804388"/>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grpSp>
      <p:sp>
        <p:nvSpPr>
          <p:cNvPr id="767" name="Google Shape;767;p251"/>
          <p:cNvSpPr/>
          <p:nvPr/>
        </p:nvSpPr>
        <p:spPr>
          <a:xfrm>
            <a:off x="636608" y="5312778"/>
            <a:ext cx="10918784" cy="469553"/>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768" name="Google Shape;768;p251"/>
          <p:cNvSpPr/>
          <p:nvPr/>
        </p:nvSpPr>
        <p:spPr>
          <a:xfrm>
            <a:off x="636607" y="1753818"/>
            <a:ext cx="10918783" cy="1046676"/>
          </a:xfrm>
          <a:custGeom>
            <a:rect b="b" l="l" r="r" t="t"/>
            <a:pathLst>
              <a:path extrusionOk="0" h="1135117" w="8295190">
                <a:moveTo>
                  <a:pt x="4147595" y="0"/>
                </a:moveTo>
                <a:lnTo>
                  <a:pt x="8295190" y="862368"/>
                </a:lnTo>
                <a:lnTo>
                  <a:pt x="8295190" y="1135117"/>
                </a:lnTo>
                <a:lnTo>
                  <a:pt x="0" y="1135117"/>
                </a:lnTo>
                <a:lnTo>
                  <a:pt x="0" y="862368"/>
                </a:lnTo>
                <a:lnTo>
                  <a:pt x="4147595" y="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769" name="Google Shape;769;p251"/>
          <p:cNvSpPr txBox="1"/>
          <p:nvPr>
            <p:ph idx="1" type="body"/>
          </p:nvPr>
        </p:nvSpPr>
        <p:spPr>
          <a:xfrm>
            <a:off x="5233292" y="2075808"/>
            <a:ext cx="1725411" cy="242185"/>
          </a:xfrm>
          <a:prstGeom prst="rect">
            <a:avLst/>
          </a:prstGeom>
          <a:noFill/>
          <a:ln>
            <a:noFill/>
          </a:ln>
        </p:spPr>
        <p:txBody>
          <a:bodyPr anchorCtr="0" anchor="b" bIns="0" lIns="0" spcFirstLastPara="1" rIns="0" wrap="square" tIns="0">
            <a:normAutofit/>
          </a:bodyPr>
          <a:lstStyle>
            <a:lvl1pPr indent="-228600" lvl="0" marL="457200" algn="ctr">
              <a:lnSpc>
                <a:spcPct val="90000"/>
              </a:lnSpc>
              <a:spcBef>
                <a:spcPts val="1000"/>
              </a:spcBef>
              <a:spcAft>
                <a:spcPts val="0"/>
              </a:spcAft>
              <a:buSzPts val="1600"/>
              <a:buNone/>
              <a:defRPr b="1" sz="1600">
                <a:solidFill>
                  <a:schemeClr val="l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0" name="Google Shape;770;p251"/>
          <p:cNvSpPr txBox="1"/>
          <p:nvPr>
            <p:ph idx="2" type="body"/>
          </p:nvPr>
        </p:nvSpPr>
        <p:spPr>
          <a:xfrm>
            <a:off x="1869184" y="2412091"/>
            <a:ext cx="8453628" cy="250964"/>
          </a:xfrm>
          <a:prstGeom prst="rect">
            <a:avLst/>
          </a:prstGeom>
          <a:noFill/>
          <a:ln>
            <a:noFill/>
          </a:ln>
        </p:spPr>
        <p:txBody>
          <a:bodyPr anchorCtr="0" anchor="ctr" bIns="0" lIns="0" spcFirstLastPara="1" rIns="0" wrap="square" tIns="0">
            <a:normAutofit/>
          </a:bodyPr>
          <a:lstStyle>
            <a:lvl1pPr indent="-228600" lvl="0" marL="457200" algn="ctr">
              <a:lnSpc>
                <a:spcPct val="90000"/>
              </a:lnSpc>
              <a:spcBef>
                <a:spcPts val="1000"/>
              </a:spcBef>
              <a:spcAft>
                <a:spcPts val="0"/>
              </a:spcAft>
              <a:buSzPts val="1400"/>
              <a:buNone/>
              <a:defRPr b="0" sz="1400">
                <a:solidFill>
                  <a:schemeClr val="l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1" name="Google Shape;771;p251"/>
          <p:cNvSpPr txBox="1"/>
          <p:nvPr>
            <p:ph idx="3" type="body"/>
          </p:nvPr>
        </p:nvSpPr>
        <p:spPr>
          <a:xfrm>
            <a:off x="1108068" y="3345843"/>
            <a:ext cx="1647632" cy="242185"/>
          </a:xfrm>
          <a:prstGeom prst="rect">
            <a:avLst/>
          </a:prstGeom>
          <a:noFill/>
          <a:ln>
            <a:noFill/>
          </a:ln>
        </p:spPr>
        <p:txBody>
          <a:bodyPr anchorCtr="0" anchor="b" bIns="0" lIns="0" spcFirstLastPara="1" rIns="0" wrap="square" tIns="0">
            <a:normAutofit/>
          </a:bodyPr>
          <a:lstStyle>
            <a:lvl1pPr indent="-228600" lvl="0" marL="457200" algn="ctr">
              <a:lnSpc>
                <a:spcPct val="90000"/>
              </a:lnSpc>
              <a:spcBef>
                <a:spcPts val="1000"/>
              </a:spcBef>
              <a:spcAft>
                <a:spcPts val="0"/>
              </a:spcAft>
              <a:buSzPts val="1600"/>
              <a:buNone/>
              <a:defRPr b="1" sz="1600">
                <a:solidFill>
                  <a:schemeClr val="l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2" name="Google Shape;772;p251"/>
          <p:cNvSpPr txBox="1"/>
          <p:nvPr>
            <p:ph idx="4" type="body"/>
          </p:nvPr>
        </p:nvSpPr>
        <p:spPr>
          <a:xfrm>
            <a:off x="1108068" y="3684748"/>
            <a:ext cx="1647632" cy="1244059"/>
          </a:xfrm>
          <a:prstGeom prst="rect">
            <a:avLst/>
          </a:prstGeom>
          <a:noFill/>
          <a:ln>
            <a:noFill/>
          </a:ln>
        </p:spPr>
        <p:txBody>
          <a:bodyPr anchorCtr="0" anchor="ctr" bIns="0" lIns="0" spcFirstLastPara="1" rIns="0" wrap="square" tIns="0">
            <a:normAutofit/>
          </a:bodyPr>
          <a:lstStyle>
            <a:lvl1pPr indent="-228600" lvl="0" marL="457200" algn="ctr">
              <a:lnSpc>
                <a:spcPct val="90000"/>
              </a:lnSpc>
              <a:spcBef>
                <a:spcPts val="1000"/>
              </a:spcBef>
              <a:spcAft>
                <a:spcPts val="0"/>
              </a:spcAft>
              <a:buSzPts val="1400"/>
              <a:buNone/>
              <a:defRPr b="0" sz="1400">
                <a:solidFill>
                  <a:schemeClr val="l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3" name="Google Shape;773;p251"/>
          <p:cNvSpPr txBox="1"/>
          <p:nvPr>
            <p:ph idx="5" type="body"/>
          </p:nvPr>
        </p:nvSpPr>
        <p:spPr>
          <a:xfrm>
            <a:off x="3885985" y="3345843"/>
            <a:ext cx="1647592" cy="242185"/>
          </a:xfrm>
          <a:prstGeom prst="rect">
            <a:avLst/>
          </a:prstGeom>
          <a:noFill/>
          <a:ln>
            <a:noFill/>
          </a:ln>
        </p:spPr>
        <p:txBody>
          <a:bodyPr anchorCtr="0" anchor="b" bIns="0" lIns="0" spcFirstLastPara="1" rIns="0" wrap="square" tIns="0">
            <a:normAutofit/>
          </a:bodyPr>
          <a:lstStyle>
            <a:lvl1pPr indent="-228600" lvl="0" marL="457200" algn="ctr">
              <a:lnSpc>
                <a:spcPct val="90000"/>
              </a:lnSpc>
              <a:spcBef>
                <a:spcPts val="1000"/>
              </a:spcBef>
              <a:spcAft>
                <a:spcPts val="0"/>
              </a:spcAft>
              <a:buSzPts val="1600"/>
              <a:buNone/>
              <a:defRPr b="1" sz="1600">
                <a:solidFill>
                  <a:schemeClr val="l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4" name="Google Shape;774;p251"/>
          <p:cNvSpPr txBox="1"/>
          <p:nvPr>
            <p:ph idx="6" type="body"/>
          </p:nvPr>
        </p:nvSpPr>
        <p:spPr>
          <a:xfrm>
            <a:off x="3885985" y="3684748"/>
            <a:ext cx="1647592" cy="1244059"/>
          </a:xfrm>
          <a:prstGeom prst="rect">
            <a:avLst/>
          </a:prstGeom>
          <a:noFill/>
          <a:ln>
            <a:noFill/>
          </a:ln>
        </p:spPr>
        <p:txBody>
          <a:bodyPr anchorCtr="0" anchor="ctr" bIns="0" lIns="0" spcFirstLastPara="1" rIns="0" wrap="square" tIns="0">
            <a:normAutofit/>
          </a:bodyPr>
          <a:lstStyle>
            <a:lvl1pPr indent="-228600" lvl="0" marL="457200" algn="ctr">
              <a:lnSpc>
                <a:spcPct val="90000"/>
              </a:lnSpc>
              <a:spcBef>
                <a:spcPts val="1000"/>
              </a:spcBef>
              <a:spcAft>
                <a:spcPts val="0"/>
              </a:spcAft>
              <a:buSzPts val="1400"/>
              <a:buNone/>
              <a:defRPr b="0" sz="1400">
                <a:solidFill>
                  <a:schemeClr val="l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5" name="Google Shape;775;p251"/>
          <p:cNvSpPr txBox="1"/>
          <p:nvPr>
            <p:ph idx="7" type="body"/>
          </p:nvPr>
        </p:nvSpPr>
        <p:spPr>
          <a:xfrm>
            <a:off x="1178493" y="5425576"/>
            <a:ext cx="1725411" cy="242185"/>
          </a:xfrm>
          <a:prstGeom prst="rect">
            <a:avLst/>
          </a:prstGeom>
          <a:noFill/>
          <a:ln>
            <a:noFill/>
          </a:ln>
        </p:spPr>
        <p:txBody>
          <a:bodyPr anchorCtr="0" anchor="b" bIns="0" lIns="0" spcFirstLastPara="1" rIns="0" wrap="square" tIns="0">
            <a:normAutofit/>
          </a:bodyPr>
          <a:lstStyle>
            <a:lvl1pPr indent="-228600" lvl="0" marL="457200" algn="ctr">
              <a:lnSpc>
                <a:spcPct val="90000"/>
              </a:lnSpc>
              <a:spcBef>
                <a:spcPts val="1000"/>
              </a:spcBef>
              <a:spcAft>
                <a:spcPts val="0"/>
              </a:spcAft>
              <a:buSzPts val="1600"/>
              <a:buNone/>
              <a:defRPr b="1" sz="1600">
                <a:solidFill>
                  <a:schemeClr val="dk2"/>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6" name="Google Shape;776;p251"/>
          <p:cNvSpPr txBox="1"/>
          <p:nvPr>
            <p:ph idx="8" type="body"/>
          </p:nvPr>
        </p:nvSpPr>
        <p:spPr>
          <a:xfrm>
            <a:off x="2979420" y="5425576"/>
            <a:ext cx="8034077" cy="250964"/>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1400"/>
              <a:buNone/>
              <a:defRPr b="0" sz="1400">
                <a:solidFill>
                  <a:schemeClr val="dk2"/>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777" name="Google Shape;777;p251"/>
          <p:cNvGrpSpPr/>
          <p:nvPr/>
        </p:nvGrpSpPr>
        <p:grpSpPr>
          <a:xfrm>
            <a:off x="6197863" y="3098414"/>
            <a:ext cx="2579630" cy="2115981"/>
            <a:chOff x="8348296" y="3098414"/>
            <a:chExt cx="3207094" cy="2115981"/>
          </a:xfrm>
        </p:grpSpPr>
        <p:sp>
          <p:nvSpPr>
            <p:cNvPr id="778" name="Google Shape;778;p251"/>
            <p:cNvSpPr/>
            <p:nvPr/>
          </p:nvSpPr>
          <p:spPr>
            <a:xfrm>
              <a:off x="8348296" y="4486068"/>
              <a:ext cx="3207094" cy="72832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779" name="Google Shape;779;p251"/>
            <p:cNvSpPr/>
            <p:nvPr/>
          </p:nvSpPr>
          <p:spPr>
            <a:xfrm flipH="1" rot="10800000">
              <a:off x="8348296" y="3098414"/>
              <a:ext cx="3207094" cy="72832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780" name="Google Shape;780;p251"/>
            <p:cNvSpPr/>
            <p:nvPr/>
          </p:nvSpPr>
          <p:spPr>
            <a:xfrm>
              <a:off x="8694314" y="3254209"/>
              <a:ext cx="2515054" cy="1804388"/>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grpSp>
      <p:sp>
        <p:nvSpPr>
          <p:cNvPr id="781" name="Google Shape;781;p251"/>
          <p:cNvSpPr txBox="1"/>
          <p:nvPr>
            <p:ph idx="9" type="body"/>
          </p:nvPr>
        </p:nvSpPr>
        <p:spPr>
          <a:xfrm>
            <a:off x="6663882" y="3345843"/>
            <a:ext cx="1647592" cy="242185"/>
          </a:xfrm>
          <a:prstGeom prst="rect">
            <a:avLst/>
          </a:prstGeom>
          <a:noFill/>
          <a:ln>
            <a:noFill/>
          </a:ln>
        </p:spPr>
        <p:txBody>
          <a:bodyPr anchorCtr="0" anchor="b" bIns="0" lIns="0" spcFirstLastPara="1" rIns="0" wrap="square" tIns="0">
            <a:normAutofit/>
          </a:bodyPr>
          <a:lstStyle>
            <a:lvl1pPr indent="-228600" lvl="0" marL="457200" algn="ctr">
              <a:lnSpc>
                <a:spcPct val="90000"/>
              </a:lnSpc>
              <a:spcBef>
                <a:spcPts val="1000"/>
              </a:spcBef>
              <a:spcAft>
                <a:spcPts val="0"/>
              </a:spcAft>
              <a:buSzPts val="1600"/>
              <a:buNone/>
              <a:defRPr b="1" sz="1600">
                <a:solidFill>
                  <a:schemeClr val="l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82" name="Google Shape;782;p251"/>
          <p:cNvSpPr txBox="1"/>
          <p:nvPr>
            <p:ph idx="13" type="body"/>
          </p:nvPr>
        </p:nvSpPr>
        <p:spPr>
          <a:xfrm>
            <a:off x="6663882" y="3684748"/>
            <a:ext cx="1647592" cy="1244059"/>
          </a:xfrm>
          <a:prstGeom prst="rect">
            <a:avLst/>
          </a:prstGeom>
          <a:noFill/>
          <a:ln>
            <a:noFill/>
          </a:ln>
        </p:spPr>
        <p:txBody>
          <a:bodyPr anchorCtr="0" anchor="ctr" bIns="0" lIns="0" spcFirstLastPara="1" rIns="0" wrap="square" tIns="0">
            <a:normAutofit/>
          </a:bodyPr>
          <a:lstStyle>
            <a:lvl1pPr indent="-228600" lvl="0" marL="457200" algn="ctr">
              <a:lnSpc>
                <a:spcPct val="90000"/>
              </a:lnSpc>
              <a:spcBef>
                <a:spcPts val="1000"/>
              </a:spcBef>
              <a:spcAft>
                <a:spcPts val="0"/>
              </a:spcAft>
              <a:buSzPts val="1400"/>
              <a:buNone/>
              <a:defRPr b="0" sz="1400">
                <a:solidFill>
                  <a:schemeClr val="l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783" name="Google Shape;783;p251"/>
          <p:cNvGrpSpPr/>
          <p:nvPr/>
        </p:nvGrpSpPr>
        <p:grpSpPr>
          <a:xfrm>
            <a:off x="8975760" y="3098414"/>
            <a:ext cx="2579630" cy="2115981"/>
            <a:chOff x="8348296" y="3098414"/>
            <a:chExt cx="3207094" cy="2115981"/>
          </a:xfrm>
        </p:grpSpPr>
        <p:sp>
          <p:nvSpPr>
            <p:cNvPr id="784" name="Google Shape;784;p251"/>
            <p:cNvSpPr/>
            <p:nvPr/>
          </p:nvSpPr>
          <p:spPr>
            <a:xfrm>
              <a:off x="8348296" y="4486068"/>
              <a:ext cx="3207094" cy="72832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785" name="Google Shape;785;p251"/>
            <p:cNvSpPr/>
            <p:nvPr/>
          </p:nvSpPr>
          <p:spPr>
            <a:xfrm flipH="1" rot="10800000">
              <a:off x="8348296" y="3098414"/>
              <a:ext cx="3207094" cy="72832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786" name="Google Shape;786;p251"/>
            <p:cNvSpPr/>
            <p:nvPr/>
          </p:nvSpPr>
          <p:spPr>
            <a:xfrm>
              <a:off x="8694314" y="3254209"/>
              <a:ext cx="2515054" cy="1804388"/>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grpSp>
      <p:sp>
        <p:nvSpPr>
          <p:cNvPr id="787" name="Google Shape;787;p251"/>
          <p:cNvSpPr txBox="1"/>
          <p:nvPr>
            <p:ph idx="14" type="body"/>
          </p:nvPr>
        </p:nvSpPr>
        <p:spPr>
          <a:xfrm>
            <a:off x="9441779" y="3345843"/>
            <a:ext cx="1647592" cy="242185"/>
          </a:xfrm>
          <a:prstGeom prst="rect">
            <a:avLst/>
          </a:prstGeom>
          <a:noFill/>
          <a:ln>
            <a:noFill/>
          </a:ln>
        </p:spPr>
        <p:txBody>
          <a:bodyPr anchorCtr="0" anchor="b" bIns="0" lIns="0" spcFirstLastPara="1" rIns="0" wrap="square" tIns="0">
            <a:normAutofit/>
          </a:bodyPr>
          <a:lstStyle>
            <a:lvl1pPr indent="-228600" lvl="0" marL="457200" algn="ctr">
              <a:lnSpc>
                <a:spcPct val="90000"/>
              </a:lnSpc>
              <a:spcBef>
                <a:spcPts val="1000"/>
              </a:spcBef>
              <a:spcAft>
                <a:spcPts val="0"/>
              </a:spcAft>
              <a:buSzPts val="1600"/>
              <a:buNone/>
              <a:defRPr b="1" sz="1600">
                <a:solidFill>
                  <a:schemeClr val="l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88" name="Google Shape;788;p251"/>
          <p:cNvSpPr txBox="1"/>
          <p:nvPr>
            <p:ph idx="15" type="body"/>
          </p:nvPr>
        </p:nvSpPr>
        <p:spPr>
          <a:xfrm>
            <a:off x="9441779" y="3684748"/>
            <a:ext cx="1647592" cy="1244059"/>
          </a:xfrm>
          <a:prstGeom prst="rect">
            <a:avLst/>
          </a:prstGeom>
          <a:noFill/>
          <a:ln>
            <a:noFill/>
          </a:ln>
        </p:spPr>
        <p:txBody>
          <a:bodyPr anchorCtr="0" anchor="ctr" bIns="0" lIns="0" spcFirstLastPara="1" rIns="0" wrap="square" tIns="0">
            <a:normAutofit/>
          </a:bodyPr>
          <a:lstStyle>
            <a:lvl1pPr indent="-228600" lvl="0" marL="457200" algn="ctr">
              <a:lnSpc>
                <a:spcPct val="90000"/>
              </a:lnSpc>
              <a:spcBef>
                <a:spcPts val="1000"/>
              </a:spcBef>
              <a:spcAft>
                <a:spcPts val="0"/>
              </a:spcAft>
              <a:buSzPts val="1400"/>
              <a:buNone/>
              <a:defRPr b="0" sz="1400">
                <a:solidFill>
                  <a:schemeClr val="l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Slide">
  <p:cSld name="Title Only Slide">
    <p:spTree>
      <p:nvGrpSpPr>
        <p:cNvPr id="41" name="Shape 41"/>
        <p:cNvGrpSpPr/>
        <p:nvPr/>
      </p:nvGrpSpPr>
      <p:grpSpPr>
        <a:xfrm>
          <a:off x="0" y="0"/>
          <a:ext cx="0" cy="0"/>
          <a:chOff x="0" y="0"/>
          <a:chExt cx="0" cy="0"/>
        </a:xfrm>
      </p:grpSpPr>
      <p:sp>
        <p:nvSpPr>
          <p:cNvPr id="42" name="Google Shape;42;p216"/>
          <p:cNvSpPr/>
          <p:nvPr/>
        </p:nvSpPr>
        <p:spPr>
          <a:xfrm>
            <a:off x="0" y="6126479"/>
            <a:ext cx="12192000" cy="738099"/>
          </a:xfrm>
          <a:prstGeom prst="rect">
            <a:avLst/>
          </a:prstGeom>
          <a:gradFill>
            <a:gsLst>
              <a:gs pos="0">
                <a:schemeClr val="accent1"/>
              </a:gs>
              <a:gs pos="100000">
                <a:schemeClr val="accent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43" name="Google Shape;43;p216"/>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lvl1pPr lvl="0" algn="l">
              <a:lnSpc>
                <a:spcPct val="90000"/>
              </a:lnSpc>
              <a:spcBef>
                <a:spcPts val="0"/>
              </a:spcBef>
              <a:spcAft>
                <a:spcPts val="0"/>
              </a:spcAft>
              <a:buClr>
                <a:schemeClr val="accent1"/>
              </a:buClr>
              <a:buSzPts val="3600"/>
              <a:buFont typeface="Montserrat"/>
              <a:buNone/>
              <a:defRPr>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4" name="Google Shape;44;p216"/>
          <p:cNvSpPr txBox="1"/>
          <p:nvPr>
            <p:ph idx="11" type="ftr"/>
          </p:nvPr>
        </p:nvSpPr>
        <p:spPr>
          <a:xfrm>
            <a:off x="636608" y="6272936"/>
            <a:ext cx="8332132" cy="365125"/>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 name="Google Shape;45;p216"/>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1" sz="1800">
                <a:solidFill>
                  <a:schemeClr val="lt1"/>
                </a:solidFill>
                <a:latin typeface="Montserrat"/>
                <a:ea typeface="Montserrat"/>
                <a:cs typeface="Montserrat"/>
                <a:sym typeface="Montserrat"/>
              </a:defRPr>
            </a:lvl1pPr>
            <a:lvl2pPr indent="0" lvl="1" marL="0" algn="r">
              <a:spcBef>
                <a:spcPts val="0"/>
              </a:spcBef>
              <a:buNone/>
              <a:defRPr b="1" sz="1800">
                <a:solidFill>
                  <a:schemeClr val="lt1"/>
                </a:solidFill>
                <a:latin typeface="Montserrat"/>
                <a:ea typeface="Montserrat"/>
                <a:cs typeface="Montserrat"/>
                <a:sym typeface="Montserrat"/>
              </a:defRPr>
            </a:lvl2pPr>
            <a:lvl3pPr indent="0" lvl="2" marL="0" algn="r">
              <a:spcBef>
                <a:spcPts val="0"/>
              </a:spcBef>
              <a:buNone/>
              <a:defRPr b="1" sz="1800">
                <a:solidFill>
                  <a:schemeClr val="lt1"/>
                </a:solidFill>
                <a:latin typeface="Montserrat"/>
                <a:ea typeface="Montserrat"/>
                <a:cs typeface="Montserrat"/>
                <a:sym typeface="Montserrat"/>
              </a:defRPr>
            </a:lvl3pPr>
            <a:lvl4pPr indent="0" lvl="3" marL="0" algn="r">
              <a:spcBef>
                <a:spcPts val="0"/>
              </a:spcBef>
              <a:buNone/>
              <a:defRPr b="1" sz="1800">
                <a:solidFill>
                  <a:schemeClr val="lt1"/>
                </a:solidFill>
                <a:latin typeface="Montserrat"/>
                <a:ea typeface="Montserrat"/>
                <a:cs typeface="Montserrat"/>
                <a:sym typeface="Montserrat"/>
              </a:defRPr>
            </a:lvl4pPr>
            <a:lvl5pPr indent="0" lvl="4" marL="0" algn="r">
              <a:spcBef>
                <a:spcPts val="0"/>
              </a:spcBef>
              <a:buNone/>
              <a:defRPr b="1" sz="1800">
                <a:solidFill>
                  <a:schemeClr val="lt1"/>
                </a:solidFill>
                <a:latin typeface="Montserrat"/>
                <a:ea typeface="Montserrat"/>
                <a:cs typeface="Montserrat"/>
                <a:sym typeface="Montserrat"/>
              </a:defRPr>
            </a:lvl5pPr>
            <a:lvl6pPr indent="0" lvl="5" marL="0" algn="r">
              <a:spcBef>
                <a:spcPts val="0"/>
              </a:spcBef>
              <a:buNone/>
              <a:defRPr b="1" sz="1800">
                <a:solidFill>
                  <a:schemeClr val="lt1"/>
                </a:solidFill>
                <a:latin typeface="Montserrat"/>
                <a:ea typeface="Montserrat"/>
                <a:cs typeface="Montserrat"/>
                <a:sym typeface="Montserrat"/>
              </a:defRPr>
            </a:lvl6pPr>
            <a:lvl7pPr indent="0" lvl="6" marL="0" algn="r">
              <a:spcBef>
                <a:spcPts val="0"/>
              </a:spcBef>
              <a:buNone/>
              <a:defRPr b="1" sz="1800">
                <a:solidFill>
                  <a:schemeClr val="lt1"/>
                </a:solidFill>
                <a:latin typeface="Montserrat"/>
                <a:ea typeface="Montserrat"/>
                <a:cs typeface="Montserrat"/>
                <a:sym typeface="Montserrat"/>
              </a:defRPr>
            </a:lvl7pPr>
            <a:lvl8pPr indent="0" lvl="7" marL="0" algn="r">
              <a:spcBef>
                <a:spcPts val="0"/>
              </a:spcBef>
              <a:buNone/>
              <a:defRPr b="1" sz="1800">
                <a:solidFill>
                  <a:schemeClr val="lt1"/>
                </a:solidFill>
                <a:latin typeface="Montserrat"/>
                <a:ea typeface="Montserrat"/>
                <a:cs typeface="Montserrat"/>
                <a:sym typeface="Montserrat"/>
              </a:defRPr>
            </a:lvl8pPr>
            <a:lvl9pPr indent="0" lvl="8" marL="0" algn="r">
              <a:spcBef>
                <a:spcPts val="0"/>
              </a:spcBef>
              <a:buNone/>
              <a:defRPr b="1" sz="1800">
                <a:solidFill>
                  <a:schemeClr val="lt1"/>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ve House Pillar Slide">
  <p:cSld name="Five House Pillar Slide">
    <p:spTree>
      <p:nvGrpSpPr>
        <p:cNvPr id="789" name="Shape 789"/>
        <p:cNvGrpSpPr/>
        <p:nvPr/>
      </p:nvGrpSpPr>
      <p:grpSpPr>
        <a:xfrm>
          <a:off x="0" y="0"/>
          <a:ext cx="0" cy="0"/>
          <a:chOff x="0" y="0"/>
          <a:chExt cx="0" cy="0"/>
        </a:xfrm>
      </p:grpSpPr>
      <p:sp>
        <p:nvSpPr>
          <p:cNvPr id="790" name="Google Shape;790;p252"/>
          <p:cNvSpPr/>
          <p:nvPr/>
        </p:nvSpPr>
        <p:spPr>
          <a:xfrm>
            <a:off x="0" y="6119900"/>
            <a:ext cx="12192000" cy="738099"/>
          </a:xfrm>
          <a:prstGeom prst="rect">
            <a:avLst/>
          </a:prstGeom>
          <a:gradFill>
            <a:gsLst>
              <a:gs pos="0">
                <a:schemeClr val="accent1"/>
              </a:gs>
              <a:gs pos="100000">
                <a:schemeClr val="accent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791" name="Google Shape;791;p252"/>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lvl1pPr lvl="0" algn="l">
              <a:lnSpc>
                <a:spcPct val="90000"/>
              </a:lnSpc>
              <a:spcBef>
                <a:spcPts val="0"/>
              </a:spcBef>
              <a:spcAft>
                <a:spcPts val="0"/>
              </a:spcAft>
              <a:buClr>
                <a:schemeClr val="accent1"/>
              </a:buClr>
              <a:buSzPts val="3600"/>
              <a:buFont typeface="Montserrat"/>
              <a:buNone/>
              <a:defRPr>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92" name="Google Shape;792;p252"/>
          <p:cNvSpPr txBox="1"/>
          <p:nvPr>
            <p:ph idx="11" type="ftr"/>
          </p:nvPr>
        </p:nvSpPr>
        <p:spPr>
          <a:xfrm>
            <a:off x="636608" y="6272936"/>
            <a:ext cx="8332132" cy="365125"/>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3" name="Google Shape;793;p252"/>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1" sz="1800">
                <a:solidFill>
                  <a:schemeClr val="lt1"/>
                </a:solidFill>
                <a:latin typeface="Montserrat"/>
                <a:ea typeface="Montserrat"/>
                <a:cs typeface="Montserrat"/>
                <a:sym typeface="Montserrat"/>
              </a:defRPr>
            </a:lvl1pPr>
            <a:lvl2pPr indent="0" lvl="1" marL="0" algn="r">
              <a:spcBef>
                <a:spcPts val="0"/>
              </a:spcBef>
              <a:buNone/>
              <a:defRPr b="1" sz="1800">
                <a:solidFill>
                  <a:schemeClr val="lt1"/>
                </a:solidFill>
                <a:latin typeface="Montserrat"/>
                <a:ea typeface="Montserrat"/>
                <a:cs typeface="Montserrat"/>
                <a:sym typeface="Montserrat"/>
              </a:defRPr>
            </a:lvl2pPr>
            <a:lvl3pPr indent="0" lvl="2" marL="0" algn="r">
              <a:spcBef>
                <a:spcPts val="0"/>
              </a:spcBef>
              <a:buNone/>
              <a:defRPr b="1" sz="1800">
                <a:solidFill>
                  <a:schemeClr val="lt1"/>
                </a:solidFill>
                <a:latin typeface="Montserrat"/>
                <a:ea typeface="Montserrat"/>
                <a:cs typeface="Montserrat"/>
                <a:sym typeface="Montserrat"/>
              </a:defRPr>
            </a:lvl3pPr>
            <a:lvl4pPr indent="0" lvl="3" marL="0" algn="r">
              <a:spcBef>
                <a:spcPts val="0"/>
              </a:spcBef>
              <a:buNone/>
              <a:defRPr b="1" sz="1800">
                <a:solidFill>
                  <a:schemeClr val="lt1"/>
                </a:solidFill>
                <a:latin typeface="Montserrat"/>
                <a:ea typeface="Montserrat"/>
                <a:cs typeface="Montserrat"/>
                <a:sym typeface="Montserrat"/>
              </a:defRPr>
            </a:lvl4pPr>
            <a:lvl5pPr indent="0" lvl="4" marL="0" algn="r">
              <a:spcBef>
                <a:spcPts val="0"/>
              </a:spcBef>
              <a:buNone/>
              <a:defRPr b="1" sz="1800">
                <a:solidFill>
                  <a:schemeClr val="lt1"/>
                </a:solidFill>
                <a:latin typeface="Montserrat"/>
                <a:ea typeface="Montserrat"/>
                <a:cs typeface="Montserrat"/>
                <a:sym typeface="Montserrat"/>
              </a:defRPr>
            </a:lvl5pPr>
            <a:lvl6pPr indent="0" lvl="5" marL="0" algn="r">
              <a:spcBef>
                <a:spcPts val="0"/>
              </a:spcBef>
              <a:buNone/>
              <a:defRPr b="1" sz="1800">
                <a:solidFill>
                  <a:schemeClr val="lt1"/>
                </a:solidFill>
                <a:latin typeface="Montserrat"/>
                <a:ea typeface="Montserrat"/>
                <a:cs typeface="Montserrat"/>
                <a:sym typeface="Montserrat"/>
              </a:defRPr>
            </a:lvl6pPr>
            <a:lvl7pPr indent="0" lvl="6" marL="0" algn="r">
              <a:spcBef>
                <a:spcPts val="0"/>
              </a:spcBef>
              <a:buNone/>
              <a:defRPr b="1" sz="1800">
                <a:solidFill>
                  <a:schemeClr val="lt1"/>
                </a:solidFill>
                <a:latin typeface="Montserrat"/>
                <a:ea typeface="Montserrat"/>
                <a:cs typeface="Montserrat"/>
                <a:sym typeface="Montserrat"/>
              </a:defRPr>
            </a:lvl7pPr>
            <a:lvl8pPr indent="0" lvl="7" marL="0" algn="r">
              <a:spcBef>
                <a:spcPts val="0"/>
              </a:spcBef>
              <a:buNone/>
              <a:defRPr b="1" sz="1800">
                <a:solidFill>
                  <a:schemeClr val="lt1"/>
                </a:solidFill>
                <a:latin typeface="Montserrat"/>
                <a:ea typeface="Montserrat"/>
                <a:cs typeface="Montserrat"/>
                <a:sym typeface="Montserrat"/>
              </a:defRPr>
            </a:lvl8pPr>
            <a:lvl9pPr indent="0" lvl="8" marL="0" algn="r">
              <a:spcBef>
                <a:spcPts val="0"/>
              </a:spcBef>
              <a:buNone/>
              <a:defRPr b="1" sz="1800">
                <a:solidFill>
                  <a:schemeClr val="lt1"/>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PH"/>
              <a:t>‹#›</a:t>
            </a:fld>
            <a:endParaRPr/>
          </a:p>
        </p:txBody>
      </p:sp>
      <p:grpSp>
        <p:nvGrpSpPr>
          <p:cNvPr id="794" name="Google Shape;794;p252"/>
          <p:cNvGrpSpPr/>
          <p:nvPr/>
        </p:nvGrpSpPr>
        <p:grpSpPr>
          <a:xfrm>
            <a:off x="636607" y="3100051"/>
            <a:ext cx="2003730" cy="2115981"/>
            <a:chOff x="1372214" y="3320276"/>
            <a:chExt cx="1393846" cy="2209353"/>
          </a:xfrm>
        </p:grpSpPr>
        <p:sp>
          <p:nvSpPr>
            <p:cNvPr id="795" name="Google Shape;795;p252"/>
            <p:cNvSpPr/>
            <p:nvPr/>
          </p:nvSpPr>
          <p:spPr>
            <a:xfrm>
              <a:off x="1372214" y="4769163"/>
              <a:ext cx="1393846" cy="760466"/>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796" name="Google Shape;796;p252"/>
            <p:cNvSpPr/>
            <p:nvPr/>
          </p:nvSpPr>
          <p:spPr>
            <a:xfrm flipH="1" rot="10800000">
              <a:off x="1372214" y="3320276"/>
              <a:ext cx="1393846" cy="760466"/>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797" name="Google Shape;797;p252"/>
            <p:cNvSpPr/>
            <p:nvPr/>
          </p:nvSpPr>
          <p:spPr>
            <a:xfrm>
              <a:off x="1522598" y="3482946"/>
              <a:ext cx="1093076" cy="188401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grpSp>
      <p:sp>
        <p:nvSpPr>
          <p:cNvPr id="798" name="Google Shape;798;p252"/>
          <p:cNvSpPr/>
          <p:nvPr/>
        </p:nvSpPr>
        <p:spPr>
          <a:xfrm>
            <a:off x="636608" y="2898202"/>
            <a:ext cx="10918784" cy="105103"/>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grpSp>
        <p:nvGrpSpPr>
          <p:cNvPr id="799" name="Google Shape;799;p252"/>
          <p:cNvGrpSpPr/>
          <p:nvPr/>
        </p:nvGrpSpPr>
        <p:grpSpPr>
          <a:xfrm>
            <a:off x="2865370" y="3098414"/>
            <a:ext cx="2003730" cy="2115981"/>
            <a:chOff x="6532876" y="3098414"/>
            <a:chExt cx="5022514" cy="2115981"/>
          </a:xfrm>
        </p:grpSpPr>
        <p:sp>
          <p:nvSpPr>
            <p:cNvPr id="800" name="Google Shape;800;p252"/>
            <p:cNvSpPr/>
            <p:nvPr/>
          </p:nvSpPr>
          <p:spPr>
            <a:xfrm>
              <a:off x="6532876" y="4486068"/>
              <a:ext cx="5022514" cy="72832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801" name="Google Shape;801;p252"/>
            <p:cNvSpPr/>
            <p:nvPr/>
          </p:nvSpPr>
          <p:spPr>
            <a:xfrm flipH="1" rot="10800000">
              <a:off x="6532876" y="3098414"/>
              <a:ext cx="5022514" cy="72832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802" name="Google Shape;802;p252"/>
            <p:cNvSpPr/>
            <p:nvPr/>
          </p:nvSpPr>
          <p:spPr>
            <a:xfrm>
              <a:off x="7074762" y="3254209"/>
              <a:ext cx="3938735" cy="1804388"/>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grpSp>
      <p:sp>
        <p:nvSpPr>
          <p:cNvPr id="803" name="Google Shape;803;p252"/>
          <p:cNvSpPr/>
          <p:nvPr/>
        </p:nvSpPr>
        <p:spPr>
          <a:xfrm>
            <a:off x="636608" y="5312778"/>
            <a:ext cx="10918784" cy="469553"/>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804" name="Google Shape;804;p252"/>
          <p:cNvSpPr/>
          <p:nvPr/>
        </p:nvSpPr>
        <p:spPr>
          <a:xfrm>
            <a:off x="636607" y="1753818"/>
            <a:ext cx="10918783" cy="1046676"/>
          </a:xfrm>
          <a:custGeom>
            <a:rect b="b" l="l" r="r" t="t"/>
            <a:pathLst>
              <a:path extrusionOk="0" h="1135117" w="8295190">
                <a:moveTo>
                  <a:pt x="4147595" y="0"/>
                </a:moveTo>
                <a:lnTo>
                  <a:pt x="8295190" y="862368"/>
                </a:lnTo>
                <a:lnTo>
                  <a:pt x="8295190" y="1135117"/>
                </a:lnTo>
                <a:lnTo>
                  <a:pt x="0" y="1135117"/>
                </a:lnTo>
                <a:lnTo>
                  <a:pt x="0" y="862368"/>
                </a:lnTo>
                <a:lnTo>
                  <a:pt x="4147595" y="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805" name="Google Shape;805;p252"/>
          <p:cNvSpPr txBox="1"/>
          <p:nvPr>
            <p:ph idx="1" type="body"/>
          </p:nvPr>
        </p:nvSpPr>
        <p:spPr>
          <a:xfrm>
            <a:off x="5233292" y="2075808"/>
            <a:ext cx="1725411" cy="242185"/>
          </a:xfrm>
          <a:prstGeom prst="rect">
            <a:avLst/>
          </a:prstGeom>
          <a:noFill/>
          <a:ln>
            <a:noFill/>
          </a:ln>
        </p:spPr>
        <p:txBody>
          <a:bodyPr anchorCtr="0" anchor="b" bIns="0" lIns="0" spcFirstLastPara="1" rIns="0" wrap="square" tIns="0">
            <a:normAutofit/>
          </a:bodyPr>
          <a:lstStyle>
            <a:lvl1pPr indent="-228600" lvl="0" marL="457200" algn="ctr">
              <a:lnSpc>
                <a:spcPct val="90000"/>
              </a:lnSpc>
              <a:spcBef>
                <a:spcPts val="1000"/>
              </a:spcBef>
              <a:spcAft>
                <a:spcPts val="0"/>
              </a:spcAft>
              <a:buSzPts val="1600"/>
              <a:buNone/>
              <a:defRPr b="1" sz="1600">
                <a:solidFill>
                  <a:schemeClr val="l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06" name="Google Shape;806;p252"/>
          <p:cNvSpPr txBox="1"/>
          <p:nvPr>
            <p:ph idx="2" type="body"/>
          </p:nvPr>
        </p:nvSpPr>
        <p:spPr>
          <a:xfrm>
            <a:off x="1869184" y="2412091"/>
            <a:ext cx="8453628" cy="250964"/>
          </a:xfrm>
          <a:prstGeom prst="rect">
            <a:avLst/>
          </a:prstGeom>
          <a:noFill/>
          <a:ln>
            <a:noFill/>
          </a:ln>
        </p:spPr>
        <p:txBody>
          <a:bodyPr anchorCtr="0" anchor="ctr" bIns="0" lIns="0" spcFirstLastPara="1" rIns="0" wrap="square" tIns="0">
            <a:normAutofit/>
          </a:bodyPr>
          <a:lstStyle>
            <a:lvl1pPr indent="-228600" lvl="0" marL="457200" algn="ctr">
              <a:lnSpc>
                <a:spcPct val="90000"/>
              </a:lnSpc>
              <a:spcBef>
                <a:spcPts val="1000"/>
              </a:spcBef>
              <a:spcAft>
                <a:spcPts val="0"/>
              </a:spcAft>
              <a:buSzPts val="1400"/>
              <a:buNone/>
              <a:defRPr b="0" sz="1400">
                <a:solidFill>
                  <a:schemeClr val="l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07" name="Google Shape;807;p252"/>
          <p:cNvSpPr txBox="1"/>
          <p:nvPr>
            <p:ph idx="3" type="body"/>
          </p:nvPr>
        </p:nvSpPr>
        <p:spPr>
          <a:xfrm>
            <a:off x="991388" y="3345843"/>
            <a:ext cx="1279800" cy="242185"/>
          </a:xfrm>
          <a:prstGeom prst="rect">
            <a:avLst/>
          </a:prstGeom>
          <a:noFill/>
          <a:ln>
            <a:noFill/>
          </a:ln>
        </p:spPr>
        <p:txBody>
          <a:bodyPr anchorCtr="0" anchor="b" bIns="0" lIns="0" spcFirstLastPara="1" rIns="0" wrap="square" tIns="0">
            <a:normAutofit/>
          </a:bodyPr>
          <a:lstStyle>
            <a:lvl1pPr indent="-228600" lvl="0" marL="457200" algn="ctr">
              <a:lnSpc>
                <a:spcPct val="90000"/>
              </a:lnSpc>
              <a:spcBef>
                <a:spcPts val="1000"/>
              </a:spcBef>
              <a:spcAft>
                <a:spcPts val="0"/>
              </a:spcAft>
              <a:buSzPts val="1200"/>
              <a:buNone/>
              <a:defRPr b="1" sz="1200">
                <a:solidFill>
                  <a:schemeClr val="l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08" name="Google Shape;808;p252"/>
          <p:cNvSpPr txBox="1"/>
          <p:nvPr>
            <p:ph idx="4" type="body"/>
          </p:nvPr>
        </p:nvSpPr>
        <p:spPr>
          <a:xfrm>
            <a:off x="991388" y="3684748"/>
            <a:ext cx="1279800" cy="1244059"/>
          </a:xfrm>
          <a:prstGeom prst="rect">
            <a:avLst/>
          </a:prstGeom>
          <a:noFill/>
          <a:ln>
            <a:noFill/>
          </a:ln>
        </p:spPr>
        <p:txBody>
          <a:bodyPr anchorCtr="0" anchor="ctr" bIns="0" lIns="0" spcFirstLastPara="1" rIns="0" wrap="square" tIns="0">
            <a:normAutofit/>
          </a:bodyPr>
          <a:lstStyle>
            <a:lvl1pPr indent="-228600" lvl="0" marL="457200" algn="ctr">
              <a:lnSpc>
                <a:spcPct val="90000"/>
              </a:lnSpc>
              <a:spcBef>
                <a:spcPts val="1000"/>
              </a:spcBef>
              <a:spcAft>
                <a:spcPts val="0"/>
              </a:spcAft>
              <a:buSzPts val="1100"/>
              <a:buNone/>
              <a:defRPr b="0" sz="1100">
                <a:solidFill>
                  <a:schemeClr val="l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09" name="Google Shape;809;p252"/>
          <p:cNvSpPr txBox="1"/>
          <p:nvPr>
            <p:ph idx="5" type="body"/>
          </p:nvPr>
        </p:nvSpPr>
        <p:spPr>
          <a:xfrm>
            <a:off x="3227351" y="3345843"/>
            <a:ext cx="1279768" cy="242185"/>
          </a:xfrm>
          <a:prstGeom prst="rect">
            <a:avLst/>
          </a:prstGeom>
          <a:noFill/>
          <a:ln>
            <a:noFill/>
          </a:ln>
        </p:spPr>
        <p:txBody>
          <a:bodyPr anchorCtr="0" anchor="b" bIns="0" lIns="0" spcFirstLastPara="1" rIns="0" wrap="square" tIns="0">
            <a:normAutofit/>
          </a:bodyPr>
          <a:lstStyle>
            <a:lvl1pPr indent="-228600" lvl="0" marL="457200" algn="ctr">
              <a:lnSpc>
                <a:spcPct val="90000"/>
              </a:lnSpc>
              <a:spcBef>
                <a:spcPts val="1000"/>
              </a:spcBef>
              <a:spcAft>
                <a:spcPts val="0"/>
              </a:spcAft>
              <a:buSzPts val="1200"/>
              <a:buNone/>
              <a:defRPr b="1" sz="1200">
                <a:solidFill>
                  <a:schemeClr val="l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0" name="Google Shape;810;p252"/>
          <p:cNvSpPr txBox="1"/>
          <p:nvPr>
            <p:ph idx="6" type="body"/>
          </p:nvPr>
        </p:nvSpPr>
        <p:spPr>
          <a:xfrm>
            <a:off x="3227351" y="3684748"/>
            <a:ext cx="1279768" cy="1244059"/>
          </a:xfrm>
          <a:prstGeom prst="rect">
            <a:avLst/>
          </a:prstGeom>
          <a:noFill/>
          <a:ln>
            <a:noFill/>
          </a:ln>
        </p:spPr>
        <p:txBody>
          <a:bodyPr anchorCtr="0" anchor="ctr" bIns="0" lIns="0" spcFirstLastPara="1" rIns="0" wrap="square" tIns="0">
            <a:normAutofit/>
          </a:bodyPr>
          <a:lstStyle>
            <a:lvl1pPr indent="-228600" lvl="0" marL="457200" algn="ctr">
              <a:lnSpc>
                <a:spcPct val="90000"/>
              </a:lnSpc>
              <a:spcBef>
                <a:spcPts val="1000"/>
              </a:spcBef>
              <a:spcAft>
                <a:spcPts val="0"/>
              </a:spcAft>
              <a:buSzPts val="1100"/>
              <a:buNone/>
              <a:defRPr b="0" sz="1100">
                <a:solidFill>
                  <a:schemeClr val="l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1" name="Google Shape;811;p252"/>
          <p:cNvSpPr txBox="1"/>
          <p:nvPr>
            <p:ph idx="7" type="body"/>
          </p:nvPr>
        </p:nvSpPr>
        <p:spPr>
          <a:xfrm>
            <a:off x="1178493" y="5425576"/>
            <a:ext cx="1725411" cy="242185"/>
          </a:xfrm>
          <a:prstGeom prst="rect">
            <a:avLst/>
          </a:prstGeom>
          <a:noFill/>
          <a:ln>
            <a:noFill/>
          </a:ln>
        </p:spPr>
        <p:txBody>
          <a:bodyPr anchorCtr="0" anchor="b" bIns="0" lIns="0" spcFirstLastPara="1" rIns="0" wrap="square" tIns="0">
            <a:normAutofit/>
          </a:bodyPr>
          <a:lstStyle>
            <a:lvl1pPr indent="-228600" lvl="0" marL="457200" algn="ctr">
              <a:lnSpc>
                <a:spcPct val="90000"/>
              </a:lnSpc>
              <a:spcBef>
                <a:spcPts val="1000"/>
              </a:spcBef>
              <a:spcAft>
                <a:spcPts val="0"/>
              </a:spcAft>
              <a:buSzPts val="1600"/>
              <a:buNone/>
              <a:defRPr b="1" sz="1600">
                <a:solidFill>
                  <a:schemeClr val="dk2"/>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2" name="Google Shape;812;p252"/>
          <p:cNvSpPr txBox="1"/>
          <p:nvPr>
            <p:ph idx="8" type="body"/>
          </p:nvPr>
        </p:nvSpPr>
        <p:spPr>
          <a:xfrm>
            <a:off x="2979420" y="5425576"/>
            <a:ext cx="8034077" cy="250964"/>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1400"/>
              <a:buNone/>
              <a:defRPr b="0" sz="1400">
                <a:solidFill>
                  <a:schemeClr val="dk2"/>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813" name="Google Shape;813;p252"/>
          <p:cNvGrpSpPr/>
          <p:nvPr/>
        </p:nvGrpSpPr>
        <p:grpSpPr>
          <a:xfrm>
            <a:off x="5094133" y="3098414"/>
            <a:ext cx="2003730" cy="2115981"/>
            <a:chOff x="8348296" y="3098414"/>
            <a:chExt cx="3207094" cy="2115981"/>
          </a:xfrm>
        </p:grpSpPr>
        <p:sp>
          <p:nvSpPr>
            <p:cNvPr id="814" name="Google Shape;814;p252"/>
            <p:cNvSpPr/>
            <p:nvPr/>
          </p:nvSpPr>
          <p:spPr>
            <a:xfrm>
              <a:off x="8348296" y="4486068"/>
              <a:ext cx="3207094" cy="72832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815" name="Google Shape;815;p252"/>
            <p:cNvSpPr/>
            <p:nvPr/>
          </p:nvSpPr>
          <p:spPr>
            <a:xfrm flipH="1" rot="10800000">
              <a:off x="8348296" y="3098414"/>
              <a:ext cx="3207094" cy="72832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816" name="Google Shape;816;p252"/>
            <p:cNvSpPr/>
            <p:nvPr/>
          </p:nvSpPr>
          <p:spPr>
            <a:xfrm>
              <a:off x="8694314" y="3254209"/>
              <a:ext cx="2515054" cy="1804388"/>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grpSp>
      <p:sp>
        <p:nvSpPr>
          <p:cNvPr id="817" name="Google Shape;817;p252"/>
          <p:cNvSpPr txBox="1"/>
          <p:nvPr>
            <p:ph idx="9" type="body"/>
          </p:nvPr>
        </p:nvSpPr>
        <p:spPr>
          <a:xfrm>
            <a:off x="5456114" y="3345843"/>
            <a:ext cx="1279768" cy="242185"/>
          </a:xfrm>
          <a:prstGeom prst="rect">
            <a:avLst/>
          </a:prstGeom>
          <a:noFill/>
          <a:ln>
            <a:noFill/>
          </a:ln>
        </p:spPr>
        <p:txBody>
          <a:bodyPr anchorCtr="0" anchor="b" bIns="0" lIns="0" spcFirstLastPara="1" rIns="0" wrap="square" tIns="0">
            <a:normAutofit/>
          </a:bodyPr>
          <a:lstStyle>
            <a:lvl1pPr indent="-228600" lvl="0" marL="457200" algn="ctr">
              <a:lnSpc>
                <a:spcPct val="90000"/>
              </a:lnSpc>
              <a:spcBef>
                <a:spcPts val="1000"/>
              </a:spcBef>
              <a:spcAft>
                <a:spcPts val="0"/>
              </a:spcAft>
              <a:buSzPts val="1200"/>
              <a:buNone/>
              <a:defRPr b="1" sz="1200">
                <a:solidFill>
                  <a:schemeClr val="l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8" name="Google Shape;818;p252"/>
          <p:cNvSpPr txBox="1"/>
          <p:nvPr>
            <p:ph idx="13" type="body"/>
          </p:nvPr>
        </p:nvSpPr>
        <p:spPr>
          <a:xfrm>
            <a:off x="5456114" y="3684748"/>
            <a:ext cx="1279768" cy="1244059"/>
          </a:xfrm>
          <a:prstGeom prst="rect">
            <a:avLst/>
          </a:prstGeom>
          <a:noFill/>
          <a:ln>
            <a:noFill/>
          </a:ln>
        </p:spPr>
        <p:txBody>
          <a:bodyPr anchorCtr="0" anchor="ctr" bIns="0" lIns="0" spcFirstLastPara="1" rIns="0" wrap="square" tIns="0">
            <a:normAutofit/>
          </a:bodyPr>
          <a:lstStyle>
            <a:lvl1pPr indent="-228600" lvl="0" marL="457200" algn="ctr">
              <a:lnSpc>
                <a:spcPct val="90000"/>
              </a:lnSpc>
              <a:spcBef>
                <a:spcPts val="1000"/>
              </a:spcBef>
              <a:spcAft>
                <a:spcPts val="0"/>
              </a:spcAft>
              <a:buSzPts val="1100"/>
              <a:buNone/>
              <a:defRPr b="0" sz="1100">
                <a:solidFill>
                  <a:schemeClr val="l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819" name="Google Shape;819;p252"/>
          <p:cNvGrpSpPr/>
          <p:nvPr/>
        </p:nvGrpSpPr>
        <p:grpSpPr>
          <a:xfrm>
            <a:off x="7322896" y="3098414"/>
            <a:ext cx="2003730" cy="2115981"/>
            <a:chOff x="8348296" y="3098414"/>
            <a:chExt cx="3207094" cy="2115981"/>
          </a:xfrm>
        </p:grpSpPr>
        <p:sp>
          <p:nvSpPr>
            <p:cNvPr id="820" name="Google Shape;820;p252"/>
            <p:cNvSpPr/>
            <p:nvPr/>
          </p:nvSpPr>
          <p:spPr>
            <a:xfrm>
              <a:off x="8348296" y="4486068"/>
              <a:ext cx="3207094" cy="72832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821" name="Google Shape;821;p252"/>
            <p:cNvSpPr/>
            <p:nvPr/>
          </p:nvSpPr>
          <p:spPr>
            <a:xfrm flipH="1" rot="10800000">
              <a:off x="8348296" y="3098414"/>
              <a:ext cx="3207094" cy="72832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822" name="Google Shape;822;p252"/>
            <p:cNvSpPr/>
            <p:nvPr/>
          </p:nvSpPr>
          <p:spPr>
            <a:xfrm>
              <a:off x="8694314" y="3254209"/>
              <a:ext cx="2515054" cy="1804388"/>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grpSp>
      <p:sp>
        <p:nvSpPr>
          <p:cNvPr id="823" name="Google Shape;823;p252"/>
          <p:cNvSpPr txBox="1"/>
          <p:nvPr>
            <p:ph idx="14" type="body"/>
          </p:nvPr>
        </p:nvSpPr>
        <p:spPr>
          <a:xfrm>
            <a:off x="7684877" y="3345843"/>
            <a:ext cx="1279768" cy="242185"/>
          </a:xfrm>
          <a:prstGeom prst="rect">
            <a:avLst/>
          </a:prstGeom>
          <a:noFill/>
          <a:ln>
            <a:noFill/>
          </a:ln>
        </p:spPr>
        <p:txBody>
          <a:bodyPr anchorCtr="0" anchor="b" bIns="0" lIns="0" spcFirstLastPara="1" rIns="0" wrap="square" tIns="0">
            <a:normAutofit/>
          </a:bodyPr>
          <a:lstStyle>
            <a:lvl1pPr indent="-228600" lvl="0" marL="457200" algn="ctr">
              <a:lnSpc>
                <a:spcPct val="90000"/>
              </a:lnSpc>
              <a:spcBef>
                <a:spcPts val="1000"/>
              </a:spcBef>
              <a:spcAft>
                <a:spcPts val="0"/>
              </a:spcAft>
              <a:buSzPts val="1200"/>
              <a:buNone/>
              <a:defRPr b="1" sz="1200">
                <a:solidFill>
                  <a:schemeClr val="l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24" name="Google Shape;824;p252"/>
          <p:cNvSpPr txBox="1"/>
          <p:nvPr>
            <p:ph idx="15" type="body"/>
          </p:nvPr>
        </p:nvSpPr>
        <p:spPr>
          <a:xfrm>
            <a:off x="7684877" y="3684748"/>
            <a:ext cx="1279768" cy="1244059"/>
          </a:xfrm>
          <a:prstGeom prst="rect">
            <a:avLst/>
          </a:prstGeom>
          <a:noFill/>
          <a:ln>
            <a:noFill/>
          </a:ln>
        </p:spPr>
        <p:txBody>
          <a:bodyPr anchorCtr="0" anchor="ctr" bIns="0" lIns="0" spcFirstLastPara="1" rIns="0" wrap="square" tIns="0">
            <a:normAutofit/>
          </a:bodyPr>
          <a:lstStyle>
            <a:lvl1pPr indent="-228600" lvl="0" marL="457200" algn="ctr">
              <a:lnSpc>
                <a:spcPct val="90000"/>
              </a:lnSpc>
              <a:spcBef>
                <a:spcPts val="1000"/>
              </a:spcBef>
              <a:spcAft>
                <a:spcPts val="0"/>
              </a:spcAft>
              <a:buSzPts val="1100"/>
              <a:buNone/>
              <a:defRPr b="0" sz="1100">
                <a:solidFill>
                  <a:schemeClr val="l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825" name="Google Shape;825;p252"/>
          <p:cNvGrpSpPr/>
          <p:nvPr/>
        </p:nvGrpSpPr>
        <p:grpSpPr>
          <a:xfrm>
            <a:off x="9551660" y="3098414"/>
            <a:ext cx="2003730" cy="2115981"/>
            <a:chOff x="8348296" y="3098414"/>
            <a:chExt cx="3207094" cy="2115981"/>
          </a:xfrm>
        </p:grpSpPr>
        <p:sp>
          <p:nvSpPr>
            <p:cNvPr id="826" name="Google Shape;826;p252"/>
            <p:cNvSpPr/>
            <p:nvPr/>
          </p:nvSpPr>
          <p:spPr>
            <a:xfrm>
              <a:off x="8348296" y="4486068"/>
              <a:ext cx="3207094" cy="72832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827" name="Google Shape;827;p252"/>
            <p:cNvSpPr/>
            <p:nvPr/>
          </p:nvSpPr>
          <p:spPr>
            <a:xfrm flipH="1" rot="10800000">
              <a:off x="8348296" y="3098414"/>
              <a:ext cx="3207094" cy="72832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828" name="Google Shape;828;p252"/>
            <p:cNvSpPr/>
            <p:nvPr/>
          </p:nvSpPr>
          <p:spPr>
            <a:xfrm>
              <a:off x="8694314" y="3254209"/>
              <a:ext cx="2515054" cy="1804388"/>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grpSp>
      <p:sp>
        <p:nvSpPr>
          <p:cNvPr id="829" name="Google Shape;829;p252"/>
          <p:cNvSpPr txBox="1"/>
          <p:nvPr>
            <p:ph idx="16" type="body"/>
          </p:nvPr>
        </p:nvSpPr>
        <p:spPr>
          <a:xfrm>
            <a:off x="9913641" y="3345843"/>
            <a:ext cx="1279768" cy="242185"/>
          </a:xfrm>
          <a:prstGeom prst="rect">
            <a:avLst/>
          </a:prstGeom>
          <a:noFill/>
          <a:ln>
            <a:noFill/>
          </a:ln>
        </p:spPr>
        <p:txBody>
          <a:bodyPr anchorCtr="0" anchor="b" bIns="0" lIns="0" spcFirstLastPara="1" rIns="0" wrap="square" tIns="0">
            <a:normAutofit/>
          </a:bodyPr>
          <a:lstStyle>
            <a:lvl1pPr indent="-228600" lvl="0" marL="457200" algn="ctr">
              <a:lnSpc>
                <a:spcPct val="90000"/>
              </a:lnSpc>
              <a:spcBef>
                <a:spcPts val="1000"/>
              </a:spcBef>
              <a:spcAft>
                <a:spcPts val="0"/>
              </a:spcAft>
              <a:buSzPts val="1200"/>
              <a:buNone/>
              <a:defRPr b="1" sz="1200">
                <a:solidFill>
                  <a:schemeClr val="l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30" name="Google Shape;830;p252"/>
          <p:cNvSpPr txBox="1"/>
          <p:nvPr>
            <p:ph idx="17" type="body"/>
          </p:nvPr>
        </p:nvSpPr>
        <p:spPr>
          <a:xfrm>
            <a:off x="9913641" y="3684748"/>
            <a:ext cx="1279768" cy="1244059"/>
          </a:xfrm>
          <a:prstGeom prst="rect">
            <a:avLst/>
          </a:prstGeom>
          <a:noFill/>
          <a:ln>
            <a:noFill/>
          </a:ln>
        </p:spPr>
        <p:txBody>
          <a:bodyPr anchorCtr="0" anchor="ctr" bIns="0" lIns="0" spcFirstLastPara="1" rIns="0" wrap="square" tIns="0">
            <a:normAutofit/>
          </a:bodyPr>
          <a:lstStyle>
            <a:lvl1pPr indent="-228600" lvl="0" marL="457200" algn="ctr">
              <a:lnSpc>
                <a:spcPct val="90000"/>
              </a:lnSpc>
              <a:spcBef>
                <a:spcPts val="1000"/>
              </a:spcBef>
              <a:spcAft>
                <a:spcPts val="0"/>
              </a:spcAft>
              <a:buSzPts val="1100"/>
              <a:buNone/>
              <a:defRPr b="0" sz="1100">
                <a:solidFill>
                  <a:schemeClr val="l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x House Pillar Slide">
  <p:cSld name="Six House Pillar Slide">
    <p:spTree>
      <p:nvGrpSpPr>
        <p:cNvPr id="831" name="Shape 831"/>
        <p:cNvGrpSpPr/>
        <p:nvPr/>
      </p:nvGrpSpPr>
      <p:grpSpPr>
        <a:xfrm>
          <a:off x="0" y="0"/>
          <a:ext cx="0" cy="0"/>
          <a:chOff x="0" y="0"/>
          <a:chExt cx="0" cy="0"/>
        </a:xfrm>
      </p:grpSpPr>
      <p:sp>
        <p:nvSpPr>
          <p:cNvPr id="832" name="Google Shape;832;p253"/>
          <p:cNvSpPr/>
          <p:nvPr/>
        </p:nvSpPr>
        <p:spPr>
          <a:xfrm>
            <a:off x="0" y="6119900"/>
            <a:ext cx="12192000" cy="738099"/>
          </a:xfrm>
          <a:prstGeom prst="rect">
            <a:avLst/>
          </a:prstGeom>
          <a:gradFill>
            <a:gsLst>
              <a:gs pos="0">
                <a:schemeClr val="accent1"/>
              </a:gs>
              <a:gs pos="100000">
                <a:schemeClr val="accent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833" name="Google Shape;833;p253"/>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lvl1pPr lvl="0" algn="l">
              <a:lnSpc>
                <a:spcPct val="90000"/>
              </a:lnSpc>
              <a:spcBef>
                <a:spcPts val="0"/>
              </a:spcBef>
              <a:spcAft>
                <a:spcPts val="0"/>
              </a:spcAft>
              <a:buClr>
                <a:schemeClr val="accent1"/>
              </a:buClr>
              <a:buSzPts val="3600"/>
              <a:buFont typeface="Montserrat"/>
              <a:buNone/>
              <a:defRPr>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34" name="Google Shape;834;p253"/>
          <p:cNvSpPr txBox="1"/>
          <p:nvPr>
            <p:ph idx="11" type="ftr"/>
          </p:nvPr>
        </p:nvSpPr>
        <p:spPr>
          <a:xfrm>
            <a:off x="636608" y="6272936"/>
            <a:ext cx="8332132" cy="365125"/>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5" name="Google Shape;835;p253"/>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1" sz="1800">
                <a:solidFill>
                  <a:schemeClr val="lt1"/>
                </a:solidFill>
                <a:latin typeface="Montserrat"/>
                <a:ea typeface="Montserrat"/>
                <a:cs typeface="Montserrat"/>
                <a:sym typeface="Montserrat"/>
              </a:defRPr>
            </a:lvl1pPr>
            <a:lvl2pPr indent="0" lvl="1" marL="0" algn="r">
              <a:spcBef>
                <a:spcPts val="0"/>
              </a:spcBef>
              <a:buNone/>
              <a:defRPr b="1" sz="1800">
                <a:solidFill>
                  <a:schemeClr val="lt1"/>
                </a:solidFill>
                <a:latin typeface="Montserrat"/>
                <a:ea typeface="Montserrat"/>
                <a:cs typeface="Montserrat"/>
                <a:sym typeface="Montserrat"/>
              </a:defRPr>
            </a:lvl2pPr>
            <a:lvl3pPr indent="0" lvl="2" marL="0" algn="r">
              <a:spcBef>
                <a:spcPts val="0"/>
              </a:spcBef>
              <a:buNone/>
              <a:defRPr b="1" sz="1800">
                <a:solidFill>
                  <a:schemeClr val="lt1"/>
                </a:solidFill>
                <a:latin typeface="Montserrat"/>
                <a:ea typeface="Montserrat"/>
                <a:cs typeface="Montserrat"/>
                <a:sym typeface="Montserrat"/>
              </a:defRPr>
            </a:lvl3pPr>
            <a:lvl4pPr indent="0" lvl="3" marL="0" algn="r">
              <a:spcBef>
                <a:spcPts val="0"/>
              </a:spcBef>
              <a:buNone/>
              <a:defRPr b="1" sz="1800">
                <a:solidFill>
                  <a:schemeClr val="lt1"/>
                </a:solidFill>
                <a:latin typeface="Montserrat"/>
                <a:ea typeface="Montserrat"/>
                <a:cs typeface="Montserrat"/>
                <a:sym typeface="Montserrat"/>
              </a:defRPr>
            </a:lvl4pPr>
            <a:lvl5pPr indent="0" lvl="4" marL="0" algn="r">
              <a:spcBef>
                <a:spcPts val="0"/>
              </a:spcBef>
              <a:buNone/>
              <a:defRPr b="1" sz="1800">
                <a:solidFill>
                  <a:schemeClr val="lt1"/>
                </a:solidFill>
                <a:latin typeface="Montserrat"/>
                <a:ea typeface="Montserrat"/>
                <a:cs typeface="Montserrat"/>
                <a:sym typeface="Montserrat"/>
              </a:defRPr>
            </a:lvl5pPr>
            <a:lvl6pPr indent="0" lvl="5" marL="0" algn="r">
              <a:spcBef>
                <a:spcPts val="0"/>
              </a:spcBef>
              <a:buNone/>
              <a:defRPr b="1" sz="1800">
                <a:solidFill>
                  <a:schemeClr val="lt1"/>
                </a:solidFill>
                <a:latin typeface="Montserrat"/>
                <a:ea typeface="Montserrat"/>
                <a:cs typeface="Montserrat"/>
                <a:sym typeface="Montserrat"/>
              </a:defRPr>
            </a:lvl6pPr>
            <a:lvl7pPr indent="0" lvl="6" marL="0" algn="r">
              <a:spcBef>
                <a:spcPts val="0"/>
              </a:spcBef>
              <a:buNone/>
              <a:defRPr b="1" sz="1800">
                <a:solidFill>
                  <a:schemeClr val="lt1"/>
                </a:solidFill>
                <a:latin typeface="Montserrat"/>
                <a:ea typeface="Montserrat"/>
                <a:cs typeface="Montserrat"/>
                <a:sym typeface="Montserrat"/>
              </a:defRPr>
            </a:lvl7pPr>
            <a:lvl8pPr indent="0" lvl="7" marL="0" algn="r">
              <a:spcBef>
                <a:spcPts val="0"/>
              </a:spcBef>
              <a:buNone/>
              <a:defRPr b="1" sz="1800">
                <a:solidFill>
                  <a:schemeClr val="lt1"/>
                </a:solidFill>
                <a:latin typeface="Montserrat"/>
                <a:ea typeface="Montserrat"/>
                <a:cs typeface="Montserrat"/>
                <a:sym typeface="Montserrat"/>
              </a:defRPr>
            </a:lvl8pPr>
            <a:lvl9pPr indent="0" lvl="8" marL="0" algn="r">
              <a:spcBef>
                <a:spcPts val="0"/>
              </a:spcBef>
              <a:buNone/>
              <a:defRPr b="1" sz="1800">
                <a:solidFill>
                  <a:schemeClr val="lt1"/>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PH"/>
              <a:t>‹#›</a:t>
            </a:fld>
            <a:endParaRPr/>
          </a:p>
        </p:txBody>
      </p:sp>
      <p:grpSp>
        <p:nvGrpSpPr>
          <p:cNvPr id="836" name="Google Shape;836;p253"/>
          <p:cNvGrpSpPr/>
          <p:nvPr/>
        </p:nvGrpSpPr>
        <p:grpSpPr>
          <a:xfrm>
            <a:off x="636607" y="3100051"/>
            <a:ext cx="1554146" cy="2115981"/>
            <a:chOff x="1372214" y="3320276"/>
            <a:chExt cx="1393846" cy="2209353"/>
          </a:xfrm>
        </p:grpSpPr>
        <p:sp>
          <p:nvSpPr>
            <p:cNvPr id="837" name="Google Shape;837;p253"/>
            <p:cNvSpPr/>
            <p:nvPr/>
          </p:nvSpPr>
          <p:spPr>
            <a:xfrm>
              <a:off x="1372214" y="4769163"/>
              <a:ext cx="1393846" cy="760466"/>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838" name="Google Shape;838;p253"/>
            <p:cNvSpPr/>
            <p:nvPr/>
          </p:nvSpPr>
          <p:spPr>
            <a:xfrm flipH="1" rot="10800000">
              <a:off x="1372214" y="3320276"/>
              <a:ext cx="1393846" cy="760466"/>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839" name="Google Shape;839;p253"/>
            <p:cNvSpPr/>
            <p:nvPr/>
          </p:nvSpPr>
          <p:spPr>
            <a:xfrm>
              <a:off x="1522598" y="3482946"/>
              <a:ext cx="1093076" cy="188401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grpSp>
      <p:sp>
        <p:nvSpPr>
          <p:cNvPr id="840" name="Google Shape;840;p253"/>
          <p:cNvSpPr/>
          <p:nvPr/>
        </p:nvSpPr>
        <p:spPr>
          <a:xfrm>
            <a:off x="636608" y="2898202"/>
            <a:ext cx="10918784" cy="105103"/>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grpSp>
        <p:nvGrpSpPr>
          <p:cNvPr id="841" name="Google Shape;841;p253"/>
          <p:cNvGrpSpPr/>
          <p:nvPr/>
        </p:nvGrpSpPr>
        <p:grpSpPr>
          <a:xfrm>
            <a:off x="2509534" y="3098414"/>
            <a:ext cx="1554146" cy="2115981"/>
            <a:chOff x="6532876" y="3098414"/>
            <a:chExt cx="5022514" cy="2115981"/>
          </a:xfrm>
        </p:grpSpPr>
        <p:sp>
          <p:nvSpPr>
            <p:cNvPr id="842" name="Google Shape;842;p253"/>
            <p:cNvSpPr/>
            <p:nvPr/>
          </p:nvSpPr>
          <p:spPr>
            <a:xfrm>
              <a:off x="6532876" y="4486068"/>
              <a:ext cx="5022514" cy="72832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843" name="Google Shape;843;p253"/>
            <p:cNvSpPr/>
            <p:nvPr/>
          </p:nvSpPr>
          <p:spPr>
            <a:xfrm flipH="1" rot="10800000">
              <a:off x="6532876" y="3098414"/>
              <a:ext cx="5022514" cy="72832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844" name="Google Shape;844;p253"/>
            <p:cNvSpPr/>
            <p:nvPr/>
          </p:nvSpPr>
          <p:spPr>
            <a:xfrm>
              <a:off x="7074762" y="3254209"/>
              <a:ext cx="3938735" cy="1804388"/>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grpSp>
      <p:sp>
        <p:nvSpPr>
          <p:cNvPr id="845" name="Google Shape;845;p253"/>
          <p:cNvSpPr/>
          <p:nvPr/>
        </p:nvSpPr>
        <p:spPr>
          <a:xfrm>
            <a:off x="636608" y="5312778"/>
            <a:ext cx="10918784" cy="469553"/>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846" name="Google Shape;846;p253"/>
          <p:cNvSpPr/>
          <p:nvPr/>
        </p:nvSpPr>
        <p:spPr>
          <a:xfrm>
            <a:off x="636607" y="1753818"/>
            <a:ext cx="10918783" cy="1046676"/>
          </a:xfrm>
          <a:custGeom>
            <a:rect b="b" l="l" r="r" t="t"/>
            <a:pathLst>
              <a:path extrusionOk="0" h="1135117" w="8295190">
                <a:moveTo>
                  <a:pt x="4147595" y="0"/>
                </a:moveTo>
                <a:lnTo>
                  <a:pt x="8295190" y="862368"/>
                </a:lnTo>
                <a:lnTo>
                  <a:pt x="8295190" y="1135117"/>
                </a:lnTo>
                <a:lnTo>
                  <a:pt x="0" y="1135117"/>
                </a:lnTo>
                <a:lnTo>
                  <a:pt x="0" y="862368"/>
                </a:lnTo>
                <a:lnTo>
                  <a:pt x="4147595" y="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847" name="Google Shape;847;p253"/>
          <p:cNvSpPr txBox="1"/>
          <p:nvPr>
            <p:ph idx="1" type="body"/>
          </p:nvPr>
        </p:nvSpPr>
        <p:spPr>
          <a:xfrm>
            <a:off x="5233292" y="2075808"/>
            <a:ext cx="1725411" cy="242185"/>
          </a:xfrm>
          <a:prstGeom prst="rect">
            <a:avLst/>
          </a:prstGeom>
          <a:noFill/>
          <a:ln>
            <a:noFill/>
          </a:ln>
        </p:spPr>
        <p:txBody>
          <a:bodyPr anchorCtr="0" anchor="b" bIns="0" lIns="0" spcFirstLastPara="1" rIns="0" wrap="square" tIns="0">
            <a:normAutofit/>
          </a:bodyPr>
          <a:lstStyle>
            <a:lvl1pPr indent="-228600" lvl="0" marL="457200" algn="ctr">
              <a:lnSpc>
                <a:spcPct val="90000"/>
              </a:lnSpc>
              <a:spcBef>
                <a:spcPts val="1000"/>
              </a:spcBef>
              <a:spcAft>
                <a:spcPts val="0"/>
              </a:spcAft>
              <a:buSzPts val="1600"/>
              <a:buNone/>
              <a:defRPr b="1" sz="1600">
                <a:solidFill>
                  <a:schemeClr val="l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48" name="Google Shape;848;p253"/>
          <p:cNvSpPr txBox="1"/>
          <p:nvPr>
            <p:ph idx="2" type="body"/>
          </p:nvPr>
        </p:nvSpPr>
        <p:spPr>
          <a:xfrm>
            <a:off x="1869184" y="2412091"/>
            <a:ext cx="8453628" cy="250964"/>
          </a:xfrm>
          <a:prstGeom prst="rect">
            <a:avLst/>
          </a:prstGeom>
          <a:noFill/>
          <a:ln>
            <a:noFill/>
          </a:ln>
        </p:spPr>
        <p:txBody>
          <a:bodyPr anchorCtr="0" anchor="ctr" bIns="0" lIns="0" spcFirstLastPara="1" rIns="0" wrap="square" tIns="0">
            <a:normAutofit/>
          </a:bodyPr>
          <a:lstStyle>
            <a:lvl1pPr indent="-228600" lvl="0" marL="457200" algn="ctr">
              <a:lnSpc>
                <a:spcPct val="90000"/>
              </a:lnSpc>
              <a:spcBef>
                <a:spcPts val="1000"/>
              </a:spcBef>
              <a:spcAft>
                <a:spcPts val="0"/>
              </a:spcAft>
              <a:buSzPts val="1400"/>
              <a:buNone/>
              <a:defRPr b="0" sz="1400">
                <a:solidFill>
                  <a:schemeClr val="l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49" name="Google Shape;849;p253"/>
          <p:cNvSpPr txBox="1"/>
          <p:nvPr>
            <p:ph idx="3" type="body"/>
          </p:nvPr>
        </p:nvSpPr>
        <p:spPr>
          <a:xfrm>
            <a:off x="917357" y="3345843"/>
            <a:ext cx="992646" cy="242185"/>
          </a:xfrm>
          <a:prstGeom prst="rect">
            <a:avLst/>
          </a:prstGeom>
          <a:noFill/>
          <a:ln>
            <a:noFill/>
          </a:ln>
        </p:spPr>
        <p:txBody>
          <a:bodyPr anchorCtr="0" anchor="b" bIns="0" lIns="0" spcFirstLastPara="1" rIns="0" wrap="square" tIns="0">
            <a:normAutofit/>
          </a:bodyPr>
          <a:lstStyle>
            <a:lvl1pPr indent="-228600" lvl="0" marL="457200" algn="ctr">
              <a:lnSpc>
                <a:spcPct val="90000"/>
              </a:lnSpc>
              <a:spcBef>
                <a:spcPts val="1000"/>
              </a:spcBef>
              <a:spcAft>
                <a:spcPts val="0"/>
              </a:spcAft>
              <a:buSzPts val="1200"/>
              <a:buNone/>
              <a:defRPr b="1" sz="1200">
                <a:solidFill>
                  <a:schemeClr val="l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0" name="Google Shape;850;p253"/>
          <p:cNvSpPr txBox="1"/>
          <p:nvPr>
            <p:ph idx="4" type="body"/>
          </p:nvPr>
        </p:nvSpPr>
        <p:spPr>
          <a:xfrm>
            <a:off x="917357" y="3684748"/>
            <a:ext cx="992646" cy="1244059"/>
          </a:xfrm>
          <a:prstGeom prst="rect">
            <a:avLst/>
          </a:prstGeom>
          <a:noFill/>
          <a:ln>
            <a:noFill/>
          </a:ln>
        </p:spPr>
        <p:txBody>
          <a:bodyPr anchorCtr="0" anchor="ctr" bIns="0" lIns="0" spcFirstLastPara="1" rIns="0" wrap="square" tIns="0">
            <a:normAutofit/>
          </a:bodyPr>
          <a:lstStyle>
            <a:lvl1pPr indent="-228600" lvl="0" marL="457200" algn="ctr">
              <a:lnSpc>
                <a:spcPct val="90000"/>
              </a:lnSpc>
              <a:spcBef>
                <a:spcPts val="1000"/>
              </a:spcBef>
              <a:spcAft>
                <a:spcPts val="0"/>
              </a:spcAft>
              <a:buSzPts val="1100"/>
              <a:buNone/>
              <a:defRPr b="0" sz="1100">
                <a:solidFill>
                  <a:schemeClr val="l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1" name="Google Shape;851;p253"/>
          <p:cNvSpPr txBox="1"/>
          <p:nvPr>
            <p:ph idx="5" type="body"/>
          </p:nvPr>
        </p:nvSpPr>
        <p:spPr>
          <a:xfrm>
            <a:off x="2790297" y="3345843"/>
            <a:ext cx="992620" cy="242185"/>
          </a:xfrm>
          <a:prstGeom prst="rect">
            <a:avLst/>
          </a:prstGeom>
          <a:noFill/>
          <a:ln>
            <a:noFill/>
          </a:ln>
        </p:spPr>
        <p:txBody>
          <a:bodyPr anchorCtr="0" anchor="b" bIns="0" lIns="0" spcFirstLastPara="1" rIns="0" wrap="square" tIns="0">
            <a:normAutofit/>
          </a:bodyPr>
          <a:lstStyle>
            <a:lvl1pPr indent="-228600" lvl="0" marL="457200" algn="ctr">
              <a:lnSpc>
                <a:spcPct val="90000"/>
              </a:lnSpc>
              <a:spcBef>
                <a:spcPts val="1000"/>
              </a:spcBef>
              <a:spcAft>
                <a:spcPts val="0"/>
              </a:spcAft>
              <a:buSzPts val="1200"/>
              <a:buNone/>
              <a:defRPr b="1" sz="1200">
                <a:solidFill>
                  <a:schemeClr val="l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2" name="Google Shape;852;p253"/>
          <p:cNvSpPr txBox="1"/>
          <p:nvPr>
            <p:ph idx="6" type="body"/>
          </p:nvPr>
        </p:nvSpPr>
        <p:spPr>
          <a:xfrm>
            <a:off x="2790297" y="3684748"/>
            <a:ext cx="992620" cy="1244059"/>
          </a:xfrm>
          <a:prstGeom prst="rect">
            <a:avLst/>
          </a:prstGeom>
          <a:noFill/>
          <a:ln>
            <a:noFill/>
          </a:ln>
        </p:spPr>
        <p:txBody>
          <a:bodyPr anchorCtr="0" anchor="ctr" bIns="0" lIns="0" spcFirstLastPara="1" rIns="0" wrap="square" tIns="0">
            <a:normAutofit/>
          </a:bodyPr>
          <a:lstStyle>
            <a:lvl1pPr indent="-228600" lvl="0" marL="457200" algn="ctr">
              <a:lnSpc>
                <a:spcPct val="90000"/>
              </a:lnSpc>
              <a:spcBef>
                <a:spcPts val="1000"/>
              </a:spcBef>
              <a:spcAft>
                <a:spcPts val="0"/>
              </a:spcAft>
              <a:buSzPts val="1100"/>
              <a:buNone/>
              <a:defRPr b="0" sz="1100">
                <a:solidFill>
                  <a:schemeClr val="l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3" name="Google Shape;853;p253"/>
          <p:cNvSpPr txBox="1"/>
          <p:nvPr>
            <p:ph idx="7" type="body"/>
          </p:nvPr>
        </p:nvSpPr>
        <p:spPr>
          <a:xfrm>
            <a:off x="1178493" y="5425576"/>
            <a:ext cx="1725411" cy="242185"/>
          </a:xfrm>
          <a:prstGeom prst="rect">
            <a:avLst/>
          </a:prstGeom>
          <a:noFill/>
          <a:ln>
            <a:noFill/>
          </a:ln>
        </p:spPr>
        <p:txBody>
          <a:bodyPr anchorCtr="0" anchor="b" bIns="0" lIns="0" spcFirstLastPara="1" rIns="0" wrap="square" tIns="0">
            <a:normAutofit/>
          </a:bodyPr>
          <a:lstStyle>
            <a:lvl1pPr indent="-228600" lvl="0" marL="457200" algn="ctr">
              <a:lnSpc>
                <a:spcPct val="90000"/>
              </a:lnSpc>
              <a:spcBef>
                <a:spcPts val="1000"/>
              </a:spcBef>
              <a:spcAft>
                <a:spcPts val="0"/>
              </a:spcAft>
              <a:buSzPts val="1600"/>
              <a:buNone/>
              <a:defRPr b="1" sz="1600">
                <a:solidFill>
                  <a:schemeClr val="dk2"/>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4" name="Google Shape;854;p253"/>
          <p:cNvSpPr txBox="1"/>
          <p:nvPr>
            <p:ph idx="8" type="body"/>
          </p:nvPr>
        </p:nvSpPr>
        <p:spPr>
          <a:xfrm>
            <a:off x="2979420" y="5425576"/>
            <a:ext cx="8034077" cy="250964"/>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1400"/>
              <a:buNone/>
              <a:defRPr b="0" sz="1400">
                <a:solidFill>
                  <a:schemeClr val="dk2"/>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855" name="Google Shape;855;p253"/>
          <p:cNvGrpSpPr/>
          <p:nvPr/>
        </p:nvGrpSpPr>
        <p:grpSpPr>
          <a:xfrm>
            <a:off x="4382461" y="3098414"/>
            <a:ext cx="1554146" cy="2115981"/>
            <a:chOff x="8348296" y="3098414"/>
            <a:chExt cx="3207094" cy="2115981"/>
          </a:xfrm>
        </p:grpSpPr>
        <p:sp>
          <p:nvSpPr>
            <p:cNvPr id="856" name="Google Shape;856;p253"/>
            <p:cNvSpPr/>
            <p:nvPr/>
          </p:nvSpPr>
          <p:spPr>
            <a:xfrm>
              <a:off x="8348296" y="4486068"/>
              <a:ext cx="3207094" cy="72832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857" name="Google Shape;857;p253"/>
            <p:cNvSpPr/>
            <p:nvPr/>
          </p:nvSpPr>
          <p:spPr>
            <a:xfrm flipH="1" rot="10800000">
              <a:off x="8348296" y="3098414"/>
              <a:ext cx="3207094" cy="72832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858" name="Google Shape;858;p253"/>
            <p:cNvSpPr/>
            <p:nvPr/>
          </p:nvSpPr>
          <p:spPr>
            <a:xfrm>
              <a:off x="8694314" y="3254209"/>
              <a:ext cx="2515054" cy="1804388"/>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grpSp>
      <p:sp>
        <p:nvSpPr>
          <p:cNvPr id="859" name="Google Shape;859;p253"/>
          <p:cNvSpPr txBox="1"/>
          <p:nvPr>
            <p:ph idx="9" type="body"/>
          </p:nvPr>
        </p:nvSpPr>
        <p:spPr>
          <a:xfrm>
            <a:off x="4663224" y="3345843"/>
            <a:ext cx="992620" cy="242185"/>
          </a:xfrm>
          <a:prstGeom prst="rect">
            <a:avLst/>
          </a:prstGeom>
          <a:noFill/>
          <a:ln>
            <a:noFill/>
          </a:ln>
        </p:spPr>
        <p:txBody>
          <a:bodyPr anchorCtr="0" anchor="b" bIns="0" lIns="0" spcFirstLastPara="1" rIns="0" wrap="square" tIns="0">
            <a:normAutofit/>
          </a:bodyPr>
          <a:lstStyle>
            <a:lvl1pPr indent="-228600" lvl="0" marL="457200" algn="ctr">
              <a:lnSpc>
                <a:spcPct val="90000"/>
              </a:lnSpc>
              <a:spcBef>
                <a:spcPts val="1000"/>
              </a:spcBef>
              <a:spcAft>
                <a:spcPts val="0"/>
              </a:spcAft>
              <a:buSzPts val="1200"/>
              <a:buNone/>
              <a:defRPr b="1" sz="1200">
                <a:solidFill>
                  <a:schemeClr val="l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60" name="Google Shape;860;p253"/>
          <p:cNvSpPr txBox="1"/>
          <p:nvPr>
            <p:ph idx="13" type="body"/>
          </p:nvPr>
        </p:nvSpPr>
        <p:spPr>
          <a:xfrm>
            <a:off x="4663224" y="3684748"/>
            <a:ext cx="992620" cy="1244059"/>
          </a:xfrm>
          <a:prstGeom prst="rect">
            <a:avLst/>
          </a:prstGeom>
          <a:noFill/>
          <a:ln>
            <a:noFill/>
          </a:ln>
        </p:spPr>
        <p:txBody>
          <a:bodyPr anchorCtr="0" anchor="ctr" bIns="0" lIns="0" spcFirstLastPara="1" rIns="0" wrap="square" tIns="0">
            <a:normAutofit/>
          </a:bodyPr>
          <a:lstStyle>
            <a:lvl1pPr indent="-228600" lvl="0" marL="457200" algn="ctr">
              <a:lnSpc>
                <a:spcPct val="90000"/>
              </a:lnSpc>
              <a:spcBef>
                <a:spcPts val="1000"/>
              </a:spcBef>
              <a:spcAft>
                <a:spcPts val="0"/>
              </a:spcAft>
              <a:buSzPts val="1100"/>
              <a:buNone/>
              <a:defRPr b="0" sz="1100">
                <a:solidFill>
                  <a:schemeClr val="l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861" name="Google Shape;861;p253"/>
          <p:cNvGrpSpPr/>
          <p:nvPr/>
        </p:nvGrpSpPr>
        <p:grpSpPr>
          <a:xfrm>
            <a:off x="6255388" y="3098414"/>
            <a:ext cx="1554146" cy="2115981"/>
            <a:chOff x="8348296" y="3098414"/>
            <a:chExt cx="3207094" cy="2115981"/>
          </a:xfrm>
        </p:grpSpPr>
        <p:sp>
          <p:nvSpPr>
            <p:cNvPr id="862" name="Google Shape;862;p253"/>
            <p:cNvSpPr/>
            <p:nvPr/>
          </p:nvSpPr>
          <p:spPr>
            <a:xfrm>
              <a:off x="8348296" y="4486068"/>
              <a:ext cx="3207094" cy="72832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863" name="Google Shape;863;p253"/>
            <p:cNvSpPr/>
            <p:nvPr/>
          </p:nvSpPr>
          <p:spPr>
            <a:xfrm flipH="1" rot="10800000">
              <a:off x="8348296" y="3098414"/>
              <a:ext cx="3207094" cy="72832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864" name="Google Shape;864;p253"/>
            <p:cNvSpPr/>
            <p:nvPr/>
          </p:nvSpPr>
          <p:spPr>
            <a:xfrm>
              <a:off x="8694314" y="3254209"/>
              <a:ext cx="2515054" cy="1804388"/>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grpSp>
      <p:sp>
        <p:nvSpPr>
          <p:cNvPr id="865" name="Google Shape;865;p253"/>
          <p:cNvSpPr txBox="1"/>
          <p:nvPr>
            <p:ph idx="14" type="body"/>
          </p:nvPr>
        </p:nvSpPr>
        <p:spPr>
          <a:xfrm>
            <a:off x="6536151" y="3345843"/>
            <a:ext cx="992620" cy="242185"/>
          </a:xfrm>
          <a:prstGeom prst="rect">
            <a:avLst/>
          </a:prstGeom>
          <a:noFill/>
          <a:ln>
            <a:noFill/>
          </a:ln>
        </p:spPr>
        <p:txBody>
          <a:bodyPr anchorCtr="0" anchor="b" bIns="0" lIns="0" spcFirstLastPara="1" rIns="0" wrap="square" tIns="0">
            <a:normAutofit/>
          </a:bodyPr>
          <a:lstStyle>
            <a:lvl1pPr indent="-228600" lvl="0" marL="457200" algn="ctr">
              <a:lnSpc>
                <a:spcPct val="90000"/>
              </a:lnSpc>
              <a:spcBef>
                <a:spcPts val="1000"/>
              </a:spcBef>
              <a:spcAft>
                <a:spcPts val="0"/>
              </a:spcAft>
              <a:buSzPts val="1200"/>
              <a:buNone/>
              <a:defRPr b="1" sz="1200">
                <a:solidFill>
                  <a:schemeClr val="l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66" name="Google Shape;866;p253"/>
          <p:cNvSpPr txBox="1"/>
          <p:nvPr>
            <p:ph idx="15" type="body"/>
          </p:nvPr>
        </p:nvSpPr>
        <p:spPr>
          <a:xfrm>
            <a:off x="6536151" y="3684748"/>
            <a:ext cx="992620" cy="1244059"/>
          </a:xfrm>
          <a:prstGeom prst="rect">
            <a:avLst/>
          </a:prstGeom>
          <a:noFill/>
          <a:ln>
            <a:noFill/>
          </a:ln>
        </p:spPr>
        <p:txBody>
          <a:bodyPr anchorCtr="0" anchor="ctr" bIns="0" lIns="0" spcFirstLastPara="1" rIns="0" wrap="square" tIns="0">
            <a:normAutofit/>
          </a:bodyPr>
          <a:lstStyle>
            <a:lvl1pPr indent="-228600" lvl="0" marL="457200" algn="ctr">
              <a:lnSpc>
                <a:spcPct val="90000"/>
              </a:lnSpc>
              <a:spcBef>
                <a:spcPts val="1000"/>
              </a:spcBef>
              <a:spcAft>
                <a:spcPts val="0"/>
              </a:spcAft>
              <a:buSzPts val="1100"/>
              <a:buNone/>
              <a:defRPr b="0" sz="1100">
                <a:solidFill>
                  <a:schemeClr val="l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867" name="Google Shape;867;p253"/>
          <p:cNvGrpSpPr/>
          <p:nvPr/>
        </p:nvGrpSpPr>
        <p:grpSpPr>
          <a:xfrm>
            <a:off x="8128315" y="3098414"/>
            <a:ext cx="1554146" cy="2115981"/>
            <a:chOff x="8348296" y="3098414"/>
            <a:chExt cx="3207094" cy="2115981"/>
          </a:xfrm>
        </p:grpSpPr>
        <p:sp>
          <p:nvSpPr>
            <p:cNvPr id="868" name="Google Shape;868;p253"/>
            <p:cNvSpPr/>
            <p:nvPr/>
          </p:nvSpPr>
          <p:spPr>
            <a:xfrm>
              <a:off x="8348296" y="4486068"/>
              <a:ext cx="3207094" cy="72832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869" name="Google Shape;869;p253"/>
            <p:cNvSpPr/>
            <p:nvPr/>
          </p:nvSpPr>
          <p:spPr>
            <a:xfrm flipH="1" rot="10800000">
              <a:off x="8348296" y="3098414"/>
              <a:ext cx="3207094" cy="72832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870" name="Google Shape;870;p253"/>
            <p:cNvSpPr/>
            <p:nvPr/>
          </p:nvSpPr>
          <p:spPr>
            <a:xfrm>
              <a:off x="8694314" y="3254209"/>
              <a:ext cx="2515054" cy="1804388"/>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grpSp>
      <p:sp>
        <p:nvSpPr>
          <p:cNvPr id="871" name="Google Shape;871;p253"/>
          <p:cNvSpPr txBox="1"/>
          <p:nvPr>
            <p:ph idx="16" type="body"/>
          </p:nvPr>
        </p:nvSpPr>
        <p:spPr>
          <a:xfrm>
            <a:off x="8409078" y="3345843"/>
            <a:ext cx="992620" cy="242185"/>
          </a:xfrm>
          <a:prstGeom prst="rect">
            <a:avLst/>
          </a:prstGeom>
          <a:noFill/>
          <a:ln>
            <a:noFill/>
          </a:ln>
        </p:spPr>
        <p:txBody>
          <a:bodyPr anchorCtr="0" anchor="b" bIns="0" lIns="0" spcFirstLastPara="1" rIns="0" wrap="square" tIns="0">
            <a:normAutofit/>
          </a:bodyPr>
          <a:lstStyle>
            <a:lvl1pPr indent="-228600" lvl="0" marL="457200" algn="ctr">
              <a:lnSpc>
                <a:spcPct val="90000"/>
              </a:lnSpc>
              <a:spcBef>
                <a:spcPts val="1000"/>
              </a:spcBef>
              <a:spcAft>
                <a:spcPts val="0"/>
              </a:spcAft>
              <a:buSzPts val="1200"/>
              <a:buNone/>
              <a:defRPr b="1" sz="1200">
                <a:solidFill>
                  <a:schemeClr val="l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2" name="Google Shape;872;p253"/>
          <p:cNvSpPr txBox="1"/>
          <p:nvPr>
            <p:ph idx="17" type="body"/>
          </p:nvPr>
        </p:nvSpPr>
        <p:spPr>
          <a:xfrm>
            <a:off x="8409078" y="3684748"/>
            <a:ext cx="992620" cy="1244059"/>
          </a:xfrm>
          <a:prstGeom prst="rect">
            <a:avLst/>
          </a:prstGeom>
          <a:noFill/>
          <a:ln>
            <a:noFill/>
          </a:ln>
        </p:spPr>
        <p:txBody>
          <a:bodyPr anchorCtr="0" anchor="ctr" bIns="0" lIns="0" spcFirstLastPara="1" rIns="0" wrap="square" tIns="0">
            <a:normAutofit/>
          </a:bodyPr>
          <a:lstStyle>
            <a:lvl1pPr indent="-228600" lvl="0" marL="457200" algn="ctr">
              <a:lnSpc>
                <a:spcPct val="90000"/>
              </a:lnSpc>
              <a:spcBef>
                <a:spcPts val="1000"/>
              </a:spcBef>
              <a:spcAft>
                <a:spcPts val="0"/>
              </a:spcAft>
              <a:buSzPts val="1100"/>
              <a:buNone/>
              <a:defRPr b="0" sz="1100">
                <a:solidFill>
                  <a:schemeClr val="l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873" name="Google Shape;873;p253"/>
          <p:cNvGrpSpPr/>
          <p:nvPr/>
        </p:nvGrpSpPr>
        <p:grpSpPr>
          <a:xfrm>
            <a:off x="10001244" y="3098414"/>
            <a:ext cx="1554146" cy="2115981"/>
            <a:chOff x="8348296" y="3098414"/>
            <a:chExt cx="3207094" cy="2115981"/>
          </a:xfrm>
        </p:grpSpPr>
        <p:sp>
          <p:nvSpPr>
            <p:cNvPr id="874" name="Google Shape;874;p253"/>
            <p:cNvSpPr/>
            <p:nvPr/>
          </p:nvSpPr>
          <p:spPr>
            <a:xfrm>
              <a:off x="8348296" y="4486068"/>
              <a:ext cx="3207094" cy="72832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875" name="Google Shape;875;p253"/>
            <p:cNvSpPr/>
            <p:nvPr/>
          </p:nvSpPr>
          <p:spPr>
            <a:xfrm flipH="1" rot="10800000">
              <a:off x="8348296" y="3098414"/>
              <a:ext cx="3207094" cy="72832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876" name="Google Shape;876;p253"/>
            <p:cNvSpPr/>
            <p:nvPr/>
          </p:nvSpPr>
          <p:spPr>
            <a:xfrm>
              <a:off x="8694314" y="3254209"/>
              <a:ext cx="2515054" cy="1804388"/>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grpSp>
      <p:sp>
        <p:nvSpPr>
          <p:cNvPr id="877" name="Google Shape;877;p253"/>
          <p:cNvSpPr txBox="1"/>
          <p:nvPr>
            <p:ph idx="18" type="body"/>
          </p:nvPr>
        </p:nvSpPr>
        <p:spPr>
          <a:xfrm>
            <a:off x="10282007" y="3345843"/>
            <a:ext cx="992620" cy="242185"/>
          </a:xfrm>
          <a:prstGeom prst="rect">
            <a:avLst/>
          </a:prstGeom>
          <a:noFill/>
          <a:ln>
            <a:noFill/>
          </a:ln>
        </p:spPr>
        <p:txBody>
          <a:bodyPr anchorCtr="0" anchor="b" bIns="0" lIns="0" spcFirstLastPara="1" rIns="0" wrap="square" tIns="0">
            <a:normAutofit/>
          </a:bodyPr>
          <a:lstStyle>
            <a:lvl1pPr indent="-228600" lvl="0" marL="457200" algn="ctr">
              <a:lnSpc>
                <a:spcPct val="90000"/>
              </a:lnSpc>
              <a:spcBef>
                <a:spcPts val="1000"/>
              </a:spcBef>
              <a:spcAft>
                <a:spcPts val="0"/>
              </a:spcAft>
              <a:buSzPts val="1200"/>
              <a:buNone/>
              <a:defRPr b="1" sz="1200">
                <a:solidFill>
                  <a:schemeClr val="l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8" name="Google Shape;878;p253"/>
          <p:cNvSpPr txBox="1"/>
          <p:nvPr>
            <p:ph idx="19" type="body"/>
          </p:nvPr>
        </p:nvSpPr>
        <p:spPr>
          <a:xfrm>
            <a:off x="10282007" y="3684748"/>
            <a:ext cx="992620" cy="1244059"/>
          </a:xfrm>
          <a:prstGeom prst="rect">
            <a:avLst/>
          </a:prstGeom>
          <a:noFill/>
          <a:ln>
            <a:noFill/>
          </a:ln>
        </p:spPr>
        <p:txBody>
          <a:bodyPr anchorCtr="0" anchor="ctr" bIns="0" lIns="0" spcFirstLastPara="1" rIns="0" wrap="square" tIns="0">
            <a:normAutofit/>
          </a:bodyPr>
          <a:lstStyle>
            <a:lvl1pPr indent="-228600" lvl="0" marL="457200" algn="ctr">
              <a:lnSpc>
                <a:spcPct val="90000"/>
              </a:lnSpc>
              <a:spcBef>
                <a:spcPts val="1000"/>
              </a:spcBef>
              <a:spcAft>
                <a:spcPts val="0"/>
              </a:spcAft>
              <a:buSzPts val="1100"/>
              <a:buNone/>
              <a:defRPr b="0" sz="1100">
                <a:solidFill>
                  <a:schemeClr val="l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Column Chart">
  <p:cSld name="One-Column Chart">
    <p:spTree>
      <p:nvGrpSpPr>
        <p:cNvPr id="879" name="Shape 879"/>
        <p:cNvGrpSpPr/>
        <p:nvPr/>
      </p:nvGrpSpPr>
      <p:grpSpPr>
        <a:xfrm>
          <a:off x="0" y="0"/>
          <a:ext cx="0" cy="0"/>
          <a:chOff x="0" y="0"/>
          <a:chExt cx="0" cy="0"/>
        </a:xfrm>
      </p:grpSpPr>
      <p:sp>
        <p:nvSpPr>
          <p:cNvPr id="880" name="Google Shape;880;p254"/>
          <p:cNvSpPr/>
          <p:nvPr/>
        </p:nvSpPr>
        <p:spPr>
          <a:xfrm>
            <a:off x="0" y="6126479"/>
            <a:ext cx="12192000" cy="738099"/>
          </a:xfrm>
          <a:prstGeom prst="rect">
            <a:avLst/>
          </a:prstGeom>
          <a:gradFill>
            <a:gsLst>
              <a:gs pos="0">
                <a:schemeClr val="accent1"/>
              </a:gs>
              <a:gs pos="100000">
                <a:schemeClr val="accent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881" name="Google Shape;881;p254"/>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lvl1pPr lvl="0" algn="l">
              <a:lnSpc>
                <a:spcPct val="90000"/>
              </a:lnSpc>
              <a:spcBef>
                <a:spcPts val="0"/>
              </a:spcBef>
              <a:spcAft>
                <a:spcPts val="0"/>
              </a:spcAft>
              <a:buClr>
                <a:schemeClr val="accent1"/>
              </a:buClr>
              <a:buSzPts val="3600"/>
              <a:buFont typeface="Montserrat"/>
              <a:buNone/>
              <a:defRPr>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82" name="Google Shape;882;p254"/>
          <p:cNvSpPr txBox="1"/>
          <p:nvPr>
            <p:ph idx="11" type="ftr"/>
          </p:nvPr>
        </p:nvSpPr>
        <p:spPr>
          <a:xfrm>
            <a:off x="636608" y="6272936"/>
            <a:ext cx="8332132" cy="365125"/>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3" name="Google Shape;883;p254"/>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1" sz="1800">
                <a:solidFill>
                  <a:schemeClr val="lt1"/>
                </a:solidFill>
                <a:latin typeface="Montserrat"/>
                <a:ea typeface="Montserrat"/>
                <a:cs typeface="Montserrat"/>
                <a:sym typeface="Montserrat"/>
              </a:defRPr>
            </a:lvl1pPr>
            <a:lvl2pPr indent="0" lvl="1" marL="0" algn="r">
              <a:spcBef>
                <a:spcPts val="0"/>
              </a:spcBef>
              <a:buNone/>
              <a:defRPr b="1" sz="1800">
                <a:solidFill>
                  <a:schemeClr val="lt1"/>
                </a:solidFill>
                <a:latin typeface="Montserrat"/>
                <a:ea typeface="Montserrat"/>
                <a:cs typeface="Montserrat"/>
                <a:sym typeface="Montserrat"/>
              </a:defRPr>
            </a:lvl2pPr>
            <a:lvl3pPr indent="0" lvl="2" marL="0" algn="r">
              <a:spcBef>
                <a:spcPts val="0"/>
              </a:spcBef>
              <a:buNone/>
              <a:defRPr b="1" sz="1800">
                <a:solidFill>
                  <a:schemeClr val="lt1"/>
                </a:solidFill>
                <a:latin typeface="Montserrat"/>
                <a:ea typeface="Montserrat"/>
                <a:cs typeface="Montserrat"/>
                <a:sym typeface="Montserrat"/>
              </a:defRPr>
            </a:lvl3pPr>
            <a:lvl4pPr indent="0" lvl="3" marL="0" algn="r">
              <a:spcBef>
                <a:spcPts val="0"/>
              </a:spcBef>
              <a:buNone/>
              <a:defRPr b="1" sz="1800">
                <a:solidFill>
                  <a:schemeClr val="lt1"/>
                </a:solidFill>
                <a:latin typeface="Montserrat"/>
                <a:ea typeface="Montserrat"/>
                <a:cs typeface="Montserrat"/>
                <a:sym typeface="Montserrat"/>
              </a:defRPr>
            </a:lvl4pPr>
            <a:lvl5pPr indent="0" lvl="4" marL="0" algn="r">
              <a:spcBef>
                <a:spcPts val="0"/>
              </a:spcBef>
              <a:buNone/>
              <a:defRPr b="1" sz="1800">
                <a:solidFill>
                  <a:schemeClr val="lt1"/>
                </a:solidFill>
                <a:latin typeface="Montserrat"/>
                <a:ea typeface="Montserrat"/>
                <a:cs typeface="Montserrat"/>
                <a:sym typeface="Montserrat"/>
              </a:defRPr>
            </a:lvl5pPr>
            <a:lvl6pPr indent="0" lvl="5" marL="0" algn="r">
              <a:spcBef>
                <a:spcPts val="0"/>
              </a:spcBef>
              <a:buNone/>
              <a:defRPr b="1" sz="1800">
                <a:solidFill>
                  <a:schemeClr val="lt1"/>
                </a:solidFill>
                <a:latin typeface="Montserrat"/>
                <a:ea typeface="Montserrat"/>
                <a:cs typeface="Montserrat"/>
                <a:sym typeface="Montserrat"/>
              </a:defRPr>
            </a:lvl6pPr>
            <a:lvl7pPr indent="0" lvl="6" marL="0" algn="r">
              <a:spcBef>
                <a:spcPts val="0"/>
              </a:spcBef>
              <a:buNone/>
              <a:defRPr b="1" sz="1800">
                <a:solidFill>
                  <a:schemeClr val="lt1"/>
                </a:solidFill>
                <a:latin typeface="Montserrat"/>
                <a:ea typeface="Montserrat"/>
                <a:cs typeface="Montserrat"/>
                <a:sym typeface="Montserrat"/>
              </a:defRPr>
            </a:lvl7pPr>
            <a:lvl8pPr indent="0" lvl="7" marL="0" algn="r">
              <a:spcBef>
                <a:spcPts val="0"/>
              </a:spcBef>
              <a:buNone/>
              <a:defRPr b="1" sz="1800">
                <a:solidFill>
                  <a:schemeClr val="lt1"/>
                </a:solidFill>
                <a:latin typeface="Montserrat"/>
                <a:ea typeface="Montserrat"/>
                <a:cs typeface="Montserrat"/>
                <a:sym typeface="Montserrat"/>
              </a:defRPr>
            </a:lvl8pPr>
            <a:lvl9pPr indent="0" lvl="8" marL="0" algn="r">
              <a:spcBef>
                <a:spcPts val="0"/>
              </a:spcBef>
              <a:buNone/>
              <a:defRPr b="1" sz="1800">
                <a:solidFill>
                  <a:schemeClr val="lt1"/>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PH"/>
              <a:t>‹#›</a:t>
            </a:fld>
            <a:endParaRPr/>
          </a:p>
        </p:txBody>
      </p:sp>
      <p:sp>
        <p:nvSpPr>
          <p:cNvPr id="884" name="Google Shape;884;p254"/>
          <p:cNvSpPr txBox="1"/>
          <p:nvPr>
            <p:ph idx="1" type="body"/>
          </p:nvPr>
        </p:nvSpPr>
        <p:spPr>
          <a:xfrm>
            <a:off x="636755" y="1789470"/>
            <a:ext cx="10918637" cy="431762"/>
          </a:xfrm>
          <a:prstGeom prst="rect">
            <a:avLst/>
          </a:prstGeom>
          <a:noFill/>
          <a:ln>
            <a:noFill/>
          </a:ln>
        </p:spPr>
        <p:txBody>
          <a:bodyPr anchorCtr="0" anchor="b" bIns="0" lIns="0" spcFirstLastPara="1" rIns="0" wrap="square" tIns="0">
            <a:normAutofit/>
          </a:bodyPr>
          <a:lstStyle>
            <a:lvl1pPr indent="-228600" lvl="0" marL="457200" algn="l">
              <a:lnSpc>
                <a:spcPct val="90000"/>
              </a:lnSpc>
              <a:spcBef>
                <a:spcPts val="1000"/>
              </a:spcBef>
              <a:spcAft>
                <a:spcPts val="0"/>
              </a:spcAft>
              <a:buSzPts val="2000"/>
              <a:buNone/>
              <a:defRPr sz="20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885" name="Google Shape;885;p254"/>
          <p:cNvCxnSpPr/>
          <p:nvPr/>
        </p:nvCxnSpPr>
        <p:spPr>
          <a:xfrm>
            <a:off x="636754" y="2292096"/>
            <a:ext cx="10918800" cy="0"/>
          </a:xfrm>
          <a:prstGeom prst="straightConnector1">
            <a:avLst/>
          </a:prstGeom>
          <a:noFill/>
          <a:ln cap="flat" cmpd="sng" w="25400">
            <a:solidFill>
              <a:schemeClr val="accent1"/>
            </a:solidFill>
            <a:prstDash val="solid"/>
            <a:miter lim="800000"/>
            <a:headEnd len="sm" w="sm" type="none"/>
            <a:tailEnd len="sm" w="sm" type="none"/>
          </a:ln>
        </p:spPr>
      </p:cxnSp>
      <p:sp>
        <p:nvSpPr>
          <p:cNvPr id="886" name="Google Shape;886;p254"/>
          <p:cNvSpPr txBox="1"/>
          <p:nvPr>
            <p:ph idx="2" type="body"/>
          </p:nvPr>
        </p:nvSpPr>
        <p:spPr>
          <a:xfrm>
            <a:off x="636592" y="2368800"/>
            <a:ext cx="10918800" cy="335861"/>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200"/>
              <a:buNone/>
              <a:defRPr sz="1200"/>
            </a:lvl1pPr>
            <a:lvl2pPr indent="-228600" lvl="1" marL="914400" algn="l">
              <a:lnSpc>
                <a:spcPct val="90000"/>
              </a:lnSpc>
              <a:spcBef>
                <a:spcPts val="500"/>
              </a:spcBef>
              <a:spcAft>
                <a:spcPts val="0"/>
              </a:spcAft>
              <a:buSzPts val="1200"/>
              <a:buNone/>
              <a:defRPr sz="1200"/>
            </a:lvl2pPr>
            <a:lvl3pPr indent="-304800" lvl="2" marL="1371600" algn="l">
              <a:lnSpc>
                <a:spcPct val="90000"/>
              </a:lnSpc>
              <a:spcBef>
                <a:spcPts val="500"/>
              </a:spcBef>
              <a:spcAft>
                <a:spcPts val="0"/>
              </a:spcAft>
              <a:buSzPts val="1200"/>
              <a:buChar char="•"/>
              <a:defRPr sz="1200"/>
            </a:lvl3pPr>
            <a:lvl4pPr indent="-304800" lvl="3" marL="1828800" algn="l">
              <a:lnSpc>
                <a:spcPct val="90000"/>
              </a:lnSpc>
              <a:spcBef>
                <a:spcPts val="500"/>
              </a:spcBef>
              <a:spcAft>
                <a:spcPts val="0"/>
              </a:spcAft>
              <a:buSzPts val="1200"/>
              <a:buChar char="•"/>
              <a:defRPr sz="1200"/>
            </a:lvl4pPr>
            <a:lvl5pPr indent="-304800" lvl="4" marL="2286000" algn="l">
              <a:lnSpc>
                <a:spcPct val="90000"/>
              </a:lnSpc>
              <a:spcBef>
                <a:spcPts val="500"/>
              </a:spcBef>
              <a:spcAft>
                <a:spcPts val="0"/>
              </a:spcAft>
              <a:buSzPts val="1200"/>
              <a:buChar char="•"/>
              <a:defRPr sz="12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7" name="Google Shape;887;p254"/>
          <p:cNvSpPr/>
          <p:nvPr>
            <p:ph idx="3" type="chart"/>
          </p:nvPr>
        </p:nvSpPr>
        <p:spPr>
          <a:xfrm>
            <a:off x="636592" y="2781364"/>
            <a:ext cx="10918636" cy="3009836"/>
          </a:xfrm>
          <a:prstGeom prst="rect">
            <a:avLst/>
          </a:prstGeom>
          <a:noFill/>
          <a:ln>
            <a:noFill/>
          </a:ln>
        </p:spPr>
        <p:txBody>
          <a:bodyPr anchorCtr="0" anchor="t" bIns="0" lIns="0" spcFirstLastPara="1" rIns="0" wrap="square" tIns="0">
            <a:normAutofit/>
          </a:bodyPr>
          <a:lstStyle>
            <a:lvl1pPr lvl="0" marR="0" rtl="0" algn="l">
              <a:lnSpc>
                <a:spcPct val="90000"/>
              </a:lnSpc>
              <a:spcBef>
                <a:spcPts val="1000"/>
              </a:spcBef>
              <a:spcAft>
                <a:spcPts val="0"/>
              </a:spcAft>
              <a:buClr>
                <a:schemeClr val="accent1"/>
              </a:buClr>
              <a:buSzPts val="2800"/>
              <a:buFont typeface="Arial"/>
              <a:buNone/>
              <a:defRPr b="0" i="0" sz="2800" u="none" cap="none" strike="noStrike">
                <a:solidFill>
                  <a:schemeClr val="dk1"/>
                </a:solidFill>
                <a:latin typeface="Montserrat"/>
                <a:ea typeface="Montserrat"/>
                <a:cs typeface="Montserrat"/>
                <a:sym typeface="Montserrat"/>
              </a:defRPr>
            </a:lvl1pPr>
            <a:lvl2pPr lvl="1" marR="0" rtl="0" algn="l">
              <a:lnSpc>
                <a:spcPct val="90000"/>
              </a:lnSpc>
              <a:spcBef>
                <a:spcPts val="500"/>
              </a:spcBef>
              <a:spcAft>
                <a:spcPts val="0"/>
              </a:spcAft>
              <a:buClr>
                <a:schemeClr val="accent1"/>
              </a:buClr>
              <a:buSzPts val="2400"/>
              <a:buFont typeface="Arial"/>
              <a:buChar char="•"/>
              <a:defRPr b="0" i="0" sz="2400" u="none" cap="none" strike="noStrike">
                <a:solidFill>
                  <a:schemeClr val="dk1"/>
                </a:solidFill>
                <a:latin typeface="Montserrat"/>
                <a:ea typeface="Montserrat"/>
                <a:cs typeface="Montserrat"/>
                <a:sym typeface="Montserrat"/>
              </a:defRPr>
            </a:lvl2pPr>
            <a:lvl3pPr lvl="2" marR="0" rtl="0" algn="l">
              <a:lnSpc>
                <a:spcPct val="90000"/>
              </a:lnSpc>
              <a:spcBef>
                <a:spcPts val="500"/>
              </a:spcBef>
              <a:spcAft>
                <a:spcPts val="0"/>
              </a:spcAft>
              <a:buClr>
                <a:schemeClr val="accent1"/>
              </a:buClr>
              <a:buSzPts val="2000"/>
              <a:buFont typeface="Arial"/>
              <a:buChar char="•"/>
              <a:defRPr b="0" i="0" sz="2000" u="none" cap="none" strike="noStrike">
                <a:solidFill>
                  <a:schemeClr val="dk1"/>
                </a:solidFill>
                <a:latin typeface="Montserrat"/>
                <a:ea typeface="Montserrat"/>
                <a:cs typeface="Montserrat"/>
                <a:sym typeface="Montserrat"/>
              </a:defRPr>
            </a:lvl3pPr>
            <a:lvl4pPr lvl="3" marR="0" rtl="0" algn="l">
              <a:lnSpc>
                <a:spcPct val="90000"/>
              </a:lnSpc>
              <a:spcBef>
                <a:spcPts val="500"/>
              </a:spcBef>
              <a:spcAft>
                <a:spcPts val="0"/>
              </a:spcAft>
              <a:buClr>
                <a:schemeClr val="accent1"/>
              </a:buClr>
              <a:buSzPts val="1800"/>
              <a:buFont typeface="Arial"/>
              <a:buChar char="•"/>
              <a:defRPr b="0" i="0" sz="1800" u="none" cap="none" strike="noStrike">
                <a:solidFill>
                  <a:schemeClr val="dk1"/>
                </a:solidFill>
                <a:latin typeface="Montserrat"/>
                <a:ea typeface="Montserrat"/>
                <a:cs typeface="Montserrat"/>
                <a:sym typeface="Montserrat"/>
              </a:defRPr>
            </a:lvl4pPr>
            <a:lvl5pPr lvl="4" marR="0" rtl="0" algn="l">
              <a:lnSpc>
                <a:spcPct val="90000"/>
              </a:lnSpc>
              <a:spcBef>
                <a:spcPts val="500"/>
              </a:spcBef>
              <a:spcAft>
                <a:spcPts val="0"/>
              </a:spcAft>
              <a:buClr>
                <a:schemeClr val="accent1"/>
              </a:buClr>
              <a:buSzPts val="1800"/>
              <a:buFont typeface="Arial"/>
              <a:buChar char="•"/>
              <a:defRPr b="0" i="0" sz="1800" u="none" cap="none" strike="noStrike">
                <a:solidFill>
                  <a:schemeClr val="dk1"/>
                </a:solidFill>
                <a:latin typeface="Montserrat"/>
                <a:ea typeface="Montserrat"/>
                <a:cs typeface="Montserrat"/>
                <a:sym typeface="Montserrat"/>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Column Chart">
  <p:cSld name="Two-Column Chart">
    <p:spTree>
      <p:nvGrpSpPr>
        <p:cNvPr id="888" name="Shape 888"/>
        <p:cNvGrpSpPr/>
        <p:nvPr/>
      </p:nvGrpSpPr>
      <p:grpSpPr>
        <a:xfrm>
          <a:off x="0" y="0"/>
          <a:ext cx="0" cy="0"/>
          <a:chOff x="0" y="0"/>
          <a:chExt cx="0" cy="0"/>
        </a:xfrm>
      </p:grpSpPr>
      <p:sp>
        <p:nvSpPr>
          <p:cNvPr id="889" name="Google Shape;889;p255"/>
          <p:cNvSpPr/>
          <p:nvPr/>
        </p:nvSpPr>
        <p:spPr>
          <a:xfrm>
            <a:off x="0" y="6126479"/>
            <a:ext cx="12192000" cy="738099"/>
          </a:xfrm>
          <a:prstGeom prst="rect">
            <a:avLst/>
          </a:prstGeom>
          <a:gradFill>
            <a:gsLst>
              <a:gs pos="0">
                <a:schemeClr val="accent1"/>
              </a:gs>
              <a:gs pos="100000">
                <a:schemeClr val="accent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890" name="Google Shape;890;p255"/>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lvl1pPr lvl="0" algn="l">
              <a:lnSpc>
                <a:spcPct val="90000"/>
              </a:lnSpc>
              <a:spcBef>
                <a:spcPts val="0"/>
              </a:spcBef>
              <a:spcAft>
                <a:spcPts val="0"/>
              </a:spcAft>
              <a:buClr>
                <a:schemeClr val="accent1"/>
              </a:buClr>
              <a:buSzPts val="3600"/>
              <a:buFont typeface="Montserrat"/>
              <a:buNone/>
              <a:defRPr>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91" name="Google Shape;891;p255"/>
          <p:cNvSpPr txBox="1"/>
          <p:nvPr>
            <p:ph idx="11" type="ftr"/>
          </p:nvPr>
        </p:nvSpPr>
        <p:spPr>
          <a:xfrm>
            <a:off x="636608" y="6272936"/>
            <a:ext cx="8332132" cy="365125"/>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2" name="Google Shape;892;p255"/>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1" sz="1800">
                <a:solidFill>
                  <a:schemeClr val="lt1"/>
                </a:solidFill>
                <a:latin typeface="Montserrat"/>
                <a:ea typeface="Montserrat"/>
                <a:cs typeface="Montserrat"/>
                <a:sym typeface="Montserrat"/>
              </a:defRPr>
            </a:lvl1pPr>
            <a:lvl2pPr indent="0" lvl="1" marL="0" algn="r">
              <a:spcBef>
                <a:spcPts val="0"/>
              </a:spcBef>
              <a:buNone/>
              <a:defRPr b="1" sz="1800">
                <a:solidFill>
                  <a:schemeClr val="lt1"/>
                </a:solidFill>
                <a:latin typeface="Montserrat"/>
                <a:ea typeface="Montserrat"/>
                <a:cs typeface="Montserrat"/>
                <a:sym typeface="Montserrat"/>
              </a:defRPr>
            </a:lvl2pPr>
            <a:lvl3pPr indent="0" lvl="2" marL="0" algn="r">
              <a:spcBef>
                <a:spcPts val="0"/>
              </a:spcBef>
              <a:buNone/>
              <a:defRPr b="1" sz="1800">
                <a:solidFill>
                  <a:schemeClr val="lt1"/>
                </a:solidFill>
                <a:latin typeface="Montserrat"/>
                <a:ea typeface="Montserrat"/>
                <a:cs typeface="Montserrat"/>
                <a:sym typeface="Montserrat"/>
              </a:defRPr>
            </a:lvl3pPr>
            <a:lvl4pPr indent="0" lvl="3" marL="0" algn="r">
              <a:spcBef>
                <a:spcPts val="0"/>
              </a:spcBef>
              <a:buNone/>
              <a:defRPr b="1" sz="1800">
                <a:solidFill>
                  <a:schemeClr val="lt1"/>
                </a:solidFill>
                <a:latin typeface="Montserrat"/>
                <a:ea typeface="Montserrat"/>
                <a:cs typeface="Montserrat"/>
                <a:sym typeface="Montserrat"/>
              </a:defRPr>
            </a:lvl4pPr>
            <a:lvl5pPr indent="0" lvl="4" marL="0" algn="r">
              <a:spcBef>
                <a:spcPts val="0"/>
              </a:spcBef>
              <a:buNone/>
              <a:defRPr b="1" sz="1800">
                <a:solidFill>
                  <a:schemeClr val="lt1"/>
                </a:solidFill>
                <a:latin typeface="Montserrat"/>
                <a:ea typeface="Montserrat"/>
                <a:cs typeface="Montserrat"/>
                <a:sym typeface="Montserrat"/>
              </a:defRPr>
            </a:lvl5pPr>
            <a:lvl6pPr indent="0" lvl="5" marL="0" algn="r">
              <a:spcBef>
                <a:spcPts val="0"/>
              </a:spcBef>
              <a:buNone/>
              <a:defRPr b="1" sz="1800">
                <a:solidFill>
                  <a:schemeClr val="lt1"/>
                </a:solidFill>
                <a:latin typeface="Montserrat"/>
                <a:ea typeface="Montserrat"/>
                <a:cs typeface="Montserrat"/>
                <a:sym typeface="Montserrat"/>
              </a:defRPr>
            </a:lvl6pPr>
            <a:lvl7pPr indent="0" lvl="6" marL="0" algn="r">
              <a:spcBef>
                <a:spcPts val="0"/>
              </a:spcBef>
              <a:buNone/>
              <a:defRPr b="1" sz="1800">
                <a:solidFill>
                  <a:schemeClr val="lt1"/>
                </a:solidFill>
                <a:latin typeface="Montserrat"/>
                <a:ea typeface="Montserrat"/>
                <a:cs typeface="Montserrat"/>
                <a:sym typeface="Montserrat"/>
              </a:defRPr>
            </a:lvl7pPr>
            <a:lvl8pPr indent="0" lvl="7" marL="0" algn="r">
              <a:spcBef>
                <a:spcPts val="0"/>
              </a:spcBef>
              <a:buNone/>
              <a:defRPr b="1" sz="1800">
                <a:solidFill>
                  <a:schemeClr val="lt1"/>
                </a:solidFill>
                <a:latin typeface="Montserrat"/>
                <a:ea typeface="Montserrat"/>
                <a:cs typeface="Montserrat"/>
                <a:sym typeface="Montserrat"/>
              </a:defRPr>
            </a:lvl8pPr>
            <a:lvl9pPr indent="0" lvl="8" marL="0" algn="r">
              <a:spcBef>
                <a:spcPts val="0"/>
              </a:spcBef>
              <a:buNone/>
              <a:defRPr b="1" sz="1800">
                <a:solidFill>
                  <a:schemeClr val="lt1"/>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PH"/>
              <a:t>‹#›</a:t>
            </a:fld>
            <a:endParaRPr/>
          </a:p>
        </p:txBody>
      </p:sp>
      <p:sp>
        <p:nvSpPr>
          <p:cNvPr id="893" name="Google Shape;893;p255"/>
          <p:cNvSpPr txBox="1"/>
          <p:nvPr>
            <p:ph idx="1" type="body"/>
          </p:nvPr>
        </p:nvSpPr>
        <p:spPr>
          <a:xfrm>
            <a:off x="636756" y="1789470"/>
            <a:ext cx="5284044" cy="431762"/>
          </a:xfrm>
          <a:prstGeom prst="rect">
            <a:avLst/>
          </a:prstGeom>
          <a:noFill/>
          <a:ln>
            <a:noFill/>
          </a:ln>
        </p:spPr>
        <p:txBody>
          <a:bodyPr anchorCtr="0" anchor="b" bIns="0" lIns="0" spcFirstLastPara="1" rIns="0" wrap="square" tIns="0">
            <a:normAutofit/>
          </a:bodyPr>
          <a:lstStyle>
            <a:lvl1pPr indent="-228600" lvl="0" marL="457200" algn="l">
              <a:lnSpc>
                <a:spcPct val="90000"/>
              </a:lnSpc>
              <a:spcBef>
                <a:spcPts val="1000"/>
              </a:spcBef>
              <a:spcAft>
                <a:spcPts val="0"/>
              </a:spcAft>
              <a:buSzPts val="2000"/>
              <a:buNone/>
              <a:defRPr sz="20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894" name="Google Shape;894;p255"/>
          <p:cNvCxnSpPr/>
          <p:nvPr/>
        </p:nvCxnSpPr>
        <p:spPr>
          <a:xfrm>
            <a:off x="636754" y="2292096"/>
            <a:ext cx="5284800" cy="0"/>
          </a:xfrm>
          <a:prstGeom prst="straightConnector1">
            <a:avLst/>
          </a:prstGeom>
          <a:noFill/>
          <a:ln cap="flat" cmpd="sng" w="25400">
            <a:solidFill>
              <a:schemeClr val="accent1"/>
            </a:solidFill>
            <a:prstDash val="solid"/>
            <a:miter lim="800000"/>
            <a:headEnd len="sm" w="sm" type="none"/>
            <a:tailEnd len="sm" w="sm" type="none"/>
          </a:ln>
        </p:spPr>
      </p:cxnSp>
      <p:sp>
        <p:nvSpPr>
          <p:cNvPr id="895" name="Google Shape;895;p255"/>
          <p:cNvSpPr txBox="1"/>
          <p:nvPr>
            <p:ph idx="2" type="body"/>
          </p:nvPr>
        </p:nvSpPr>
        <p:spPr>
          <a:xfrm>
            <a:off x="636592" y="2368800"/>
            <a:ext cx="5284800" cy="335861"/>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200"/>
              <a:buNone/>
              <a:defRPr sz="1200"/>
            </a:lvl1pPr>
            <a:lvl2pPr indent="-228600" lvl="1" marL="914400" algn="l">
              <a:lnSpc>
                <a:spcPct val="90000"/>
              </a:lnSpc>
              <a:spcBef>
                <a:spcPts val="500"/>
              </a:spcBef>
              <a:spcAft>
                <a:spcPts val="0"/>
              </a:spcAft>
              <a:buSzPts val="1200"/>
              <a:buNone/>
              <a:defRPr sz="1200"/>
            </a:lvl2pPr>
            <a:lvl3pPr indent="-304800" lvl="2" marL="1371600" algn="l">
              <a:lnSpc>
                <a:spcPct val="90000"/>
              </a:lnSpc>
              <a:spcBef>
                <a:spcPts val="500"/>
              </a:spcBef>
              <a:spcAft>
                <a:spcPts val="0"/>
              </a:spcAft>
              <a:buSzPts val="1200"/>
              <a:buChar char="•"/>
              <a:defRPr sz="1200"/>
            </a:lvl3pPr>
            <a:lvl4pPr indent="-304800" lvl="3" marL="1828800" algn="l">
              <a:lnSpc>
                <a:spcPct val="90000"/>
              </a:lnSpc>
              <a:spcBef>
                <a:spcPts val="500"/>
              </a:spcBef>
              <a:spcAft>
                <a:spcPts val="0"/>
              </a:spcAft>
              <a:buSzPts val="1200"/>
              <a:buChar char="•"/>
              <a:defRPr sz="1200"/>
            </a:lvl4pPr>
            <a:lvl5pPr indent="-304800" lvl="4" marL="2286000" algn="l">
              <a:lnSpc>
                <a:spcPct val="90000"/>
              </a:lnSpc>
              <a:spcBef>
                <a:spcPts val="500"/>
              </a:spcBef>
              <a:spcAft>
                <a:spcPts val="0"/>
              </a:spcAft>
              <a:buSzPts val="1200"/>
              <a:buChar char="•"/>
              <a:defRPr sz="12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96" name="Google Shape;896;p255"/>
          <p:cNvSpPr/>
          <p:nvPr>
            <p:ph idx="3" type="chart"/>
          </p:nvPr>
        </p:nvSpPr>
        <p:spPr>
          <a:xfrm>
            <a:off x="636592" y="2781364"/>
            <a:ext cx="5284800" cy="3009836"/>
          </a:xfrm>
          <a:prstGeom prst="rect">
            <a:avLst/>
          </a:prstGeom>
          <a:noFill/>
          <a:ln>
            <a:noFill/>
          </a:ln>
        </p:spPr>
        <p:txBody>
          <a:bodyPr anchorCtr="0" anchor="t" bIns="0" lIns="0" spcFirstLastPara="1" rIns="0" wrap="square" tIns="0">
            <a:normAutofit/>
          </a:bodyPr>
          <a:lstStyle>
            <a:lvl1pPr lvl="0" marR="0" rtl="0" algn="l">
              <a:lnSpc>
                <a:spcPct val="90000"/>
              </a:lnSpc>
              <a:spcBef>
                <a:spcPts val="1000"/>
              </a:spcBef>
              <a:spcAft>
                <a:spcPts val="0"/>
              </a:spcAft>
              <a:buClr>
                <a:schemeClr val="accent1"/>
              </a:buClr>
              <a:buSzPts val="2800"/>
              <a:buFont typeface="Arial"/>
              <a:buNone/>
              <a:defRPr b="0" i="0" sz="2800" u="none" cap="none" strike="noStrike">
                <a:solidFill>
                  <a:schemeClr val="dk1"/>
                </a:solidFill>
                <a:latin typeface="Montserrat"/>
                <a:ea typeface="Montserrat"/>
                <a:cs typeface="Montserrat"/>
                <a:sym typeface="Montserrat"/>
              </a:defRPr>
            </a:lvl1pPr>
            <a:lvl2pPr lvl="1" marR="0" rtl="0" algn="l">
              <a:lnSpc>
                <a:spcPct val="90000"/>
              </a:lnSpc>
              <a:spcBef>
                <a:spcPts val="500"/>
              </a:spcBef>
              <a:spcAft>
                <a:spcPts val="0"/>
              </a:spcAft>
              <a:buClr>
                <a:schemeClr val="accent1"/>
              </a:buClr>
              <a:buSzPts val="2400"/>
              <a:buFont typeface="Arial"/>
              <a:buChar char="•"/>
              <a:defRPr b="0" i="0" sz="2400" u="none" cap="none" strike="noStrike">
                <a:solidFill>
                  <a:schemeClr val="dk1"/>
                </a:solidFill>
                <a:latin typeface="Montserrat"/>
                <a:ea typeface="Montserrat"/>
                <a:cs typeface="Montserrat"/>
                <a:sym typeface="Montserrat"/>
              </a:defRPr>
            </a:lvl2pPr>
            <a:lvl3pPr lvl="2" marR="0" rtl="0" algn="l">
              <a:lnSpc>
                <a:spcPct val="90000"/>
              </a:lnSpc>
              <a:spcBef>
                <a:spcPts val="500"/>
              </a:spcBef>
              <a:spcAft>
                <a:spcPts val="0"/>
              </a:spcAft>
              <a:buClr>
                <a:schemeClr val="accent1"/>
              </a:buClr>
              <a:buSzPts val="2000"/>
              <a:buFont typeface="Arial"/>
              <a:buChar char="•"/>
              <a:defRPr b="0" i="0" sz="2000" u="none" cap="none" strike="noStrike">
                <a:solidFill>
                  <a:schemeClr val="dk1"/>
                </a:solidFill>
                <a:latin typeface="Montserrat"/>
                <a:ea typeface="Montserrat"/>
                <a:cs typeface="Montserrat"/>
                <a:sym typeface="Montserrat"/>
              </a:defRPr>
            </a:lvl3pPr>
            <a:lvl4pPr lvl="3" marR="0" rtl="0" algn="l">
              <a:lnSpc>
                <a:spcPct val="90000"/>
              </a:lnSpc>
              <a:spcBef>
                <a:spcPts val="500"/>
              </a:spcBef>
              <a:spcAft>
                <a:spcPts val="0"/>
              </a:spcAft>
              <a:buClr>
                <a:schemeClr val="accent1"/>
              </a:buClr>
              <a:buSzPts val="1800"/>
              <a:buFont typeface="Arial"/>
              <a:buChar char="•"/>
              <a:defRPr b="0" i="0" sz="1800" u="none" cap="none" strike="noStrike">
                <a:solidFill>
                  <a:schemeClr val="dk1"/>
                </a:solidFill>
                <a:latin typeface="Montserrat"/>
                <a:ea typeface="Montserrat"/>
                <a:cs typeface="Montserrat"/>
                <a:sym typeface="Montserrat"/>
              </a:defRPr>
            </a:lvl4pPr>
            <a:lvl5pPr lvl="4" marR="0" rtl="0" algn="l">
              <a:lnSpc>
                <a:spcPct val="90000"/>
              </a:lnSpc>
              <a:spcBef>
                <a:spcPts val="500"/>
              </a:spcBef>
              <a:spcAft>
                <a:spcPts val="0"/>
              </a:spcAft>
              <a:buClr>
                <a:schemeClr val="accent1"/>
              </a:buClr>
              <a:buSzPts val="1800"/>
              <a:buFont typeface="Arial"/>
              <a:buChar char="•"/>
              <a:defRPr b="0" i="0" sz="1800" u="none" cap="none" strike="noStrike">
                <a:solidFill>
                  <a:schemeClr val="dk1"/>
                </a:solidFill>
                <a:latin typeface="Montserrat"/>
                <a:ea typeface="Montserrat"/>
                <a:cs typeface="Montserrat"/>
                <a:sym typeface="Montserrat"/>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9pPr>
          </a:lstStyle>
          <a:p/>
        </p:txBody>
      </p:sp>
      <p:sp>
        <p:nvSpPr>
          <p:cNvPr id="897" name="Google Shape;897;p255"/>
          <p:cNvSpPr txBox="1"/>
          <p:nvPr>
            <p:ph idx="4" type="body"/>
          </p:nvPr>
        </p:nvSpPr>
        <p:spPr>
          <a:xfrm>
            <a:off x="6270592" y="1789470"/>
            <a:ext cx="5284044" cy="431762"/>
          </a:xfrm>
          <a:prstGeom prst="rect">
            <a:avLst/>
          </a:prstGeom>
          <a:noFill/>
          <a:ln>
            <a:noFill/>
          </a:ln>
        </p:spPr>
        <p:txBody>
          <a:bodyPr anchorCtr="0" anchor="b" bIns="0" lIns="0" spcFirstLastPara="1" rIns="0" wrap="square" tIns="0">
            <a:normAutofit/>
          </a:bodyPr>
          <a:lstStyle>
            <a:lvl1pPr indent="-228600" lvl="0" marL="457200" algn="l">
              <a:lnSpc>
                <a:spcPct val="90000"/>
              </a:lnSpc>
              <a:spcBef>
                <a:spcPts val="1000"/>
              </a:spcBef>
              <a:spcAft>
                <a:spcPts val="0"/>
              </a:spcAft>
              <a:buSzPts val="2000"/>
              <a:buNone/>
              <a:defRPr sz="20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898" name="Google Shape;898;p255"/>
          <p:cNvCxnSpPr/>
          <p:nvPr/>
        </p:nvCxnSpPr>
        <p:spPr>
          <a:xfrm>
            <a:off x="6270592" y="2292096"/>
            <a:ext cx="5284800" cy="0"/>
          </a:xfrm>
          <a:prstGeom prst="straightConnector1">
            <a:avLst/>
          </a:prstGeom>
          <a:noFill/>
          <a:ln cap="flat" cmpd="sng" w="25400">
            <a:solidFill>
              <a:schemeClr val="accent1"/>
            </a:solidFill>
            <a:prstDash val="solid"/>
            <a:miter lim="800000"/>
            <a:headEnd len="sm" w="sm" type="none"/>
            <a:tailEnd len="sm" w="sm" type="none"/>
          </a:ln>
        </p:spPr>
      </p:cxnSp>
      <p:sp>
        <p:nvSpPr>
          <p:cNvPr id="899" name="Google Shape;899;p255"/>
          <p:cNvSpPr txBox="1"/>
          <p:nvPr>
            <p:ph idx="5" type="body"/>
          </p:nvPr>
        </p:nvSpPr>
        <p:spPr>
          <a:xfrm>
            <a:off x="6270592" y="2368800"/>
            <a:ext cx="5284800" cy="335861"/>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200"/>
              <a:buNone/>
              <a:defRPr sz="1200"/>
            </a:lvl1pPr>
            <a:lvl2pPr indent="-228600" lvl="1" marL="914400" algn="l">
              <a:lnSpc>
                <a:spcPct val="90000"/>
              </a:lnSpc>
              <a:spcBef>
                <a:spcPts val="500"/>
              </a:spcBef>
              <a:spcAft>
                <a:spcPts val="0"/>
              </a:spcAft>
              <a:buSzPts val="1200"/>
              <a:buNone/>
              <a:defRPr sz="1200"/>
            </a:lvl2pPr>
            <a:lvl3pPr indent="-304800" lvl="2" marL="1371600" algn="l">
              <a:lnSpc>
                <a:spcPct val="90000"/>
              </a:lnSpc>
              <a:spcBef>
                <a:spcPts val="500"/>
              </a:spcBef>
              <a:spcAft>
                <a:spcPts val="0"/>
              </a:spcAft>
              <a:buSzPts val="1200"/>
              <a:buChar char="•"/>
              <a:defRPr sz="1200"/>
            </a:lvl3pPr>
            <a:lvl4pPr indent="-304800" lvl="3" marL="1828800" algn="l">
              <a:lnSpc>
                <a:spcPct val="90000"/>
              </a:lnSpc>
              <a:spcBef>
                <a:spcPts val="500"/>
              </a:spcBef>
              <a:spcAft>
                <a:spcPts val="0"/>
              </a:spcAft>
              <a:buSzPts val="1200"/>
              <a:buChar char="•"/>
              <a:defRPr sz="1200"/>
            </a:lvl4pPr>
            <a:lvl5pPr indent="-304800" lvl="4" marL="2286000" algn="l">
              <a:lnSpc>
                <a:spcPct val="90000"/>
              </a:lnSpc>
              <a:spcBef>
                <a:spcPts val="500"/>
              </a:spcBef>
              <a:spcAft>
                <a:spcPts val="0"/>
              </a:spcAft>
              <a:buSzPts val="1200"/>
              <a:buChar char="•"/>
              <a:defRPr sz="12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00" name="Google Shape;900;p255"/>
          <p:cNvSpPr/>
          <p:nvPr>
            <p:ph idx="6" type="chart"/>
          </p:nvPr>
        </p:nvSpPr>
        <p:spPr>
          <a:xfrm>
            <a:off x="6270592" y="2781364"/>
            <a:ext cx="5284800" cy="3009836"/>
          </a:xfrm>
          <a:prstGeom prst="rect">
            <a:avLst/>
          </a:prstGeom>
          <a:noFill/>
          <a:ln>
            <a:noFill/>
          </a:ln>
        </p:spPr>
        <p:txBody>
          <a:bodyPr anchorCtr="0" anchor="t" bIns="0" lIns="0" spcFirstLastPara="1" rIns="0" wrap="square" tIns="0">
            <a:normAutofit/>
          </a:bodyPr>
          <a:lstStyle>
            <a:lvl1pPr lvl="0" marR="0" rtl="0" algn="l">
              <a:lnSpc>
                <a:spcPct val="90000"/>
              </a:lnSpc>
              <a:spcBef>
                <a:spcPts val="1000"/>
              </a:spcBef>
              <a:spcAft>
                <a:spcPts val="0"/>
              </a:spcAft>
              <a:buClr>
                <a:schemeClr val="accent1"/>
              </a:buClr>
              <a:buSzPts val="2800"/>
              <a:buFont typeface="Arial"/>
              <a:buNone/>
              <a:defRPr b="0" i="0" sz="2800" u="none" cap="none" strike="noStrike">
                <a:solidFill>
                  <a:schemeClr val="dk1"/>
                </a:solidFill>
                <a:latin typeface="Montserrat"/>
                <a:ea typeface="Montserrat"/>
                <a:cs typeface="Montserrat"/>
                <a:sym typeface="Montserrat"/>
              </a:defRPr>
            </a:lvl1pPr>
            <a:lvl2pPr lvl="1" marR="0" rtl="0" algn="l">
              <a:lnSpc>
                <a:spcPct val="90000"/>
              </a:lnSpc>
              <a:spcBef>
                <a:spcPts val="500"/>
              </a:spcBef>
              <a:spcAft>
                <a:spcPts val="0"/>
              </a:spcAft>
              <a:buClr>
                <a:schemeClr val="accent1"/>
              </a:buClr>
              <a:buSzPts val="2400"/>
              <a:buFont typeface="Arial"/>
              <a:buChar char="•"/>
              <a:defRPr b="0" i="0" sz="2400" u="none" cap="none" strike="noStrike">
                <a:solidFill>
                  <a:schemeClr val="dk1"/>
                </a:solidFill>
                <a:latin typeface="Montserrat"/>
                <a:ea typeface="Montserrat"/>
                <a:cs typeface="Montserrat"/>
                <a:sym typeface="Montserrat"/>
              </a:defRPr>
            </a:lvl2pPr>
            <a:lvl3pPr lvl="2" marR="0" rtl="0" algn="l">
              <a:lnSpc>
                <a:spcPct val="90000"/>
              </a:lnSpc>
              <a:spcBef>
                <a:spcPts val="500"/>
              </a:spcBef>
              <a:spcAft>
                <a:spcPts val="0"/>
              </a:spcAft>
              <a:buClr>
                <a:schemeClr val="accent1"/>
              </a:buClr>
              <a:buSzPts val="2000"/>
              <a:buFont typeface="Arial"/>
              <a:buChar char="•"/>
              <a:defRPr b="0" i="0" sz="2000" u="none" cap="none" strike="noStrike">
                <a:solidFill>
                  <a:schemeClr val="dk1"/>
                </a:solidFill>
                <a:latin typeface="Montserrat"/>
                <a:ea typeface="Montserrat"/>
                <a:cs typeface="Montserrat"/>
                <a:sym typeface="Montserrat"/>
              </a:defRPr>
            </a:lvl3pPr>
            <a:lvl4pPr lvl="3" marR="0" rtl="0" algn="l">
              <a:lnSpc>
                <a:spcPct val="90000"/>
              </a:lnSpc>
              <a:spcBef>
                <a:spcPts val="500"/>
              </a:spcBef>
              <a:spcAft>
                <a:spcPts val="0"/>
              </a:spcAft>
              <a:buClr>
                <a:schemeClr val="accent1"/>
              </a:buClr>
              <a:buSzPts val="1800"/>
              <a:buFont typeface="Arial"/>
              <a:buChar char="•"/>
              <a:defRPr b="0" i="0" sz="1800" u="none" cap="none" strike="noStrike">
                <a:solidFill>
                  <a:schemeClr val="dk1"/>
                </a:solidFill>
                <a:latin typeface="Montserrat"/>
                <a:ea typeface="Montserrat"/>
                <a:cs typeface="Montserrat"/>
                <a:sym typeface="Montserrat"/>
              </a:defRPr>
            </a:lvl4pPr>
            <a:lvl5pPr lvl="4" marR="0" rtl="0" algn="l">
              <a:lnSpc>
                <a:spcPct val="90000"/>
              </a:lnSpc>
              <a:spcBef>
                <a:spcPts val="500"/>
              </a:spcBef>
              <a:spcAft>
                <a:spcPts val="0"/>
              </a:spcAft>
              <a:buClr>
                <a:schemeClr val="accent1"/>
              </a:buClr>
              <a:buSzPts val="1800"/>
              <a:buFont typeface="Arial"/>
              <a:buChar char="•"/>
              <a:defRPr b="0" i="0" sz="1800" u="none" cap="none" strike="noStrike">
                <a:solidFill>
                  <a:schemeClr val="dk1"/>
                </a:solidFill>
                <a:latin typeface="Montserrat"/>
                <a:ea typeface="Montserrat"/>
                <a:cs typeface="Montserrat"/>
                <a:sym typeface="Montserrat"/>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9pPr>
          </a:lstStyle>
          <a:p/>
        </p:txBody>
      </p:sp>
      <p:cxnSp>
        <p:nvCxnSpPr>
          <p:cNvPr id="901" name="Google Shape;901;p255"/>
          <p:cNvCxnSpPr/>
          <p:nvPr/>
        </p:nvCxnSpPr>
        <p:spPr>
          <a:xfrm>
            <a:off x="6095696" y="1789470"/>
            <a:ext cx="0" cy="4011562"/>
          </a:xfrm>
          <a:prstGeom prst="straightConnector1">
            <a:avLst/>
          </a:prstGeom>
          <a:noFill/>
          <a:ln cap="flat" cmpd="sng" w="9525">
            <a:solidFill>
              <a:srgbClr val="C8C8C8"/>
            </a:solidFill>
            <a:prstDash val="dot"/>
            <a:miter lim="800000"/>
            <a:headEnd len="sm" w="sm" type="none"/>
            <a:tailEnd len="sm" w="sm" type="none"/>
          </a:ln>
        </p:spPr>
      </p:cxn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Column Chart">
  <p:cSld name="Three-Column Chart">
    <p:spTree>
      <p:nvGrpSpPr>
        <p:cNvPr id="902" name="Shape 902"/>
        <p:cNvGrpSpPr/>
        <p:nvPr/>
      </p:nvGrpSpPr>
      <p:grpSpPr>
        <a:xfrm>
          <a:off x="0" y="0"/>
          <a:ext cx="0" cy="0"/>
          <a:chOff x="0" y="0"/>
          <a:chExt cx="0" cy="0"/>
        </a:xfrm>
      </p:grpSpPr>
      <p:sp>
        <p:nvSpPr>
          <p:cNvPr id="903" name="Google Shape;903;p256"/>
          <p:cNvSpPr/>
          <p:nvPr/>
        </p:nvSpPr>
        <p:spPr>
          <a:xfrm>
            <a:off x="0" y="6126479"/>
            <a:ext cx="12192000" cy="738099"/>
          </a:xfrm>
          <a:prstGeom prst="rect">
            <a:avLst/>
          </a:prstGeom>
          <a:gradFill>
            <a:gsLst>
              <a:gs pos="0">
                <a:schemeClr val="accent1"/>
              </a:gs>
              <a:gs pos="100000">
                <a:schemeClr val="accent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904" name="Google Shape;904;p256"/>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lvl1pPr lvl="0" algn="l">
              <a:lnSpc>
                <a:spcPct val="90000"/>
              </a:lnSpc>
              <a:spcBef>
                <a:spcPts val="0"/>
              </a:spcBef>
              <a:spcAft>
                <a:spcPts val="0"/>
              </a:spcAft>
              <a:buClr>
                <a:schemeClr val="accent1"/>
              </a:buClr>
              <a:buSzPts val="3600"/>
              <a:buFont typeface="Montserrat"/>
              <a:buNone/>
              <a:defRPr>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05" name="Google Shape;905;p256"/>
          <p:cNvSpPr txBox="1"/>
          <p:nvPr>
            <p:ph idx="11" type="ftr"/>
          </p:nvPr>
        </p:nvSpPr>
        <p:spPr>
          <a:xfrm>
            <a:off x="636608" y="6272936"/>
            <a:ext cx="8332132" cy="365125"/>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06" name="Google Shape;906;p256"/>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1" sz="1800">
                <a:solidFill>
                  <a:schemeClr val="lt1"/>
                </a:solidFill>
                <a:latin typeface="Montserrat"/>
                <a:ea typeface="Montserrat"/>
                <a:cs typeface="Montserrat"/>
                <a:sym typeface="Montserrat"/>
              </a:defRPr>
            </a:lvl1pPr>
            <a:lvl2pPr indent="0" lvl="1" marL="0" algn="r">
              <a:spcBef>
                <a:spcPts val="0"/>
              </a:spcBef>
              <a:buNone/>
              <a:defRPr b="1" sz="1800">
                <a:solidFill>
                  <a:schemeClr val="lt1"/>
                </a:solidFill>
                <a:latin typeface="Montserrat"/>
                <a:ea typeface="Montserrat"/>
                <a:cs typeface="Montserrat"/>
                <a:sym typeface="Montserrat"/>
              </a:defRPr>
            </a:lvl2pPr>
            <a:lvl3pPr indent="0" lvl="2" marL="0" algn="r">
              <a:spcBef>
                <a:spcPts val="0"/>
              </a:spcBef>
              <a:buNone/>
              <a:defRPr b="1" sz="1800">
                <a:solidFill>
                  <a:schemeClr val="lt1"/>
                </a:solidFill>
                <a:latin typeface="Montserrat"/>
                <a:ea typeface="Montserrat"/>
                <a:cs typeface="Montserrat"/>
                <a:sym typeface="Montserrat"/>
              </a:defRPr>
            </a:lvl3pPr>
            <a:lvl4pPr indent="0" lvl="3" marL="0" algn="r">
              <a:spcBef>
                <a:spcPts val="0"/>
              </a:spcBef>
              <a:buNone/>
              <a:defRPr b="1" sz="1800">
                <a:solidFill>
                  <a:schemeClr val="lt1"/>
                </a:solidFill>
                <a:latin typeface="Montserrat"/>
                <a:ea typeface="Montserrat"/>
                <a:cs typeface="Montserrat"/>
                <a:sym typeface="Montserrat"/>
              </a:defRPr>
            </a:lvl4pPr>
            <a:lvl5pPr indent="0" lvl="4" marL="0" algn="r">
              <a:spcBef>
                <a:spcPts val="0"/>
              </a:spcBef>
              <a:buNone/>
              <a:defRPr b="1" sz="1800">
                <a:solidFill>
                  <a:schemeClr val="lt1"/>
                </a:solidFill>
                <a:latin typeface="Montserrat"/>
                <a:ea typeface="Montserrat"/>
                <a:cs typeface="Montserrat"/>
                <a:sym typeface="Montserrat"/>
              </a:defRPr>
            </a:lvl5pPr>
            <a:lvl6pPr indent="0" lvl="5" marL="0" algn="r">
              <a:spcBef>
                <a:spcPts val="0"/>
              </a:spcBef>
              <a:buNone/>
              <a:defRPr b="1" sz="1800">
                <a:solidFill>
                  <a:schemeClr val="lt1"/>
                </a:solidFill>
                <a:latin typeface="Montserrat"/>
                <a:ea typeface="Montserrat"/>
                <a:cs typeface="Montserrat"/>
                <a:sym typeface="Montserrat"/>
              </a:defRPr>
            </a:lvl6pPr>
            <a:lvl7pPr indent="0" lvl="6" marL="0" algn="r">
              <a:spcBef>
                <a:spcPts val="0"/>
              </a:spcBef>
              <a:buNone/>
              <a:defRPr b="1" sz="1800">
                <a:solidFill>
                  <a:schemeClr val="lt1"/>
                </a:solidFill>
                <a:latin typeface="Montserrat"/>
                <a:ea typeface="Montserrat"/>
                <a:cs typeface="Montserrat"/>
                <a:sym typeface="Montserrat"/>
              </a:defRPr>
            </a:lvl7pPr>
            <a:lvl8pPr indent="0" lvl="7" marL="0" algn="r">
              <a:spcBef>
                <a:spcPts val="0"/>
              </a:spcBef>
              <a:buNone/>
              <a:defRPr b="1" sz="1800">
                <a:solidFill>
                  <a:schemeClr val="lt1"/>
                </a:solidFill>
                <a:latin typeface="Montserrat"/>
                <a:ea typeface="Montserrat"/>
                <a:cs typeface="Montserrat"/>
                <a:sym typeface="Montserrat"/>
              </a:defRPr>
            </a:lvl8pPr>
            <a:lvl9pPr indent="0" lvl="8" marL="0" algn="r">
              <a:spcBef>
                <a:spcPts val="0"/>
              </a:spcBef>
              <a:buNone/>
              <a:defRPr b="1" sz="1800">
                <a:solidFill>
                  <a:schemeClr val="lt1"/>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PH"/>
              <a:t>‹#›</a:t>
            </a:fld>
            <a:endParaRPr/>
          </a:p>
        </p:txBody>
      </p:sp>
      <p:sp>
        <p:nvSpPr>
          <p:cNvPr id="907" name="Google Shape;907;p256"/>
          <p:cNvSpPr txBox="1"/>
          <p:nvPr>
            <p:ph idx="1" type="body"/>
          </p:nvPr>
        </p:nvSpPr>
        <p:spPr>
          <a:xfrm>
            <a:off x="636756" y="1789470"/>
            <a:ext cx="3459600" cy="431762"/>
          </a:xfrm>
          <a:prstGeom prst="rect">
            <a:avLst/>
          </a:prstGeom>
          <a:noFill/>
          <a:ln>
            <a:noFill/>
          </a:ln>
        </p:spPr>
        <p:txBody>
          <a:bodyPr anchorCtr="0" anchor="b" bIns="0" lIns="0" spcFirstLastPara="1" rIns="0" wrap="square" tIns="0">
            <a:normAutofit/>
          </a:bodyPr>
          <a:lstStyle>
            <a:lvl1pPr indent="-228600" lvl="0" marL="457200" algn="l">
              <a:lnSpc>
                <a:spcPct val="90000"/>
              </a:lnSpc>
              <a:spcBef>
                <a:spcPts val="1000"/>
              </a:spcBef>
              <a:spcAft>
                <a:spcPts val="0"/>
              </a:spcAft>
              <a:buSzPts val="2000"/>
              <a:buNone/>
              <a:defRPr sz="20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908" name="Google Shape;908;p256"/>
          <p:cNvCxnSpPr/>
          <p:nvPr/>
        </p:nvCxnSpPr>
        <p:spPr>
          <a:xfrm>
            <a:off x="636754" y="2292096"/>
            <a:ext cx="3459600" cy="0"/>
          </a:xfrm>
          <a:prstGeom prst="straightConnector1">
            <a:avLst/>
          </a:prstGeom>
          <a:noFill/>
          <a:ln cap="flat" cmpd="sng" w="25400">
            <a:solidFill>
              <a:schemeClr val="accent1"/>
            </a:solidFill>
            <a:prstDash val="solid"/>
            <a:miter lim="800000"/>
            <a:headEnd len="sm" w="sm" type="none"/>
            <a:tailEnd len="sm" w="sm" type="none"/>
          </a:ln>
        </p:spPr>
      </p:cxnSp>
      <p:sp>
        <p:nvSpPr>
          <p:cNvPr id="909" name="Google Shape;909;p256"/>
          <p:cNvSpPr txBox="1"/>
          <p:nvPr>
            <p:ph idx="2" type="body"/>
          </p:nvPr>
        </p:nvSpPr>
        <p:spPr>
          <a:xfrm>
            <a:off x="636592" y="2368800"/>
            <a:ext cx="3459600" cy="335861"/>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200"/>
              <a:buNone/>
              <a:defRPr sz="1200"/>
            </a:lvl1pPr>
            <a:lvl2pPr indent="-228600" lvl="1" marL="914400" algn="l">
              <a:lnSpc>
                <a:spcPct val="90000"/>
              </a:lnSpc>
              <a:spcBef>
                <a:spcPts val="500"/>
              </a:spcBef>
              <a:spcAft>
                <a:spcPts val="0"/>
              </a:spcAft>
              <a:buSzPts val="1200"/>
              <a:buNone/>
              <a:defRPr sz="1200"/>
            </a:lvl2pPr>
            <a:lvl3pPr indent="-304800" lvl="2" marL="1371600" algn="l">
              <a:lnSpc>
                <a:spcPct val="90000"/>
              </a:lnSpc>
              <a:spcBef>
                <a:spcPts val="500"/>
              </a:spcBef>
              <a:spcAft>
                <a:spcPts val="0"/>
              </a:spcAft>
              <a:buSzPts val="1200"/>
              <a:buChar char="•"/>
              <a:defRPr sz="1200"/>
            </a:lvl3pPr>
            <a:lvl4pPr indent="-304800" lvl="3" marL="1828800" algn="l">
              <a:lnSpc>
                <a:spcPct val="90000"/>
              </a:lnSpc>
              <a:spcBef>
                <a:spcPts val="500"/>
              </a:spcBef>
              <a:spcAft>
                <a:spcPts val="0"/>
              </a:spcAft>
              <a:buSzPts val="1200"/>
              <a:buChar char="•"/>
              <a:defRPr sz="1200"/>
            </a:lvl4pPr>
            <a:lvl5pPr indent="-304800" lvl="4" marL="2286000" algn="l">
              <a:lnSpc>
                <a:spcPct val="90000"/>
              </a:lnSpc>
              <a:spcBef>
                <a:spcPts val="500"/>
              </a:spcBef>
              <a:spcAft>
                <a:spcPts val="0"/>
              </a:spcAft>
              <a:buSzPts val="1200"/>
              <a:buChar char="•"/>
              <a:defRPr sz="12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10" name="Google Shape;910;p256"/>
          <p:cNvSpPr/>
          <p:nvPr>
            <p:ph idx="3" type="chart"/>
          </p:nvPr>
        </p:nvSpPr>
        <p:spPr>
          <a:xfrm>
            <a:off x="636592" y="2781364"/>
            <a:ext cx="3459600" cy="3009836"/>
          </a:xfrm>
          <a:prstGeom prst="rect">
            <a:avLst/>
          </a:prstGeom>
          <a:noFill/>
          <a:ln>
            <a:noFill/>
          </a:ln>
        </p:spPr>
        <p:txBody>
          <a:bodyPr anchorCtr="0" anchor="t" bIns="0" lIns="0" spcFirstLastPara="1" rIns="0" wrap="square" tIns="0">
            <a:normAutofit/>
          </a:bodyPr>
          <a:lstStyle>
            <a:lvl1pPr lvl="0" marR="0" rtl="0" algn="l">
              <a:lnSpc>
                <a:spcPct val="90000"/>
              </a:lnSpc>
              <a:spcBef>
                <a:spcPts val="1000"/>
              </a:spcBef>
              <a:spcAft>
                <a:spcPts val="0"/>
              </a:spcAft>
              <a:buClr>
                <a:schemeClr val="accent1"/>
              </a:buClr>
              <a:buSzPts val="2800"/>
              <a:buFont typeface="Arial"/>
              <a:buNone/>
              <a:defRPr b="0" i="0" sz="2800" u="none" cap="none" strike="noStrike">
                <a:solidFill>
                  <a:schemeClr val="dk1"/>
                </a:solidFill>
                <a:latin typeface="Montserrat"/>
                <a:ea typeface="Montserrat"/>
                <a:cs typeface="Montserrat"/>
                <a:sym typeface="Montserrat"/>
              </a:defRPr>
            </a:lvl1pPr>
            <a:lvl2pPr lvl="1" marR="0" rtl="0" algn="l">
              <a:lnSpc>
                <a:spcPct val="90000"/>
              </a:lnSpc>
              <a:spcBef>
                <a:spcPts val="500"/>
              </a:spcBef>
              <a:spcAft>
                <a:spcPts val="0"/>
              </a:spcAft>
              <a:buClr>
                <a:schemeClr val="accent1"/>
              </a:buClr>
              <a:buSzPts val="2400"/>
              <a:buFont typeface="Arial"/>
              <a:buChar char="•"/>
              <a:defRPr b="0" i="0" sz="2400" u="none" cap="none" strike="noStrike">
                <a:solidFill>
                  <a:schemeClr val="dk1"/>
                </a:solidFill>
                <a:latin typeface="Montserrat"/>
                <a:ea typeface="Montserrat"/>
                <a:cs typeface="Montserrat"/>
                <a:sym typeface="Montserrat"/>
              </a:defRPr>
            </a:lvl2pPr>
            <a:lvl3pPr lvl="2" marR="0" rtl="0" algn="l">
              <a:lnSpc>
                <a:spcPct val="90000"/>
              </a:lnSpc>
              <a:spcBef>
                <a:spcPts val="500"/>
              </a:spcBef>
              <a:spcAft>
                <a:spcPts val="0"/>
              </a:spcAft>
              <a:buClr>
                <a:schemeClr val="accent1"/>
              </a:buClr>
              <a:buSzPts val="2000"/>
              <a:buFont typeface="Arial"/>
              <a:buChar char="•"/>
              <a:defRPr b="0" i="0" sz="2000" u="none" cap="none" strike="noStrike">
                <a:solidFill>
                  <a:schemeClr val="dk1"/>
                </a:solidFill>
                <a:latin typeface="Montserrat"/>
                <a:ea typeface="Montserrat"/>
                <a:cs typeface="Montserrat"/>
                <a:sym typeface="Montserrat"/>
              </a:defRPr>
            </a:lvl3pPr>
            <a:lvl4pPr lvl="3" marR="0" rtl="0" algn="l">
              <a:lnSpc>
                <a:spcPct val="90000"/>
              </a:lnSpc>
              <a:spcBef>
                <a:spcPts val="500"/>
              </a:spcBef>
              <a:spcAft>
                <a:spcPts val="0"/>
              </a:spcAft>
              <a:buClr>
                <a:schemeClr val="accent1"/>
              </a:buClr>
              <a:buSzPts val="1800"/>
              <a:buFont typeface="Arial"/>
              <a:buChar char="•"/>
              <a:defRPr b="0" i="0" sz="1800" u="none" cap="none" strike="noStrike">
                <a:solidFill>
                  <a:schemeClr val="dk1"/>
                </a:solidFill>
                <a:latin typeface="Montserrat"/>
                <a:ea typeface="Montserrat"/>
                <a:cs typeface="Montserrat"/>
                <a:sym typeface="Montserrat"/>
              </a:defRPr>
            </a:lvl4pPr>
            <a:lvl5pPr lvl="4" marR="0" rtl="0" algn="l">
              <a:lnSpc>
                <a:spcPct val="90000"/>
              </a:lnSpc>
              <a:spcBef>
                <a:spcPts val="500"/>
              </a:spcBef>
              <a:spcAft>
                <a:spcPts val="0"/>
              </a:spcAft>
              <a:buClr>
                <a:schemeClr val="accent1"/>
              </a:buClr>
              <a:buSzPts val="1800"/>
              <a:buFont typeface="Arial"/>
              <a:buChar char="•"/>
              <a:defRPr b="0" i="0" sz="1800" u="none" cap="none" strike="noStrike">
                <a:solidFill>
                  <a:schemeClr val="dk1"/>
                </a:solidFill>
                <a:latin typeface="Montserrat"/>
                <a:ea typeface="Montserrat"/>
                <a:cs typeface="Montserrat"/>
                <a:sym typeface="Montserrat"/>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9pPr>
          </a:lstStyle>
          <a:p/>
        </p:txBody>
      </p:sp>
      <p:sp>
        <p:nvSpPr>
          <p:cNvPr id="911" name="Google Shape;911;p256"/>
          <p:cNvSpPr txBox="1"/>
          <p:nvPr>
            <p:ph idx="4" type="body"/>
          </p:nvPr>
        </p:nvSpPr>
        <p:spPr>
          <a:xfrm>
            <a:off x="4366200" y="1789470"/>
            <a:ext cx="3459600" cy="431762"/>
          </a:xfrm>
          <a:prstGeom prst="rect">
            <a:avLst/>
          </a:prstGeom>
          <a:noFill/>
          <a:ln>
            <a:noFill/>
          </a:ln>
        </p:spPr>
        <p:txBody>
          <a:bodyPr anchorCtr="0" anchor="b" bIns="0" lIns="0" spcFirstLastPara="1" rIns="0" wrap="square" tIns="0">
            <a:normAutofit/>
          </a:bodyPr>
          <a:lstStyle>
            <a:lvl1pPr indent="-228600" lvl="0" marL="457200" algn="l">
              <a:lnSpc>
                <a:spcPct val="90000"/>
              </a:lnSpc>
              <a:spcBef>
                <a:spcPts val="1000"/>
              </a:spcBef>
              <a:spcAft>
                <a:spcPts val="0"/>
              </a:spcAft>
              <a:buSzPts val="2000"/>
              <a:buNone/>
              <a:defRPr sz="20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912" name="Google Shape;912;p256"/>
          <p:cNvCxnSpPr/>
          <p:nvPr/>
        </p:nvCxnSpPr>
        <p:spPr>
          <a:xfrm>
            <a:off x="4366942" y="2292096"/>
            <a:ext cx="3459600" cy="0"/>
          </a:xfrm>
          <a:prstGeom prst="straightConnector1">
            <a:avLst/>
          </a:prstGeom>
          <a:noFill/>
          <a:ln cap="flat" cmpd="sng" w="25400">
            <a:solidFill>
              <a:schemeClr val="accent1"/>
            </a:solidFill>
            <a:prstDash val="solid"/>
            <a:miter lim="800000"/>
            <a:headEnd len="sm" w="sm" type="none"/>
            <a:tailEnd len="sm" w="sm" type="none"/>
          </a:ln>
        </p:spPr>
      </p:cxnSp>
      <p:sp>
        <p:nvSpPr>
          <p:cNvPr id="913" name="Google Shape;913;p256"/>
          <p:cNvSpPr txBox="1"/>
          <p:nvPr>
            <p:ph idx="5" type="body"/>
          </p:nvPr>
        </p:nvSpPr>
        <p:spPr>
          <a:xfrm>
            <a:off x="4366942" y="2368800"/>
            <a:ext cx="3459600" cy="335861"/>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200"/>
              <a:buNone/>
              <a:defRPr sz="1200"/>
            </a:lvl1pPr>
            <a:lvl2pPr indent="-228600" lvl="1" marL="914400" algn="l">
              <a:lnSpc>
                <a:spcPct val="90000"/>
              </a:lnSpc>
              <a:spcBef>
                <a:spcPts val="500"/>
              </a:spcBef>
              <a:spcAft>
                <a:spcPts val="0"/>
              </a:spcAft>
              <a:buSzPts val="1200"/>
              <a:buNone/>
              <a:defRPr sz="1200"/>
            </a:lvl2pPr>
            <a:lvl3pPr indent="-304800" lvl="2" marL="1371600" algn="l">
              <a:lnSpc>
                <a:spcPct val="90000"/>
              </a:lnSpc>
              <a:spcBef>
                <a:spcPts val="500"/>
              </a:spcBef>
              <a:spcAft>
                <a:spcPts val="0"/>
              </a:spcAft>
              <a:buSzPts val="1200"/>
              <a:buChar char="•"/>
              <a:defRPr sz="1200"/>
            </a:lvl3pPr>
            <a:lvl4pPr indent="-304800" lvl="3" marL="1828800" algn="l">
              <a:lnSpc>
                <a:spcPct val="90000"/>
              </a:lnSpc>
              <a:spcBef>
                <a:spcPts val="500"/>
              </a:spcBef>
              <a:spcAft>
                <a:spcPts val="0"/>
              </a:spcAft>
              <a:buSzPts val="1200"/>
              <a:buChar char="•"/>
              <a:defRPr sz="1200"/>
            </a:lvl4pPr>
            <a:lvl5pPr indent="-304800" lvl="4" marL="2286000" algn="l">
              <a:lnSpc>
                <a:spcPct val="90000"/>
              </a:lnSpc>
              <a:spcBef>
                <a:spcPts val="500"/>
              </a:spcBef>
              <a:spcAft>
                <a:spcPts val="0"/>
              </a:spcAft>
              <a:buSzPts val="1200"/>
              <a:buChar char="•"/>
              <a:defRPr sz="12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14" name="Google Shape;914;p256"/>
          <p:cNvSpPr/>
          <p:nvPr>
            <p:ph idx="6" type="chart"/>
          </p:nvPr>
        </p:nvSpPr>
        <p:spPr>
          <a:xfrm>
            <a:off x="4366942" y="2781364"/>
            <a:ext cx="3459600" cy="3009836"/>
          </a:xfrm>
          <a:prstGeom prst="rect">
            <a:avLst/>
          </a:prstGeom>
          <a:noFill/>
          <a:ln>
            <a:noFill/>
          </a:ln>
        </p:spPr>
        <p:txBody>
          <a:bodyPr anchorCtr="0" anchor="t" bIns="0" lIns="0" spcFirstLastPara="1" rIns="0" wrap="square" tIns="0">
            <a:normAutofit/>
          </a:bodyPr>
          <a:lstStyle>
            <a:lvl1pPr lvl="0" marR="0" rtl="0" algn="l">
              <a:lnSpc>
                <a:spcPct val="90000"/>
              </a:lnSpc>
              <a:spcBef>
                <a:spcPts val="1000"/>
              </a:spcBef>
              <a:spcAft>
                <a:spcPts val="0"/>
              </a:spcAft>
              <a:buClr>
                <a:schemeClr val="accent1"/>
              </a:buClr>
              <a:buSzPts val="2800"/>
              <a:buFont typeface="Arial"/>
              <a:buNone/>
              <a:defRPr b="0" i="0" sz="2800" u="none" cap="none" strike="noStrike">
                <a:solidFill>
                  <a:schemeClr val="dk1"/>
                </a:solidFill>
                <a:latin typeface="Montserrat"/>
                <a:ea typeface="Montserrat"/>
                <a:cs typeface="Montserrat"/>
                <a:sym typeface="Montserrat"/>
              </a:defRPr>
            </a:lvl1pPr>
            <a:lvl2pPr lvl="1" marR="0" rtl="0" algn="l">
              <a:lnSpc>
                <a:spcPct val="90000"/>
              </a:lnSpc>
              <a:spcBef>
                <a:spcPts val="500"/>
              </a:spcBef>
              <a:spcAft>
                <a:spcPts val="0"/>
              </a:spcAft>
              <a:buClr>
                <a:schemeClr val="accent1"/>
              </a:buClr>
              <a:buSzPts val="2400"/>
              <a:buFont typeface="Arial"/>
              <a:buChar char="•"/>
              <a:defRPr b="0" i="0" sz="2400" u="none" cap="none" strike="noStrike">
                <a:solidFill>
                  <a:schemeClr val="dk1"/>
                </a:solidFill>
                <a:latin typeface="Montserrat"/>
                <a:ea typeface="Montserrat"/>
                <a:cs typeface="Montserrat"/>
                <a:sym typeface="Montserrat"/>
              </a:defRPr>
            </a:lvl2pPr>
            <a:lvl3pPr lvl="2" marR="0" rtl="0" algn="l">
              <a:lnSpc>
                <a:spcPct val="90000"/>
              </a:lnSpc>
              <a:spcBef>
                <a:spcPts val="500"/>
              </a:spcBef>
              <a:spcAft>
                <a:spcPts val="0"/>
              </a:spcAft>
              <a:buClr>
                <a:schemeClr val="accent1"/>
              </a:buClr>
              <a:buSzPts val="2000"/>
              <a:buFont typeface="Arial"/>
              <a:buChar char="•"/>
              <a:defRPr b="0" i="0" sz="2000" u="none" cap="none" strike="noStrike">
                <a:solidFill>
                  <a:schemeClr val="dk1"/>
                </a:solidFill>
                <a:latin typeface="Montserrat"/>
                <a:ea typeface="Montserrat"/>
                <a:cs typeface="Montserrat"/>
                <a:sym typeface="Montserrat"/>
              </a:defRPr>
            </a:lvl3pPr>
            <a:lvl4pPr lvl="3" marR="0" rtl="0" algn="l">
              <a:lnSpc>
                <a:spcPct val="90000"/>
              </a:lnSpc>
              <a:spcBef>
                <a:spcPts val="500"/>
              </a:spcBef>
              <a:spcAft>
                <a:spcPts val="0"/>
              </a:spcAft>
              <a:buClr>
                <a:schemeClr val="accent1"/>
              </a:buClr>
              <a:buSzPts val="1800"/>
              <a:buFont typeface="Arial"/>
              <a:buChar char="•"/>
              <a:defRPr b="0" i="0" sz="1800" u="none" cap="none" strike="noStrike">
                <a:solidFill>
                  <a:schemeClr val="dk1"/>
                </a:solidFill>
                <a:latin typeface="Montserrat"/>
                <a:ea typeface="Montserrat"/>
                <a:cs typeface="Montserrat"/>
                <a:sym typeface="Montserrat"/>
              </a:defRPr>
            </a:lvl4pPr>
            <a:lvl5pPr lvl="4" marR="0" rtl="0" algn="l">
              <a:lnSpc>
                <a:spcPct val="90000"/>
              </a:lnSpc>
              <a:spcBef>
                <a:spcPts val="500"/>
              </a:spcBef>
              <a:spcAft>
                <a:spcPts val="0"/>
              </a:spcAft>
              <a:buClr>
                <a:schemeClr val="accent1"/>
              </a:buClr>
              <a:buSzPts val="1800"/>
              <a:buFont typeface="Arial"/>
              <a:buChar char="•"/>
              <a:defRPr b="0" i="0" sz="1800" u="none" cap="none" strike="noStrike">
                <a:solidFill>
                  <a:schemeClr val="dk1"/>
                </a:solidFill>
                <a:latin typeface="Montserrat"/>
                <a:ea typeface="Montserrat"/>
                <a:cs typeface="Montserrat"/>
                <a:sym typeface="Montserrat"/>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9pPr>
          </a:lstStyle>
          <a:p/>
        </p:txBody>
      </p:sp>
      <p:sp>
        <p:nvSpPr>
          <p:cNvPr id="915" name="Google Shape;915;p256"/>
          <p:cNvSpPr txBox="1"/>
          <p:nvPr>
            <p:ph idx="7" type="body"/>
          </p:nvPr>
        </p:nvSpPr>
        <p:spPr>
          <a:xfrm>
            <a:off x="8095644" y="1789470"/>
            <a:ext cx="3459600" cy="431762"/>
          </a:xfrm>
          <a:prstGeom prst="rect">
            <a:avLst/>
          </a:prstGeom>
          <a:noFill/>
          <a:ln>
            <a:noFill/>
          </a:ln>
        </p:spPr>
        <p:txBody>
          <a:bodyPr anchorCtr="0" anchor="b" bIns="0" lIns="0" spcFirstLastPara="1" rIns="0" wrap="square" tIns="0">
            <a:normAutofit/>
          </a:bodyPr>
          <a:lstStyle>
            <a:lvl1pPr indent="-228600" lvl="0" marL="457200" algn="l">
              <a:lnSpc>
                <a:spcPct val="90000"/>
              </a:lnSpc>
              <a:spcBef>
                <a:spcPts val="1000"/>
              </a:spcBef>
              <a:spcAft>
                <a:spcPts val="0"/>
              </a:spcAft>
              <a:buSzPts val="2000"/>
              <a:buNone/>
              <a:defRPr sz="20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916" name="Google Shape;916;p256"/>
          <p:cNvCxnSpPr/>
          <p:nvPr/>
        </p:nvCxnSpPr>
        <p:spPr>
          <a:xfrm>
            <a:off x="8095644" y="2292096"/>
            <a:ext cx="3459600" cy="0"/>
          </a:xfrm>
          <a:prstGeom prst="straightConnector1">
            <a:avLst/>
          </a:prstGeom>
          <a:noFill/>
          <a:ln cap="flat" cmpd="sng" w="25400">
            <a:solidFill>
              <a:schemeClr val="accent1"/>
            </a:solidFill>
            <a:prstDash val="solid"/>
            <a:miter lim="800000"/>
            <a:headEnd len="sm" w="sm" type="none"/>
            <a:tailEnd len="sm" w="sm" type="none"/>
          </a:ln>
        </p:spPr>
      </p:cxnSp>
      <p:sp>
        <p:nvSpPr>
          <p:cNvPr id="917" name="Google Shape;917;p256"/>
          <p:cNvSpPr txBox="1"/>
          <p:nvPr>
            <p:ph idx="8" type="body"/>
          </p:nvPr>
        </p:nvSpPr>
        <p:spPr>
          <a:xfrm>
            <a:off x="8095644" y="2368800"/>
            <a:ext cx="3459600" cy="335861"/>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200"/>
              <a:buNone/>
              <a:defRPr sz="1200"/>
            </a:lvl1pPr>
            <a:lvl2pPr indent="-228600" lvl="1" marL="914400" algn="l">
              <a:lnSpc>
                <a:spcPct val="90000"/>
              </a:lnSpc>
              <a:spcBef>
                <a:spcPts val="500"/>
              </a:spcBef>
              <a:spcAft>
                <a:spcPts val="0"/>
              </a:spcAft>
              <a:buSzPts val="1200"/>
              <a:buNone/>
              <a:defRPr sz="1200"/>
            </a:lvl2pPr>
            <a:lvl3pPr indent="-304800" lvl="2" marL="1371600" algn="l">
              <a:lnSpc>
                <a:spcPct val="90000"/>
              </a:lnSpc>
              <a:spcBef>
                <a:spcPts val="500"/>
              </a:spcBef>
              <a:spcAft>
                <a:spcPts val="0"/>
              </a:spcAft>
              <a:buSzPts val="1200"/>
              <a:buChar char="•"/>
              <a:defRPr sz="1200"/>
            </a:lvl3pPr>
            <a:lvl4pPr indent="-304800" lvl="3" marL="1828800" algn="l">
              <a:lnSpc>
                <a:spcPct val="90000"/>
              </a:lnSpc>
              <a:spcBef>
                <a:spcPts val="500"/>
              </a:spcBef>
              <a:spcAft>
                <a:spcPts val="0"/>
              </a:spcAft>
              <a:buSzPts val="1200"/>
              <a:buChar char="•"/>
              <a:defRPr sz="1200"/>
            </a:lvl4pPr>
            <a:lvl5pPr indent="-304800" lvl="4" marL="2286000" algn="l">
              <a:lnSpc>
                <a:spcPct val="90000"/>
              </a:lnSpc>
              <a:spcBef>
                <a:spcPts val="500"/>
              </a:spcBef>
              <a:spcAft>
                <a:spcPts val="0"/>
              </a:spcAft>
              <a:buSzPts val="1200"/>
              <a:buChar char="•"/>
              <a:defRPr sz="12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18" name="Google Shape;918;p256"/>
          <p:cNvSpPr/>
          <p:nvPr>
            <p:ph idx="9" type="chart"/>
          </p:nvPr>
        </p:nvSpPr>
        <p:spPr>
          <a:xfrm>
            <a:off x="8095644" y="2781364"/>
            <a:ext cx="3459600" cy="3009836"/>
          </a:xfrm>
          <a:prstGeom prst="rect">
            <a:avLst/>
          </a:prstGeom>
          <a:noFill/>
          <a:ln>
            <a:noFill/>
          </a:ln>
        </p:spPr>
        <p:txBody>
          <a:bodyPr anchorCtr="0" anchor="t" bIns="0" lIns="0" spcFirstLastPara="1" rIns="0" wrap="square" tIns="0">
            <a:normAutofit/>
          </a:bodyPr>
          <a:lstStyle>
            <a:lvl1pPr lvl="0" marR="0" rtl="0" algn="l">
              <a:lnSpc>
                <a:spcPct val="90000"/>
              </a:lnSpc>
              <a:spcBef>
                <a:spcPts val="1000"/>
              </a:spcBef>
              <a:spcAft>
                <a:spcPts val="0"/>
              </a:spcAft>
              <a:buClr>
                <a:schemeClr val="accent1"/>
              </a:buClr>
              <a:buSzPts val="2800"/>
              <a:buFont typeface="Arial"/>
              <a:buNone/>
              <a:defRPr b="0" i="0" sz="2800" u="none" cap="none" strike="noStrike">
                <a:solidFill>
                  <a:schemeClr val="dk1"/>
                </a:solidFill>
                <a:latin typeface="Montserrat"/>
                <a:ea typeface="Montserrat"/>
                <a:cs typeface="Montserrat"/>
                <a:sym typeface="Montserrat"/>
              </a:defRPr>
            </a:lvl1pPr>
            <a:lvl2pPr lvl="1" marR="0" rtl="0" algn="l">
              <a:lnSpc>
                <a:spcPct val="90000"/>
              </a:lnSpc>
              <a:spcBef>
                <a:spcPts val="500"/>
              </a:spcBef>
              <a:spcAft>
                <a:spcPts val="0"/>
              </a:spcAft>
              <a:buClr>
                <a:schemeClr val="accent1"/>
              </a:buClr>
              <a:buSzPts val="2400"/>
              <a:buFont typeface="Arial"/>
              <a:buChar char="•"/>
              <a:defRPr b="0" i="0" sz="2400" u="none" cap="none" strike="noStrike">
                <a:solidFill>
                  <a:schemeClr val="dk1"/>
                </a:solidFill>
                <a:latin typeface="Montserrat"/>
                <a:ea typeface="Montserrat"/>
                <a:cs typeface="Montserrat"/>
                <a:sym typeface="Montserrat"/>
              </a:defRPr>
            </a:lvl2pPr>
            <a:lvl3pPr lvl="2" marR="0" rtl="0" algn="l">
              <a:lnSpc>
                <a:spcPct val="90000"/>
              </a:lnSpc>
              <a:spcBef>
                <a:spcPts val="500"/>
              </a:spcBef>
              <a:spcAft>
                <a:spcPts val="0"/>
              </a:spcAft>
              <a:buClr>
                <a:schemeClr val="accent1"/>
              </a:buClr>
              <a:buSzPts val="2000"/>
              <a:buFont typeface="Arial"/>
              <a:buChar char="•"/>
              <a:defRPr b="0" i="0" sz="2000" u="none" cap="none" strike="noStrike">
                <a:solidFill>
                  <a:schemeClr val="dk1"/>
                </a:solidFill>
                <a:latin typeface="Montserrat"/>
                <a:ea typeface="Montserrat"/>
                <a:cs typeface="Montserrat"/>
                <a:sym typeface="Montserrat"/>
              </a:defRPr>
            </a:lvl3pPr>
            <a:lvl4pPr lvl="3" marR="0" rtl="0" algn="l">
              <a:lnSpc>
                <a:spcPct val="90000"/>
              </a:lnSpc>
              <a:spcBef>
                <a:spcPts val="500"/>
              </a:spcBef>
              <a:spcAft>
                <a:spcPts val="0"/>
              </a:spcAft>
              <a:buClr>
                <a:schemeClr val="accent1"/>
              </a:buClr>
              <a:buSzPts val="1800"/>
              <a:buFont typeface="Arial"/>
              <a:buChar char="•"/>
              <a:defRPr b="0" i="0" sz="1800" u="none" cap="none" strike="noStrike">
                <a:solidFill>
                  <a:schemeClr val="dk1"/>
                </a:solidFill>
                <a:latin typeface="Montserrat"/>
                <a:ea typeface="Montserrat"/>
                <a:cs typeface="Montserrat"/>
                <a:sym typeface="Montserrat"/>
              </a:defRPr>
            </a:lvl4pPr>
            <a:lvl5pPr lvl="4" marR="0" rtl="0" algn="l">
              <a:lnSpc>
                <a:spcPct val="90000"/>
              </a:lnSpc>
              <a:spcBef>
                <a:spcPts val="500"/>
              </a:spcBef>
              <a:spcAft>
                <a:spcPts val="0"/>
              </a:spcAft>
              <a:buClr>
                <a:schemeClr val="accent1"/>
              </a:buClr>
              <a:buSzPts val="1800"/>
              <a:buFont typeface="Arial"/>
              <a:buChar char="•"/>
              <a:defRPr b="0" i="0" sz="1800" u="none" cap="none" strike="noStrike">
                <a:solidFill>
                  <a:schemeClr val="dk1"/>
                </a:solidFill>
                <a:latin typeface="Montserrat"/>
                <a:ea typeface="Montserrat"/>
                <a:cs typeface="Montserrat"/>
                <a:sym typeface="Montserrat"/>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9pPr>
          </a:lstStyle>
          <a:p/>
        </p:txBody>
      </p:sp>
      <p:cxnSp>
        <p:nvCxnSpPr>
          <p:cNvPr id="919" name="Google Shape;919;p256"/>
          <p:cNvCxnSpPr/>
          <p:nvPr/>
        </p:nvCxnSpPr>
        <p:spPr>
          <a:xfrm>
            <a:off x="4238877" y="1789470"/>
            <a:ext cx="0" cy="4011562"/>
          </a:xfrm>
          <a:prstGeom prst="straightConnector1">
            <a:avLst/>
          </a:prstGeom>
          <a:noFill/>
          <a:ln cap="flat" cmpd="sng" w="9525">
            <a:solidFill>
              <a:srgbClr val="C8C8C8"/>
            </a:solidFill>
            <a:prstDash val="dot"/>
            <a:miter lim="800000"/>
            <a:headEnd len="sm" w="sm" type="none"/>
            <a:tailEnd len="sm" w="sm" type="none"/>
          </a:ln>
        </p:spPr>
      </p:cxnSp>
      <p:cxnSp>
        <p:nvCxnSpPr>
          <p:cNvPr id="920" name="Google Shape;920;p256"/>
          <p:cNvCxnSpPr/>
          <p:nvPr/>
        </p:nvCxnSpPr>
        <p:spPr>
          <a:xfrm>
            <a:off x="7961464" y="1789470"/>
            <a:ext cx="0" cy="4011562"/>
          </a:xfrm>
          <a:prstGeom prst="straightConnector1">
            <a:avLst/>
          </a:prstGeom>
          <a:noFill/>
          <a:ln cap="flat" cmpd="sng" w="9525">
            <a:solidFill>
              <a:srgbClr val="C8C8C8"/>
            </a:solidFill>
            <a:prstDash val="dot"/>
            <a:miter lim="800000"/>
            <a:headEnd len="sm" w="sm" type="none"/>
            <a:tailEnd len="sm" w="sm" type="none"/>
          </a:ln>
        </p:spPr>
      </p:cxn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Column Chart">
  <p:cSld name="Four-Column Chart">
    <p:spTree>
      <p:nvGrpSpPr>
        <p:cNvPr id="921" name="Shape 921"/>
        <p:cNvGrpSpPr/>
        <p:nvPr/>
      </p:nvGrpSpPr>
      <p:grpSpPr>
        <a:xfrm>
          <a:off x="0" y="0"/>
          <a:ext cx="0" cy="0"/>
          <a:chOff x="0" y="0"/>
          <a:chExt cx="0" cy="0"/>
        </a:xfrm>
      </p:grpSpPr>
      <p:sp>
        <p:nvSpPr>
          <p:cNvPr id="922" name="Google Shape;922;p257"/>
          <p:cNvSpPr/>
          <p:nvPr/>
        </p:nvSpPr>
        <p:spPr>
          <a:xfrm>
            <a:off x="0" y="6126479"/>
            <a:ext cx="12192000" cy="738099"/>
          </a:xfrm>
          <a:prstGeom prst="rect">
            <a:avLst/>
          </a:prstGeom>
          <a:gradFill>
            <a:gsLst>
              <a:gs pos="0">
                <a:schemeClr val="accent1"/>
              </a:gs>
              <a:gs pos="100000">
                <a:schemeClr val="accent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923" name="Google Shape;923;p257"/>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lvl1pPr lvl="0" algn="l">
              <a:lnSpc>
                <a:spcPct val="90000"/>
              </a:lnSpc>
              <a:spcBef>
                <a:spcPts val="0"/>
              </a:spcBef>
              <a:spcAft>
                <a:spcPts val="0"/>
              </a:spcAft>
              <a:buClr>
                <a:schemeClr val="accent1"/>
              </a:buClr>
              <a:buSzPts val="3600"/>
              <a:buFont typeface="Montserrat"/>
              <a:buNone/>
              <a:defRPr>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24" name="Google Shape;924;p257"/>
          <p:cNvSpPr txBox="1"/>
          <p:nvPr>
            <p:ph idx="11" type="ftr"/>
          </p:nvPr>
        </p:nvSpPr>
        <p:spPr>
          <a:xfrm>
            <a:off x="636608" y="6272936"/>
            <a:ext cx="8332132" cy="365125"/>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25" name="Google Shape;925;p257"/>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1" sz="1800">
                <a:solidFill>
                  <a:schemeClr val="lt1"/>
                </a:solidFill>
                <a:latin typeface="Montserrat"/>
                <a:ea typeface="Montserrat"/>
                <a:cs typeface="Montserrat"/>
                <a:sym typeface="Montserrat"/>
              </a:defRPr>
            </a:lvl1pPr>
            <a:lvl2pPr indent="0" lvl="1" marL="0" algn="r">
              <a:spcBef>
                <a:spcPts val="0"/>
              </a:spcBef>
              <a:buNone/>
              <a:defRPr b="1" sz="1800">
                <a:solidFill>
                  <a:schemeClr val="lt1"/>
                </a:solidFill>
                <a:latin typeface="Montserrat"/>
                <a:ea typeface="Montserrat"/>
                <a:cs typeface="Montserrat"/>
                <a:sym typeface="Montserrat"/>
              </a:defRPr>
            </a:lvl2pPr>
            <a:lvl3pPr indent="0" lvl="2" marL="0" algn="r">
              <a:spcBef>
                <a:spcPts val="0"/>
              </a:spcBef>
              <a:buNone/>
              <a:defRPr b="1" sz="1800">
                <a:solidFill>
                  <a:schemeClr val="lt1"/>
                </a:solidFill>
                <a:latin typeface="Montserrat"/>
                <a:ea typeface="Montserrat"/>
                <a:cs typeface="Montserrat"/>
                <a:sym typeface="Montserrat"/>
              </a:defRPr>
            </a:lvl3pPr>
            <a:lvl4pPr indent="0" lvl="3" marL="0" algn="r">
              <a:spcBef>
                <a:spcPts val="0"/>
              </a:spcBef>
              <a:buNone/>
              <a:defRPr b="1" sz="1800">
                <a:solidFill>
                  <a:schemeClr val="lt1"/>
                </a:solidFill>
                <a:latin typeface="Montserrat"/>
                <a:ea typeface="Montserrat"/>
                <a:cs typeface="Montserrat"/>
                <a:sym typeface="Montserrat"/>
              </a:defRPr>
            </a:lvl4pPr>
            <a:lvl5pPr indent="0" lvl="4" marL="0" algn="r">
              <a:spcBef>
                <a:spcPts val="0"/>
              </a:spcBef>
              <a:buNone/>
              <a:defRPr b="1" sz="1800">
                <a:solidFill>
                  <a:schemeClr val="lt1"/>
                </a:solidFill>
                <a:latin typeface="Montserrat"/>
                <a:ea typeface="Montserrat"/>
                <a:cs typeface="Montserrat"/>
                <a:sym typeface="Montserrat"/>
              </a:defRPr>
            </a:lvl5pPr>
            <a:lvl6pPr indent="0" lvl="5" marL="0" algn="r">
              <a:spcBef>
                <a:spcPts val="0"/>
              </a:spcBef>
              <a:buNone/>
              <a:defRPr b="1" sz="1800">
                <a:solidFill>
                  <a:schemeClr val="lt1"/>
                </a:solidFill>
                <a:latin typeface="Montserrat"/>
                <a:ea typeface="Montserrat"/>
                <a:cs typeface="Montserrat"/>
                <a:sym typeface="Montserrat"/>
              </a:defRPr>
            </a:lvl6pPr>
            <a:lvl7pPr indent="0" lvl="6" marL="0" algn="r">
              <a:spcBef>
                <a:spcPts val="0"/>
              </a:spcBef>
              <a:buNone/>
              <a:defRPr b="1" sz="1800">
                <a:solidFill>
                  <a:schemeClr val="lt1"/>
                </a:solidFill>
                <a:latin typeface="Montserrat"/>
                <a:ea typeface="Montserrat"/>
                <a:cs typeface="Montserrat"/>
                <a:sym typeface="Montserrat"/>
              </a:defRPr>
            </a:lvl7pPr>
            <a:lvl8pPr indent="0" lvl="7" marL="0" algn="r">
              <a:spcBef>
                <a:spcPts val="0"/>
              </a:spcBef>
              <a:buNone/>
              <a:defRPr b="1" sz="1800">
                <a:solidFill>
                  <a:schemeClr val="lt1"/>
                </a:solidFill>
                <a:latin typeface="Montserrat"/>
                <a:ea typeface="Montserrat"/>
                <a:cs typeface="Montserrat"/>
                <a:sym typeface="Montserrat"/>
              </a:defRPr>
            </a:lvl8pPr>
            <a:lvl9pPr indent="0" lvl="8" marL="0" algn="r">
              <a:spcBef>
                <a:spcPts val="0"/>
              </a:spcBef>
              <a:buNone/>
              <a:defRPr b="1" sz="1800">
                <a:solidFill>
                  <a:schemeClr val="lt1"/>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PH"/>
              <a:t>‹#›</a:t>
            </a:fld>
            <a:endParaRPr/>
          </a:p>
        </p:txBody>
      </p:sp>
      <p:sp>
        <p:nvSpPr>
          <p:cNvPr id="926" name="Google Shape;926;p257"/>
          <p:cNvSpPr txBox="1"/>
          <p:nvPr>
            <p:ph idx="1" type="body"/>
          </p:nvPr>
        </p:nvSpPr>
        <p:spPr>
          <a:xfrm>
            <a:off x="636756" y="1789470"/>
            <a:ext cx="2577596" cy="431762"/>
          </a:xfrm>
          <a:prstGeom prst="rect">
            <a:avLst/>
          </a:prstGeom>
          <a:noFill/>
          <a:ln>
            <a:noFill/>
          </a:ln>
        </p:spPr>
        <p:txBody>
          <a:bodyPr anchorCtr="0" anchor="b" bIns="0" lIns="0" spcFirstLastPara="1" rIns="0" wrap="square" tIns="0">
            <a:noAutofit/>
          </a:bodyPr>
          <a:lstStyle>
            <a:lvl1pPr indent="-228600" lvl="0" marL="457200" algn="l">
              <a:lnSpc>
                <a:spcPct val="90000"/>
              </a:lnSpc>
              <a:spcBef>
                <a:spcPts val="1000"/>
              </a:spcBef>
              <a:spcAft>
                <a:spcPts val="0"/>
              </a:spcAft>
              <a:buSzPts val="1600"/>
              <a:buNone/>
              <a:defRPr sz="16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927" name="Google Shape;927;p257"/>
          <p:cNvCxnSpPr/>
          <p:nvPr/>
        </p:nvCxnSpPr>
        <p:spPr>
          <a:xfrm>
            <a:off x="636754" y="2292096"/>
            <a:ext cx="2577596" cy="0"/>
          </a:xfrm>
          <a:prstGeom prst="straightConnector1">
            <a:avLst/>
          </a:prstGeom>
          <a:noFill/>
          <a:ln cap="flat" cmpd="sng" w="25400">
            <a:solidFill>
              <a:schemeClr val="accent1"/>
            </a:solidFill>
            <a:prstDash val="solid"/>
            <a:miter lim="800000"/>
            <a:headEnd len="sm" w="sm" type="none"/>
            <a:tailEnd len="sm" w="sm" type="none"/>
          </a:ln>
        </p:spPr>
      </p:cxnSp>
      <p:sp>
        <p:nvSpPr>
          <p:cNvPr id="928" name="Google Shape;928;p257"/>
          <p:cNvSpPr txBox="1"/>
          <p:nvPr>
            <p:ph idx="2" type="body"/>
          </p:nvPr>
        </p:nvSpPr>
        <p:spPr>
          <a:xfrm>
            <a:off x="636592" y="2368800"/>
            <a:ext cx="2577596" cy="335861"/>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200"/>
              <a:buNone/>
              <a:defRPr sz="1200"/>
            </a:lvl1pPr>
            <a:lvl2pPr indent="-228600" lvl="1" marL="914400" algn="l">
              <a:lnSpc>
                <a:spcPct val="90000"/>
              </a:lnSpc>
              <a:spcBef>
                <a:spcPts val="500"/>
              </a:spcBef>
              <a:spcAft>
                <a:spcPts val="0"/>
              </a:spcAft>
              <a:buSzPts val="1200"/>
              <a:buNone/>
              <a:defRPr sz="1200"/>
            </a:lvl2pPr>
            <a:lvl3pPr indent="-304800" lvl="2" marL="1371600" algn="l">
              <a:lnSpc>
                <a:spcPct val="90000"/>
              </a:lnSpc>
              <a:spcBef>
                <a:spcPts val="500"/>
              </a:spcBef>
              <a:spcAft>
                <a:spcPts val="0"/>
              </a:spcAft>
              <a:buSzPts val="1200"/>
              <a:buChar char="•"/>
              <a:defRPr sz="1200"/>
            </a:lvl3pPr>
            <a:lvl4pPr indent="-304800" lvl="3" marL="1828800" algn="l">
              <a:lnSpc>
                <a:spcPct val="90000"/>
              </a:lnSpc>
              <a:spcBef>
                <a:spcPts val="500"/>
              </a:spcBef>
              <a:spcAft>
                <a:spcPts val="0"/>
              </a:spcAft>
              <a:buSzPts val="1200"/>
              <a:buChar char="•"/>
              <a:defRPr sz="1200"/>
            </a:lvl4pPr>
            <a:lvl5pPr indent="-304800" lvl="4" marL="2286000" algn="l">
              <a:lnSpc>
                <a:spcPct val="90000"/>
              </a:lnSpc>
              <a:spcBef>
                <a:spcPts val="500"/>
              </a:spcBef>
              <a:spcAft>
                <a:spcPts val="0"/>
              </a:spcAft>
              <a:buSzPts val="1200"/>
              <a:buChar char="•"/>
              <a:defRPr sz="12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29" name="Google Shape;929;p257"/>
          <p:cNvSpPr/>
          <p:nvPr>
            <p:ph idx="3" type="chart"/>
          </p:nvPr>
        </p:nvSpPr>
        <p:spPr>
          <a:xfrm>
            <a:off x="636592" y="2781364"/>
            <a:ext cx="2577596" cy="3009836"/>
          </a:xfrm>
          <a:prstGeom prst="rect">
            <a:avLst/>
          </a:prstGeom>
          <a:noFill/>
          <a:ln>
            <a:noFill/>
          </a:ln>
        </p:spPr>
        <p:txBody>
          <a:bodyPr anchorCtr="0" anchor="t" bIns="0" lIns="0" spcFirstLastPara="1" rIns="0" wrap="square" tIns="0">
            <a:normAutofit/>
          </a:bodyPr>
          <a:lstStyle>
            <a:lvl1pPr lvl="0" marR="0" rtl="0" algn="l">
              <a:lnSpc>
                <a:spcPct val="90000"/>
              </a:lnSpc>
              <a:spcBef>
                <a:spcPts val="1000"/>
              </a:spcBef>
              <a:spcAft>
                <a:spcPts val="0"/>
              </a:spcAft>
              <a:buClr>
                <a:schemeClr val="accent1"/>
              </a:buClr>
              <a:buSzPts val="2800"/>
              <a:buFont typeface="Arial"/>
              <a:buNone/>
              <a:defRPr b="0" i="0" sz="2800" u="none" cap="none" strike="noStrike">
                <a:solidFill>
                  <a:schemeClr val="dk1"/>
                </a:solidFill>
                <a:latin typeface="Montserrat"/>
                <a:ea typeface="Montserrat"/>
                <a:cs typeface="Montserrat"/>
                <a:sym typeface="Montserrat"/>
              </a:defRPr>
            </a:lvl1pPr>
            <a:lvl2pPr lvl="1" marR="0" rtl="0" algn="l">
              <a:lnSpc>
                <a:spcPct val="90000"/>
              </a:lnSpc>
              <a:spcBef>
                <a:spcPts val="500"/>
              </a:spcBef>
              <a:spcAft>
                <a:spcPts val="0"/>
              </a:spcAft>
              <a:buClr>
                <a:schemeClr val="accent1"/>
              </a:buClr>
              <a:buSzPts val="2400"/>
              <a:buFont typeface="Arial"/>
              <a:buChar char="•"/>
              <a:defRPr b="0" i="0" sz="2400" u="none" cap="none" strike="noStrike">
                <a:solidFill>
                  <a:schemeClr val="dk1"/>
                </a:solidFill>
                <a:latin typeface="Montserrat"/>
                <a:ea typeface="Montserrat"/>
                <a:cs typeface="Montserrat"/>
                <a:sym typeface="Montserrat"/>
              </a:defRPr>
            </a:lvl2pPr>
            <a:lvl3pPr lvl="2" marR="0" rtl="0" algn="l">
              <a:lnSpc>
                <a:spcPct val="90000"/>
              </a:lnSpc>
              <a:spcBef>
                <a:spcPts val="500"/>
              </a:spcBef>
              <a:spcAft>
                <a:spcPts val="0"/>
              </a:spcAft>
              <a:buClr>
                <a:schemeClr val="accent1"/>
              </a:buClr>
              <a:buSzPts val="2000"/>
              <a:buFont typeface="Arial"/>
              <a:buChar char="•"/>
              <a:defRPr b="0" i="0" sz="2000" u="none" cap="none" strike="noStrike">
                <a:solidFill>
                  <a:schemeClr val="dk1"/>
                </a:solidFill>
                <a:latin typeface="Montserrat"/>
                <a:ea typeface="Montserrat"/>
                <a:cs typeface="Montserrat"/>
                <a:sym typeface="Montserrat"/>
              </a:defRPr>
            </a:lvl3pPr>
            <a:lvl4pPr lvl="3" marR="0" rtl="0" algn="l">
              <a:lnSpc>
                <a:spcPct val="90000"/>
              </a:lnSpc>
              <a:spcBef>
                <a:spcPts val="500"/>
              </a:spcBef>
              <a:spcAft>
                <a:spcPts val="0"/>
              </a:spcAft>
              <a:buClr>
                <a:schemeClr val="accent1"/>
              </a:buClr>
              <a:buSzPts val="1800"/>
              <a:buFont typeface="Arial"/>
              <a:buChar char="•"/>
              <a:defRPr b="0" i="0" sz="1800" u="none" cap="none" strike="noStrike">
                <a:solidFill>
                  <a:schemeClr val="dk1"/>
                </a:solidFill>
                <a:latin typeface="Montserrat"/>
                <a:ea typeface="Montserrat"/>
                <a:cs typeface="Montserrat"/>
                <a:sym typeface="Montserrat"/>
              </a:defRPr>
            </a:lvl4pPr>
            <a:lvl5pPr lvl="4" marR="0" rtl="0" algn="l">
              <a:lnSpc>
                <a:spcPct val="90000"/>
              </a:lnSpc>
              <a:spcBef>
                <a:spcPts val="500"/>
              </a:spcBef>
              <a:spcAft>
                <a:spcPts val="0"/>
              </a:spcAft>
              <a:buClr>
                <a:schemeClr val="accent1"/>
              </a:buClr>
              <a:buSzPts val="1800"/>
              <a:buFont typeface="Arial"/>
              <a:buChar char="•"/>
              <a:defRPr b="0" i="0" sz="1800" u="none" cap="none" strike="noStrike">
                <a:solidFill>
                  <a:schemeClr val="dk1"/>
                </a:solidFill>
                <a:latin typeface="Montserrat"/>
                <a:ea typeface="Montserrat"/>
                <a:cs typeface="Montserrat"/>
                <a:sym typeface="Montserrat"/>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9pPr>
          </a:lstStyle>
          <a:p/>
        </p:txBody>
      </p:sp>
      <p:sp>
        <p:nvSpPr>
          <p:cNvPr id="930" name="Google Shape;930;p257"/>
          <p:cNvSpPr txBox="1"/>
          <p:nvPr>
            <p:ph idx="4" type="body"/>
          </p:nvPr>
        </p:nvSpPr>
        <p:spPr>
          <a:xfrm>
            <a:off x="3416398" y="1789470"/>
            <a:ext cx="2576856" cy="431762"/>
          </a:xfrm>
          <a:prstGeom prst="rect">
            <a:avLst/>
          </a:prstGeom>
          <a:noFill/>
          <a:ln>
            <a:noFill/>
          </a:ln>
        </p:spPr>
        <p:txBody>
          <a:bodyPr anchorCtr="0" anchor="b" bIns="0" lIns="0" spcFirstLastPara="1" rIns="0" wrap="square" tIns="0">
            <a:noAutofit/>
          </a:bodyPr>
          <a:lstStyle>
            <a:lvl1pPr indent="-228600" lvl="0" marL="457200" algn="l">
              <a:lnSpc>
                <a:spcPct val="90000"/>
              </a:lnSpc>
              <a:spcBef>
                <a:spcPts val="1000"/>
              </a:spcBef>
              <a:spcAft>
                <a:spcPts val="0"/>
              </a:spcAft>
              <a:buSzPts val="1600"/>
              <a:buNone/>
              <a:defRPr sz="16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931" name="Google Shape;931;p257"/>
          <p:cNvCxnSpPr/>
          <p:nvPr/>
        </p:nvCxnSpPr>
        <p:spPr>
          <a:xfrm>
            <a:off x="3417781" y="2292096"/>
            <a:ext cx="2576856" cy="0"/>
          </a:xfrm>
          <a:prstGeom prst="straightConnector1">
            <a:avLst/>
          </a:prstGeom>
          <a:noFill/>
          <a:ln cap="flat" cmpd="sng" w="25400">
            <a:solidFill>
              <a:schemeClr val="accent1"/>
            </a:solidFill>
            <a:prstDash val="solid"/>
            <a:miter lim="800000"/>
            <a:headEnd len="sm" w="sm" type="none"/>
            <a:tailEnd len="sm" w="sm" type="none"/>
          </a:ln>
        </p:spPr>
      </p:cxnSp>
      <p:sp>
        <p:nvSpPr>
          <p:cNvPr id="932" name="Google Shape;932;p257"/>
          <p:cNvSpPr txBox="1"/>
          <p:nvPr>
            <p:ph idx="5" type="body"/>
          </p:nvPr>
        </p:nvSpPr>
        <p:spPr>
          <a:xfrm>
            <a:off x="3417781" y="2368800"/>
            <a:ext cx="2576856" cy="335861"/>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200"/>
              <a:buNone/>
              <a:defRPr sz="1200"/>
            </a:lvl1pPr>
            <a:lvl2pPr indent="-228600" lvl="1" marL="914400" algn="l">
              <a:lnSpc>
                <a:spcPct val="90000"/>
              </a:lnSpc>
              <a:spcBef>
                <a:spcPts val="500"/>
              </a:spcBef>
              <a:spcAft>
                <a:spcPts val="0"/>
              </a:spcAft>
              <a:buSzPts val="1200"/>
              <a:buNone/>
              <a:defRPr sz="1200"/>
            </a:lvl2pPr>
            <a:lvl3pPr indent="-304800" lvl="2" marL="1371600" algn="l">
              <a:lnSpc>
                <a:spcPct val="90000"/>
              </a:lnSpc>
              <a:spcBef>
                <a:spcPts val="500"/>
              </a:spcBef>
              <a:spcAft>
                <a:spcPts val="0"/>
              </a:spcAft>
              <a:buSzPts val="1200"/>
              <a:buChar char="•"/>
              <a:defRPr sz="1200"/>
            </a:lvl3pPr>
            <a:lvl4pPr indent="-304800" lvl="3" marL="1828800" algn="l">
              <a:lnSpc>
                <a:spcPct val="90000"/>
              </a:lnSpc>
              <a:spcBef>
                <a:spcPts val="500"/>
              </a:spcBef>
              <a:spcAft>
                <a:spcPts val="0"/>
              </a:spcAft>
              <a:buSzPts val="1200"/>
              <a:buChar char="•"/>
              <a:defRPr sz="1200"/>
            </a:lvl4pPr>
            <a:lvl5pPr indent="-304800" lvl="4" marL="2286000" algn="l">
              <a:lnSpc>
                <a:spcPct val="90000"/>
              </a:lnSpc>
              <a:spcBef>
                <a:spcPts val="500"/>
              </a:spcBef>
              <a:spcAft>
                <a:spcPts val="0"/>
              </a:spcAft>
              <a:buSzPts val="1200"/>
              <a:buChar char="•"/>
              <a:defRPr sz="12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33" name="Google Shape;933;p257"/>
          <p:cNvSpPr/>
          <p:nvPr>
            <p:ph idx="6" type="chart"/>
          </p:nvPr>
        </p:nvSpPr>
        <p:spPr>
          <a:xfrm>
            <a:off x="3417781" y="2781364"/>
            <a:ext cx="2576856" cy="3009836"/>
          </a:xfrm>
          <a:prstGeom prst="rect">
            <a:avLst/>
          </a:prstGeom>
          <a:noFill/>
          <a:ln>
            <a:noFill/>
          </a:ln>
        </p:spPr>
        <p:txBody>
          <a:bodyPr anchorCtr="0" anchor="t" bIns="0" lIns="0" spcFirstLastPara="1" rIns="0" wrap="square" tIns="0">
            <a:normAutofit/>
          </a:bodyPr>
          <a:lstStyle>
            <a:lvl1pPr lvl="0" marR="0" rtl="0" algn="l">
              <a:lnSpc>
                <a:spcPct val="90000"/>
              </a:lnSpc>
              <a:spcBef>
                <a:spcPts val="1000"/>
              </a:spcBef>
              <a:spcAft>
                <a:spcPts val="0"/>
              </a:spcAft>
              <a:buClr>
                <a:schemeClr val="accent1"/>
              </a:buClr>
              <a:buSzPts val="2800"/>
              <a:buFont typeface="Arial"/>
              <a:buNone/>
              <a:defRPr b="0" i="0" sz="2800" u="none" cap="none" strike="noStrike">
                <a:solidFill>
                  <a:schemeClr val="dk1"/>
                </a:solidFill>
                <a:latin typeface="Montserrat"/>
                <a:ea typeface="Montserrat"/>
                <a:cs typeface="Montserrat"/>
                <a:sym typeface="Montserrat"/>
              </a:defRPr>
            </a:lvl1pPr>
            <a:lvl2pPr lvl="1" marR="0" rtl="0" algn="l">
              <a:lnSpc>
                <a:spcPct val="90000"/>
              </a:lnSpc>
              <a:spcBef>
                <a:spcPts val="500"/>
              </a:spcBef>
              <a:spcAft>
                <a:spcPts val="0"/>
              </a:spcAft>
              <a:buClr>
                <a:schemeClr val="accent1"/>
              </a:buClr>
              <a:buSzPts val="2400"/>
              <a:buFont typeface="Arial"/>
              <a:buChar char="•"/>
              <a:defRPr b="0" i="0" sz="2400" u="none" cap="none" strike="noStrike">
                <a:solidFill>
                  <a:schemeClr val="dk1"/>
                </a:solidFill>
                <a:latin typeface="Montserrat"/>
                <a:ea typeface="Montserrat"/>
                <a:cs typeface="Montserrat"/>
                <a:sym typeface="Montserrat"/>
              </a:defRPr>
            </a:lvl2pPr>
            <a:lvl3pPr lvl="2" marR="0" rtl="0" algn="l">
              <a:lnSpc>
                <a:spcPct val="90000"/>
              </a:lnSpc>
              <a:spcBef>
                <a:spcPts val="500"/>
              </a:spcBef>
              <a:spcAft>
                <a:spcPts val="0"/>
              </a:spcAft>
              <a:buClr>
                <a:schemeClr val="accent1"/>
              </a:buClr>
              <a:buSzPts val="2000"/>
              <a:buFont typeface="Arial"/>
              <a:buChar char="•"/>
              <a:defRPr b="0" i="0" sz="2000" u="none" cap="none" strike="noStrike">
                <a:solidFill>
                  <a:schemeClr val="dk1"/>
                </a:solidFill>
                <a:latin typeface="Montserrat"/>
                <a:ea typeface="Montserrat"/>
                <a:cs typeface="Montserrat"/>
                <a:sym typeface="Montserrat"/>
              </a:defRPr>
            </a:lvl3pPr>
            <a:lvl4pPr lvl="3" marR="0" rtl="0" algn="l">
              <a:lnSpc>
                <a:spcPct val="90000"/>
              </a:lnSpc>
              <a:spcBef>
                <a:spcPts val="500"/>
              </a:spcBef>
              <a:spcAft>
                <a:spcPts val="0"/>
              </a:spcAft>
              <a:buClr>
                <a:schemeClr val="accent1"/>
              </a:buClr>
              <a:buSzPts val="1800"/>
              <a:buFont typeface="Arial"/>
              <a:buChar char="•"/>
              <a:defRPr b="0" i="0" sz="1800" u="none" cap="none" strike="noStrike">
                <a:solidFill>
                  <a:schemeClr val="dk1"/>
                </a:solidFill>
                <a:latin typeface="Montserrat"/>
                <a:ea typeface="Montserrat"/>
                <a:cs typeface="Montserrat"/>
                <a:sym typeface="Montserrat"/>
              </a:defRPr>
            </a:lvl4pPr>
            <a:lvl5pPr lvl="4" marR="0" rtl="0" algn="l">
              <a:lnSpc>
                <a:spcPct val="90000"/>
              </a:lnSpc>
              <a:spcBef>
                <a:spcPts val="500"/>
              </a:spcBef>
              <a:spcAft>
                <a:spcPts val="0"/>
              </a:spcAft>
              <a:buClr>
                <a:schemeClr val="accent1"/>
              </a:buClr>
              <a:buSzPts val="1800"/>
              <a:buFont typeface="Arial"/>
              <a:buChar char="•"/>
              <a:defRPr b="0" i="0" sz="1800" u="none" cap="none" strike="noStrike">
                <a:solidFill>
                  <a:schemeClr val="dk1"/>
                </a:solidFill>
                <a:latin typeface="Montserrat"/>
                <a:ea typeface="Montserrat"/>
                <a:cs typeface="Montserrat"/>
                <a:sym typeface="Montserrat"/>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9pPr>
          </a:lstStyle>
          <a:p/>
        </p:txBody>
      </p:sp>
      <p:sp>
        <p:nvSpPr>
          <p:cNvPr id="934" name="Google Shape;934;p257"/>
          <p:cNvSpPr txBox="1"/>
          <p:nvPr>
            <p:ph idx="7" type="body"/>
          </p:nvPr>
        </p:nvSpPr>
        <p:spPr>
          <a:xfrm>
            <a:off x="6195300" y="1789470"/>
            <a:ext cx="2577600" cy="431762"/>
          </a:xfrm>
          <a:prstGeom prst="rect">
            <a:avLst/>
          </a:prstGeom>
          <a:noFill/>
          <a:ln>
            <a:noFill/>
          </a:ln>
        </p:spPr>
        <p:txBody>
          <a:bodyPr anchorCtr="0" anchor="b" bIns="0" lIns="0" spcFirstLastPara="1" rIns="0" wrap="square" tIns="0">
            <a:noAutofit/>
          </a:bodyPr>
          <a:lstStyle>
            <a:lvl1pPr indent="-228600" lvl="0" marL="457200" algn="l">
              <a:lnSpc>
                <a:spcPct val="90000"/>
              </a:lnSpc>
              <a:spcBef>
                <a:spcPts val="1000"/>
              </a:spcBef>
              <a:spcAft>
                <a:spcPts val="0"/>
              </a:spcAft>
              <a:buSzPts val="1600"/>
              <a:buNone/>
              <a:defRPr sz="16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935" name="Google Shape;935;p257"/>
          <p:cNvCxnSpPr/>
          <p:nvPr/>
        </p:nvCxnSpPr>
        <p:spPr>
          <a:xfrm>
            <a:off x="6196214" y="2292096"/>
            <a:ext cx="2577600" cy="0"/>
          </a:xfrm>
          <a:prstGeom prst="straightConnector1">
            <a:avLst/>
          </a:prstGeom>
          <a:noFill/>
          <a:ln cap="flat" cmpd="sng" w="25400">
            <a:solidFill>
              <a:schemeClr val="accent1"/>
            </a:solidFill>
            <a:prstDash val="solid"/>
            <a:miter lim="800000"/>
            <a:headEnd len="sm" w="sm" type="none"/>
            <a:tailEnd len="sm" w="sm" type="none"/>
          </a:ln>
        </p:spPr>
      </p:cxnSp>
      <p:sp>
        <p:nvSpPr>
          <p:cNvPr id="936" name="Google Shape;936;p257"/>
          <p:cNvSpPr txBox="1"/>
          <p:nvPr>
            <p:ph idx="8" type="body"/>
          </p:nvPr>
        </p:nvSpPr>
        <p:spPr>
          <a:xfrm>
            <a:off x="6196214" y="2368800"/>
            <a:ext cx="2577600" cy="335861"/>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200"/>
              <a:buNone/>
              <a:defRPr sz="1200"/>
            </a:lvl1pPr>
            <a:lvl2pPr indent="-228600" lvl="1" marL="914400" algn="l">
              <a:lnSpc>
                <a:spcPct val="90000"/>
              </a:lnSpc>
              <a:spcBef>
                <a:spcPts val="500"/>
              </a:spcBef>
              <a:spcAft>
                <a:spcPts val="0"/>
              </a:spcAft>
              <a:buSzPts val="1200"/>
              <a:buNone/>
              <a:defRPr sz="1200"/>
            </a:lvl2pPr>
            <a:lvl3pPr indent="-304800" lvl="2" marL="1371600" algn="l">
              <a:lnSpc>
                <a:spcPct val="90000"/>
              </a:lnSpc>
              <a:spcBef>
                <a:spcPts val="500"/>
              </a:spcBef>
              <a:spcAft>
                <a:spcPts val="0"/>
              </a:spcAft>
              <a:buSzPts val="1200"/>
              <a:buChar char="•"/>
              <a:defRPr sz="1200"/>
            </a:lvl3pPr>
            <a:lvl4pPr indent="-304800" lvl="3" marL="1828800" algn="l">
              <a:lnSpc>
                <a:spcPct val="90000"/>
              </a:lnSpc>
              <a:spcBef>
                <a:spcPts val="500"/>
              </a:spcBef>
              <a:spcAft>
                <a:spcPts val="0"/>
              </a:spcAft>
              <a:buSzPts val="1200"/>
              <a:buChar char="•"/>
              <a:defRPr sz="1200"/>
            </a:lvl4pPr>
            <a:lvl5pPr indent="-304800" lvl="4" marL="2286000" algn="l">
              <a:lnSpc>
                <a:spcPct val="90000"/>
              </a:lnSpc>
              <a:spcBef>
                <a:spcPts val="500"/>
              </a:spcBef>
              <a:spcAft>
                <a:spcPts val="0"/>
              </a:spcAft>
              <a:buSzPts val="1200"/>
              <a:buChar char="•"/>
              <a:defRPr sz="12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37" name="Google Shape;937;p257"/>
          <p:cNvSpPr/>
          <p:nvPr>
            <p:ph idx="9" type="chart"/>
          </p:nvPr>
        </p:nvSpPr>
        <p:spPr>
          <a:xfrm>
            <a:off x="6196214" y="2781364"/>
            <a:ext cx="2577600" cy="3009836"/>
          </a:xfrm>
          <a:prstGeom prst="rect">
            <a:avLst/>
          </a:prstGeom>
          <a:noFill/>
          <a:ln>
            <a:noFill/>
          </a:ln>
        </p:spPr>
        <p:txBody>
          <a:bodyPr anchorCtr="0" anchor="t" bIns="0" lIns="0" spcFirstLastPara="1" rIns="0" wrap="square" tIns="0">
            <a:normAutofit/>
          </a:bodyPr>
          <a:lstStyle>
            <a:lvl1pPr lvl="0" marR="0" rtl="0" algn="l">
              <a:lnSpc>
                <a:spcPct val="90000"/>
              </a:lnSpc>
              <a:spcBef>
                <a:spcPts val="1000"/>
              </a:spcBef>
              <a:spcAft>
                <a:spcPts val="0"/>
              </a:spcAft>
              <a:buClr>
                <a:schemeClr val="accent1"/>
              </a:buClr>
              <a:buSzPts val="2800"/>
              <a:buFont typeface="Arial"/>
              <a:buNone/>
              <a:defRPr b="0" i="0" sz="2800" u="none" cap="none" strike="noStrike">
                <a:solidFill>
                  <a:schemeClr val="dk1"/>
                </a:solidFill>
                <a:latin typeface="Montserrat"/>
                <a:ea typeface="Montserrat"/>
                <a:cs typeface="Montserrat"/>
                <a:sym typeface="Montserrat"/>
              </a:defRPr>
            </a:lvl1pPr>
            <a:lvl2pPr lvl="1" marR="0" rtl="0" algn="l">
              <a:lnSpc>
                <a:spcPct val="90000"/>
              </a:lnSpc>
              <a:spcBef>
                <a:spcPts val="500"/>
              </a:spcBef>
              <a:spcAft>
                <a:spcPts val="0"/>
              </a:spcAft>
              <a:buClr>
                <a:schemeClr val="accent1"/>
              </a:buClr>
              <a:buSzPts val="2400"/>
              <a:buFont typeface="Arial"/>
              <a:buChar char="•"/>
              <a:defRPr b="0" i="0" sz="2400" u="none" cap="none" strike="noStrike">
                <a:solidFill>
                  <a:schemeClr val="dk1"/>
                </a:solidFill>
                <a:latin typeface="Montserrat"/>
                <a:ea typeface="Montserrat"/>
                <a:cs typeface="Montserrat"/>
                <a:sym typeface="Montserrat"/>
              </a:defRPr>
            </a:lvl2pPr>
            <a:lvl3pPr lvl="2" marR="0" rtl="0" algn="l">
              <a:lnSpc>
                <a:spcPct val="90000"/>
              </a:lnSpc>
              <a:spcBef>
                <a:spcPts val="500"/>
              </a:spcBef>
              <a:spcAft>
                <a:spcPts val="0"/>
              </a:spcAft>
              <a:buClr>
                <a:schemeClr val="accent1"/>
              </a:buClr>
              <a:buSzPts val="2000"/>
              <a:buFont typeface="Arial"/>
              <a:buChar char="•"/>
              <a:defRPr b="0" i="0" sz="2000" u="none" cap="none" strike="noStrike">
                <a:solidFill>
                  <a:schemeClr val="dk1"/>
                </a:solidFill>
                <a:latin typeface="Montserrat"/>
                <a:ea typeface="Montserrat"/>
                <a:cs typeface="Montserrat"/>
                <a:sym typeface="Montserrat"/>
              </a:defRPr>
            </a:lvl3pPr>
            <a:lvl4pPr lvl="3" marR="0" rtl="0" algn="l">
              <a:lnSpc>
                <a:spcPct val="90000"/>
              </a:lnSpc>
              <a:spcBef>
                <a:spcPts val="500"/>
              </a:spcBef>
              <a:spcAft>
                <a:spcPts val="0"/>
              </a:spcAft>
              <a:buClr>
                <a:schemeClr val="accent1"/>
              </a:buClr>
              <a:buSzPts val="1800"/>
              <a:buFont typeface="Arial"/>
              <a:buChar char="•"/>
              <a:defRPr b="0" i="0" sz="1800" u="none" cap="none" strike="noStrike">
                <a:solidFill>
                  <a:schemeClr val="dk1"/>
                </a:solidFill>
                <a:latin typeface="Montserrat"/>
                <a:ea typeface="Montserrat"/>
                <a:cs typeface="Montserrat"/>
                <a:sym typeface="Montserrat"/>
              </a:defRPr>
            </a:lvl4pPr>
            <a:lvl5pPr lvl="4" marR="0" rtl="0" algn="l">
              <a:lnSpc>
                <a:spcPct val="90000"/>
              </a:lnSpc>
              <a:spcBef>
                <a:spcPts val="500"/>
              </a:spcBef>
              <a:spcAft>
                <a:spcPts val="0"/>
              </a:spcAft>
              <a:buClr>
                <a:schemeClr val="accent1"/>
              </a:buClr>
              <a:buSzPts val="1800"/>
              <a:buFont typeface="Arial"/>
              <a:buChar char="•"/>
              <a:defRPr b="0" i="0" sz="1800" u="none" cap="none" strike="noStrike">
                <a:solidFill>
                  <a:schemeClr val="dk1"/>
                </a:solidFill>
                <a:latin typeface="Montserrat"/>
                <a:ea typeface="Montserrat"/>
                <a:cs typeface="Montserrat"/>
                <a:sym typeface="Montserrat"/>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9pPr>
          </a:lstStyle>
          <a:p/>
        </p:txBody>
      </p:sp>
      <p:cxnSp>
        <p:nvCxnSpPr>
          <p:cNvPr id="938" name="Google Shape;938;p257"/>
          <p:cNvCxnSpPr/>
          <p:nvPr/>
        </p:nvCxnSpPr>
        <p:spPr>
          <a:xfrm>
            <a:off x="3315375" y="1789470"/>
            <a:ext cx="0" cy="4011562"/>
          </a:xfrm>
          <a:prstGeom prst="straightConnector1">
            <a:avLst/>
          </a:prstGeom>
          <a:noFill/>
          <a:ln cap="flat" cmpd="sng" w="9525">
            <a:solidFill>
              <a:srgbClr val="C8C8C8"/>
            </a:solidFill>
            <a:prstDash val="dot"/>
            <a:miter lim="800000"/>
            <a:headEnd len="sm" w="sm" type="none"/>
            <a:tailEnd len="sm" w="sm" type="none"/>
          </a:ln>
        </p:spPr>
      </p:cxnSp>
      <p:cxnSp>
        <p:nvCxnSpPr>
          <p:cNvPr id="939" name="Google Shape;939;p257"/>
          <p:cNvCxnSpPr/>
          <p:nvPr/>
        </p:nvCxnSpPr>
        <p:spPr>
          <a:xfrm>
            <a:off x="6094277" y="1789470"/>
            <a:ext cx="0" cy="4011562"/>
          </a:xfrm>
          <a:prstGeom prst="straightConnector1">
            <a:avLst/>
          </a:prstGeom>
          <a:noFill/>
          <a:ln cap="flat" cmpd="sng" w="9525">
            <a:solidFill>
              <a:srgbClr val="C8C8C8"/>
            </a:solidFill>
            <a:prstDash val="dot"/>
            <a:miter lim="800000"/>
            <a:headEnd len="sm" w="sm" type="none"/>
            <a:tailEnd len="sm" w="sm" type="none"/>
          </a:ln>
        </p:spPr>
      </p:cxnSp>
      <p:sp>
        <p:nvSpPr>
          <p:cNvPr id="940" name="Google Shape;940;p257"/>
          <p:cNvSpPr txBox="1"/>
          <p:nvPr>
            <p:ph idx="13" type="body"/>
          </p:nvPr>
        </p:nvSpPr>
        <p:spPr>
          <a:xfrm>
            <a:off x="8976642" y="1789470"/>
            <a:ext cx="2577600" cy="431762"/>
          </a:xfrm>
          <a:prstGeom prst="rect">
            <a:avLst/>
          </a:prstGeom>
          <a:noFill/>
          <a:ln>
            <a:noFill/>
          </a:ln>
        </p:spPr>
        <p:txBody>
          <a:bodyPr anchorCtr="0" anchor="b" bIns="0" lIns="0" spcFirstLastPara="1" rIns="0" wrap="square" tIns="0">
            <a:noAutofit/>
          </a:bodyPr>
          <a:lstStyle>
            <a:lvl1pPr indent="-228600" lvl="0" marL="457200" algn="l">
              <a:lnSpc>
                <a:spcPct val="90000"/>
              </a:lnSpc>
              <a:spcBef>
                <a:spcPts val="1000"/>
              </a:spcBef>
              <a:spcAft>
                <a:spcPts val="0"/>
              </a:spcAft>
              <a:buSzPts val="1600"/>
              <a:buNone/>
              <a:defRPr sz="16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941" name="Google Shape;941;p257"/>
          <p:cNvCxnSpPr/>
          <p:nvPr/>
        </p:nvCxnSpPr>
        <p:spPr>
          <a:xfrm>
            <a:off x="8976642" y="2292096"/>
            <a:ext cx="2577600" cy="0"/>
          </a:xfrm>
          <a:prstGeom prst="straightConnector1">
            <a:avLst/>
          </a:prstGeom>
          <a:noFill/>
          <a:ln cap="flat" cmpd="sng" w="25400">
            <a:solidFill>
              <a:schemeClr val="accent1"/>
            </a:solidFill>
            <a:prstDash val="solid"/>
            <a:miter lim="800000"/>
            <a:headEnd len="sm" w="sm" type="none"/>
            <a:tailEnd len="sm" w="sm" type="none"/>
          </a:ln>
        </p:spPr>
      </p:cxnSp>
      <p:sp>
        <p:nvSpPr>
          <p:cNvPr id="942" name="Google Shape;942;p257"/>
          <p:cNvSpPr txBox="1"/>
          <p:nvPr>
            <p:ph idx="14" type="body"/>
          </p:nvPr>
        </p:nvSpPr>
        <p:spPr>
          <a:xfrm>
            <a:off x="8976642" y="2368800"/>
            <a:ext cx="2577600" cy="335861"/>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200"/>
              <a:buNone/>
              <a:defRPr sz="1200"/>
            </a:lvl1pPr>
            <a:lvl2pPr indent="-228600" lvl="1" marL="914400" algn="l">
              <a:lnSpc>
                <a:spcPct val="90000"/>
              </a:lnSpc>
              <a:spcBef>
                <a:spcPts val="500"/>
              </a:spcBef>
              <a:spcAft>
                <a:spcPts val="0"/>
              </a:spcAft>
              <a:buSzPts val="1200"/>
              <a:buNone/>
              <a:defRPr sz="1200"/>
            </a:lvl2pPr>
            <a:lvl3pPr indent="-304800" lvl="2" marL="1371600" algn="l">
              <a:lnSpc>
                <a:spcPct val="90000"/>
              </a:lnSpc>
              <a:spcBef>
                <a:spcPts val="500"/>
              </a:spcBef>
              <a:spcAft>
                <a:spcPts val="0"/>
              </a:spcAft>
              <a:buSzPts val="1200"/>
              <a:buChar char="•"/>
              <a:defRPr sz="1200"/>
            </a:lvl3pPr>
            <a:lvl4pPr indent="-304800" lvl="3" marL="1828800" algn="l">
              <a:lnSpc>
                <a:spcPct val="90000"/>
              </a:lnSpc>
              <a:spcBef>
                <a:spcPts val="500"/>
              </a:spcBef>
              <a:spcAft>
                <a:spcPts val="0"/>
              </a:spcAft>
              <a:buSzPts val="1200"/>
              <a:buChar char="•"/>
              <a:defRPr sz="1200"/>
            </a:lvl4pPr>
            <a:lvl5pPr indent="-304800" lvl="4" marL="2286000" algn="l">
              <a:lnSpc>
                <a:spcPct val="90000"/>
              </a:lnSpc>
              <a:spcBef>
                <a:spcPts val="500"/>
              </a:spcBef>
              <a:spcAft>
                <a:spcPts val="0"/>
              </a:spcAft>
              <a:buSzPts val="1200"/>
              <a:buChar char="•"/>
              <a:defRPr sz="12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43" name="Google Shape;943;p257"/>
          <p:cNvSpPr/>
          <p:nvPr>
            <p:ph idx="15" type="chart"/>
          </p:nvPr>
        </p:nvSpPr>
        <p:spPr>
          <a:xfrm>
            <a:off x="8976642" y="2781364"/>
            <a:ext cx="2577600" cy="3009836"/>
          </a:xfrm>
          <a:prstGeom prst="rect">
            <a:avLst/>
          </a:prstGeom>
          <a:noFill/>
          <a:ln>
            <a:noFill/>
          </a:ln>
        </p:spPr>
        <p:txBody>
          <a:bodyPr anchorCtr="0" anchor="t" bIns="0" lIns="0" spcFirstLastPara="1" rIns="0" wrap="square" tIns="0">
            <a:normAutofit/>
          </a:bodyPr>
          <a:lstStyle>
            <a:lvl1pPr lvl="0" marR="0" rtl="0" algn="l">
              <a:lnSpc>
                <a:spcPct val="90000"/>
              </a:lnSpc>
              <a:spcBef>
                <a:spcPts val="1000"/>
              </a:spcBef>
              <a:spcAft>
                <a:spcPts val="0"/>
              </a:spcAft>
              <a:buClr>
                <a:schemeClr val="accent1"/>
              </a:buClr>
              <a:buSzPts val="2800"/>
              <a:buFont typeface="Arial"/>
              <a:buNone/>
              <a:defRPr b="0" i="0" sz="2800" u="none" cap="none" strike="noStrike">
                <a:solidFill>
                  <a:schemeClr val="dk1"/>
                </a:solidFill>
                <a:latin typeface="Montserrat"/>
                <a:ea typeface="Montserrat"/>
                <a:cs typeface="Montserrat"/>
                <a:sym typeface="Montserrat"/>
              </a:defRPr>
            </a:lvl1pPr>
            <a:lvl2pPr lvl="1" marR="0" rtl="0" algn="l">
              <a:lnSpc>
                <a:spcPct val="90000"/>
              </a:lnSpc>
              <a:spcBef>
                <a:spcPts val="500"/>
              </a:spcBef>
              <a:spcAft>
                <a:spcPts val="0"/>
              </a:spcAft>
              <a:buClr>
                <a:schemeClr val="accent1"/>
              </a:buClr>
              <a:buSzPts val="2400"/>
              <a:buFont typeface="Arial"/>
              <a:buChar char="•"/>
              <a:defRPr b="0" i="0" sz="2400" u="none" cap="none" strike="noStrike">
                <a:solidFill>
                  <a:schemeClr val="dk1"/>
                </a:solidFill>
                <a:latin typeface="Montserrat"/>
                <a:ea typeface="Montserrat"/>
                <a:cs typeface="Montserrat"/>
                <a:sym typeface="Montserrat"/>
              </a:defRPr>
            </a:lvl2pPr>
            <a:lvl3pPr lvl="2" marR="0" rtl="0" algn="l">
              <a:lnSpc>
                <a:spcPct val="90000"/>
              </a:lnSpc>
              <a:spcBef>
                <a:spcPts val="500"/>
              </a:spcBef>
              <a:spcAft>
                <a:spcPts val="0"/>
              </a:spcAft>
              <a:buClr>
                <a:schemeClr val="accent1"/>
              </a:buClr>
              <a:buSzPts val="2000"/>
              <a:buFont typeface="Arial"/>
              <a:buChar char="•"/>
              <a:defRPr b="0" i="0" sz="2000" u="none" cap="none" strike="noStrike">
                <a:solidFill>
                  <a:schemeClr val="dk1"/>
                </a:solidFill>
                <a:latin typeface="Montserrat"/>
                <a:ea typeface="Montserrat"/>
                <a:cs typeface="Montserrat"/>
                <a:sym typeface="Montserrat"/>
              </a:defRPr>
            </a:lvl3pPr>
            <a:lvl4pPr lvl="3" marR="0" rtl="0" algn="l">
              <a:lnSpc>
                <a:spcPct val="90000"/>
              </a:lnSpc>
              <a:spcBef>
                <a:spcPts val="500"/>
              </a:spcBef>
              <a:spcAft>
                <a:spcPts val="0"/>
              </a:spcAft>
              <a:buClr>
                <a:schemeClr val="accent1"/>
              </a:buClr>
              <a:buSzPts val="1800"/>
              <a:buFont typeface="Arial"/>
              <a:buChar char="•"/>
              <a:defRPr b="0" i="0" sz="1800" u="none" cap="none" strike="noStrike">
                <a:solidFill>
                  <a:schemeClr val="dk1"/>
                </a:solidFill>
                <a:latin typeface="Montserrat"/>
                <a:ea typeface="Montserrat"/>
                <a:cs typeface="Montserrat"/>
                <a:sym typeface="Montserrat"/>
              </a:defRPr>
            </a:lvl4pPr>
            <a:lvl5pPr lvl="4" marR="0" rtl="0" algn="l">
              <a:lnSpc>
                <a:spcPct val="90000"/>
              </a:lnSpc>
              <a:spcBef>
                <a:spcPts val="500"/>
              </a:spcBef>
              <a:spcAft>
                <a:spcPts val="0"/>
              </a:spcAft>
              <a:buClr>
                <a:schemeClr val="accent1"/>
              </a:buClr>
              <a:buSzPts val="1800"/>
              <a:buFont typeface="Arial"/>
              <a:buChar char="•"/>
              <a:defRPr b="0" i="0" sz="1800" u="none" cap="none" strike="noStrike">
                <a:solidFill>
                  <a:schemeClr val="dk1"/>
                </a:solidFill>
                <a:latin typeface="Montserrat"/>
                <a:ea typeface="Montserrat"/>
                <a:cs typeface="Montserrat"/>
                <a:sym typeface="Montserrat"/>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9pPr>
          </a:lstStyle>
          <a:p/>
        </p:txBody>
      </p:sp>
      <p:cxnSp>
        <p:nvCxnSpPr>
          <p:cNvPr id="944" name="Google Shape;944;p257"/>
          <p:cNvCxnSpPr/>
          <p:nvPr/>
        </p:nvCxnSpPr>
        <p:spPr>
          <a:xfrm>
            <a:off x="8873924" y="1789470"/>
            <a:ext cx="0" cy="4011562"/>
          </a:xfrm>
          <a:prstGeom prst="straightConnector1">
            <a:avLst/>
          </a:prstGeom>
          <a:noFill/>
          <a:ln cap="flat" cmpd="sng" w="9525">
            <a:solidFill>
              <a:srgbClr val="C8C8C8"/>
            </a:solidFill>
            <a:prstDash val="dot"/>
            <a:miter lim="800000"/>
            <a:headEnd len="sm" w="sm" type="none"/>
            <a:tailEnd len="sm" w="sm" type="none"/>
          </a:ln>
        </p:spPr>
      </p:cxn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Column Chart + Details">
  <p:cSld name="One-Column Chart + Details">
    <p:spTree>
      <p:nvGrpSpPr>
        <p:cNvPr id="945" name="Shape 945"/>
        <p:cNvGrpSpPr/>
        <p:nvPr/>
      </p:nvGrpSpPr>
      <p:grpSpPr>
        <a:xfrm>
          <a:off x="0" y="0"/>
          <a:ext cx="0" cy="0"/>
          <a:chOff x="0" y="0"/>
          <a:chExt cx="0" cy="0"/>
        </a:xfrm>
      </p:grpSpPr>
      <p:sp>
        <p:nvSpPr>
          <p:cNvPr id="946" name="Google Shape;946;p258"/>
          <p:cNvSpPr/>
          <p:nvPr/>
        </p:nvSpPr>
        <p:spPr>
          <a:xfrm>
            <a:off x="0" y="6126479"/>
            <a:ext cx="12192000" cy="738099"/>
          </a:xfrm>
          <a:prstGeom prst="rect">
            <a:avLst/>
          </a:prstGeom>
          <a:gradFill>
            <a:gsLst>
              <a:gs pos="0">
                <a:schemeClr val="accent1"/>
              </a:gs>
              <a:gs pos="100000">
                <a:schemeClr val="accent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947" name="Google Shape;947;p258"/>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lvl1pPr lvl="0" algn="l">
              <a:lnSpc>
                <a:spcPct val="90000"/>
              </a:lnSpc>
              <a:spcBef>
                <a:spcPts val="0"/>
              </a:spcBef>
              <a:spcAft>
                <a:spcPts val="0"/>
              </a:spcAft>
              <a:buClr>
                <a:schemeClr val="accent1"/>
              </a:buClr>
              <a:buSzPts val="3600"/>
              <a:buFont typeface="Montserrat"/>
              <a:buNone/>
              <a:defRPr>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48" name="Google Shape;948;p258"/>
          <p:cNvSpPr txBox="1"/>
          <p:nvPr>
            <p:ph idx="11" type="ftr"/>
          </p:nvPr>
        </p:nvSpPr>
        <p:spPr>
          <a:xfrm>
            <a:off x="636608" y="6272936"/>
            <a:ext cx="8332132" cy="365125"/>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49" name="Google Shape;949;p258"/>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1" sz="1800">
                <a:solidFill>
                  <a:schemeClr val="lt1"/>
                </a:solidFill>
                <a:latin typeface="Montserrat"/>
                <a:ea typeface="Montserrat"/>
                <a:cs typeface="Montserrat"/>
                <a:sym typeface="Montserrat"/>
              </a:defRPr>
            </a:lvl1pPr>
            <a:lvl2pPr indent="0" lvl="1" marL="0" algn="r">
              <a:spcBef>
                <a:spcPts val="0"/>
              </a:spcBef>
              <a:buNone/>
              <a:defRPr b="1" sz="1800">
                <a:solidFill>
                  <a:schemeClr val="lt1"/>
                </a:solidFill>
                <a:latin typeface="Montserrat"/>
                <a:ea typeface="Montserrat"/>
                <a:cs typeface="Montserrat"/>
                <a:sym typeface="Montserrat"/>
              </a:defRPr>
            </a:lvl2pPr>
            <a:lvl3pPr indent="0" lvl="2" marL="0" algn="r">
              <a:spcBef>
                <a:spcPts val="0"/>
              </a:spcBef>
              <a:buNone/>
              <a:defRPr b="1" sz="1800">
                <a:solidFill>
                  <a:schemeClr val="lt1"/>
                </a:solidFill>
                <a:latin typeface="Montserrat"/>
                <a:ea typeface="Montserrat"/>
                <a:cs typeface="Montserrat"/>
                <a:sym typeface="Montserrat"/>
              </a:defRPr>
            </a:lvl3pPr>
            <a:lvl4pPr indent="0" lvl="3" marL="0" algn="r">
              <a:spcBef>
                <a:spcPts val="0"/>
              </a:spcBef>
              <a:buNone/>
              <a:defRPr b="1" sz="1800">
                <a:solidFill>
                  <a:schemeClr val="lt1"/>
                </a:solidFill>
                <a:latin typeface="Montserrat"/>
                <a:ea typeface="Montserrat"/>
                <a:cs typeface="Montserrat"/>
                <a:sym typeface="Montserrat"/>
              </a:defRPr>
            </a:lvl4pPr>
            <a:lvl5pPr indent="0" lvl="4" marL="0" algn="r">
              <a:spcBef>
                <a:spcPts val="0"/>
              </a:spcBef>
              <a:buNone/>
              <a:defRPr b="1" sz="1800">
                <a:solidFill>
                  <a:schemeClr val="lt1"/>
                </a:solidFill>
                <a:latin typeface="Montserrat"/>
                <a:ea typeface="Montserrat"/>
                <a:cs typeface="Montserrat"/>
                <a:sym typeface="Montserrat"/>
              </a:defRPr>
            </a:lvl5pPr>
            <a:lvl6pPr indent="0" lvl="5" marL="0" algn="r">
              <a:spcBef>
                <a:spcPts val="0"/>
              </a:spcBef>
              <a:buNone/>
              <a:defRPr b="1" sz="1800">
                <a:solidFill>
                  <a:schemeClr val="lt1"/>
                </a:solidFill>
                <a:latin typeface="Montserrat"/>
                <a:ea typeface="Montserrat"/>
                <a:cs typeface="Montserrat"/>
                <a:sym typeface="Montserrat"/>
              </a:defRPr>
            </a:lvl6pPr>
            <a:lvl7pPr indent="0" lvl="6" marL="0" algn="r">
              <a:spcBef>
                <a:spcPts val="0"/>
              </a:spcBef>
              <a:buNone/>
              <a:defRPr b="1" sz="1800">
                <a:solidFill>
                  <a:schemeClr val="lt1"/>
                </a:solidFill>
                <a:latin typeface="Montserrat"/>
                <a:ea typeface="Montserrat"/>
                <a:cs typeface="Montserrat"/>
                <a:sym typeface="Montserrat"/>
              </a:defRPr>
            </a:lvl7pPr>
            <a:lvl8pPr indent="0" lvl="7" marL="0" algn="r">
              <a:spcBef>
                <a:spcPts val="0"/>
              </a:spcBef>
              <a:buNone/>
              <a:defRPr b="1" sz="1800">
                <a:solidFill>
                  <a:schemeClr val="lt1"/>
                </a:solidFill>
                <a:latin typeface="Montserrat"/>
                <a:ea typeface="Montserrat"/>
                <a:cs typeface="Montserrat"/>
                <a:sym typeface="Montserrat"/>
              </a:defRPr>
            </a:lvl8pPr>
            <a:lvl9pPr indent="0" lvl="8" marL="0" algn="r">
              <a:spcBef>
                <a:spcPts val="0"/>
              </a:spcBef>
              <a:buNone/>
              <a:defRPr b="1" sz="1800">
                <a:solidFill>
                  <a:schemeClr val="lt1"/>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PH"/>
              <a:t>‹#›</a:t>
            </a:fld>
            <a:endParaRPr/>
          </a:p>
        </p:txBody>
      </p:sp>
      <p:sp>
        <p:nvSpPr>
          <p:cNvPr id="950" name="Google Shape;950;p258"/>
          <p:cNvSpPr txBox="1"/>
          <p:nvPr>
            <p:ph idx="1" type="body"/>
          </p:nvPr>
        </p:nvSpPr>
        <p:spPr>
          <a:xfrm>
            <a:off x="636755" y="1789470"/>
            <a:ext cx="10918637" cy="431762"/>
          </a:xfrm>
          <a:prstGeom prst="rect">
            <a:avLst/>
          </a:prstGeom>
          <a:noFill/>
          <a:ln>
            <a:noFill/>
          </a:ln>
        </p:spPr>
        <p:txBody>
          <a:bodyPr anchorCtr="0" anchor="b" bIns="0" lIns="0" spcFirstLastPara="1" rIns="0" wrap="square" tIns="0">
            <a:normAutofit/>
          </a:bodyPr>
          <a:lstStyle>
            <a:lvl1pPr indent="-228600" lvl="0" marL="457200" algn="l">
              <a:lnSpc>
                <a:spcPct val="90000"/>
              </a:lnSpc>
              <a:spcBef>
                <a:spcPts val="1000"/>
              </a:spcBef>
              <a:spcAft>
                <a:spcPts val="0"/>
              </a:spcAft>
              <a:buSzPts val="2000"/>
              <a:buNone/>
              <a:defRPr sz="20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951" name="Google Shape;951;p258"/>
          <p:cNvCxnSpPr/>
          <p:nvPr/>
        </p:nvCxnSpPr>
        <p:spPr>
          <a:xfrm>
            <a:off x="636754" y="2292096"/>
            <a:ext cx="10918800" cy="0"/>
          </a:xfrm>
          <a:prstGeom prst="straightConnector1">
            <a:avLst/>
          </a:prstGeom>
          <a:noFill/>
          <a:ln cap="flat" cmpd="sng" w="25400">
            <a:solidFill>
              <a:schemeClr val="accent1"/>
            </a:solidFill>
            <a:prstDash val="solid"/>
            <a:miter lim="800000"/>
            <a:headEnd len="sm" w="sm" type="none"/>
            <a:tailEnd len="sm" w="sm" type="none"/>
          </a:ln>
        </p:spPr>
      </p:cxnSp>
      <p:sp>
        <p:nvSpPr>
          <p:cNvPr id="952" name="Google Shape;952;p258"/>
          <p:cNvSpPr txBox="1"/>
          <p:nvPr>
            <p:ph idx="2" type="body"/>
          </p:nvPr>
        </p:nvSpPr>
        <p:spPr>
          <a:xfrm>
            <a:off x="636592" y="4590258"/>
            <a:ext cx="10918800" cy="1210773"/>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200"/>
              <a:buNone/>
              <a:defRPr sz="1200"/>
            </a:lvl1pPr>
            <a:lvl2pPr indent="-228600" lvl="1" marL="914400" algn="l">
              <a:lnSpc>
                <a:spcPct val="90000"/>
              </a:lnSpc>
              <a:spcBef>
                <a:spcPts val="500"/>
              </a:spcBef>
              <a:spcAft>
                <a:spcPts val="0"/>
              </a:spcAft>
              <a:buSzPts val="1200"/>
              <a:buNone/>
              <a:defRPr sz="1200"/>
            </a:lvl2pPr>
            <a:lvl3pPr indent="-304800" lvl="2" marL="1371600" algn="l">
              <a:lnSpc>
                <a:spcPct val="90000"/>
              </a:lnSpc>
              <a:spcBef>
                <a:spcPts val="500"/>
              </a:spcBef>
              <a:spcAft>
                <a:spcPts val="0"/>
              </a:spcAft>
              <a:buSzPts val="1200"/>
              <a:buChar char="•"/>
              <a:defRPr sz="1200"/>
            </a:lvl3pPr>
            <a:lvl4pPr indent="-304800" lvl="3" marL="1828800" algn="l">
              <a:lnSpc>
                <a:spcPct val="90000"/>
              </a:lnSpc>
              <a:spcBef>
                <a:spcPts val="500"/>
              </a:spcBef>
              <a:spcAft>
                <a:spcPts val="0"/>
              </a:spcAft>
              <a:buSzPts val="1200"/>
              <a:buChar char="•"/>
              <a:defRPr sz="1200"/>
            </a:lvl4pPr>
            <a:lvl5pPr indent="-304800" lvl="4" marL="2286000" algn="l">
              <a:lnSpc>
                <a:spcPct val="90000"/>
              </a:lnSpc>
              <a:spcBef>
                <a:spcPts val="500"/>
              </a:spcBef>
              <a:spcAft>
                <a:spcPts val="0"/>
              </a:spcAft>
              <a:buSzPts val="1200"/>
              <a:buChar char="•"/>
              <a:defRPr sz="12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53" name="Google Shape;953;p258"/>
          <p:cNvSpPr/>
          <p:nvPr>
            <p:ph idx="3" type="chart"/>
          </p:nvPr>
        </p:nvSpPr>
        <p:spPr>
          <a:xfrm>
            <a:off x="636592" y="2409260"/>
            <a:ext cx="10918636" cy="2046993"/>
          </a:xfrm>
          <a:prstGeom prst="rect">
            <a:avLst/>
          </a:prstGeom>
          <a:noFill/>
          <a:ln>
            <a:noFill/>
          </a:ln>
        </p:spPr>
        <p:txBody>
          <a:bodyPr anchorCtr="0" anchor="t" bIns="0" lIns="0" spcFirstLastPara="1" rIns="0" wrap="square" tIns="0">
            <a:normAutofit/>
          </a:bodyPr>
          <a:lstStyle>
            <a:lvl1pPr lvl="0" marR="0" rtl="0" algn="l">
              <a:lnSpc>
                <a:spcPct val="90000"/>
              </a:lnSpc>
              <a:spcBef>
                <a:spcPts val="1000"/>
              </a:spcBef>
              <a:spcAft>
                <a:spcPts val="0"/>
              </a:spcAft>
              <a:buClr>
                <a:schemeClr val="accent1"/>
              </a:buClr>
              <a:buSzPts val="2800"/>
              <a:buFont typeface="Arial"/>
              <a:buNone/>
              <a:defRPr b="0" i="0" sz="2800" u="none" cap="none" strike="noStrike">
                <a:solidFill>
                  <a:schemeClr val="dk1"/>
                </a:solidFill>
                <a:latin typeface="Montserrat"/>
                <a:ea typeface="Montserrat"/>
                <a:cs typeface="Montserrat"/>
                <a:sym typeface="Montserrat"/>
              </a:defRPr>
            </a:lvl1pPr>
            <a:lvl2pPr lvl="1" marR="0" rtl="0" algn="l">
              <a:lnSpc>
                <a:spcPct val="90000"/>
              </a:lnSpc>
              <a:spcBef>
                <a:spcPts val="500"/>
              </a:spcBef>
              <a:spcAft>
                <a:spcPts val="0"/>
              </a:spcAft>
              <a:buClr>
                <a:schemeClr val="accent1"/>
              </a:buClr>
              <a:buSzPts val="2400"/>
              <a:buFont typeface="Arial"/>
              <a:buChar char="•"/>
              <a:defRPr b="0" i="0" sz="2400" u="none" cap="none" strike="noStrike">
                <a:solidFill>
                  <a:schemeClr val="dk1"/>
                </a:solidFill>
                <a:latin typeface="Montserrat"/>
                <a:ea typeface="Montserrat"/>
                <a:cs typeface="Montserrat"/>
                <a:sym typeface="Montserrat"/>
              </a:defRPr>
            </a:lvl2pPr>
            <a:lvl3pPr lvl="2" marR="0" rtl="0" algn="l">
              <a:lnSpc>
                <a:spcPct val="90000"/>
              </a:lnSpc>
              <a:spcBef>
                <a:spcPts val="500"/>
              </a:spcBef>
              <a:spcAft>
                <a:spcPts val="0"/>
              </a:spcAft>
              <a:buClr>
                <a:schemeClr val="accent1"/>
              </a:buClr>
              <a:buSzPts val="2000"/>
              <a:buFont typeface="Arial"/>
              <a:buChar char="•"/>
              <a:defRPr b="0" i="0" sz="2000" u="none" cap="none" strike="noStrike">
                <a:solidFill>
                  <a:schemeClr val="dk1"/>
                </a:solidFill>
                <a:latin typeface="Montserrat"/>
                <a:ea typeface="Montserrat"/>
                <a:cs typeface="Montserrat"/>
                <a:sym typeface="Montserrat"/>
              </a:defRPr>
            </a:lvl3pPr>
            <a:lvl4pPr lvl="3" marR="0" rtl="0" algn="l">
              <a:lnSpc>
                <a:spcPct val="90000"/>
              </a:lnSpc>
              <a:spcBef>
                <a:spcPts val="500"/>
              </a:spcBef>
              <a:spcAft>
                <a:spcPts val="0"/>
              </a:spcAft>
              <a:buClr>
                <a:schemeClr val="accent1"/>
              </a:buClr>
              <a:buSzPts val="1800"/>
              <a:buFont typeface="Arial"/>
              <a:buChar char="•"/>
              <a:defRPr b="0" i="0" sz="1800" u="none" cap="none" strike="noStrike">
                <a:solidFill>
                  <a:schemeClr val="dk1"/>
                </a:solidFill>
                <a:latin typeface="Montserrat"/>
                <a:ea typeface="Montserrat"/>
                <a:cs typeface="Montserrat"/>
                <a:sym typeface="Montserrat"/>
              </a:defRPr>
            </a:lvl4pPr>
            <a:lvl5pPr lvl="4" marR="0" rtl="0" algn="l">
              <a:lnSpc>
                <a:spcPct val="90000"/>
              </a:lnSpc>
              <a:spcBef>
                <a:spcPts val="500"/>
              </a:spcBef>
              <a:spcAft>
                <a:spcPts val="0"/>
              </a:spcAft>
              <a:buClr>
                <a:schemeClr val="accent1"/>
              </a:buClr>
              <a:buSzPts val="1800"/>
              <a:buFont typeface="Arial"/>
              <a:buChar char="•"/>
              <a:defRPr b="0" i="0" sz="1800" u="none" cap="none" strike="noStrike">
                <a:solidFill>
                  <a:schemeClr val="dk1"/>
                </a:solidFill>
                <a:latin typeface="Montserrat"/>
                <a:ea typeface="Montserrat"/>
                <a:cs typeface="Montserrat"/>
                <a:sym typeface="Montserrat"/>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Column Chart + Details">
  <p:cSld name="Two-Column Chart + Details">
    <p:spTree>
      <p:nvGrpSpPr>
        <p:cNvPr id="954" name="Shape 954"/>
        <p:cNvGrpSpPr/>
        <p:nvPr/>
      </p:nvGrpSpPr>
      <p:grpSpPr>
        <a:xfrm>
          <a:off x="0" y="0"/>
          <a:ext cx="0" cy="0"/>
          <a:chOff x="0" y="0"/>
          <a:chExt cx="0" cy="0"/>
        </a:xfrm>
      </p:grpSpPr>
      <p:sp>
        <p:nvSpPr>
          <p:cNvPr id="955" name="Google Shape;955;p259"/>
          <p:cNvSpPr/>
          <p:nvPr/>
        </p:nvSpPr>
        <p:spPr>
          <a:xfrm>
            <a:off x="0" y="6126479"/>
            <a:ext cx="12192000" cy="738099"/>
          </a:xfrm>
          <a:prstGeom prst="rect">
            <a:avLst/>
          </a:prstGeom>
          <a:gradFill>
            <a:gsLst>
              <a:gs pos="0">
                <a:schemeClr val="accent1"/>
              </a:gs>
              <a:gs pos="100000">
                <a:schemeClr val="accent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956" name="Google Shape;956;p259"/>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lvl1pPr lvl="0" algn="l">
              <a:lnSpc>
                <a:spcPct val="90000"/>
              </a:lnSpc>
              <a:spcBef>
                <a:spcPts val="0"/>
              </a:spcBef>
              <a:spcAft>
                <a:spcPts val="0"/>
              </a:spcAft>
              <a:buClr>
                <a:schemeClr val="accent1"/>
              </a:buClr>
              <a:buSzPts val="3600"/>
              <a:buFont typeface="Montserrat"/>
              <a:buNone/>
              <a:defRPr>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57" name="Google Shape;957;p259"/>
          <p:cNvSpPr txBox="1"/>
          <p:nvPr>
            <p:ph idx="11" type="ftr"/>
          </p:nvPr>
        </p:nvSpPr>
        <p:spPr>
          <a:xfrm>
            <a:off x="636608" y="6272936"/>
            <a:ext cx="8332132" cy="365125"/>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58" name="Google Shape;958;p259"/>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1" sz="1800">
                <a:solidFill>
                  <a:schemeClr val="lt1"/>
                </a:solidFill>
                <a:latin typeface="Montserrat"/>
                <a:ea typeface="Montserrat"/>
                <a:cs typeface="Montserrat"/>
                <a:sym typeface="Montserrat"/>
              </a:defRPr>
            </a:lvl1pPr>
            <a:lvl2pPr indent="0" lvl="1" marL="0" algn="r">
              <a:spcBef>
                <a:spcPts val="0"/>
              </a:spcBef>
              <a:buNone/>
              <a:defRPr b="1" sz="1800">
                <a:solidFill>
                  <a:schemeClr val="lt1"/>
                </a:solidFill>
                <a:latin typeface="Montserrat"/>
                <a:ea typeface="Montserrat"/>
                <a:cs typeface="Montserrat"/>
                <a:sym typeface="Montserrat"/>
              </a:defRPr>
            </a:lvl2pPr>
            <a:lvl3pPr indent="0" lvl="2" marL="0" algn="r">
              <a:spcBef>
                <a:spcPts val="0"/>
              </a:spcBef>
              <a:buNone/>
              <a:defRPr b="1" sz="1800">
                <a:solidFill>
                  <a:schemeClr val="lt1"/>
                </a:solidFill>
                <a:latin typeface="Montserrat"/>
                <a:ea typeface="Montserrat"/>
                <a:cs typeface="Montserrat"/>
                <a:sym typeface="Montserrat"/>
              </a:defRPr>
            </a:lvl3pPr>
            <a:lvl4pPr indent="0" lvl="3" marL="0" algn="r">
              <a:spcBef>
                <a:spcPts val="0"/>
              </a:spcBef>
              <a:buNone/>
              <a:defRPr b="1" sz="1800">
                <a:solidFill>
                  <a:schemeClr val="lt1"/>
                </a:solidFill>
                <a:latin typeface="Montserrat"/>
                <a:ea typeface="Montserrat"/>
                <a:cs typeface="Montserrat"/>
                <a:sym typeface="Montserrat"/>
              </a:defRPr>
            </a:lvl4pPr>
            <a:lvl5pPr indent="0" lvl="4" marL="0" algn="r">
              <a:spcBef>
                <a:spcPts val="0"/>
              </a:spcBef>
              <a:buNone/>
              <a:defRPr b="1" sz="1800">
                <a:solidFill>
                  <a:schemeClr val="lt1"/>
                </a:solidFill>
                <a:latin typeface="Montserrat"/>
                <a:ea typeface="Montserrat"/>
                <a:cs typeface="Montserrat"/>
                <a:sym typeface="Montserrat"/>
              </a:defRPr>
            </a:lvl5pPr>
            <a:lvl6pPr indent="0" lvl="5" marL="0" algn="r">
              <a:spcBef>
                <a:spcPts val="0"/>
              </a:spcBef>
              <a:buNone/>
              <a:defRPr b="1" sz="1800">
                <a:solidFill>
                  <a:schemeClr val="lt1"/>
                </a:solidFill>
                <a:latin typeface="Montserrat"/>
                <a:ea typeface="Montserrat"/>
                <a:cs typeface="Montserrat"/>
                <a:sym typeface="Montserrat"/>
              </a:defRPr>
            </a:lvl6pPr>
            <a:lvl7pPr indent="0" lvl="6" marL="0" algn="r">
              <a:spcBef>
                <a:spcPts val="0"/>
              </a:spcBef>
              <a:buNone/>
              <a:defRPr b="1" sz="1800">
                <a:solidFill>
                  <a:schemeClr val="lt1"/>
                </a:solidFill>
                <a:latin typeface="Montserrat"/>
                <a:ea typeface="Montserrat"/>
                <a:cs typeface="Montserrat"/>
                <a:sym typeface="Montserrat"/>
              </a:defRPr>
            </a:lvl7pPr>
            <a:lvl8pPr indent="0" lvl="7" marL="0" algn="r">
              <a:spcBef>
                <a:spcPts val="0"/>
              </a:spcBef>
              <a:buNone/>
              <a:defRPr b="1" sz="1800">
                <a:solidFill>
                  <a:schemeClr val="lt1"/>
                </a:solidFill>
                <a:latin typeface="Montserrat"/>
                <a:ea typeface="Montserrat"/>
                <a:cs typeface="Montserrat"/>
                <a:sym typeface="Montserrat"/>
              </a:defRPr>
            </a:lvl8pPr>
            <a:lvl9pPr indent="0" lvl="8" marL="0" algn="r">
              <a:spcBef>
                <a:spcPts val="0"/>
              </a:spcBef>
              <a:buNone/>
              <a:defRPr b="1" sz="1800">
                <a:solidFill>
                  <a:schemeClr val="lt1"/>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PH"/>
              <a:t>‹#›</a:t>
            </a:fld>
            <a:endParaRPr/>
          </a:p>
        </p:txBody>
      </p:sp>
      <p:sp>
        <p:nvSpPr>
          <p:cNvPr id="959" name="Google Shape;959;p259"/>
          <p:cNvSpPr txBox="1"/>
          <p:nvPr>
            <p:ph idx="1" type="body"/>
          </p:nvPr>
        </p:nvSpPr>
        <p:spPr>
          <a:xfrm>
            <a:off x="636756" y="1789470"/>
            <a:ext cx="5284044" cy="431762"/>
          </a:xfrm>
          <a:prstGeom prst="rect">
            <a:avLst/>
          </a:prstGeom>
          <a:noFill/>
          <a:ln>
            <a:noFill/>
          </a:ln>
        </p:spPr>
        <p:txBody>
          <a:bodyPr anchorCtr="0" anchor="b" bIns="0" lIns="0" spcFirstLastPara="1" rIns="0" wrap="square" tIns="0">
            <a:normAutofit/>
          </a:bodyPr>
          <a:lstStyle>
            <a:lvl1pPr indent="-228600" lvl="0" marL="457200" algn="l">
              <a:lnSpc>
                <a:spcPct val="90000"/>
              </a:lnSpc>
              <a:spcBef>
                <a:spcPts val="1000"/>
              </a:spcBef>
              <a:spcAft>
                <a:spcPts val="0"/>
              </a:spcAft>
              <a:buSzPts val="2000"/>
              <a:buNone/>
              <a:defRPr sz="20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960" name="Google Shape;960;p259"/>
          <p:cNvCxnSpPr/>
          <p:nvPr/>
        </p:nvCxnSpPr>
        <p:spPr>
          <a:xfrm>
            <a:off x="636754" y="2292096"/>
            <a:ext cx="5284800" cy="0"/>
          </a:xfrm>
          <a:prstGeom prst="straightConnector1">
            <a:avLst/>
          </a:prstGeom>
          <a:noFill/>
          <a:ln cap="flat" cmpd="sng" w="25400">
            <a:solidFill>
              <a:schemeClr val="accent1"/>
            </a:solidFill>
            <a:prstDash val="solid"/>
            <a:miter lim="800000"/>
            <a:headEnd len="sm" w="sm" type="none"/>
            <a:tailEnd len="sm" w="sm" type="none"/>
          </a:ln>
        </p:spPr>
      </p:cxnSp>
      <p:sp>
        <p:nvSpPr>
          <p:cNvPr id="961" name="Google Shape;961;p259"/>
          <p:cNvSpPr txBox="1"/>
          <p:nvPr>
            <p:ph idx="2" type="body"/>
          </p:nvPr>
        </p:nvSpPr>
        <p:spPr>
          <a:xfrm>
            <a:off x="636592" y="4590258"/>
            <a:ext cx="5284800" cy="1210774"/>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200"/>
              <a:buNone/>
              <a:defRPr sz="1200"/>
            </a:lvl1pPr>
            <a:lvl2pPr indent="-228600" lvl="1" marL="914400" algn="l">
              <a:lnSpc>
                <a:spcPct val="90000"/>
              </a:lnSpc>
              <a:spcBef>
                <a:spcPts val="500"/>
              </a:spcBef>
              <a:spcAft>
                <a:spcPts val="0"/>
              </a:spcAft>
              <a:buSzPts val="1200"/>
              <a:buNone/>
              <a:defRPr sz="1200"/>
            </a:lvl2pPr>
            <a:lvl3pPr indent="-304800" lvl="2" marL="1371600" algn="l">
              <a:lnSpc>
                <a:spcPct val="90000"/>
              </a:lnSpc>
              <a:spcBef>
                <a:spcPts val="500"/>
              </a:spcBef>
              <a:spcAft>
                <a:spcPts val="0"/>
              </a:spcAft>
              <a:buSzPts val="1200"/>
              <a:buChar char="•"/>
              <a:defRPr sz="1200"/>
            </a:lvl3pPr>
            <a:lvl4pPr indent="-304800" lvl="3" marL="1828800" algn="l">
              <a:lnSpc>
                <a:spcPct val="90000"/>
              </a:lnSpc>
              <a:spcBef>
                <a:spcPts val="500"/>
              </a:spcBef>
              <a:spcAft>
                <a:spcPts val="0"/>
              </a:spcAft>
              <a:buSzPts val="1200"/>
              <a:buChar char="•"/>
              <a:defRPr sz="1200"/>
            </a:lvl4pPr>
            <a:lvl5pPr indent="-304800" lvl="4" marL="2286000" algn="l">
              <a:lnSpc>
                <a:spcPct val="90000"/>
              </a:lnSpc>
              <a:spcBef>
                <a:spcPts val="500"/>
              </a:spcBef>
              <a:spcAft>
                <a:spcPts val="0"/>
              </a:spcAft>
              <a:buSzPts val="1200"/>
              <a:buChar char="•"/>
              <a:defRPr sz="12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62" name="Google Shape;962;p259"/>
          <p:cNvSpPr/>
          <p:nvPr>
            <p:ph idx="3" type="chart"/>
          </p:nvPr>
        </p:nvSpPr>
        <p:spPr>
          <a:xfrm>
            <a:off x="636592" y="2409260"/>
            <a:ext cx="5284800" cy="2046995"/>
          </a:xfrm>
          <a:prstGeom prst="rect">
            <a:avLst/>
          </a:prstGeom>
          <a:noFill/>
          <a:ln>
            <a:noFill/>
          </a:ln>
        </p:spPr>
        <p:txBody>
          <a:bodyPr anchorCtr="0" anchor="t" bIns="0" lIns="0" spcFirstLastPara="1" rIns="0" wrap="square" tIns="0">
            <a:normAutofit/>
          </a:bodyPr>
          <a:lstStyle>
            <a:lvl1pPr lvl="0" marR="0" rtl="0" algn="l">
              <a:lnSpc>
                <a:spcPct val="90000"/>
              </a:lnSpc>
              <a:spcBef>
                <a:spcPts val="1000"/>
              </a:spcBef>
              <a:spcAft>
                <a:spcPts val="0"/>
              </a:spcAft>
              <a:buClr>
                <a:schemeClr val="accent1"/>
              </a:buClr>
              <a:buSzPts val="2800"/>
              <a:buFont typeface="Arial"/>
              <a:buNone/>
              <a:defRPr b="0" i="0" sz="2800" u="none" cap="none" strike="noStrike">
                <a:solidFill>
                  <a:schemeClr val="dk1"/>
                </a:solidFill>
                <a:latin typeface="Montserrat"/>
                <a:ea typeface="Montserrat"/>
                <a:cs typeface="Montserrat"/>
                <a:sym typeface="Montserrat"/>
              </a:defRPr>
            </a:lvl1pPr>
            <a:lvl2pPr lvl="1" marR="0" rtl="0" algn="l">
              <a:lnSpc>
                <a:spcPct val="90000"/>
              </a:lnSpc>
              <a:spcBef>
                <a:spcPts val="500"/>
              </a:spcBef>
              <a:spcAft>
                <a:spcPts val="0"/>
              </a:spcAft>
              <a:buClr>
                <a:schemeClr val="accent1"/>
              </a:buClr>
              <a:buSzPts val="2400"/>
              <a:buFont typeface="Arial"/>
              <a:buChar char="•"/>
              <a:defRPr b="0" i="0" sz="2400" u="none" cap="none" strike="noStrike">
                <a:solidFill>
                  <a:schemeClr val="dk1"/>
                </a:solidFill>
                <a:latin typeface="Montserrat"/>
                <a:ea typeface="Montserrat"/>
                <a:cs typeface="Montserrat"/>
                <a:sym typeface="Montserrat"/>
              </a:defRPr>
            </a:lvl2pPr>
            <a:lvl3pPr lvl="2" marR="0" rtl="0" algn="l">
              <a:lnSpc>
                <a:spcPct val="90000"/>
              </a:lnSpc>
              <a:spcBef>
                <a:spcPts val="500"/>
              </a:spcBef>
              <a:spcAft>
                <a:spcPts val="0"/>
              </a:spcAft>
              <a:buClr>
                <a:schemeClr val="accent1"/>
              </a:buClr>
              <a:buSzPts val="2000"/>
              <a:buFont typeface="Arial"/>
              <a:buChar char="•"/>
              <a:defRPr b="0" i="0" sz="2000" u="none" cap="none" strike="noStrike">
                <a:solidFill>
                  <a:schemeClr val="dk1"/>
                </a:solidFill>
                <a:latin typeface="Montserrat"/>
                <a:ea typeface="Montserrat"/>
                <a:cs typeface="Montserrat"/>
                <a:sym typeface="Montserrat"/>
              </a:defRPr>
            </a:lvl3pPr>
            <a:lvl4pPr lvl="3" marR="0" rtl="0" algn="l">
              <a:lnSpc>
                <a:spcPct val="90000"/>
              </a:lnSpc>
              <a:spcBef>
                <a:spcPts val="500"/>
              </a:spcBef>
              <a:spcAft>
                <a:spcPts val="0"/>
              </a:spcAft>
              <a:buClr>
                <a:schemeClr val="accent1"/>
              </a:buClr>
              <a:buSzPts val="1800"/>
              <a:buFont typeface="Arial"/>
              <a:buChar char="•"/>
              <a:defRPr b="0" i="0" sz="1800" u="none" cap="none" strike="noStrike">
                <a:solidFill>
                  <a:schemeClr val="dk1"/>
                </a:solidFill>
                <a:latin typeface="Montserrat"/>
                <a:ea typeface="Montserrat"/>
                <a:cs typeface="Montserrat"/>
                <a:sym typeface="Montserrat"/>
              </a:defRPr>
            </a:lvl4pPr>
            <a:lvl5pPr lvl="4" marR="0" rtl="0" algn="l">
              <a:lnSpc>
                <a:spcPct val="90000"/>
              </a:lnSpc>
              <a:spcBef>
                <a:spcPts val="500"/>
              </a:spcBef>
              <a:spcAft>
                <a:spcPts val="0"/>
              </a:spcAft>
              <a:buClr>
                <a:schemeClr val="accent1"/>
              </a:buClr>
              <a:buSzPts val="1800"/>
              <a:buFont typeface="Arial"/>
              <a:buChar char="•"/>
              <a:defRPr b="0" i="0" sz="1800" u="none" cap="none" strike="noStrike">
                <a:solidFill>
                  <a:schemeClr val="dk1"/>
                </a:solidFill>
                <a:latin typeface="Montserrat"/>
                <a:ea typeface="Montserrat"/>
                <a:cs typeface="Montserrat"/>
                <a:sym typeface="Montserrat"/>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9pPr>
          </a:lstStyle>
          <a:p/>
        </p:txBody>
      </p:sp>
      <p:sp>
        <p:nvSpPr>
          <p:cNvPr id="963" name="Google Shape;963;p259"/>
          <p:cNvSpPr txBox="1"/>
          <p:nvPr>
            <p:ph idx="4" type="body"/>
          </p:nvPr>
        </p:nvSpPr>
        <p:spPr>
          <a:xfrm>
            <a:off x="6270592" y="1789470"/>
            <a:ext cx="5284044" cy="431762"/>
          </a:xfrm>
          <a:prstGeom prst="rect">
            <a:avLst/>
          </a:prstGeom>
          <a:noFill/>
          <a:ln>
            <a:noFill/>
          </a:ln>
        </p:spPr>
        <p:txBody>
          <a:bodyPr anchorCtr="0" anchor="b" bIns="0" lIns="0" spcFirstLastPara="1" rIns="0" wrap="square" tIns="0">
            <a:normAutofit/>
          </a:bodyPr>
          <a:lstStyle>
            <a:lvl1pPr indent="-228600" lvl="0" marL="457200" algn="l">
              <a:lnSpc>
                <a:spcPct val="90000"/>
              </a:lnSpc>
              <a:spcBef>
                <a:spcPts val="1000"/>
              </a:spcBef>
              <a:spcAft>
                <a:spcPts val="0"/>
              </a:spcAft>
              <a:buSzPts val="2000"/>
              <a:buNone/>
              <a:defRPr sz="20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964" name="Google Shape;964;p259"/>
          <p:cNvCxnSpPr/>
          <p:nvPr/>
        </p:nvCxnSpPr>
        <p:spPr>
          <a:xfrm>
            <a:off x="6270592" y="2292096"/>
            <a:ext cx="5284800" cy="0"/>
          </a:xfrm>
          <a:prstGeom prst="straightConnector1">
            <a:avLst/>
          </a:prstGeom>
          <a:noFill/>
          <a:ln cap="flat" cmpd="sng" w="25400">
            <a:solidFill>
              <a:schemeClr val="accent1"/>
            </a:solidFill>
            <a:prstDash val="solid"/>
            <a:miter lim="800000"/>
            <a:headEnd len="sm" w="sm" type="none"/>
            <a:tailEnd len="sm" w="sm" type="none"/>
          </a:ln>
        </p:spPr>
      </p:cxnSp>
      <p:sp>
        <p:nvSpPr>
          <p:cNvPr id="965" name="Google Shape;965;p259"/>
          <p:cNvSpPr txBox="1"/>
          <p:nvPr>
            <p:ph idx="5" type="body"/>
          </p:nvPr>
        </p:nvSpPr>
        <p:spPr>
          <a:xfrm>
            <a:off x="6270592" y="4590258"/>
            <a:ext cx="5284800" cy="1210774"/>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200"/>
              <a:buNone/>
              <a:defRPr sz="1200"/>
            </a:lvl1pPr>
            <a:lvl2pPr indent="-228600" lvl="1" marL="914400" algn="l">
              <a:lnSpc>
                <a:spcPct val="90000"/>
              </a:lnSpc>
              <a:spcBef>
                <a:spcPts val="500"/>
              </a:spcBef>
              <a:spcAft>
                <a:spcPts val="0"/>
              </a:spcAft>
              <a:buSzPts val="1200"/>
              <a:buNone/>
              <a:defRPr sz="1200"/>
            </a:lvl2pPr>
            <a:lvl3pPr indent="-304800" lvl="2" marL="1371600" algn="l">
              <a:lnSpc>
                <a:spcPct val="90000"/>
              </a:lnSpc>
              <a:spcBef>
                <a:spcPts val="500"/>
              </a:spcBef>
              <a:spcAft>
                <a:spcPts val="0"/>
              </a:spcAft>
              <a:buSzPts val="1200"/>
              <a:buChar char="•"/>
              <a:defRPr sz="1200"/>
            </a:lvl3pPr>
            <a:lvl4pPr indent="-304800" lvl="3" marL="1828800" algn="l">
              <a:lnSpc>
                <a:spcPct val="90000"/>
              </a:lnSpc>
              <a:spcBef>
                <a:spcPts val="500"/>
              </a:spcBef>
              <a:spcAft>
                <a:spcPts val="0"/>
              </a:spcAft>
              <a:buSzPts val="1200"/>
              <a:buChar char="•"/>
              <a:defRPr sz="1200"/>
            </a:lvl4pPr>
            <a:lvl5pPr indent="-304800" lvl="4" marL="2286000" algn="l">
              <a:lnSpc>
                <a:spcPct val="90000"/>
              </a:lnSpc>
              <a:spcBef>
                <a:spcPts val="500"/>
              </a:spcBef>
              <a:spcAft>
                <a:spcPts val="0"/>
              </a:spcAft>
              <a:buSzPts val="1200"/>
              <a:buChar char="•"/>
              <a:defRPr sz="12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66" name="Google Shape;966;p259"/>
          <p:cNvSpPr/>
          <p:nvPr>
            <p:ph idx="6" type="chart"/>
          </p:nvPr>
        </p:nvSpPr>
        <p:spPr>
          <a:xfrm>
            <a:off x="6270592" y="2409260"/>
            <a:ext cx="5284800" cy="2046993"/>
          </a:xfrm>
          <a:prstGeom prst="rect">
            <a:avLst/>
          </a:prstGeom>
          <a:noFill/>
          <a:ln>
            <a:noFill/>
          </a:ln>
        </p:spPr>
        <p:txBody>
          <a:bodyPr anchorCtr="0" anchor="t" bIns="0" lIns="0" spcFirstLastPara="1" rIns="0" wrap="square" tIns="0">
            <a:normAutofit/>
          </a:bodyPr>
          <a:lstStyle>
            <a:lvl1pPr lvl="0" marR="0" rtl="0" algn="l">
              <a:lnSpc>
                <a:spcPct val="90000"/>
              </a:lnSpc>
              <a:spcBef>
                <a:spcPts val="1000"/>
              </a:spcBef>
              <a:spcAft>
                <a:spcPts val="0"/>
              </a:spcAft>
              <a:buClr>
                <a:schemeClr val="accent1"/>
              </a:buClr>
              <a:buSzPts val="2800"/>
              <a:buFont typeface="Arial"/>
              <a:buNone/>
              <a:defRPr b="0" i="0" sz="2800" u="none" cap="none" strike="noStrike">
                <a:solidFill>
                  <a:schemeClr val="dk1"/>
                </a:solidFill>
                <a:latin typeface="Montserrat"/>
                <a:ea typeface="Montserrat"/>
                <a:cs typeface="Montserrat"/>
                <a:sym typeface="Montserrat"/>
              </a:defRPr>
            </a:lvl1pPr>
            <a:lvl2pPr lvl="1" marR="0" rtl="0" algn="l">
              <a:lnSpc>
                <a:spcPct val="90000"/>
              </a:lnSpc>
              <a:spcBef>
                <a:spcPts val="500"/>
              </a:spcBef>
              <a:spcAft>
                <a:spcPts val="0"/>
              </a:spcAft>
              <a:buClr>
                <a:schemeClr val="accent1"/>
              </a:buClr>
              <a:buSzPts val="2400"/>
              <a:buFont typeface="Arial"/>
              <a:buChar char="•"/>
              <a:defRPr b="0" i="0" sz="2400" u="none" cap="none" strike="noStrike">
                <a:solidFill>
                  <a:schemeClr val="dk1"/>
                </a:solidFill>
                <a:latin typeface="Montserrat"/>
                <a:ea typeface="Montserrat"/>
                <a:cs typeface="Montserrat"/>
                <a:sym typeface="Montserrat"/>
              </a:defRPr>
            </a:lvl2pPr>
            <a:lvl3pPr lvl="2" marR="0" rtl="0" algn="l">
              <a:lnSpc>
                <a:spcPct val="90000"/>
              </a:lnSpc>
              <a:spcBef>
                <a:spcPts val="500"/>
              </a:spcBef>
              <a:spcAft>
                <a:spcPts val="0"/>
              </a:spcAft>
              <a:buClr>
                <a:schemeClr val="accent1"/>
              </a:buClr>
              <a:buSzPts val="2000"/>
              <a:buFont typeface="Arial"/>
              <a:buChar char="•"/>
              <a:defRPr b="0" i="0" sz="2000" u="none" cap="none" strike="noStrike">
                <a:solidFill>
                  <a:schemeClr val="dk1"/>
                </a:solidFill>
                <a:latin typeface="Montserrat"/>
                <a:ea typeface="Montserrat"/>
                <a:cs typeface="Montserrat"/>
                <a:sym typeface="Montserrat"/>
              </a:defRPr>
            </a:lvl3pPr>
            <a:lvl4pPr lvl="3" marR="0" rtl="0" algn="l">
              <a:lnSpc>
                <a:spcPct val="90000"/>
              </a:lnSpc>
              <a:spcBef>
                <a:spcPts val="500"/>
              </a:spcBef>
              <a:spcAft>
                <a:spcPts val="0"/>
              </a:spcAft>
              <a:buClr>
                <a:schemeClr val="accent1"/>
              </a:buClr>
              <a:buSzPts val="1800"/>
              <a:buFont typeface="Arial"/>
              <a:buChar char="•"/>
              <a:defRPr b="0" i="0" sz="1800" u="none" cap="none" strike="noStrike">
                <a:solidFill>
                  <a:schemeClr val="dk1"/>
                </a:solidFill>
                <a:latin typeface="Montserrat"/>
                <a:ea typeface="Montserrat"/>
                <a:cs typeface="Montserrat"/>
                <a:sym typeface="Montserrat"/>
              </a:defRPr>
            </a:lvl4pPr>
            <a:lvl5pPr lvl="4" marR="0" rtl="0" algn="l">
              <a:lnSpc>
                <a:spcPct val="90000"/>
              </a:lnSpc>
              <a:spcBef>
                <a:spcPts val="500"/>
              </a:spcBef>
              <a:spcAft>
                <a:spcPts val="0"/>
              </a:spcAft>
              <a:buClr>
                <a:schemeClr val="accent1"/>
              </a:buClr>
              <a:buSzPts val="1800"/>
              <a:buFont typeface="Arial"/>
              <a:buChar char="•"/>
              <a:defRPr b="0" i="0" sz="1800" u="none" cap="none" strike="noStrike">
                <a:solidFill>
                  <a:schemeClr val="dk1"/>
                </a:solidFill>
                <a:latin typeface="Montserrat"/>
                <a:ea typeface="Montserrat"/>
                <a:cs typeface="Montserrat"/>
                <a:sym typeface="Montserrat"/>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9pPr>
          </a:lstStyle>
          <a:p/>
        </p:txBody>
      </p:sp>
      <p:cxnSp>
        <p:nvCxnSpPr>
          <p:cNvPr id="967" name="Google Shape;967;p259"/>
          <p:cNvCxnSpPr/>
          <p:nvPr/>
        </p:nvCxnSpPr>
        <p:spPr>
          <a:xfrm>
            <a:off x="6095696" y="1789470"/>
            <a:ext cx="0" cy="4011562"/>
          </a:xfrm>
          <a:prstGeom prst="straightConnector1">
            <a:avLst/>
          </a:prstGeom>
          <a:noFill/>
          <a:ln cap="flat" cmpd="sng" w="9525">
            <a:solidFill>
              <a:srgbClr val="C8C8C8"/>
            </a:solidFill>
            <a:prstDash val="dot"/>
            <a:miter lim="800000"/>
            <a:headEnd len="sm" w="sm" type="none"/>
            <a:tailEnd len="sm" w="sm" type="none"/>
          </a:ln>
        </p:spPr>
      </p:cxn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Column Chart + Details">
  <p:cSld name="Three-Column Chart + Details">
    <p:spTree>
      <p:nvGrpSpPr>
        <p:cNvPr id="968" name="Shape 968"/>
        <p:cNvGrpSpPr/>
        <p:nvPr/>
      </p:nvGrpSpPr>
      <p:grpSpPr>
        <a:xfrm>
          <a:off x="0" y="0"/>
          <a:ext cx="0" cy="0"/>
          <a:chOff x="0" y="0"/>
          <a:chExt cx="0" cy="0"/>
        </a:xfrm>
      </p:grpSpPr>
      <p:sp>
        <p:nvSpPr>
          <p:cNvPr id="969" name="Google Shape;969;p260"/>
          <p:cNvSpPr/>
          <p:nvPr/>
        </p:nvSpPr>
        <p:spPr>
          <a:xfrm>
            <a:off x="0" y="6126479"/>
            <a:ext cx="12192000" cy="738099"/>
          </a:xfrm>
          <a:prstGeom prst="rect">
            <a:avLst/>
          </a:prstGeom>
          <a:gradFill>
            <a:gsLst>
              <a:gs pos="0">
                <a:schemeClr val="accent1"/>
              </a:gs>
              <a:gs pos="100000">
                <a:schemeClr val="accent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970" name="Google Shape;970;p260"/>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lvl1pPr lvl="0" algn="l">
              <a:lnSpc>
                <a:spcPct val="90000"/>
              </a:lnSpc>
              <a:spcBef>
                <a:spcPts val="0"/>
              </a:spcBef>
              <a:spcAft>
                <a:spcPts val="0"/>
              </a:spcAft>
              <a:buClr>
                <a:schemeClr val="accent1"/>
              </a:buClr>
              <a:buSzPts val="3600"/>
              <a:buFont typeface="Montserrat"/>
              <a:buNone/>
              <a:defRPr>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71" name="Google Shape;971;p260"/>
          <p:cNvSpPr txBox="1"/>
          <p:nvPr>
            <p:ph idx="11" type="ftr"/>
          </p:nvPr>
        </p:nvSpPr>
        <p:spPr>
          <a:xfrm>
            <a:off x="636608" y="6272936"/>
            <a:ext cx="8332132" cy="365125"/>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72" name="Google Shape;972;p260"/>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1" sz="1800">
                <a:solidFill>
                  <a:schemeClr val="lt1"/>
                </a:solidFill>
                <a:latin typeface="Montserrat"/>
                <a:ea typeface="Montserrat"/>
                <a:cs typeface="Montserrat"/>
                <a:sym typeface="Montserrat"/>
              </a:defRPr>
            </a:lvl1pPr>
            <a:lvl2pPr indent="0" lvl="1" marL="0" algn="r">
              <a:spcBef>
                <a:spcPts val="0"/>
              </a:spcBef>
              <a:buNone/>
              <a:defRPr b="1" sz="1800">
                <a:solidFill>
                  <a:schemeClr val="lt1"/>
                </a:solidFill>
                <a:latin typeface="Montserrat"/>
                <a:ea typeface="Montserrat"/>
                <a:cs typeface="Montserrat"/>
                <a:sym typeface="Montserrat"/>
              </a:defRPr>
            </a:lvl2pPr>
            <a:lvl3pPr indent="0" lvl="2" marL="0" algn="r">
              <a:spcBef>
                <a:spcPts val="0"/>
              </a:spcBef>
              <a:buNone/>
              <a:defRPr b="1" sz="1800">
                <a:solidFill>
                  <a:schemeClr val="lt1"/>
                </a:solidFill>
                <a:latin typeface="Montserrat"/>
                <a:ea typeface="Montserrat"/>
                <a:cs typeface="Montserrat"/>
                <a:sym typeface="Montserrat"/>
              </a:defRPr>
            </a:lvl3pPr>
            <a:lvl4pPr indent="0" lvl="3" marL="0" algn="r">
              <a:spcBef>
                <a:spcPts val="0"/>
              </a:spcBef>
              <a:buNone/>
              <a:defRPr b="1" sz="1800">
                <a:solidFill>
                  <a:schemeClr val="lt1"/>
                </a:solidFill>
                <a:latin typeface="Montserrat"/>
                <a:ea typeface="Montserrat"/>
                <a:cs typeface="Montserrat"/>
                <a:sym typeface="Montserrat"/>
              </a:defRPr>
            </a:lvl4pPr>
            <a:lvl5pPr indent="0" lvl="4" marL="0" algn="r">
              <a:spcBef>
                <a:spcPts val="0"/>
              </a:spcBef>
              <a:buNone/>
              <a:defRPr b="1" sz="1800">
                <a:solidFill>
                  <a:schemeClr val="lt1"/>
                </a:solidFill>
                <a:latin typeface="Montserrat"/>
                <a:ea typeface="Montserrat"/>
                <a:cs typeface="Montserrat"/>
                <a:sym typeface="Montserrat"/>
              </a:defRPr>
            </a:lvl5pPr>
            <a:lvl6pPr indent="0" lvl="5" marL="0" algn="r">
              <a:spcBef>
                <a:spcPts val="0"/>
              </a:spcBef>
              <a:buNone/>
              <a:defRPr b="1" sz="1800">
                <a:solidFill>
                  <a:schemeClr val="lt1"/>
                </a:solidFill>
                <a:latin typeface="Montserrat"/>
                <a:ea typeface="Montserrat"/>
                <a:cs typeface="Montserrat"/>
                <a:sym typeface="Montserrat"/>
              </a:defRPr>
            </a:lvl6pPr>
            <a:lvl7pPr indent="0" lvl="6" marL="0" algn="r">
              <a:spcBef>
                <a:spcPts val="0"/>
              </a:spcBef>
              <a:buNone/>
              <a:defRPr b="1" sz="1800">
                <a:solidFill>
                  <a:schemeClr val="lt1"/>
                </a:solidFill>
                <a:latin typeface="Montserrat"/>
                <a:ea typeface="Montserrat"/>
                <a:cs typeface="Montserrat"/>
                <a:sym typeface="Montserrat"/>
              </a:defRPr>
            </a:lvl7pPr>
            <a:lvl8pPr indent="0" lvl="7" marL="0" algn="r">
              <a:spcBef>
                <a:spcPts val="0"/>
              </a:spcBef>
              <a:buNone/>
              <a:defRPr b="1" sz="1800">
                <a:solidFill>
                  <a:schemeClr val="lt1"/>
                </a:solidFill>
                <a:latin typeface="Montserrat"/>
                <a:ea typeface="Montserrat"/>
                <a:cs typeface="Montserrat"/>
                <a:sym typeface="Montserrat"/>
              </a:defRPr>
            </a:lvl8pPr>
            <a:lvl9pPr indent="0" lvl="8" marL="0" algn="r">
              <a:spcBef>
                <a:spcPts val="0"/>
              </a:spcBef>
              <a:buNone/>
              <a:defRPr b="1" sz="1800">
                <a:solidFill>
                  <a:schemeClr val="lt1"/>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PH"/>
              <a:t>‹#›</a:t>
            </a:fld>
            <a:endParaRPr/>
          </a:p>
        </p:txBody>
      </p:sp>
      <p:sp>
        <p:nvSpPr>
          <p:cNvPr id="973" name="Google Shape;973;p260"/>
          <p:cNvSpPr txBox="1"/>
          <p:nvPr>
            <p:ph idx="1" type="body"/>
          </p:nvPr>
        </p:nvSpPr>
        <p:spPr>
          <a:xfrm>
            <a:off x="636756" y="1789470"/>
            <a:ext cx="3459600" cy="431762"/>
          </a:xfrm>
          <a:prstGeom prst="rect">
            <a:avLst/>
          </a:prstGeom>
          <a:noFill/>
          <a:ln>
            <a:noFill/>
          </a:ln>
        </p:spPr>
        <p:txBody>
          <a:bodyPr anchorCtr="0" anchor="b" bIns="0" lIns="0" spcFirstLastPara="1" rIns="0" wrap="square" tIns="0">
            <a:normAutofit/>
          </a:bodyPr>
          <a:lstStyle>
            <a:lvl1pPr indent="-228600" lvl="0" marL="457200" algn="l">
              <a:lnSpc>
                <a:spcPct val="90000"/>
              </a:lnSpc>
              <a:spcBef>
                <a:spcPts val="1000"/>
              </a:spcBef>
              <a:spcAft>
                <a:spcPts val="0"/>
              </a:spcAft>
              <a:buSzPts val="2000"/>
              <a:buNone/>
              <a:defRPr sz="20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974" name="Google Shape;974;p260"/>
          <p:cNvCxnSpPr/>
          <p:nvPr/>
        </p:nvCxnSpPr>
        <p:spPr>
          <a:xfrm>
            <a:off x="636754" y="2292096"/>
            <a:ext cx="3459600" cy="0"/>
          </a:xfrm>
          <a:prstGeom prst="straightConnector1">
            <a:avLst/>
          </a:prstGeom>
          <a:noFill/>
          <a:ln cap="flat" cmpd="sng" w="25400">
            <a:solidFill>
              <a:schemeClr val="accent1"/>
            </a:solidFill>
            <a:prstDash val="solid"/>
            <a:miter lim="800000"/>
            <a:headEnd len="sm" w="sm" type="none"/>
            <a:tailEnd len="sm" w="sm" type="none"/>
          </a:ln>
        </p:spPr>
      </p:cxnSp>
      <p:sp>
        <p:nvSpPr>
          <p:cNvPr id="975" name="Google Shape;975;p260"/>
          <p:cNvSpPr txBox="1"/>
          <p:nvPr>
            <p:ph idx="2" type="body"/>
          </p:nvPr>
        </p:nvSpPr>
        <p:spPr>
          <a:xfrm>
            <a:off x="636592" y="4590259"/>
            <a:ext cx="3459600" cy="1210773"/>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200"/>
              <a:buNone/>
              <a:defRPr sz="1200"/>
            </a:lvl1pPr>
            <a:lvl2pPr indent="-228600" lvl="1" marL="914400" algn="l">
              <a:lnSpc>
                <a:spcPct val="90000"/>
              </a:lnSpc>
              <a:spcBef>
                <a:spcPts val="500"/>
              </a:spcBef>
              <a:spcAft>
                <a:spcPts val="0"/>
              </a:spcAft>
              <a:buSzPts val="1200"/>
              <a:buNone/>
              <a:defRPr sz="1200"/>
            </a:lvl2pPr>
            <a:lvl3pPr indent="-304800" lvl="2" marL="1371600" algn="l">
              <a:lnSpc>
                <a:spcPct val="90000"/>
              </a:lnSpc>
              <a:spcBef>
                <a:spcPts val="500"/>
              </a:spcBef>
              <a:spcAft>
                <a:spcPts val="0"/>
              </a:spcAft>
              <a:buSzPts val="1200"/>
              <a:buChar char="•"/>
              <a:defRPr sz="1200"/>
            </a:lvl3pPr>
            <a:lvl4pPr indent="-304800" lvl="3" marL="1828800" algn="l">
              <a:lnSpc>
                <a:spcPct val="90000"/>
              </a:lnSpc>
              <a:spcBef>
                <a:spcPts val="500"/>
              </a:spcBef>
              <a:spcAft>
                <a:spcPts val="0"/>
              </a:spcAft>
              <a:buSzPts val="1200"/>
              <a:buChar char="•"/>
              <a:defRPr sz="1200"/>
            </a:lvl4pPr>
            <a:lvl5pPr indent="-304800" lvl="4" marL="2286000" algn="l">
              <a:lnSpc>
                <a:spcPct val="90000"/>
              </a:lnSpc>
              <a:spcBef>
                <a:spcPts val="500"/>
              </a:spcBef>
              <a:spcAft>
                <a:spcPts val="0"/>
              </a:spcAft>
              <a:buSzPts val="1200"/>
              <a:buChar char="•"/>
              <a:defRPr sz="12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76" name="Google Shape;976;p260"/>
          <p:cNvSpPr/>
          <p:nvPr>
            <p:ph idx="3" type="chart"/>
          </p:nvPr>
        </p:nvSpPr>
        <p:spPr>
          <a:xfrm>
            <a:off x="636592" y="2409260"/>
            <a:ext cx="3459600" cy="2046993"/>
          </a:xfrm>
          <a:prstGeom prst="rect">
            <a:avLst/>
          </a:prstGeom>
          <a:noFill/>
          <a:ln>
            <a:noFill/>
          </a:ln>
        </p:spPr>
        <p:txBody>
          <a:bodyPr anchorCtr="0" anchor="t" bIns="0" lIns="0" spcFirstLastPara="1" rIns="0" wrap="square" tIns="0">
            <a:normAutofit/>
          </a:bodyPr>
          <a:lstStyle>
            <a:lvl1pPr lvl="0" marR="0" rtl="0" algn="l">
              <a:lnSpc>
                <a:spcPct val="90000"/>
              </a:lnSpc>
              <a:spcBef>
                <a:spcPts val="1000"/>
              </a:spcBef>
              <a:spcAft>
                <a:spcPts val="0"/>
              </a:spcAft>
              <a:buClr>
                <a:schemeClr val="accent1"/>
              </a:buClr>
              <a:buSzPts val="2800"/>
              <a:buFont typeface="Arial"/>
              <a:buNone/>
              <a:defRPr b="0" i="0" sz="2800" u="none" cap="none" strike="noStrike">
                <a:solidFill>
                  <a:schemeClr val="dk1"/>
                </a:solidFill>
                <a:latin typeface="Montserrat"/>
                <a:ea typeface="Montserrat"/>
                <a:cs typeface="Montserrat"/>
                <a:sym typeface="Montserrat"/>
              </a:defRPr>
            </a:lvl1pPr>
            <a:lvl2pPr lvl="1" marR="0" rtl="0" algn="l">
              <a:lnSpc>
                <a:spcPct val="90000"/>
              </a:lnSpc>
              <a:spcBef>
                <a:spcPts val="500"/>
              </a:spcBef>
              <a:spcAft>
                <a:spcPts val="0"/>
              </a:spcAft>
              <a:buClr>
                <a:schemeClr val="accent1"/>
              </a:buClr>
              <a:buSzPts val="2400"/>
              <a:buFont typeface="Arial"/>
              <a:buChar char="•"/>
              <a:defRPr b="0" i="0" sz="2400" u="none" cap="none" strike="noStrike">
                <a:solidFill>
                  <a:schemeClr val="dk1"/>
                </a:solidFill>
                <a:latin typeface="Montserrat"/>
                <a:ea typeface="Montserrat"/>
                <a:cs typeface="Montserrat"/>
                <a:sym typeface="Montserrat"/>
              </a:defRPr>
            </a:lvl2pPr>
            <a:lvl3pPr lvl="2" marR="0" rtl="0" algn="l">
              <a:lnSpc>
                <a:spcPct val="90000"/>
              </a:lnSpc>
              <a:spcBef>
                <a:spcPts val="500"/>
              </a:spcBef>
              <a:spcAft>
                <a:spcPts val="0"/>
              </a:spcAft>
              <a:buClr>
                <a:schemeClr val="accent1"/>
              </a:buClr>
              <a:buSzPts val="2000"/>
              <a:buFont typeface="Arial"/>
              <a:buChar char="•"/>
              <a:defRPr b="0" i="0" sz="2000" u="none" cap="none" strike="noStrike">
                <a:solidFill>
                  <a:schemeClr val="dk1"/>
                </a:solidFill>
                <a:latin typeface="Montserrat"/>
                <a:ea typeface="Montserrat"/>
                <a:cs typeface="Montserrat"/>
                <a:sym typeface="Montserrat"/>
              </a:defRPr>
            </a:lvl3pPr>
            <a:lvl4pPr lvl="3" marR="0" rtl="0" algn="l">
              <a:lnSpc>
                <a:spcPct val="90000"/>
              </a:lnSpc>
              <a:spcBef>
                <a:spcPts val="500"/>
              </a:spcBef>
              <a:spcAft>
                <a:spcPts val="0"/>
              </a:spcAft>
              <a:buClr>
                <a:schemeClr val="accent1"/>
              </a:buClr>
              <a:buSzPts val="1800"/>
              <a:buFont typeface="Arial"/>
              <a:buChar char="•"/>
              <a:defRPr b="0" i="0" sz="1800" u="none" cap="none" strike="noStrike">
                <a:solidFill>
                  <a:schemeClr val="dk1"/>
                </a:solidFill>
                <a:latin typeface="Montserrat"/>
                <a:ea typeface="Montserrat"/>
                <a:cs typeface="Montserrat"/>
                <a:sym typeface="Montserrat"/>
              </a:defRPr>
            </a:lvl4pPr>
            <a:lvl5pPr lvl="4" marR="0" rtl="0" algn="l">
              <a:lnSpc>
                <a:spcPct val="90000"/>
              </a:lnSpc>
              <a:spcBef>
                <a:spcPts val="500"/>
              </a:spcBef>
              <a:spcAft>
                <a:spcPts val="0"/>
              </a:spcAft>
              <a:buClr>
                <a:schemeClr val="accent1"/>
              </a:buClr>
              <a:buSzPts val="1800"/>
              <a:buFont typeface="Arial"/>
              <a:buChar char="•"/>
              <a:defRPr b="0" i="0" sz="1800" u="none" cap="none" strike="noStrike">
                <a:solidFill>
                  <a:schemeClr val="dk1"/>
                </a:solidFill>
                <a:latin typeface="Montserrat"/>
                <a:ea typeface="Montserrat"/>
                <a:cs typeface="Montserrat"/>
                <a:sym typeface="Montserrat"/>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9pPr>
          </a:lstStyle>
          <a:p/>
        </p:txBody>
      </p:sp>
      <p:sp>
        <p:nvSpPr>
          <p:cNvPr id="977" name="Google Shape;977;p260"/>
          <p:cNvSpPr txBox="1"/>
          <p:nvPr>
            <p:ph idx="4" type="body"/>
          </p:nvPr>
        </p:nvSpPr>
        <p:spPr>
          <a:xfrm>
            <a:off x="4366200" y="1789470"/>
            <a:ext cx="3459600" cy="431762"/>
          </a:xfrm>
          <a:prstGeom prst="rect">
            <a:avLst/>
          </a:prstGeom>
          <a:noFill/>
          <a:ln>
            <a:noFill/>
          </a:ln>
        </p:spPr>
        <p:txBody>
          <a:bodyPr anchorCtr="0" anchor="b" bIns="0" lIns="0" spcFirstLastPara="1" rIns="0" wrap="square" tIns="0">
            <a:normAutofit/>
          </a:bodyPr>
          <a:lstStyle>
            <a:lvl1pPr indent="-228600" lvl="0" marL="457200" algn="l">
              <a:lnSpc>
                <a:spcPct val="90000"/>
              </a:lnSpc>
              <a:spcBef>
                <a:spcPts val="1000"/>
              </a:spcBef>
              <a:spcAft>
                <a:spcPts val="0"/>
              </a:spcAft>
              <a:buSzPts val="2000"/>
              <a:buNone/>
              <a:defRPr sz="20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978" name="Google Shape;978;p260"/>
          <p:cNvCxnSpPr/>
          <p:nvPr/>
        </p:nvCxnSpPr>
        <p:spPr>
          <a:xfrm>
            <a:off x="4366942" y="2292096"/>
            <a:ext cx="3459600" cy="0"/>
          </a:xfrm>
          <a:prstGeom prst="straightConnector1">
            <a:avLst/>
          </a:prstGeom>
          <a:noFill/>
          <a:ln cap="flat" cmpd="sng" w="25400">
            <a:solidFill>
              <a:schemeClr val="accent1"/>
            </a:solidFill>
            <a:prstDash val="solid"/>
            <a:miter lim="800000"/>
            <a:headEnd len="sm" w="sm" type="none"/>
            <a:tailEnd len="sm" w="sm" type="none"/>
          </a:ln>
        </p:spPr>
      </p:cxnSp>
      <p:sp>
        <p:nvSpPr>
          <p:cNvPr id="979" name="Google Shape;979;p260"/>
          <p:cNvSpPr txBox="1"/>
          <p:nvPr>
            <p:ph idx="5" type="body"/>
          </p:nvPr>
        </p:nvSpPr>
        <p:spPr>
          <a:xfrm>
            <a:off x="4366942" y="4590259"/>
            <a:ext cx="3459600" cy="1210773"/>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200"/>
              <a:buNone/>
              <a:defRPr sz="1200"/>
            </a:lvl1pPr>
            <a:lvl2pPr indent="-228600" lvl="1" marL="914400" algn="l">
              <a:lnSpc>
                <a:spcPct val="90000"/>
              </a:lnSpc>
              <a:spcBef>
                <a:spcPts val="500"/>
              </a:spcBef>
              <a:spcAft>
                <a:spcPts val="0"/>
              </a:spcAft>
              <a:buSzPts val="1200"/>
              <a:buNone/>
              <a:defRPr sz="1200"/>
            </a:lvl2pPr>
            <a:lvl3pPr indent="-304800" lvl="2" marL="1371600" algn="l">
              <a:lnSpc>
                <a:spcPct val="90000"/>
              </a:lnSpc>
              <a:spcBef>
                <a:spcPts val="500"/>
              </a:spcBef>
              <a:spcAft>
                <a:spcPts val="0"/>
              </a:spcAft>
              <a:buSzPts val="1200"/>
              <a:buChar char="•"/>
              <a:defRPr sz="1200"/>
            </a:lvl3pPr>
            <a:lvl4pPr indent="-304800" lvl="3" marL="1828800" algn="l">
              <a:lnSpc>
                <a:spcPct val="90000"/>
              </a:lnSpc>
              <a:spcBef>
                <a:spcPts val="500"/>
              </a:spcBef>
              <a:spcAft>
                <a:spcPts val="0"/>
              </a:spcAft>
              <a:buSzPts val="1200"/>
              <a:buChar char="•"/>
              <a:defRPr sz="1200"/>
            </a:lvl4pPr>
            <a:lvl5pPr indent="-304800" lvl="4" marL="2286000" algn="l">
              <a:lnSpc>
                <a:spcPct val="90000"/>
              </a:lnSpc>
              <a:spcBef>
                <a:spcPts val="500"/>
              </a:spcBef>
              <a:spcAft>
                <a:spcPts val="0"/>
              </a:spcAft>
              <a:buSzPts val="1200"/>
              <a:buChar char="•"/>
              <a:defRPr sz="12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80" name="Google Shape;980;p260"/>
          <p:cNvSpPr/>
          <p:nvPr>
            <p:ph idx="6" type="chart"/>
          </p:nvPr>
        </p:nvSpPr>
        <p:spPr>
          <a:xfrm>
            <a:off x="4366942" y="2409260"/>
            <a:ext cx="3459600" cy="2046993"/>
          </a:xfrm>
          <a:prstGeom prst="rect">
            <a:avLst/>
          </a:prstGeom>
          <a:noFill/>
          <a:ln>
            <a:noFill/>
          </a:ln>
        </p:spPr>
        <p:txBody>
          <a:bodyPr anchorCtr="0" anchor="t" bIns="0" lIns="0" spcFirstLastPara="1" rIns="0" wrap="square" tIns="0">
            <a:normAutofit/>
          </a:bodyPr>
          <a:lstStyle>
            <a:lvl1pPr lvl="0" marR="0" rtl="0" algn="l">
              <a:lnSpc>
                <a:spcPct val="90000"/>
              </a:lnSpc>
              <a:spcBef>
                <a:spcPts val="1000"/>
              </a:spcBef>
              <a:spcAft>
                <a:spcPts val="0"/>
              </a:spcAft>
              <a:buClr>
                <a:schemeClr val="accent1"/>
              </a:buClr>
              <a:buSzPts val="2800"/>
              <a:buFont typeface="Arial"/>
              <a:buNone/>
              <a:defRPr b="0" i="0" sz="2800" u="none" cap="none" strike="noStrike">
                <a:solidFill>
                  <a:schemeClr val="dk1"/>
                </a:solidFill>
                <a:latin typeface="Montserrat"/>
                <a:ea typeface="Montserrat"/>
                <a:cs typeface="Montserrat"/>
                <a:sym typeface="Montserrat"/>
              </a:defRPr>
            </a:lvl1pPr>
            <a:lvl2pPr lvl="1" marR="0" rtl="0" algn="l">
              <a:lnSpc>
                <a:spcPct val="90000"/>
              </a:lnSpc>
              <a:spcBef>
                <a:spcPts val="500"/>
              </a:spcBef>
              <a:spcAft>
                <a:spcPts val="0"/>
              </a:spcAft>
              <a:buClr>
                <a:schemeClr val="accent1"/>
              </a:buClr>
              <a:buSzPts val="2400"/>
              <a:buFont typeface="Arial"/>
              <a:buChar char="•"/>
              <a:defRPr b="0" i="0" sz="2400" u="none" cap="none" strike="noStrike">
                <a:solidFill>
                  <a:schemeClr val="dk1"/>
                </a:solidFill>
                <a:latin typeface="Montserrat"/>
                <a:ea typeface="Montserrat"/>
                <a:cs typeface="Montserrat"/>
                <a:sym typeface="Montserrat"/>
              </a:defRPr>
            </a:lvl2pPr>
            <a:lvl3pPr lvl="2" marR="0" rtl="0" algn="l">
              <a:lnSpc>
                <a:spcPct val="90000"/>
              </a:lnSpc>
              <a:spcBef>
                <a:spcPts val="500"/>
              </a:spcBef>
              <a:spcAft>
                <a:spcPts val="0"/>
              </a:spcAft>
              <a:buClr>
                <a:schemeClr val="accent1"/>
              </a:buClr>
              <a:buSzPts val="2000"/>
              <a:buFont typeface="Arial"/>
              <a:buChar char="•"/>
              <a:defRPr b="0" i="0" sz="2000" u="none" cap="none" strike="noStrike">
                <a:solidFill>
                  <a:schemeClr val="dk1"/>
                </a:solidFill>
                <a:latin typeface="Montserrat"/>
                <a:ea typeface="Montserrat"/>
                <a:cs typeface="Montserrat"/>
                <a:sym typeface="Montserrat"/>
              </a:defRPr>
            </a:lvl3pPr>
            <a:lvl4pPr lvl="3" marR="0" rtl="0" algn="l">
              <a:lnSpc>
                <a:spcPct val="90000"/>
              </a:lnSpc>
              <a:spcBef>
                <a:spcPts val="500"/>
              </a:spcBef>
              <a:spcAft>
                <a:spcPts val="0"/>
              </a:spcAft>
              <a:buClr>
                <a:schemeClr val="accent1"/>
              </a:buClr>
              <a:buSzPts val="1800"/>
              <a:buFont typeface="Arial"/>
              <a:buChar char="•"/>
              <a:defRPr b="0" i="0" sz="1800" u="none" cap="none" strike="noStrike">
                <a:solidFill>
                  <a:schemeClr val="dk1"/>
                </a:solidFill>
                <a:latin typeface="Montserrat"/>
                <a:ea typeface="Montserrat"/>
                <a:cs typeface="Montserrat"/>
                <a:sym typeface="Montserrat"/>
              </a:defRPr>
            </a:lvl4pPr>
            <a:lvl5pPr lvl="4" marR="0" rtl="0" algn="l">
              <a:lnSpc>
                <a:spcPct val="90000"/>
              </a:lnSpc>
              <a:spcBef>
                <a:spcPts val="500"/>
              </a:spcBef>
              <a:spcAft>
                <a:spcPts val="0"/>
              </a:spcAft>
              <a:buClr>
                <a:schemeClr val="accent1"/>
              </a:buClr>
              <a:buSzPts val="1800"/>
              <a:buFont typeface="Arial"/>
              <a:buChar char="•"/>
              <a:defRPr b="0" i="0" sz="1800" u="none" cap="none" strike="noStrike">
                <a:solidFill>
                  <a:schemeClr val="dk1"/>
                </a:solidFill>
                <a:latin typeface="Montserrat"/>
                <a:ea typeface="Montserrat"/>
                <a:cs typeface="Montserrat"/>
                <a:sym typeface="Montserrat"/>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9pPr>
          </a:lstStyle>
          <a:p/>
        </p:txBody>
      </p:sp>
      <p:sp>
        <p:nvSpPr>
          <p:cNvPr id="981" name="Google Shape;981;p260"/>
          <p:cNvSpPr txBox="1"/>
          <p:nvPr>
            <p:ph idx="7" type="body"/>
          </p:nvPr>
        </p:nvSpPr>
        <p:spPr>
          <a:xfrm>
            <a:off x="8095644" y="1789470"/>
            <a:ext cx="3459600" cy="431762"/>
          </a:xfrm>
          <a:prstGeom prst="rect">
            <a:avLst/>
          </a:prstGeom>
          <a:noFill/>
          <a:ln>
            <a:noFill/>
          </a:ln>
        </p:spPr>
        <p:txBody>
          <a:bodyPr anchorCtr="0" anchor="b" bIns="0" lIns="0" spcFirstLastPara="1" rIns="0" wrap="square" tIns="0">
            <a:normAutofit/>
          </a:bodyPr>
          <a:lstStyle>
            <a:lvl1pPr indent="-228600" lvl="0" marL="457200" algn="l">
              <a:lnSpc>
                <a:spcPct val="90000"/>
              </a:lnSpc>
              <a:spcBef>
                <a:spcPts val="1000"/>
              </a:spcBef>
              <a:spcAft>
                <a:spcPts val="0"/>
              </a:spcAft>
              <a:buSzPts val="2000"/>
              <a:buNone/>
              <a:defRPr sz="20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982" name="Google Shape;982;p260"/>
          <p:cNvCxnSpPr/>
          <p:nvPr/>
        </p:nvCxnSpPr>
        <p:spPr>
          <a:xfrm>
            <a:off x="8095644" y="2292096"/>
            <a:ext cx="3459600" cy="0"/>
          </a:xfrm>
          <a:prstGeom prst="straightConnector1">
            <a:avLst/>
          </a:prstGeom>
          <a:noFill/>
          <a:ln cap="flat" cmpd="sng" w="25400">
            <a:solidFill>
              <a:schemeClr val="accent1"/>
            </a:solidFill>
            <a:prstDash val="solid"/>
            <a:miter lim="800000"/>
            <a:headEnd len="sm" w="sm" type="none"/>
            <a:tailEnd len="sm" w="sm" type="none"/>
          </a:ln>
        </p:spPr>
      </p:cxnSp>
      <p:sp>
        <p:nvSpPr>
          <p:cNvPr id="983" name="Google Shape;983;p260"/>
          <p:cNvSpPr txBox="1"/>
          <p:nvPr>
            <p:ph idx="8" type="body"/>
          </p:nvPr>
        </p:nvSpPr>
        <p:spPr>
          <a:xfrm>
            <a:off x="8095644" y="4590259"/>
            <a:ext cx="3459600" cy="1210773"/>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200"/>
              <a:buNone/>
              <a:defRPr sz="1200"/>
            </a:lvl1pPr>
            <a:lvl2pPr indent="-228600" lvl="1" marL="914400" algn="l">
              <a:lnSpc>
                <a:spcPct val="90000"/>
              </a:lnSpc>
              <a:spcBef>
                <a:spcPts val="500"/>
              </a:spcBef>
              <a:spcAft>
                <a:spcPts val="0"/>
              </a:spcAft>
              <a:buSzPts val="1200"/>
              <a:buNone/>
              <a:defRPr sz="1200"/>
            </a:lvl2pPr>
            <a:lvl3pPr indent="-304800" lvl="2" marL="1371600" algn="l">
              <a:lnSpc>
                <a:spcPct val="90000"/>
              </a:lnSpc>
              <a:spcBef>
                <a:spcPts val="500"/>
              </a:spcBef>
              <a:spcAft>
                <a:spcPts val="0"/>
              </a:spcAft>
              <a:buSzPts val="1200"/>
              <a:buChar char="•"/>
              <a:defRPr sz="1200"/>
            </a:lvl3pPr>
            <a:lvl4pPr indent="-304800" lvl="3" marL="1828800" algn="l">
              <a:lnSpc>
                <a:spcPct val="90000"/>
              </a:lnSpc>
              <a:spcBef>
                <a:spcPts val="500"/>
              </a:spcBef>
              <a:spcAft>
                <a:spcPts val="0"/>
              </a:spcAft>
              <a:buSzPts val="1200"/>
              <a:buChar char="•"/>
              <a:defRPr sz="1200"/>
            </a:lvl4pPr>
            <a:lvl5pPr indent="-304800" lvl="4" marL="2286000" algn="l">
              <a:lnSpc>
                <a:spcPct val="90000"/>
              </a:lnSpc>
              <a:spcBef>
                <a:spcPts val="500"/>
              </a:spcBef>
              <a:spcAft>
                <a:spcPts val="0"/>
              </a:spcAft>
              <a:buSzPts val="1200"/>
              <a:buChar char="•"/>
              <a:defRPr sz="12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84" name="Google Shape;984;p260"/>
          <p:cNvSpPr/>
          <p:nvPr>
            <p:ph idx="9" type="chart"/>
          </p:nvPr>
        </p:nvSpPr>
        <p:spPr>
          <a:xfrm>
            <a:off x="8095644" y="2409260"/>
            <a:ext cx="3459600" cy="2046993"/>
          </a:xfrm>
          <a:prstGeom prst="rect">
            <a:avLst/>
          </a:prstGeom>
          <a:noFill/>
          <a:ln>
            <a:noFill/>
          </a:ln>
        </p:spPr>
        <p:txBody>
          <a:bodyPr anchorCtr="0" anchor="t" bIns="0" lIns="0" spcFirstLastPara="1" rIns="0" wrap="square" tIns="0">
            <a:normAutofit/>
          </a:bodyPr>
          <a:lstStyle>
            <a:lvl1pPr lvl="0" marR="0" rtl="0" algn="l">
              <a:lnSpc>
                <a:spcPct val="90000"/>
              </a:lnSpc>
              <a:spcBef>
                <a:spcPts val="1000"/>
              </a:spcBef>
              <a:spcAft>
                <a:spcPts val="0"/>
              </a:spcAft>
              <a:buClr>
                <a:schemeClr val="accent1"/>
              </a:buClr>
              <a:buSzPts val="2800"/>
              <a:buFont typeface="Arial"/>
              <a:buNone/>
              <a:defRPr b="0" i="0" sz="2800" u="none" cap="none" strike="noStrike">
                <a:solidFill>
                  <a:schemeClr val="dk1"/>
                </a:solidFill>
                <a:latin typeface="Montserrat"/>
                <a:ea typeface="Montserrat"/>
                <a:cs typeface="Montserrat"/>
                <a:sym typeface="Montserrat"/>
              </a:defRPr>
            </a:lvl1pPr>
            <a:lvl2pPr lvl="1" marR="0" rtl="0" algn="l">
              <a:lnSpc>
                <a:spcPct val="90000"/>
              </a:lnSpc>
              <a:spcBef>
                <a:spcPts val="500"/>
              </a:spcBef>
              <a:spcAft>
                <a:spcPts val="0"/>
              </a:spcAft>
              <a:buClr>
                <a:schemeClr val="accent1"/>
              </a:buClr>
              <a:buSzPts val="2400"/>
              <a:buFont typeface="Arial"/>
              <a:buChar char="•"/>
              <a:defRPr b="0" i="0" sz="2400" u="none" cap="none" strike="noStrike">
                <a:solidFill>
                  <a:schemeClr val="dk1"/>
                </a:solidFill>
                <a:latin typeface="Montserrat"/>
                <a:ea typeface="Montserrat"/>
                <a:cs typeface="Montserrat"/>
                <a:sym typeface="Montserrat"/>
              </a:defRPr>
            </a:lvl2pPr>
            <a:lvl3pPr lvl="2" marR="0" rtl="0" algn="l">
              <a:lnSpc>
                <a:spcPct val="90000"/>
              </a:lnSpc>
              <a:spcBef>
                <a:spcPts val="500"/>
              </a:spcBef>
              <a:spcAft>
                <a:spcPts val="0"/>
              </a:spcAft>
              <a:buClr>
                <a:schemeClr val="accent1"/>
              </a:buClr>
              <a:buSzPts val="2000"/>
              <a:buFont typeface="Arial"/>
              <a:buChar char="•"/>
              <a:defRPr b="0" i="0" sz="2000" u="none" cap="none" strike="noStrike">
                <a:solidFill>
                  <a:schemeClr val="dk1"/>
                </a:solidFill>
                <a:latin typeface="Montserrat"/>
                <a:ea typeface="Montserrat"/>
                <a:cs typeface="Montserrat"/>
                <a:sym typeface="Montserrat"/>
              </a:defRPr>
            </a:lvl3pPr>
            <a:lvl4pPr lvl="3" marR="0" rtl="0" algn="l">
              <a:lnSpc>
                <a:spcPct val="90000"/>
              </a:lnSpc>
              <a:spcBef>
                <a:spcPts val="500"/>
              </a:spcBef>
              <a:spcAft>
                <a:spcPts val="0"/>
              </a:spcAft>
              <a:buClr>
                <a:schemeClr val="accent1"/>
              </a:buClr>
              <a:buSzPts val="1800"/>
              <a:buFont typeface="Arial"/>
              <a:buChar char="•"/>
              <a:defRPr b="0" i="0" sz="1800" u="none" cap="none" strike="noStrike">
                <a:solidFill>
                  <a:schemeClr val="dk1"/>
                </a:solidFill>
                <a:latin typeface="Montserrat"/>
                <a:ea typeface="Montserrat"/>
                <a:cs typeface="Montserrat"/>
                <a:sym typeface="Montserrat"/>
              </a:defRPr>
            </a:lvl4pPr>
            <a:lvl5pPr lvl="4" marR="0" rtl="0" algn="l">
              <a:lnSpc>
                <a:spcPct val="90000"/>
              </a:lnSpc>
              <a:spcBef>
                <a:spcPts val="500"/>
              </a:spcBef>
              <a:spcAft>
                <a:spcPts val="0"/>
              </a:spcAft>
              <a:buClr>
                <a:schemeClr val="accent1"/>
              </a:buClr>
              <a:buSzPts val="1800"/>
              <a:buFont typeface="Arial"/>
              <a:buChar char="•"/>
              <a:defRPr b="0" i="0" sz="1800" u="none" cap="none" strike="noStrike">
                <a:solidFill>
                  <a:schemeClr val="dk1"/>
                </a:solidFill>
                <a:latin typeface="Montserrat"/>
                <a:ea typeface="Montserrat"/>
                <a:cs typeface="Montserrat"/>
                <a:sym typeface="Montserrat"/>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9pPr>
          </a:lstStyle>
          <a:p/>
        </p:txBody>
      </p:sp>
      <p:cxnSp>
        <p:nvCxnSpPr>
          <p:cNvPr id="985" name="Google Shape;985;p260"/>
          <p:cNvCxnSpPr/>
          <p:nvPr/>
        </p:nvCxnSpPr>
        <p:spPr>
          <a:xfrm>
            <a:off x="4238877" y="1789470"/>
            <a:ext cx="0" cy="4011562"/>
          </a:xfrm>
          <a:prstGeom prst="straightConnector1">
            <a:avLst/>
          </a:prstGeom>
          <a:noFill/>
          <a:ln cap="flat" cmpd="sng" w="9525">
            <a:solidFill>
              <a:srgbClr val="C8C8C8"/>
            </a:solidFill>
            <a:prstDash val="dot"/>
            <a:miter lim="800000"/>
            <a:headEnd len="sm" w="sm" type="none"/>
            <a:tailEnd len="sm" w="sm" type="none"/>
          </a:ln>
        </p:spPr>
      </p:cxnSp>
      <p:cxnSp>
        <p:nvCxnSpPr>
          <p:cNvPr id="986" name="Google Shape;986;p260"/>
          <p:cNvCxnSpPr/>
          <p:nvPr/>
        </p:nvCxnSpPr>
        <p:spPr>
          <a:xfrm>
            <a:off x="7961464" y="1789470"/>
            <a:ext cx="0" cy="4011562"/>
          </a:xfrm>
          <a:prstGeom prst="straightConnector1">
            <a:avLst/>
          </a:prstGeom>
          <a:noFill/>
          <a:ln cap="flat" cmpd="sng" w="9525">
            <a:solidFill>
              <a:srgbClr val="C8C8C8"/>
            </a:solidFill>
            <a:prstDash val="dot"/>
            <a:miter lim="800000"/>
            <a:headEnd len="sm" w="sm" type="none"/>
            <a:tailEnd len="sm" w="sm" type="none"/>
          </a:ln>
        </p:spPr>
      </p:cxn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Column Chart + Details">
  <p:cSld name="Four-Column Chart + Details">
    <p:spTree>
      <p:nvGrpSpPr>
        <p:cNvPr id="987" name="Shape 987"/>
        <p:cNvGrpSpPr/>
        <p:nvPr/>
      </p:nvGrpSpPr>
      <p:grpSpPr>
        <a:xfrm>
          <a:off x="0" y="0"/>
          <a:ext cx="0" cy="0"/>
          <a:chOff x="0" y="0"/>
          <a:chExt cx="0" cy="0"/>
        </a:xfrm>
      </p:grpSpPr>
      <p:sp>
        <p:nvSpPr>
          <p:cNvPr id="988" name="Google Shape;988;p261"/>
          <p:cNvSpPr/>
          <p:nvPr/>
        </p:nvSpPr>
        <p:spPr>
          <a:xfrm>
            <a:off x="0" y="6126479"/>
            <a:ext cx="12192000" cy="738099"/>
          </a:xfrm>
          <a:prstGeom prst="rect">
            <a:avLst/>
          </a:prstGeom>
          <a:gradFill>
            <a:gsLst>
              <a:gs pos="0">
                <a:schemeClr val="accent1"/>
              </a:gs>
              <a:gs pos="100000">
                <a:schemeClr val="accent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989" name="Google Shape;989;p261"/>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lvl1pPr lvl="0" algn="l">
              <a:lnSpc>
                <a:spcPct val="90000"/>
              </a:lnSpc>
              <a:spcBef>
                <a:spcPts val="0"/>
              </a:spcBef>
              <a:spcAft>
                <a:spcPts val="0"/>
              </a:spcAft>
              <a:buClr>
                <a:schemeClr val="accent1"/>
              </a:buClr>
              <a:buSzPts val="3600"/>
              <a:buFont typeface="Montserrat"/>
              <a:buNone/>
              <a:defRPr>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90" name="Google Shape;990;p261"/>
          <p:cNvSpPr txBox="1"/>
          <p:nvPr>
            <p:ph idx="11" type="ftr"/>
          </p:nvPr>
        </p:nvSpPr>
        <p:spPr>
          <a:xfrm>
            <a:off x="636608" y="6272936"/>
            <a:ext cx="8332132" cy="365125"/>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91" name="Google Shape;991;p261"/>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1" sz="1800">
                <a:solidFill>
                  <a:schemeClr val="lt1"/>
                </a:solidFill>
                <a:latin typeface="Montserrat"/>
                <a:ea typeface="Montserrat"/>
                <a:cs typeface="Montserrat"/>
                <a:sym typeface="Montserrat"/>
              </a:defRPr>
            </a:lvl1pPr>
            <a:lvl2pPr indent="0" lvl="1" marL="0" algn="r">
              <a:spcBef>
                <a:spcPts val="0"/>
              </a:spcBef>
              <a:buNone/>
              <a:defRPr b="1" sz="1800">
                <a:solidFill>
                  <a:schemeClr val="lt1"/>
                </a:solidFill>
                <a:latin typeface="Montserrat"/>
                <a:ea typeface="Montserrat"/>
                <a:cs typeface="Montserrat"/>
                <a:sym typeface="Montserrat"/>
              </a:defRPr>
            </a:lvl2pPr>
            <a:lvl3pPr indent="0" lvl="2" marL="0" algn="r">
              <a:spcBef>
                <a:spcPts val="0"/>
              </a:spcBef>
              <a:buNone/>
              <a:defRPr b="1" sz="1800">
                <a:solidFill>
                  <a:schemeClr val="lt1"/>
                </a:solidFill>
                <a:latin typeface="Montserrat"/>
                <a:ea typeface="Montserrat"/>
                <a:cs typeface="Montserrat"/>
                <a:sym typeface="Montserrat"/>
              </a:defRPr>
            </a:lvl3pPr>
            <a:lvl4pPr indent="0" lvl="3" marL="0" algn="r">
              <a:spcBef>
                <a:spcPts val="0"/>
              </a:spcBef>
              <a:buNone/>
              <a:defRPr b="1" sz="1800">
                <a:solidFill>
                  <a:schemeClr val="lt1"/>
                </a:solidFill>
                <a:latin typeface="Montserrat"/>
                <a:ea typeface="Montserrat"/>
                <a:cs typeface="Montserrat"/>
                <a:sym typeface="Montserrat"/>
              </a:defRPr>
            </a:lvl4pPr>
            <a:lvl5pPr indent="0" lvl="4" marL="0" algn="r">
              <a:spcBef>
                <a:spcPts val="0"/>
              </a:spcBef>
              <a:buNone/>
              <a:defRPr b="1" sz="1800">
                <a:solidFill>
                  <a:schemeClr val="lt1"/>
                </a:solidFill>
                <a:latin typeface="Montserrat"/>
                <a:ea typeface="Montserrat"/>
                <a:cs typeface="Montserrat"/>
                <a:sym typeface="Montserrat"/>
              </a:defRPr>
            </a:lvl5pPr>
            <a:lvl6pPr indent="0" lvl="5" marL="0" algn="r">
              <a:spcBef>
                <a:spcPts val="0"/>
              </a:spcBef>
              <a:buNone/>
              <a:defRPr b="1" sz="1800">
                <a:solidFill>
                  <a:schemeClr val="lt1"/>
                </a:solidFill>
                <a:latin typeface="Montserrat"/>
                <a:ea typeface="Montserrat"/>
                <a:cs typeface="Montserrat"/>
                <a:sym typeface="Montserrat"/>
              </a:defRPr>
            </a:lvl6pPr>
            <a:lvl7pPr indent="0" lvl="6" marL="0" algn="r">
              <a:spcBef>
                <a:spcPts val="0"/>
              </a:spcBef>
              <a:buNone/>
              <a:defRPr b="1" sz="1800">
                <a:solidFill>
                  <a:schemeClr val="lt1"/>
                </a:solidFill>
                <a:latin typeface="Montserrat"/>
                <a:ea typeface="Montserrat"/>
                <a:cs typeface="Montserrat"/>
                <a:sym typeface="Montserrat"/>
              </a:defRPr>
            </a:lvl7pPr>
            <a:lvl8pPr indent="0" lvl="7" marL="0" algn="r">
              <a:spcBef>
                <a:spcPts val="0"/>
              </a:spcBef>
              <a:buNone/>
              <a:defRPr b="1" sz="1800">
                <a:solidFill>
                  <a:schemeClr val="lt1"/>
                </a:solidFill>
                <a:latin typeface="Montserrat"/>
                <a:ea typeface="Montserrat"/>
                <a:cs typeface="Montserrat"/>
                <a:sym typeface="Montserrat"/>
              </a:defRPr>
            </a:lvl8pPr>
            <a:lvl9pPr indent="0" lvl="8" marL="0" algn="r">
              <a:spcBef>
                <a:spcPts val="0"/>
              </a:spcBef>
              <a:buNone/>
              <a:defRPr b="1" sz="1800">
                <a:solidFill>
                  <a:schemeClr val="lt1"/>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PH"/>
              <a:t>‹#›</a:t>
            </a:fld>
            <a:endParaRPr/>
          </a:p>
        </p:txBody>
      </p:sp>
      <p:sp>
        <p:nvSpPr>
          <p:cNvPr id="992" name="Google Shape;992;p261"/>
          <p:cNvSpPr txBox="1"/>
          <p:nvPr>
            <p:ph idx="1" type="body"/>
          </p:nvPr>
        </p:nvSpPr>
        <p:spPr>
          <a:xfrm>
            <a:off x="636756" y="1789470"/>
            <a:ext cx="2577596" cy="431762"/>
          </a:xfrm>
          <a:prstGeom prst="rect">
            <a:avLst/>
          </a:prstGeom>
          <a:noFill/>
          <a:ln>
            <a:noFill/>
          </a:ln>
        </p:spPr>
        <p:txBody>
          <a:bodyPr anchorCtr="0" anchor="b" bIns="0" lIns="0" spcFirstLastPara="1" rIns="0" wrap="square" tIns="0">
            <a:noAutofit/>
          </a:bodyPr>
          <a:lstStyle>
            <a:lvl1pPr indent="-228600" lvl="0" marL="457200" algn="l">
              <a:lnSpc>
                <a:spcPct val="90000"/>
              </a:lnSpc>
              <a:spcBef>
                <a:spcPts val="1000"/>
              </a:spcBef>
              <a:spcAft>
                <a:spcPts val="0"/>
              </a:spcAft>
              <a:buSzPts val="1600"/>
              <a:buNone/>
              <a:defRPr sz="16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993" name="Google Shape;993;p261"/>
          <p:cNvCxnSpPr/>
          <p:nvPr/>
        </p:nvCxnSpPr>
        <p:spPr>
          <a:xfrm>
            <a:off x="636754" y="2292096"/>
            <a:ext cx="2577596" cy="0"/>
          </a:xfrm>
          <a:prstGeom prst="straightConnector1">
            <a:avLst/>
          </a:prstGeom>
          <a:noFill/>
          <a:ln cap="flat" cmpd="sng" w="25400">
            <a:solidFill>
              <a:schemeClr val="accent1"/>
            </a:solidFill>
            <a:prstDash val="solid"/>
            <a:miter lim="800000"/>
            <a:headEnd len="sm" w="sm" type="none"/>
            <a:tailEnd len="sm" w="sm" type="none"/>
          </a:ln>
        </p:spPr>
      </p:cxnSp>
      <p:sp>
        <p:nvSpPr>
          <p:cNvPr id="994" name="Google Shape;994;p261"/>
          <p:cNvSpPr txBox="1"/>
          <p:nvPr>
            <p:ph idx="2" type="body"/>
          </p:nvPr>
        </p:nvSpPr>
        <p:spPr>
          <a:xfrm>
            <a:off x="636592" y="4590259"/>
            <a:ext cx="2577596" cy="1210773"/>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200"/>
              <a:buNone/>
              <a:defRPr sz="1200"/>
            </a:lvl1pPr>
            <a:lvl2pPr indent="-228600" lvl="1" marL="914400" algn="l">
              <a:lnSpc>
                <a:spcPct val="90000"/>
              </a:lnSpc>
              <a:spcBef>
                <a:spcPts val="500"/>
              </a:spcBef>
              <a:spcAft>
                <a:spcPts val="0"/>
              </a:spcAft>
              <a:buSzPts val="1200"/>
              <a:buNone/>
              <a:defRPr sz="1200"/>
            </a:lvl2pPr>
            <a:lvl3pPr indent="-304800" lvl="2" marL="1371600" algn="l">
              <a:lnSpc>
                <a:spcPct val="90000"/>
              </a:lnSpc>
              <a:spcBef>
                <a:spcPts val="500"/>
              </a:spcBef>
              <a:spcAft>
                <a:spcPts val="0"/>
              </a:spcAft>
              <a:buSzPts val="1200"/>
              <a:buChar char="•"/>
              <a:defRPr sz="1200"/>
            </a:lvl3pPr>
            <a:lvl4pPr indent="-304800" lvl="3" marL="1828800" algn="l">
              <a:lnSpc>
                <a:spcPct val="90000"/>
              </a:lnSpc>
              <a:spcBef>
                <a:spcPts val="500"/>
              </a:spcBef>
              <a:spcAft>
                <a:spcPts val="0"/>
              </a:spcAft>
              <a:buSzPts val="1200"/>
              <a:buChar char="•"/>
              <a:defRPr sz="1200"/>
            </a:lvl4pPr>
            <a:lvl5pPr indent="-304800" lvl="4" marL="2286000" algn="l">
              <a:lnSpc>
                <a:spcPct val="90000"/>
              </a:lnSpc>
              <a:spcBef>
                <a:spcPts val="500"/>
              </a:spcBef>
              <a:spcAft>
                <a:spcPts val="0"/>
              </a:spcAft>
              <a:buSzPts val="1200"/>
              <a:buChar char="•"/>
              <a:defRPr sz="12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95" name="Google Shape;995;p261"/>
          <p:cNvSpPr/>
          <p:nvPr>
            <p:ph idx="3" type="chart"/>
          </p:nvPr>
        </p:nvSpPr>
        <p:spPr>
          <a:xfrm>
            <a:off x="636592" y="2409260"/>
            <a:ext cx="2577596" cy="2046993"/>
          </a:xfrm>
          <a:prstGeom prst="rect">
            <a:avLst/>
          </a:prstGeom>
          <a:noFill/>
          <a:ln>
            <a:noFill/>
          </a:ln>
        </p:spPr>
        <p:txBody>
          <a:bodyPr anchorCtr="0" anchor="t" bIns="0" lIns="0" spcFirstLastPara="1" rIns="0" wrap="square" tIns="0">
            <a:normAutofit/>
          </a:bodyPr>
          <a:lstStyle>
            <a:lvl1pPr lvl="0" marR="0" rtl="0" algn="l">
              <a:lnSpc>
                <a:spcPct val="90000"/>
              </a:lnSpc>
              <a:spcBef>
                <a:spcPts val="1000"/>
              </a:spcBef>
              <a:spcAft>
                <a:spcPts val="0"/>
              </a:spcAft>
              <a:buClr>
                <a:schemeClr val="accent1"/>
              </a:buClr>
              <a:buSzPts val="2800"/>
              <a:buFont typeface="Arial"/>
              <a:buNone/>
              <a:defRPr b="0" i="0" sz="2800" u="none" cap="none" strike="noStrike">
                <a:solidFill>
                  <a:schemeClr val="dk1"/>
                </a:solidFill>
                <a:latin typeface="Montserrat"/>
                <a:ea typeface="Montserrat"/>
                <a:cs typeface="Montserrat"/>
                <a:sym typeface="Montserrat"/>
              </a:defRPr>
            </a:lvl1pPr>
            <a:lvl2pPr lvl="1" marR="0" rtl="0" algn="l">
              <a:lnSpc>
                <a:spcPct val="90000"/>
              </a:lnSpc>
              <a:spcBef>
                <a:spcPts val="500"/>
              </a:spcBef>
              <a:spcAft>
                <a:spcPts val="0"/>
              </a:spcAft>
              <a:buClr>
                <a:schemeClr val="accent1"/>
              </a:buClr>
              <a:buSzPts val="2400"/>
              <a:buFont typeface="Arial"/>
              <a:buChar char="•"/>
              <a:defRPr b="0" i="0" sz="2400" u="none" cap="none" strike="noStrike">
                <a:solidFill>
                  <a:schemeClr val="dk1"/>
                </a:solidFill>
                <a:latin typeface="Montserrat"/>
                <a:ea typeface="Montserrat"/>
                <a:cs typeface="Montserrat"/>
                <a:sym typeface="Montserrat"/>
              </a:defRPr>
            </a:lvl2pPr>
            <a:lvl3pPr lvl="2" marR="0" rtl="0" algn="l">
              <a:lnSpc>
                <a:spcPct val="90000"/>
              </a:lnSpc>
              <a:spcBef>
                <a:spcPts val="500"/>
              </a:spcBef>
              <a:spcAft>
                <a:spcPts val="0"/>
              </a:spcAft>
              <a:buClr>
                <a:schemeClr val="accent1"/>
              </a:buClr>
              <a:buSzPts val="2000"/>
              <a:buFont typeface="Arial"/>
              <a:buChar char="•"/>
              <a:defRPr b="0" i="0" sz="2000" u="none" cap="none" strike="noStrike">
                <a:solidFill>
                  <a:schemeClr val="dk1"/>
                </a:solidFill>
                <a:latin typeface="Montserrat"/>
                <a:ea typeface="Montserrat"/>
                <a:cs typeface="Montserrat"/>
                <a:sym typeface="Montserrat"/>
              </a:defRPr>
            </a:lvl3pPr>
            <a:lvl4pPr lvl="3" marR="0" rtl="0" algn="l">
              <a:lnSpc>
                <a:spcPct val="90000"/>
              </a:lnSpc>
              <a:spcBef>
                <a:spcPts val="500"/>
              </a:spcBef>
              <a:spcAft>
                <a:spcPts val="0"/>
              </a:spcAft>
              <a:buClr>
                <a:schemeClr val="accent1"/>
              </a:buClr>
              <a:buSzPts val="1800"/>
              <a:buFont typeface="Arial"/>
              <a:buChar char="•"/>
              <a:defRPr b="0" i="0" sz="1800" u="none" cap="none" strike="noStrike">
                <a:solidFill>
                  <a:schemeClr val="dk1"/>
                </a:solidFill>
                <a:latin typeface="Montserrat"/>
                <a:ea typeface="Montserrat"/>
                <a:cs typeface="Montserrat"/>
                <a:sym typeface="Montserrat"/>
              </a:defRPr>
            </a:lvl4pPr>
            <a:lvl5pPr lvl="4" marR="0" rtl="0" algn="l">
              <a:lnSpc>
                <a:spcPct val="90000"/>
              </a:lnSpc>
              <a:spcBef>
                <a:spcPts val="500"/>
              </a:spcBef>
              <a:spcAft>
                <a:spcPts val="0"/>
              </a:spcAft>
              <a:buClr>
                <a:schemeClr val="accent1"/>
              </a:buClr>
              <a:buSzPts val="1800"/>
              <a:buFont typeface="Arial"/>
              <a:buChar char="•"/>
              <a:defRPr b="0" i="0" sz="1800" u="none" cap="none" strike="noStrike">
                <a:solidFill>
                  <a:schemeClr val="dk1"/>
                </a:solidFill>
                <a:latin typeface="Montserrat"/>
                <a:ea typeface="Montserrat"/>
                <a:cs typeface="Montserrat"/>
                <a:sym typeface="Montserrat"/>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9pPr>
          </a:lstStyle>
          <a:p/>
        </p:txBody>
      </p:sp>
      <p:sp>
        <p:nvSpPr>
          <p:cNvPr id="996" name="Google Shape;996;p261"/>
          <p:cNvSpPr txBox="1"/>
          <p:nvPr>
            <p:ph idx="4" type="body"/>
          </p:nvPr>
        </p:nvSpPr>
        <p:spPr>
          <a:xfrm>
            <a:off x="3416398" y="1789470"/>
            <a:ext cx="2576856" cy="431762"/>
          </a:xfrm>
          <a:prstGeom prst="rect">
            <a:avLst/>
          </a:prstGeom>
          <a:noFill/>
          <a:ln>
            <a:noFill/>
          </a:ln>
        </p:spPr>
        <p:txBody>
          <a:bodyPr anchorCtr="0" anchor="b" bIns="0" lIns="0" spcFirstLastPara="1" rIns="0" wrap="square" tIns="0">
            <a:noAutofit/>
          </a:bodyPr>
          <a:lstStyle>
            <a:lvl1pPr indent="-228600" lvl="0" marL="457200" algn="l">
              <a:lnSpc>
                <a:spcPct val="90000"/>
              </a:lnSpc>
              <a:spcBef>
                <a:spcPts val="1000"/>
              </a:spcBef>
              <a:spcAft>
                <a:spcPts val="0"/>
              </a:spcAft>
              <a:buSzPts val="1600"/>
              <a:buNone/>
              <a:defRPr sz="16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997" name="Google Shape;997;p261"/>
          <p:cNvCxnSpPr/>
          <p:nvPr/>
        </p:nvCxnSpPr>
        <p:spPr>
          <a:xfrm>
            <a:off x="3417781" y="2292096"/>
            <a:ext cx="2576856" cy="0"/>
          </a:xfrm>
          <a:prstGeom prst="straightConnector1">
            <a:avLst/>
          </a:prstGeom>
          <a:noFill/>
          <a:ln cap="flat" cmpd="sng" w="25400">
            <a:solidFill>
              <a:schemeClr val="accent1"/>
            </a:solidFill>
            <a:prstDash val="solid"/>
            <a:miter lim="800000"/>
            <a:headEnd len="sm" w="sm" type="none"/>
            <a:tailEnd len="sm" w="sm" type="none"/>
          </a:ln>
        </p:spPr>
      </p:cxnSp>
      <p:sp>
        <p:nvSpPr>
          <p:cNvPr id="998" name="Google Shape;998;p261"/>
          <p:cNvSpPr txBox="1"/>
          <p:nvPr>
            <p:ph idx="5" type="body"/>
          </p:nvPr>
        </p:nvSpPr>
        <p:spPr>
          <a:xfrm>
            <a:off x="3417781" y="4590259"/>
            <a:ext cx="2576856" cy="1210773"/>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200"/>
              <a:buNone/>
              <a:defRPr sz="1200"/>
            </a:lvl1pPr>
            <a:lvl2pPr indent="-228600" lvl="1" marL="914400" algn="l">
              <a:lnSpc>
                <a:spcPct val="90000"/>
              </a:lnSpc>
              <a:spcBef>
                <a:spcPts val="500"/>
              </a:spcBef>
              <a:spcAft>
                <a:spcPts val="0"/>
              </a:spcAft>
              <a:buSzPts val="1200"/>
              <a:buNone/>
              <a:defRPr sz="1200"/>
            </a:lvl2pPr>
            <a:lvl3pPr indent="-304800" lvl="2" marL="1371600" algn="l">
              <a:lnSpc>
                <a:spcPct val="90000"/>
              </a:lnSpc>
              <a:spcBef>
                <a:spcPts val="500"/>
              </a:spcBef>
              <a:spcAft>
                <a:spcPts val="0"/>
              </a:spcAft>
              <a:buSzPts val="1200"/>
              <a:buChar char="•"/>
              <a:defRPr sz="1200"/>
            </a:lvl3pPr>
            <a:lvl4pPr indent="-304800" lvl="3" marL="1828800" algn="l">
              <a:lnSpc>
                <a:spcPct val="90000"/>
              </a:lnSpc>
              <a:spcBef>
                <a:spcPts val="500"/>
              </a:spcBef>
              <a:spcAft>
                <a:spcPts val="0"/>
              </a:spcAft>
              <a:buSzPts val="1200"/>
              <a:buChar char="•"/>
              <a:defRPr sz="1200"/>
            </a:lvl4pPr>
            <a:lvl5pPr indent="-304800" lvl="4" marL="2286000" algn="l">
              <a:lnSpc>
                <a:spcPct val="90000"/>
              </a:lnSpc>
              <a:spcBef>
                <a:spcPts val="500"/>
              </a:spcBef>
              <a:spcAft>
                <a:spcPts val="0"/>
              </a:spcAft>
              <a:buSzPts val="1200"/>
              <a:buChar char="•"/>
              <a:defRPr sz="12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99" name="Google Shape;999;p261"/>
          <p:cNvSpPr/>
          <p:nvPr>
            <p:ph idx="6" type="chart"/>
          </p:nvPr>
        </p:nvSpPr>
        <p:spPr>
          <a:xfrm>
            <a:off x="3417781" y="2409260"/>
            <a:ext cx="2576856" cy="2046993"/>
          </a:xfrm>
          <a:prstGeom prst="rect">
            <a:avLst/>
          </a:prstGeom>
          <a:noFill/>
          <a:ln>
            <a:noFill/>
          </a:ln>
        </p:spPr>
        <p:txBody>
          <a:bodyPr anchorCtr="0" anchor="t" bIns="0" lIns="0" spcFirstLastPara="1" rIns="0" wrap="square" tIns="0">
            <a:normAutofit/>
          </a:bodyPr>
          <a:lstStyle>
            <a:lvl1pPr lvl="0" marR="0" rtl="0" algn="l">
              <a:lnSpc>
                <a:spcPct val="90000"/>
              </a:lnSpc>
              <a:spcBef>
                <a:spcPts val="1000"/>
              </a:spcBef>
              <a:spcAft>
                <a:spcPts val="0"/>
              </a:spcAft>
              <a:buClr>
                <a:schemeClr val="accent1"/>
              </a:buClr>
              <a:buSzPts val="2800"/>
              <a:buFont typeface="Arial"/>
              <a:buNone/>
              <a:defRPr b="0" i="0" sz="2800" u="none" cap="none" strike="noStrike">
                <a:solidFill>
                  <a:schemeClr val="dk1"/>
                </a:solidFill>
                <a:latin typeface="Montserrat"/>
                <a:ea typeface="Montserrat"/>
                <a:cs typeface="Montserrat"/>
                <a:sym typeface="Montserrat"/>
              </a:defRPr>
            </a:lvl1pPr>
            <a:lvl2pPr lvl="1" marR="0" rtl="0" algn="l">
              <a:lnSpc>
                <a:spcPct val="90000"/>
              </a:lnSpc>
              <a:spcBef>
                <a:spcPts val="500"/>
              </a:spcBef>
              <a:spcAft>
                <a:spcPts val="0"/>
              </a:spcAft>
              <a:buClr>
                <a:schemeClr val="accent1"/>
              </a:buClr>
              <a:buSzPts val="2400"/>
              <a:buFont typeface="Arial"/>
              <a:buChar char="•"/>
              <a:defRPr b="0" i="0" sz="2400" u="none" cap="none" strike="noStrike">
                <a:solidFill>
                  <a:schemeClr val="dk1"/>
                </a:solidFill>
                <a:latin typeface="Montserrat"/>
                <a:ea typeface="Montserrat"/>
                <a:cs typeface="Montserrat"/>
                <a:sym typeface="Montserrat"/>
              </a:defRPr>
            </a:lvl2pPr>
            <a:lvl3pPr lvl="2" marR="0" rtl="0" algn="l">
              <a:lnSpc>
                <a:spcPct val="90000"/>
              </a:lnSpc>
              <a:spcBef>
                <a:spcPts val="500"/>
              </a:spcBef>
              <a:spcAft>
                <a:spcPts val="0"/>
              </a:spcAft>
              <a:buClr>
                <a:schemeClr val="accent1"/>
              </a:buClr>
              <a:buSzPts val="2000"/>
              <a:buFont typeface="Arial"/>
              <a:buChar char="•"/>
              <a:defRPr b="0" i="0" sz="2000" u="none" cap="none" strike="noStrike">
                <a:solidFill>
                  <a:schemeClr val="dk1"/>
                </a:solidFill>
                <a:latin typeface="Montserrat"/>
                <a:ea typeface="Montserrat"/>
                <a:cs typeface="Montserrat"/>
                <a:sym typeface="Montserrat"/>
              </a:defRPr>
            </a:lvl3pPr>
            <a:lvl4pPr lvl="3" marR="0" rtl="0" algn="l">
              <a:lnSpc>
                <a:spcPct val="90000"/>
              </a:lnSpc>
              <a:spcBef>
                <a:spcPts val="500"/>
              </a:spcBef>
              <a:spcAft>
                <a:spcPts val="0"/>
              </a:spcAft>
              <a:buClr>
                <a:schemeClr val="accent1"/>
              </a:buClr>
              <a:buSzPts val="1800"/>
              <a:buFont typeface="Arial"/>
              <a:buChar char="•"/>
              <a:defRPr b="0" i="0" sz="1800" u="none" cap="none" strike="noStrike">
                <a:solidFill>
                  <a:schemeClr val="dk1"/>
                </a:solidFill>
                <a:latin typeface="Montserrat"/>
                <a:ea typeface="Montserrat"/>
                <a:cs typeface="Montserrat"/>
                <a:sym typeface="Montserrat"/>
              </a:defRPr>
            </a:lvl4pPr>
            <a:lvl5pPr lvl="4" marR="0" rtl="0" algn="l">
              <a:lnSpc>
                <a:spcPct val="90000"/>
              </a:lnSpc>
              <a:spcBef>
                <a:spcPts val="500"/>
              </a:spcBef>
              <a:spcAft>
                <a:spcPts val="0"/>
              </a:spcAft>
              <a:buClr>
                <a:schemeClr val="accent1"/>
              </a:buClr>
              <a:buSzPts val="1800"/>
              <a:buFont typeface="Arial"/>
              <a:buChar char="•"/>
              <a:defRPr b="0" i="0" sz="1800" u="none" cap="none" strike="noStrike">
                <a:solidFill>
                  <a:schemeClr val="dk1"/>
                </a:solidFill>
                <a:latin typeface="Montserrat"/>
                <a:ea typeface="Montserrat"/>
                <a:cs typeface="Montserrat"/>
                <a:sym typeface="Montserrat"/>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9pPr>
          </a:lstStyle>
          <a:p/>
        </p:txBody>
      </p:sp>
      <p:sp>
        <p:nvSpPr>
          <p:cNvPr id="1000" name="Google Shape;1000;p261"/>
          <p:cNvSpPr txBox="1"/>
          <p:nvPr>
            <p:ph idx="7" type="body"/>
          </p:nvPr>
        </p:nvSpPr>
        <p:spPr>
          <a:xfrm>
            <a:off x="6195300" y="1789470"/>
            <a:ext cx="2577600" cy="431762"/>
          </a:xfrm>
          <a:prstGeom prst="rect">
            <a:avLst/>
          </a:prstGeom>
          <a:noFill/>
          <a:ln>
            <a:noFill/>
          </a:ln>
        </p:spPr>
        <p:txBody>
          <a:bodyPr anchorCtr="0" anchor="b" bIns="0" lIns="0" spcFirstLastPara="1" rIns="0" wrap="square" tIns="0">
            <a:noAutofit/>
          </a:bodyPr>
          <a:lstStyle>
            <a:lvl1pPr indent="-228600" lvl="0" marL="457200" algn="l">
              <a:lnSpc>
                <a:spcPct val="90000"/>
              </a:lnSpc>
              <a:spcBef>
                <a:spcPts val="1000"/>
              </a:spcBef>
              <a:spcAft>
                <a:spcPts val="0"/>
              </a:spcAft>
              <a:buSzPts val="1600"/>
              <a:buNone/>
              <a:defRPr sz="16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001" name="Google Shape;1001;p261"/>
          <p:cNvCxnSpPr/>
          <p:nvPr/>
        </p:nvCxnSpPr>
        <p:spPr>
          <a:xfrm>
            <a:off x="6196214" y="2292096"/>
            <a:ext cx="2577600" cy="0"/>
          </a:xfrm>
          <a:prstGeom prst="straightConnector1">
            <a:avLst/>
          </a:prstGeom>
          <a:noFill/>
          <a:ln cap="flat" cmpd="sng" w="25400">
            <a:solidFill>
              <a:schemeClr val="accent1"/>
            </a:solidFill>
            <a:prstDash val="solid"/>
            <a:miter lim="800000"/>
            <a:headEnd len="sm" w="sm" type="none"/>
            <a:tailEnd len="sm" w="sm" type="none"/>
          </a:ln>
        </p:spPr>
      </p:cxnSp>
      <p:sp>
        <p:nvSpPr>
          <p:cNvPr id="1002" name="Google Shape;1002;p261"/>
          <p:cNvSpPr txBox="1"/>
          <p:nvPr>
            <p:ph idx="8" type="body"/>
          </p:nvPr>
        </p:nvSpPr>
        <p:spPr>
          <a:xfrm>
            <a:off x="6196214" y="4590259"/>
            <a:ext cx="2577600" cy="1210773"/>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200"/>
              <a:buNone/>
              <a:defRPr sz="1200"/>
            </a:lvl1pPr>
            <a:lvl2pPr indent="-228600" lvl="1" marL="914400" algn="l">
              <a:lnSpc>
                <a:spcPct val="90000"/>
              </a:lnSpc>
              <a:spcBef>
                <a:spcPts val="500"/>
              </a:spcBef>
              <a:spcAft>
                <a:spcPts val="0"/>
              </a:spcAft>
              <a:buSzPts val="1200"/>
              <a:buNone/>
              <a:defRPr sz="1200"/>
            </a:lvl2pPr>
            <a:lvl3pPr indent="-304800" lvl="2" marL="1371600" algn="l">
              <a:lnSpc>
                <a:spcPct val="90000"/>
              </a:lnSpc>
              <a:spcBef>
                <a:spcPts val="500"/>
              </a:spcBef>
              <a:spcAft>
                <a:spcPts val="0"/>
              </a:spcAft>
              <a:buSzPts val="1200"/>
              <a:buChar char="•"/>
              <a:defRPr sz="1200"/>
            </a:lvl3pPr>
            <a:lvl4pPr indent="-304800" lvl="3" marL="1828800" algn="l">
              <a:lnSpc>
                <a:spcPct val="90000"/>
              </a:lnSpc>
              <a:spcBef>
                <a:spcPts val="500"/>
              </a:spcBef>
              <a:spcAft>
                <a:spcPts val="0"/>
              </a:spcAft>
              <a:buSzPts val="1200"/>
              <a:buChar char="•"/>
              <a:defRPr sz="1200"/>
            </a:lvl4pPr>
            <a:lvl5pPr indent="-304800" lvl="4" marL="2286000" algn="l">
              <a:lnSpc>
                <a:spcPct val="90000"/>
              </a:lnSpc>
              <a:spcBef>
                <a:spcPts val="500"/>
              </a:spcBef>
              <a:spcAft>
                <a:spcPts val="0"/>
              </a:spcAft>
              <a:buSzPts val="1200"/>
              <a:buChar char="•"/>
              <a:defRPr sz="12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03" name="Google Shape;1003;p261"/>
          <p:cNvSpPr/>
          <p:nvPr>
            <p:ph idx="9" type="chart"/>
          </p:nvPr>
        </p:nvSpPr>
        <p:spPr>
          <a:xfrm>
            <a:off x="6196214" y="2409260"/>
            <a:ext cx="2577600" cy="2046993"/>
          </a:xfrm>
          <a:prstGeom prst="rect">
            <a:avLst/>
          </a:prstGeom>
          <a:noFill/>
          <a:ln>
            <a:noFill/>
          </a:ln>
        </p:spPr>
        <p:txBody>
          <a:bodyPr anchorCtr="0" anchor="t" bIns="0" lIns="0" spcFirstLastPara="1" rIns="0" wrap="square" tIns="0">
            <a:normAutofit/>
          </a:bodyPr>
          <a:lstStyle>
            <a:lvl1pPr lvl="0" marR="0" rtl="0" algn="l">
              <a:lnSpc>
                <a:spcPct val="90000"/>
              </a:lnSpc>
              <a:spcBef>
                <a:spcPts val="1000"/>
              </a:spcBef>
              <a:spcAft>
                <a:spcPts val="0"/>
              </a:spcAft>
              <a:buClr>
                <a:schemeClr val="accent1"/>
              </a:buClr>
              <a:buSzPts val="2800"/>
              <a:buFont typeface="Arial"/>
              <a:buNone/>
              <a:defRPr b="0" i="0" sz="2800" u="none" cap="none" strike="noStrike">
                <a:solidFill>
                  <a:schemeClr val="dk1"/>
                </a:solidFill>
                <a:latin typeface="Montserrat"/>
                <a:ea typeface="Montserrat"/>
                <a:cs typeface="Montserrat"/>
                <a:sym typeface="Montserrat"/>
              </a:defRPr>
            </a:lvl1pPr>
            <a:lvl2pPr lvl="1" marR="0" rtl="0" algn="l">
              <a:lnSpc>
                <a:spcPct val="90000"/>
              </a:lnSpc>
              <a:spcBef>
                <a:spcPts val="500"/>
              </a:spcBef>
              <a:spcAft>
                <a:spcPts val="0"/>
              </a:spcAft>
              <a:buClr>
                <a:schemeClr val="accent1"/>
              </a:buClr>
              <a:buSzPts val="2400"/>
              <a:buFont typeface="Arial"/>
              <a:buChar char="•"/>
              <a:defRPr b="0" i="0" sz="2400" u="none" cap="none" strike="noStrike">
                <a:solidFill>
                  <a:schemeClr val="dk1"/>
                </a:solidFill>
                <a:latin typeface="Montserrat"/>
                <a:ea typeface="Montserrat"/>
                <a:cs typeface="Montserrat"/>
                <a:sym typeface="Montserrat"/>
              </a:defRPr>
            </a:lvl2pPr>
            <a:lvl3pPr lvl="2" marR="0" rtl="0" algn="l">
              <a:lnSpc>
                <a:spcPct val="90000"/>
              </a:lnSpc>
              <a:spcBef>
                <a:spcPts val="500"/>
              </a:spcBef>
              <a:spcAft>
                <a:spcPts val="0"/>
              </a:spcAft>
              <a:buClr>
                <a:schemeClr val="accent1"/>
              </a:buClr>
              <a:buSzPts val="2000"/>
              <a:buFont typeface="Arial"/>
              <a:buChar char="•"/>
              <a:defRPr b="0" i="0" sz="2000" u="none" cap="none" strike="noStrike">
                <a:solidFill>
                  <a:schemeClr val="dk1"/>
                </a:solidFill>
                <a:latin typeface="Montserrat"/>
                <a:ea typeface="Montserrat"/>
                <a:cs typeface="Montserrat"/>
                <a:sym typeface="Montserrat"/>
              </a:defRPr>
            </a:lvl3pPr>
            <a:lvl4pPr lvl="3" marR="0" rtl="0" algn="l">
              <a:lnSpc>
                <a:spcPct val="90000"/>
              </a:lnSpc>
              <a:spcBef>
                <a:spcPts val="500"/>
              </a:spcBef>
              <a:spcAft>
                <a:spcPts val="0"/>
              </a:spcAft>
              <a:buClr>
                <a:schemeClr val="accent1"/>
              </a:buClr>
              <a:buSzPts val="1800"/>
              <a:buFont typeface="Arial"/>
              <a:buChar char="•"/>
              <a:defRPr b="0" i="0" sz="1800" u="none" cap="none" strike="noStrike">
                <a:solidFill>
                  <a:schemeClr val="dk1"/>
                </a:solidFill>
                <a:latin typeface="Montserrat"/>
                <a:ea typeface="Montserrat"/>
                <a:cs typeface="Montserrat"/>
                <a:sym typeface="Montserrat"/>
              </a:defRPr>
            </a:lvl4pPr>
            <a:lvl5pPr lvl="4" marR="0" rtl="0" algn="l">
              <a:lnSpc>
                <a:spcPct val="90000"/>
              </a:lnSpc>
              <a:spcBef>
                <a:spcPts val="500"/>
              </a:spcBef>
              <a:spcAft>
                <a:spcPts val="0"/>
              </a:spcAft>
              <a:buClr>
                <a:schemeClr val="accent1"/>
              </a:buClr>
              <a:buSzPts val="1800"/>
              <a:buFont typeface="Arial"/>
              <a:buChar char="•"/>
              <a:defRPr b="0" i="0" sz="1800" u="none" cap="none" strike="noStrike">
                <a:solidFill>
                  <a:schemeClr val="dk1"/>
                </a:solidFill>
                <a:latin typeface="Montserrat"/>
                <a:ea typeface="Montserrat"/>
                <a:cs typeface="Montserrat"/>
                <a:sym typeface="Montserrat"/>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9pPr>
          </a:lstStyle>
          <a:p/>
        </p:txBody>
      </p:sp>
      <p:cxnSp>
        <p:nvCxnSpPr>
          <p:cNvPr id="1004" name="Google Shape;1004;p261"/>
          <p:cNvCxnSpPr/>
          <p:nvPr/>
        </p:nvCxnSpPr>
        <p:spPr>
          <a:xfrm>
            <a:off x="3315375" y="1789470"/>
            <a:ext cx="0" cy="4011562"/>
          </a:xfrm>
          <a:prstGeom prst="straightConnector1">
            <a:avLst/>
          </a:prstGeom>
          <a:noFill/>
          <a:ln cap="flat" cmpd="sng" w="9525">
            <a:solidFill>
              <a:srgbClr val="C8C8C8"/>
            </a:solidFill>
            <a:prstDash val="dot"/>
            <a:miter lim="800000"/>
            <a:headEnd len="sm" w="sm" type="none"/>
            <a:tailEnd len="sm" w="sm" type="none"/>
          </a:ln>
        </p:spPr>
      </p:cxnSp>
      <p:cxnSp>
        <p:nvCxnSpPr>
          <p:cNvPr id="1005" name="Google Shape;1005;p261"/>
          <p:cNvCxnSpPr/>
          <p:nvPr/>
        </p:nvCxnSpPr>
        <p:spPr>
          <a:xfrm>
            <a:off x="6094277" y="1789470"/>
            <a:ext cx="0" cy="4011562"/>
          </a:xfrm>
          <a:prstGeom prst="straightConnector1">
            <a:avLst/>
          </a:prstGeom>
          <a:noFill/>
          <a:ln cap="flat" cmpd="sng" w="9525">
            <a:solidFill>
              <a:srgbClr val="C8C8C8"/>
            </a:solidFill>
            <a:prstDash val="dot"/>
            <a:miter lim="800000"/>
            <a:headEnd len="sm" w="sm" type="none"/>
            <a:tailEnd len="sm" w="sm" type="none"/>
          </a:ln>
        </p:spPr>
      </p:cxnSp>
      <p:sp>
        <p:nvSpPr>
          <p:cNvPr id="1006" name="Google Shape;1006;p261"/>
          <p:cNvSpPr txBox="1"/>
          <p:nvPr>
            <p:ph idx="13" type="body"/>
          </p:nvPr>
        </p:nvSpPr>
        <p:spPr>
          <a:xfrm>
            <a:off x="8976642" y="1789470"/>
            <a:ext cx="2577600" cy="431762"/>
          </a:xfrm>
          <a:prstGeom prst="rect">
            <a:avLst/>
          </a:prstGeom>
          <a:noFill/>
          <a:ln>
            <a:noFill/>
          </a:ln>
        </p:spPr>
        <p:txBody>
          <a:bodyPr anchorCtr="0" anchor="b" bIns="0" lIns="0" spcFirstLastPara="1" rIns="0" wrap="square" tIns="0">
            <a:noAutofit/>
          </a:bodyPr>
          <a:lstStyle>
            <a:lvl1pPr indent="-228600" lvl="0" marL="457200" algn="l">
              <a:lnSpc>
                <a:spcPct val="90000"/>
              </a:lnSpc>
              <a:spcBef>
                <a:spcPts val="1000"/>
              </a:spcBef>
              <a:spcAft>
                <a:spcPts val="0"/>
              </a:spcAft>
              <a:buSzPts val="1600"/>
              <a:buNone/>
              <a:defRPr sz="16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007" name="Google Shape;1007;p261"/>
          <p:cNvCxnSpPr/>
          <p:nvPr/>
        </p:nvCxnSpPr>
        <p:spPr>
          <a:xfrm>
            <a:off x="8976642" y="2292096"/>
            <a:ext cx="2577600" cy="0"/>
          </a:xfrm>
          <a:prstGeom prst="straightConnector1">
            <a:avLst/>
          </a:prstGeom>
          <a:noFill/>
          <a:ln cap="flat" cmpd="sng" w="25400">
            <a:solidFill>
              <a:schemeClr val="accent1"/>
            </a:solidFill>
            <a:prstDash val="solid"/>
            <a:miter lim="800000"/>
            <a:headEnd len="sm" w="sm" type="none"/>
            <a:tailEnd len="sm" w="sm" type="none"/>
          </a:ln>
        </p:spPr>
      </p:cxnSp>
      <p:sp>
        <p:nvSpPr>
          <p:cNvPr id="1008" name="Google Shape;1008;p261"/>
          <p:cNvSpPr txBox="1"/>
          <p:nvPr>
            <p:ph idx="14" type="body"/>
          </p:nvPr>
        </p:nvSpPr>
        <p:spPr>
          <a:xfrm>
            <a:off x="8976642" y="4590259"/>
            <a:ext cx="2577600" cy="1210773"/>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200"/>
              <a:buNone/>
              <a:defRPr sz="1200"/>
            </a:lvl1pPr>
            <a:lvl2pPr indent="-228600" lvl="1" marL="914400" algn="l">
              <a:lnSpc>
                <a:spcPct val="90000"/>
              </a:lnSpc>
              <a:spcBef>
                <a:spcPts val="500"/>
              </a:spcBef>
              <a:spcAft>
                <a:spcPts val="0"/>
              </a:spcAft>
              <a:buSzPts val="1200"/>
              <a:buNone/>
              <a:defRPr sz="1200"/>
            </a:lvl2pPr>
            <a:lvl3pPr indent="-304800" lvl="2" marL="1371600" algn="l">
              <a:lnSpc>
                <a:spcPct val="90000"/>
              </a:lnSpc>
              <a:spcBef>
                <a:spcPts val="500"/>
              </a:spcBef>
              <a:spcAft>
                <a:spcPts val="0"/>
              </a:spcAft>
              <a:buSzPts val="1200"/>
              <a:buChar char="•"/>
              <a:defRPr sz="1200"/>
            </a:lvl3pPr>
            <a:lvl4pPr indent="-304800" lvl="3" marL="1828800" algn="l">
              <a:lnSpc>
                <a:spcPct val="90000"/>
              </a:lnSpc>
              <a:spcBef>
                <a:spcPts val="500"/>
              </a:spcBef>
              <a:spcAft>
                <a:spcPts val="0"/>
              </a:spcAft>
              <a:buSzPts val="1200"/>
              <a:buChar char="•"/>
              <a:defRPr sz="1200"/>
            </a:lvl4pPr>
            <a:lvl5pPr indent="-304800" lvl="4" marL="2286000" algn="l">
              <a:lnSpc>
                <a:spcPct val="90000"/>
              </a:lnSpc>
              <a:spcBef>
                <a:spcPts val="500"/>
              </a:spcBef>
              <a:spcAft>
                <a:spcPts val="0"/>
              </a:spcAft>
              <a:buSzPts val="1200"/>
              <a:buChar char="•"/>
              <a:defRPr sz="12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09" name="Google Shape;1009;p261"/>
          <p:cNvSpPr/>
          <p:nvPr>
            <p:ph idx="15" type="chart"/>
          </p:nvPr>
        </p:nvSpPr>
        <p:spPr>
          <a:xfrm>
            <a:off x="8976642" y="2409260"/>
            <a:ext cx="2577600" cy="2046993"/>
          </a:xfrm>
          <a:prstGeom prst="rect">
            <a:avLst/>
          </a:prstGeom>
          <a:noFill/>
          <a:ln>
            <a:noFill/>
          </a:ln>
        </p:spPr>
        <p:txBody>
          <a:bodyPr anchorCtr="0" anchor="t" bIns="0" lIns="0" spcFirstLastPara="1" rIns="0" wrap="square" tIns="0">
            <a:normAutofit/>
          </a:bodyPr>
          <a:lstStyle>
            <a:lvl1pPr lvl="0" marR="0" rtl="0" algn="l">
              <a:lnSpc>
                <a:spcPct val="90000"/>
              </a:lnSpc>
              <a:spcBef>
                <a:spcPts val="1000"/>
              </a:spcBef>
              <a:spcAft>
                <a:spcPts val="0"/>
              </a:spcAft>
              <a:buClr>
                <a:schemeClr val="accent1"/>
              </a:buClr>
              <a:buSzPts val="2800"/>
              <a:buFont typeface="Arial"/>
              <a:buNone/>
              <a:defRPr b="0" i="0" sz="2800" u="none" cap="none" strike="noStrike">
                <a:solidFill>
                  <a:schemeClr val="dk1"/>
                </a:solidFill>
                <a:latin typeface="Montserrat"/>
                <a:ea typeface="Montserrat"/>
                <a:cs typeface="Montserrat"/>
                <a:sym typeface="Montserrat"/>
              </a:defRPr>
            </a:lvl1pPr>
            <a:lvl2pPr lvl="1" marR="0" rtl="0" algn="l">
              <a:lnSpc>
                <a:spcPct val="90000"/>
              </a:lnSpc>
              <a:spcBef>
                <a:spcPts val="500"/>
              </a:spcBef>
              <a:spcAft>
                <a:spcPts val="0"/>
              </a:spcAft>
              <a:buClr>
                <a:schemeClr val="accent1"/>
              </a:buClr>
              <a:buSzPts val="2400"/>
              <a:buFont typeface="Arial"/>
              <a:buChar char="•"/>
              <a:defRPr b="0" i="0" sz="2400" u="none" cap="none" strike="noStrike">
                <a:solidFill>
                  <a:schemeClr val="dk1"/>
                </a:solidFill>
                <a:latin typeface="Montserrat"/>
                <a:ea typeface="Montserrat"/>
                <a:cs typeface="Montserrat"/>
                <a:sym typeface="Montserrat"/>
              </a:defRPr>
            </a:lvl2pPr>
            <a:lvl3pPr lvl="2" marR="0" rtl="0" algn="l">
              <a:lnSpc>
                <a:spcPct val="90000"/>
              </a:lnSpc>
              <a:spcBef>
                <a:spcPts val="500"/>
              </a:spcBef>
              <a:spcAft>
                <a:spcPts val="0"/>
              </a:spcAft>
              <a:buClr>
                <a:schemeClr val="accent1"/>
              </a:buClr>
              <a:buSzPts val="2000"/>
              <a:buFont typeface="Arial"/>
              <a:buChar char="•"/>
              <a:defRPr b="0" i="0" sz="2000" u="none" cap="none" strike="noStrike">
                <a:solidFill>
                  <a:schemeClr val="dk1"/>
                </a:solidFill>
                <a:latin typeface="Montserrat"/>
                <a:ea typeface="Montserrat"/>
                <a:cs typeface="Montserrat"/>
                <a:sym typeface="Montserrat"/>
              </a:defRPr>
            </a:lvl3pPr>
            <a:lvl4pPr lvl="3" marR="0" rtl="0" algn="l">
              <a:lnSpc>
                <a:spcPct val="90000"/>
              </a:lnSpc>
              <a:spcBef>
                <a:spcPts val="500"/>
              </a:spcBef>
              <a:spcAft>
                <a:spcPts val="0"/>
              </a:spcAft>
              <a:buClr>
                <a:schemeClr val="accent1"/>
              </a:buClr>
              <a:buSzPts val="1800"/>
              <a:buFont typeface="Arial"/>
              <a:buChar char="•"/>
              <a:defRPr b="0" i="0" sz="1800" u="none" cap="none" strike="noStrike">
                <a:solidFill>
                  <a:schemeClr val="dk1"/>
                </a:solidFill>
                <a:latin typeface="Montserrat"/>
                <a:ea typeface="Montserrat"/>
                <a:cs typeface="Montserrat"/>
                <a:sym typeface="Montserrat"/>
              </a:defRPr>
            </a:lvl4pPr>
            <a:lvl5pPr lvl="4" marR="0" rtl="0" algn="l">
              <a:lnSpc>
                <a:spcPct val="90000"/>
              </a:lnSpc>
              <a:spcBef>
                <a:spcPts val="500"/>
              </a:spcBef>
              <a:spcAft>
                <a:spcPts val="0"/>
              </a:spcAft>
              <a:buClr>
                <a:schemeClr val="accent1"/>
              </a:buClr>
              <a:buSzPts val="1800"/>
              <a:buFont typeface="Arial"/>
              <a:buChar char="•"/>
              <a:defRPr b="0" i="0" sz="1800" u="none" cap="none" strike="noStrike">
                <a:solidFill>
                  <a:schemeClr val="dk1"/>
                </a:solidFill>
                <a:latin typeface="Montserrat"/>
                <a:ea typeface="Montserrat"/>
                <a:cs typeface="Montserrat"/>
                <a:sym typeface="Montserrat"/>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9pPr>
          </a:lstStyle>
          <a:p/>
        </p:txBody>
      </p:sp>
      <p:cxnSp>
        <p:nvCxnSpPr>
          <p:cNvPr id="1010" name="Google Shape;1010;p261"/>
          <p:cNvCxnSpPr/>
          <p:nvPr/>
        </p:nvCxnSpPr>
        <p:spPr>
          <a:xfrm>
            <a:off x="8873924" y="1789470"/>
            <a:ext cx="0" cy="4011562"/>
          </a:xfrm>
          <a:prstGeom prst="straightConnector1">
            <a:avLst/>
          </a:prstGeom>
          <a:noFill/>
          <a:ln cap="flat" cmpd="sng" w="9525">
            <a:solidFill>
              <a:srgbClr val="C8C8C8"/>
            </a:solidFill>
            <a:prstDash val="dot"/>
            <a:miter lim="800000"/>
            <a:headEnd len="sm" w="sm" type="none"/>
            <a:tailEnd len="sm" w="sm" type="none"/>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ondary Section Header">
  <p:cSld name="Secondary Section Header">
    <p:spTree>
      <p:nvGrpSpPr>
        <p:cNvPr id="46" name="Shape 46"/>
        <p:cNvGrpSpPr/>
        <p:nvPr/>
      </p:nvGrpSpPr>
      <p:grpSpPr>
        <a:xfrm>
          <a:off x="0" y="0"/>
          <a:ext cx="0" cy="0"/>
          <a:chOff x="0" y="0"/>
          <a:chExt cx="0" cy="0"/>
        </a:xfrm>
      </p:grpSpPr>
      <p:sp>
        <p:nvSpPr>
          <p:cNvPr id="47" name="Google Shape;47;p217"/>
          <p:cNvSpPr/>
          <p:nvPr/>
        </p:nvSpPr>
        <p:spPr>
          <a:xfrm>
            <a:off x="1911998" y="0"/>
            <a:ext cx="10280002" cy="6858000"/>
          </a:xfrm>
          <a:custGeom>
            <a:rect b="b" l="l" r="r" t="t"/>
            <a:pathLst>
              <a:path extrusionOk="0" h="6858000" w="6670747">
                <a:moveTo>
                  <a:pt x="1726077" y="0"/>
                </a:moveTo>
                <a:lnTo>
                  <a:pt x="6670747" y="0"/>
                </a:lnTo>
                <a:lnTo>
                  <a:pt x="6512753" y="165715"/>
                </a:lnTo>
                <a:cubicBezTo>
                  <a:pt x="5729388" y="1027608"/>
                  <a:pt x="5251939" y="2172547"/>
                  <a:pt x="5251939" y="3429000"/>
                </a:cubicBezTo>
                <a:cubicBezTo>
                  <a:pt x="5251939" y="4685453"/>
                  <a:pt x="5729388" y="5830392"/>
                  <a:pt x="6512753" y="6692285"/>
                </a:cubicBezTo>
                <a:lnTo>
                  <a:pt x="6670747" y="6858000"/>
                </a:lnTo>
                <a:lnTo>
                  <a:pt x="1160644" y="6858000"/>
                </a:lnTo>
                <a:lnTo>
                  <a:pt x="1108270" y="6797538"/>
                </a:lnTo>
                <a:cubicBezTo>
                  <a:pt x="415911" y="5958592"/>
                  <a:pt x="0" y="4883044"/>
                  <a:pt x="0" y="3710354"/>
                </a:cubicBezTo>
                <a:cubicBezTo>
                  <a:pt x="0" y="2286374"/>
                  <a:pt x="613256" y="1005627"/>
                  <a:pt x="1590069" y="117814"/>
                </a:cubicBezTo>
                <a:lnTo>
                  <a:pt x="1726077" y="0"/>
                </a:lnTo>
                <a:close/>
              </a:path>
            </a:pathLst>
          </a:custGeom>
          <a:gradFill>
            <a:gsLst>
              <a:gs pos="0">
                <a:srgbClr val="5E2EAC">
                  <a:alpha val="12156"/>
                </a:srgbClr>
              </a:gs>
              <a:gs pos="39000">
                <a:srgbClr val="8554D1">
                  <a:alpha val="0"/>
                </a:srgbClr>
              </a:gs>
              <a:gs pos="100000">
                <a:srgbClr val="33195D">
                  <a:alpha val="0"/>
                </a:srgbClr>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PH" sz="1800">
                <a:solidFill>
                  <a:schemeClr val="lt1"/>
                </a:solidFill>
                <a:latin typeface="Montserrat"/>
                <a:ea typeface="Montserrat"/>
                <a:cs typeface="Montserrat"/>
                <a:sym typeface="Montserrat"/>
              </a:rPr>
              <a:t> </a:t>
            </a:r>
            <a:endParaRPr sz="1800">
              <a:solidFill>
                <a:schemeClr val="lt1"/>
              </a:solidFill>
              <a:latin typeface="Montserrat"/>
              <a:ea typeface="Montserrat"/>
              <a:cs typeface="Montserrat"/>
              <a:sym typeface="Montserrat"/>
            </a:endParaRPr>
          </a:p>
        </p:txBody>
      </p:sp>
      <p:sp>
        <p:nvSpPr>
          <p:cNvPr id="48" name="Google Shape;48;p217"/>
          <p:cNvSpPr/>
          <p:nvPr/>
        </p:nvSpPr>
        <p:spPr>
          <a:xfrm>
            <a:off x="-52718" y="0"/>
            <a:ext cx="11094720" cy="6858000"/>
          </a:xfrm>
          <a:custGeom>
            <a:rect b="b" l="l" r="r" t="t"/>
            <a:pathLst>
              <a:path extrusionOk="0" h="6858000" w="6670747">
                <a:moveTo>
                  <a:pt x="1726077" y="0"/>
                </a:moveTo>
                <a:lnTo>
                  <a:pt x="6670747" y="0"/>
                </a:lnTo>
                <a:lnTo>
                  <a:pt x="6512753" y="165715"/>
                </a:lnTo>
                <a:cubicBezTo>
                  <a:pt x="5729388" y="1027608"/>
                  <a:pt x="5251939" y="2172547"/>
                  <a:pt x="5251939" y="3429000"/>
                </a:cubicBezTo>
                <a:cubicBezTo>
                  <a:pt x="5251939" y="4685453"/>
                  <a:pt x="5729388" y="5830392"/>
                  <a:pt x="6512753" y="6692285"/>
                </a:cubicBezTo>
                <a:lnTo>
                  <a:pt x="6670747" y="6858000"/>
                </a:lnTo>
                <a:lnTo>
                  <a:pt x="1160644" y="6858000"/>
                </a:lnTo>
                <a:lnTo>
                  <a:pt x="1108270" y="6797538"/>
                </a:lnTo>
                <a:cubicBezTo>
                  <a:pt x="415911" y="5958592"/>
                  <a:pt x="0" y="4883044"/>
                  <a:pt x="0" y="3710354"/>
                </a:cubicBezTo>
                <a:cubicBezTo>
                  <a:pt x="0" y="2286374"/>
                  <a:pt x="613256" y="1005627"/>
                  <a:pt x="1590069" y="117814"/>
                </a:cubicBezTo>
                <a:lnTo>
                  <a:pt x="1726077" y="0"/>
                </a:lnTo>
                <a:close/>
              </a:path>
            </a:pathLst>
          </a:custGeom>
          <a:gradFill>
            <a:gsLst>
              <a:gs pos="0">
                <a:srgbClr val="5E2EAC">
                  <a:alpha val="7058"/>
                </a:srgbClr>
              </a:gs>
              <a:gs pos="39000">
                <a:srgbClr val="8554D1">
                  <a:alpha val="0"/>
                </a:srgbClr>
              </a:gs>
              <a:gs pos="100000">
                <a:srgbClr val="33195D">
                  <a:alpha val="25882"/>
                </a:srgbClr>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PH" sz="1800">
                <a:solidFill>
                  <a:schemeClr val="lt1"/>
                </a:solidFill>
                <a:latin typeface="Montserrat"/>
                <a:ea typeface="Montserrat"/>
                <a:cs typeface="Montserrat"/>
                <a:sym typeface="Montserrat"/>
              </a:rPr>
              <a:t> </a:t>
            </a:r>
            <a:endParaRPr sz="1800">
              <a:solidFill>
                <a:schemeClr val="lt1"/>
              </a:solidFill>
              <a:latin typeface="Montserrat"/>
              <a:ea typeface="Montserrat"/>
              <a:cs typeface="Montserrat"/>
              <a:sym typeface="Montserrat"/>
            </a:endParaRPr>
          </a:p>
        </p:txBody>
      </p:sp>
      <p:sp>
        <p:nvSpPr>
          <p:cNvPr id="49" name="Google Shape;49;p217"/>
          <p:cNvSpPr txBox="1"/>
          <p:nvPr>
            <p:ph type="ctrTitle"/>
          </p:nvPr>
        </p:nvSpPr>
        <p:spPr>
          <a:xfrm>
            <a:off x="1118455" y="2072643"/>
            <a:ext cx="9976265" cy="2682596"/>
          </a:xfrm>
          <a:prstGeom prst="rect">
            <a:avLst/>
          </a:prstGeom>
          <a:noFill/>
          <a:ln>
            <a:noFill/>
          </a:ln>
        </p:spPr>
        <p:txBody>
          <a:bodyPr anchorCtr="0" anchor="b" bIns="0" lIns="0" spcFirstLastPara="1" rIns="0" wrap="square" tIns="0">
            <a:normAutofit/>
          </a:bodyPr>
          <a:lstStyle>
            <a:lvl1pPr lvl="0" algn="l">
              <a:lnSpc>
                <a:spcPct val="90000"/>
              </a:lnSpc>
              <a:spcBef>
                <a:spcPts val="0"/>
              </a:spcBef>
              <a:spcAft>
                <a:spcPts val="0"/>
              </a:spcAft>
              <a:buClr>
                <a:schemeClr val="accent1"/>
              </a:buClr>
              <a:buSzPts val="4800"/>
              <a:buFont typeface="Montserrat"/>
              <a:buNone/>
              <a:defRPr sz="48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0" name="Google Shape;50;p217"/>
          <p:cNvSpPr txBox="1"/>
          <p:nvPr>
            <p:ph idx="1" type="subTitle"/>
          </p:nvPr>
        </p:nvSpPr>
        <p:spPr>
          <a:xfrm>
            <a:off x="1118455" y="5048608"/>
            <a:ext cx="9976264" cy="804192"/>
          </a:xfrm>
          <a:prstGeom prst="rect">
            <a:avLst/>
          </a:prstGeom>
          <a:noFill/>
          <a:ln>
            <a:noFill/>
          </a:ln>
        </p:spPr>
        <p:txBody>
          <a:bodyPr anchorCtr="0" anchor="t" bIns="0" lIns="0" spcFirstLastPara="1" rIns="0" wrap="square" tIns="0">
            <a:normAutofit/>
          </a:bodyPr>
          <a:lstStyle>
            <a:lvl1pPr lvl="0" algn="l">
              <a:lnSpc>
                <a:spcPct val="90000"/>
              </a:lnSpc>
              <a:spcBef>
                <a:spcPts val="1000"/>
              </a:spcBef>
              <a:spcAft>
                <a:spcPts val="0"/>
              </a:spcAft>
              <a:buSzPts val="2400"/>
              <a:buNone/>
              <a:defRPr sz="2400">
                <a:solidFill>
                  <a:schemeClr val="dk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cxnSp>
        <p:nvCxnSpPr>
          <p:cNvPr id="51" name="Google Shape;51;p217"/>
          <p:cNvCxnSpPr/>
          <p:nvPr/>
        </p:nvCxnSpPr>
        <p:spPr>
          <a:xfrm>
            <a:off x="1118455" y="1451960"/>
            <a:ext cx="1932972" cy="0"/>
          </a:xfrm>
          <a:prstGeom prst="straightConnector1">
            <a:avLst/>
          </a:prstGeom>
          <a:noFill/>
          <a:ln cap="rnd" cmpd="sng" w="180975">
            <a:solidFill>
              <a:schemeClr val="accent2"/>
            </a:solidFill>
            <a:prstDash val="dot"/>
            <a:round/>
            <a:headEnd len="sm" w="sm" type="none"/>
            <a:tailEnd len="sm" w="sm" type="none"/>
          </a:ln>
        </p:spPr>
      </p:cxnSp>
      <p:cxnSp>
        <p:nvCxnSpPr>
          <p:cNvPr id="52" name="Google Shape;52;p217"/>
          <p:cNvCxnSpPr/>
          <p:nvPr/>
        </p:nvCxnSpPr>
        <p:spPr>
          <a:xfrm>
            <a:off x="1118455" y="1128400"/>
            <a:ext cx="1932972" cy="0"/>
          </a:xfrm>
          <a:prstGeom prst="straightConnector1">
            <a:avLst/>
          </a:prstGeom>
          <a:noFill/>
          <a:ln cap="rnd" cmpd="sng" w="180975">
            <a:solidFill>
              <a:schemeClr val="accent2"/>
            </a:solidFill>
            <a:prstDash val="dot"/>
            <a:round/>
            <a:headEnd len="sm" w="sm" type="none"/>
            <a:tailEnd len="sm" w="sm" type="none"/>
          </a:ln>
        </p:spPr>
      </p:cxnSp>
      <p:cxnSp>
        <p:nvCxnSpPr>
          <p:cNvPr id="53" name="Google Shape;53;p217"/>
          <p:cNvCxnSpPr/>
          <p:nvPr/>
        </p:nvCxnSpPr>
        <p:spPr>
          <a:xfrm>
            <a:off x="548640" y="586740"/>
            <a:ext cx="0" cy="5684520"/>
          </a:xfrm>
          <a:prstGeom prst="straightConnector1">
            <a:avLst/>
          </a:prstGeom>
          <a:noFill/>
          <a:ln cap="flat" cmpd="sng" w="79375">
            <a:solidFill>
              <a:schemeClr val="accent1"/>
            </a:solidFill>
            <a:prstDash val="solid"/>
            <a:miter lim="800000"/>
            <a:headEnd len="sm" w="sm" type="none"/>
            <a:tailEnd len="sm" w="sm" type="none"/>
          </a:ln>
        </p:spPr>
      </p:cxnSp>
      <p:sp>
        <p:nvSpPr>
          <p:cNvPr id="54" name="Google Shape;54;p217"/>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1" sz="1800">
                <a:solidFill>
                  <a:schemeClr val="accent1"/>
                </a:solidFill>
                <a:latin typeface="Montserrat"/>
                <a:ea typeface="Montserrat"/>
                <a:cs typeface="Montserrat"/>
                <a:sym typeface="Montserrat"/>
              </a:defRPr>
            </a:lvl1pPr>
            <a:lvl2pPr indent="0" lvl="1" marL="0" algn="r">
              <a:spcBef>
                <a:spcPts val="0"/>
              </a:spcBef>
              <a:buNone/>
              <a:defRPr b="1" sz="1800">
                <a:solidFill>
                  <a:schemeClr val="accent1"/>
                </a:solidFill>
                <a:latin typeface="Montserrat"/>
                <a:ea typeface="Montserrat"/>
                <a:cs typeface="Montserrat"/>
                <a:sym typeface="Montserrat"/>
              </a:defRPr>
            </a:lvl2pPr>
            <a:lvl3pPr indent="0" lvl="2" marL="0" algn="r">
              <a:spcBef>
                <a:spcPts val="0"/>
              </a:spcBef>
              <a:buNone/>
              <a:defRPr b="1" sz="1800">
                <a:solidFill>
                  <a:schemeClr val="accent1"/>
                </a:solidFill>
                <a:latin typeface="Montserrat"/>
                <a:ea typeface="Montserrat"/>
                <a:cs typeface="Montserrat"/>
                <a:sym typeface="Montserrat"/>
              </a:defRPr>
            </a:lvl3pPr>
            <a:lvl4pPr indent="0" lvl="3" marL="0" algn="r">
              <a:spcBef>
                <a:spcPts val="0"/>
              </a:spcBef>
              <a:buNone/>
              <a:defRPr b="1" sz="1800">
                <a:solidFill>
                  <a:schemeClr val="accent1"/>
                </a:solidFill>
                <a:latin typeface="Montserrat"/>
                <a:ea typeface="Montserrat"/>
                <a:cs typeface="Montserrat"/>
                <a:sym typeface="Montserrat"/>
              </a:defRPr>
            </a:lvl4pPr>
            <a:lvl5pPr indent="0" lvl="4" marL="0" algn="r">
              <a:spcBef>
                <a:spcPts val="0"/>
              </a:spcBef>
              <a:buNone/>
              <a:defRPr b="1" sz="1800">
                <a:solidFill>
                  <a:schemeClr val="accent1"/>
                </a:solidFill>
                <a:latin typeface="Montserrat"/>
                <a:ea typeface="Montserrat"/>
                <a:cs typeface="Montserrat"/>
                <a:sym typeface="Montserrat"/>
              </a:defRPr>
            </a:lvl5pPr>
            <a:lvl6pPr indent="0" lvl="5" marL="0" algn="r">
              <a:spcBef>
                <a:spcPts val="0"/>
              </a:spcBef>
              <a:buNone/>
              <a:defRPr b="1" sz="1800">
                <a:solidFill>
                  <a:schemeClr val="accent1"/>
                </a:solidFill>
                <a:latin typeface="Montserrat"/>
                <a:ea typeface="Montserrat"/>
                <a:cs typeface="Montserrat"/>
                <a:sym typeface="Montserrat"/>
              </a:defRPr>
            </a:lvl6pPr>
            <a:lvl7pPr indent="0" lvl="6" marL="0" algn="r">
              <a:spcBef>
                <a:spcPts val="0"/>
              </a:spcBef>
              <a:buNone/>
              <a:defRPr b="1" sz="1800">
                <a:solidFill>
                  <a:schemeClr val="accent1"/>
                </a:solidFill>
                <a:latin typeface="Montserrat"/>
                <a:ea typeface="Montserrat"/>
                <a:cs typeface="Montserrat"/>
                <a:sym typeface="Montserrat"/>
              </a:defRPr>
            </a:lvl7pPr>
            <a:lvl8pPr indent="0" lvl="7" marL="0" algn="r">
              <a:spcBef>
                <a:spcPts val="0"/>
              </a:spcBef>
              <a:buNone/>
              <a:defRPr b="1" sz="1800">
                <a:solidFill>
                  <a:schemeClr val="accent1"/>
                </a:solidFill>
                <a:latin typeface="Montserrat"/>
                <a:ea typeface="Montserrat"/>
                <a:cs typeface="Montserrat"/>
                <a:sym typeface="Montserrat"/>
              </a:defRPr>
            </a:lvl8pPr>
            <a:lvl9pPr indent="0" lvl="8" marL="0" algn="r">
              <a:spcBef>
                <a:spcPts val="0"/>
              </a:spcBef>
              <a:buNone/>
              <a:defRPr b="1" sz="1800">
                <a:solidFill>
                  <a:schemeClr val="accent1"/>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rt + Highlight">
  <p:cSld name="Chart + Highlight">
    <p:spTree>
      <p:nvGrpSpPr>
        <p:cNvPr id="1011" name="Shape 1011"/>
        <p:cNvGrpSpPr/>
        <p:nvPr/>
      </p:nvGrpSpPr>
      <p:grpSpPr>
        <a:xfrm>
          <a:off x="0" y="0"/>
          <a:ext cx="0" cy="0"/>
          <a:chOff x="0" y="0"/>
          <a:chExt cx="0" cy="0"/>
        </a:xfrm>
      </p:grpSpPr>
      <p:sp>
        <p:nvSpPr>
          <p:cNvPr id="1012" name="Google Shape;1012;p262"/>
          <p:cNvSpPr/>
          <p:nvPr/>
        </p:nvSpPr>
        <p:spPr>
          <a:xfrm>
            <a:off x="0" y="6126479"/>
            <a:ext cx="12192000" cy="738099"/>
          </a:xfrm>
          <a:prstGeom prst="rect">
            <a:avLst/>
          </a:prstGeom>
          <a:gradFill>
            <a:gsLst>
              <a:gs pos="0">
                <a:schemeClr val="accent1"/>
              </a:gs>
              <a:gs pos="100000">
                <a:schemeClr val="accent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1013" name="Google Shape;1013;p262"/>
          <p:cNvSpPr txBox="1"/>
          <p:nvPr>
            <p:ph type="title"/>
          </p:nvPr>
        </p:nvSpPr>
        <p:spPr>
          <a:xfrm>
            <a:off x="636608" y="365125"/>
            <a:ext cx="5879776" cy="861791"/>
          </a:xfrm>
          <a:prstGeom prst="rect">
            <a:avLst/>
          </a:prstGeom>
          <a:noFill/>
          <a:ln>
            <a:noFill/>
          </a:ln>
        </p:spPr>
        <p:txBody>
          <a:bodyPr anchorCtr="0" anchor="b" bIns="0" lIns="0" spcFirstLastPara="1" rIns="0" wrap="square" tIns="0">
            <a:normAutofit/>
          </a:bodyPr>
          <a:lstStyle>
            <a:lvl1pPr lvl="0" algn="l">
              <a:lnSpc>
                <a:spcPct val="90000"/>
              </a:lnSpc>
              <a:spcBef>
                <a:spcPts val="0"/>
              </a:spcBef>
              <a:spcAft>
                <a:spcPts val="0"/>
              </a:spcAft>
              <a:buClr>
                <a:schemeClr val="accent1"/>
              </a:buClr>
              <a:buSzPts val="3600"/>
              <a:buFont typeface="Montserrat"/>
              <a:buNone/>
              <a:defRPr>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14" name="Google Shape;1014;p262"/>
          <p:cNvSpPr txBox="1"/>
          <p:nvPr>
            <p:ph idx="11" type="ftr"/>
          </p:nvPr>
        </p:nvSpPr>
        <p:spPr>
          <a:xfrm>
            <a:off x="636608" y="6272936"/>
            <a:ext cx="8332132" cy="365125"/>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15" name="Google Shape;1015;p262"/>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1" sz="1800">
                <a:solidFill>
                  <a:schemeClr val="lt1"/>
                </a:solidFill>
                <a:latin typeface="Montserrat"/>
                <a:ea typeface="Montserrat"/>
                <a:cs typeface="Montserrat"/>
                <a:sym typeface="Montserrat"/>
              </a:defRPr>
            </a:lvl1pPr>
            <a:lvl2pPr indent="0" lvl="1" marL="0" algn="r">
              <a:spcBef>
                <a:spcPts val="0"/>
              </a:spcBef>
              <a:buNone/>
              <a:defRPr b="1" sz="1800">
                <a:solidFill>
                  <a:schemeClr val="lt1"/>
                </a:solidFill>
                <a:latin typeface="Montserrat"/>
                <a:ea typeface="Montserrat"/>
                <a:cs typeface="Montserrat"/>
                <a:sym typeface="Montserrat"/>
              </a:defRPr>
            </a:lvl2pPr>
            <a:lvl3pPr indent="0" lvl="2" marL="0" algn="r">
              <a:spcBef>
                <a:spcPts val="0"/>
              </a:spcBef>
              <a:buNone/>
              <a:defRPr b="1" sz="1800">
                <a:solidFill>
                  <a:schemeClr val="lt1"/>
                </a:solidFill>
                <a:latin typeface="Montserrat"/>
                <a:ea typeface="Montserrat"/>
                <a:cs typeface="Montserrat"/>
                <a:sym typeface="Montserrat"/>
              </a:defRPr>
            </a:lvl3pPr>
            <a:lvl4pPr indent="0" lvl="3" marL="0" algn="r">
              <a:spcBef>
                <a:spcPts val="0"/>
              </a:spcBef>
              <a:buNone/>
              <a:defRPr b="1" sz="1800">
                <a:solidFill>
                  <a:schemeClr val="lt1"/>
                </a:solidFill>
                <a:latin typeface="Montserrat"/>
                <a:ea typeface="Montserrat"/>
                <a:cs typeface="Montserrat"/>
                <a:sym typeface="Montserrat"/>
              </a:defRPr>
            </a:lvl4pPr>
            <a:lvl5pPr indent="0" lvl="4" marL="0" algn="r">
              <a:spcBef>
                <a:spcPts val="0"/>
              </a:spcBef>
              <a:buNone/>
              <a:defRPr b="1" sz="1800">
                <a:solidFill>
                  <a:schemeClr val="lt1"/>
                </a:solidFill>
                <a:latin typeface="Montserrat"/>
                <a:ea typeface="Montserrat"/>
                <a:cs typeface="Montserrat"/>
                <a:sym typeface="Montserrat"/>
              </a:defRPr>
            </a:lvl5pPr>
            <a:lvl6pPr indent="0" lvl="5" marL="0" algn="r">
              <a:spcBef>
                <a:spcPts val="0"/>
              </a:spcBef>
              <a:buNone/>
              <a:defRPr b="1" sz="1800">
                <a:solidFill>
                  <a:schemeClr val="lt1"/>
                </a:solidFill>
                <a:latin typeface="Montserrat"/>
                <a:ea typeface="Montserrat"/>
                <a:cs typeface="Montserrat"/>
                <a:sym typeface="Montserrat"/>
              </a:defRPr>
            </a:lvl6pPr>
            <a:lvl7pPr indent="0" lvl="6" marL="0" algn="r">
              <a:spcBef>
                <a:spcPts val="0"/>
              </a:spcBef>
              <a:buNone/>
              <a:defRPr b="1" sz="1800">
                <a:solidFill>
                  <a:schemeClr val="lt1"/>
                </a:solidFill>
                <a:latin typeface="Montserrat"/>
                <a:ea typeface="Montserrat"/>
                <a:cs typeface="Montserrat"/>
                <a:sym typeface="Montserrat"/>
              </a:defRPr>
            </a:lvl7pPr>
            <a:lvl8pPr indent="0" lvl="7" marL="0" algn="r">
              <a:spcBef>
                <a:spcPts val="0"/>
              </a:spcBef>
              <a:buNone/>
              <a:defRPr b="1" sz="1800">
                <a:solidFill>
                  <a:schemeClr val="lt1"/>
                </a:solidFill>
                <a:latin typeface="Montserrat"/>
                <a:ea typeface="Montserrat"/>
                <a:cs typeface="Montserrat"/>
                <a:sym typeface="Montserrat"/>
              </a:defRPr>
            </a:lvl8pPr>
            <a:lvl9pPr indent="0" lvl="8" marL="0" algn="r">
              <a:spcBef>
                <a:spcPts val="0"/>
              </a:spcBef>
              <a:buNone/>
              <a:defRPr b="1" sz="1800">
                <a:solidFill>
                  <a:schemeClr val="lt1"/>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PH"/>
              <a:t>‹#›</a:t>
            </a:fld>
            <a:endParaRPr/>
          </a:p>
        </p:txBody>
      </p:sp>
      <p:sp>
        <p:nvSpPr>
          <p:cNvPr id="1016" name="Google Shape;1016;p262"/>
          <p:cNvSpPr txBox="1"/>
          <p:nvPr>
            <p:ph idx="1" type="body"/>
          </p:nvPr>
        </p:nvSpPr>
        <p:spPr>
          <a:xfrm>
            <a:off x="636756" y="1789470"/>
            <a:ext cx="5879792" cy="431762"/>
          </a:xfrm>
          <a:prstGeom prst="rect">
            <a:avLst/>
          </a:prstGeom>
          <a:noFill/>
          <a:ln>
            <a:noFill/>
          </a:ln>
        </p:spPr>
        <p:txBody>
          <a:bodyPr anchorCtr="0" anchor="b" bIns="0" lIns="0" spcFirstLastPara="1" rIns="0" wrap="square" tIns="0">
            <a:normAutofit/>
          </a:bodyPr>
          <a:lstStyle>
            <a:lvl1pPr indent="-228600" lvl="0" marL="457200" algn="l">
              <a:lnSpc>
                <a:spcPct val="90000"/>
              </a:lnSpc>
              <a:spcBef>
                <a:spcPts val="1000"/>
              </a:spcBef>
              <a:spcAft>
                <a:spcPts val="0"/>
              </a:spcAft>
              <a:buSzPts val="2000"/>
              <a:buNone/>
              <a:defRPr sz="20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017" name="Google Shape;1017;p262"/>
          <p:cNvCxnSpPr/>
          <p:nvPr/>
        </p:nvCxnSpPr>
        <p:spPr>
          <a:xfrm>
            <a:off x="636754" y="2292096"/>
            <a:ext cx="5879793" cy="0"/>
          </a:xfrm>
          <a:prstGeom prst="straightConnector1">
            <a:avLst/>
          </a:prstGeom>
          <a:noFill/>
          <a:ln cap="flat" cmpd="sng" w="25400">
            <a:solidFill>
              <a:schemeClr val="accent1"/>
            </a:solidFill>
            <a:prstDash val="solid"/>
            <a:miter lim="800000"/>
            <a:headEnd len="sm" w="sm" type="none"/>
            <a:tailEnd len="sm" w="sm" type="none"/>
          </a:ln>
        </p:spPr>
      </p:cxnSp>
      <p:sp>
        <p:nvSpPr>
          <p:cNvPr id="1018" name="Google Shape;1018;p262"/>
          <p:cNvSpPr txBox="1"/>
          <p:nvPr>
            <p:ph idx="2" type="body"/>
          </p:nvPr>
        </p:nvSpPr>
        <p:spPr>
          <a:xfrm>
            <a:off x="636592" y="2368800"/>
            <a:ext cx="5879880" cy="335861"/>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200"/>
              <a:buNone/>
              <a:defRPr sz="1200"/>
            </a:lvl1pPr>
            <a:lvl2pPr indent="-228600" lvl="1" marL="914400" algn="l">
              <a:lnSpc>
                <a:spcPct val="90000"/>
              </a:lnSpc>
              <a:spcBef>
                <a:spcPts val="500"/>
              </a:spcBef>
              <a:spcAft>
                <a:spcPts val="0"/>
              </a:spcAft>
              <a:buSzPts val="1200"/>
              <a:buNone/>
              <a:defRPr sz="1200"/>
            </a:lvl2pPr>
            <a:lvl3pPr indent="-304800" lvl="2" marL="1371600" algn="l">
              <a:lnSpc>
                <a:spcPct val="90000"/>
              </a:lnSpc>
              <a:spcBef>
                <a:spcPts val="500"/>
              </a:spcBef>
              <a:spcAft>
                <a:spcPts val="0"/>
              </a:spcAft>
              <a:buSzPts val="1200"/>
              <a:buChar char="•"/>
              <a:defRPr sz="1200"/>
            </a:lvl3pPr>
            <a:lvl4pPr indent="-304800" lvl="3" marL="1828800" algn="l">
              <a:lnSpc>
                <a:spcPct val="90000"/>
              </a:lnSpc>
              <a:spcBef>
                <a:spcPts val="500"/>
              </a:spcBef>
              <a:spcAft>
                <a:spcPts val="0"/>
              </a:spcAft>
              <a:buSzPts val="1200"/>
              <a:buChar char="•"/>
              <a:defRPr sz="1200"/>
            </a:lvl4pPr>
            <a:lvl5pPr indent="-304800" lvl="4" marL="2286000" algn="l">
              <a:lnSpc>
                <a:spcPct val="90000"/>
              </a:lnSpc>
              <a:spcBef>
                <a:spcPts val="500"/>
              </a:spcBef>
              <a:spcAft>
                <a:spcPts val="0"/>
              </a:spcAft>
              <a:buSzPts val="1200"/>
              <a:buChar char="•"/>
              <a:defRPr sz="12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19" name="Google Shape;1019;p262"/>
          <p:cNvSpPr/>
          <p:nvPr>
            <p:ph idx="3" type="chart"/>
          </p:nvPr>
        </p:nvSpPr>
        <p:spPr>
          <a:xfrm>
            <a:off x="636592" y="2781364"/>
            <a:ext cx="5879792" cy="3009836"/>
          </a:xfrm>
          <a:prstGeom prst="rect">
            <a:avLst/>
          </a:prstGeom>
          <a:noFill/>
          <a:ln>
            <a:noFill/>
          </a:ln>
        </p:spPr>
        <p:txBody>
          <a:bodyPr anchorCtr="0" anchor="t" bIns="0" lIns="0" spcFirstLastPara="1" rIns="0" wrap="square" tIns="0">
            <a:normAutofit/>
          </a:bodyPr>
          <a:lstStyle>
            <a:lvl1pPr lvl="0" marR="0" rtl="0" algn="l">
              <a:lnSpc>
                <a:spcPct val="90000"/>
              </a:lnSpc>
              <a:spcBef>
                <a:spcPts val="1000"/>
              </a:spcBef>
              <a:spcAft>
                <a:spcPts val="0"/>
              </a:spcAft>
              <a:buClr>
                <a:schemeClr val="accent1"/>
              </a:buClr>
              <a:buSzPts val="2800"/>
              <a:buFont typeface="Arial"/>
              <a:buNone/>
              <a:defRPr b="0" i="0" sz="2800" u="none" cap="none" strike="noStrike">
                <a:solidFill>
                  <a:schemeClr val="dk1"/>
                </a:solidFill>
                <a:latin typeface="Montserrat"/>
                <a:ea typeface="Montserrat"/>
                <a:cs typeface="Montserrat"/>
                <a:sym typeface="Montserrat"/>
              </a:defRPr>
            </a:lvl1pPr>
            <a:lvl2pPr lvl="1" marR="0" rtl="0" algn="l">
              <a:lnSpc>
                <a:spcPct val="90000"/>
              </a:lnSpc>
              <a:spcBef>
                <a:spcPts val="500"/>
              </a:spcBef>
              <a:spcAft>
                <a:spcPts val="0"/>
              </a:spcAft>
              <a:buClr>
                <a:schemeClr val="accent1"/>
              </a:buClr>
              <a:buSzPts val="2400"/>
              <a:buFont typeface="Arial"/>
              <a:buChar char="•"/>
              <a:defRPr b="0" i="0" sz="2400" u="none" cap="none" strike="noStrike">
                <a:solidFill>
                  <a:schemeClr val="dk1"/>
                </a:solidFill>
                <a:latin typeface="Montserrat"/>
                <a:ea typeface="Montserrat"/>
                <a:cs typeface="Montserrat"/>
                <a:sym typeface="Montserrat"/>
              </a:defRPr>
            </a:lvl2pPr>
            <a:lvl3pPr lvl="2" marR="0" rtl="0" algn="l">
              <a:lnSpc>
                <a:spcPct val="90000"/>
              </a:lnSpc>
              <a:spcBef>
                <a:spcPts val="500"/>
              </a:spcBef>
              <a:spcAft>
                <a:spcPts val="0"/>
              </a:spcAft>
              <a:buClr>
                <a:schemeClr val="accent1"/>
              </a:buClr>
              <a:buSzPts val="2000"/>
              <a:buFont typeface="Arial"/>
              <a:buChar char="•"/>
              <a:defRPr b="0" i="0" sz="2000" u="none" cap="none" strike="noStrike">
                <a:solidFill>
                  <a:schemeClr val="dk1"/>
                </a:solidFill>
                <a:latin typeface="Montserrat"/>
                <a:ea typeface="Montserrat"/>
                <a:cs typeface="Montserrat"/>
                <a:sym typeface="Montserrat"/>
              </a:defRPr>
            </a:lvl3pPr>
            <a:lvl4pPr lvl="3" marR="0" rtl="0" algn="l">
              <a:lnSpc>
                <a:spcPct val="90000"/>
              </a:lnSpc>
              <a:spcBef>
                <a:spcPts val="500"/>
              </a:spcBef>
              <a:spcAft>
                <a:spcPts val="0"/>
              </a:spcAft>
              <a:buClr>
                <a:schemeClr val="accent1"/>
              </a:buClr>
              <a:buSzPts val="1800"/>
              <a:buFont typeface="Arial"/>
              <a:buChar char="•"/>
              <a:defRPr b="0" i="0" sz="1800" u="none" cap="none" strike="noStrike">
                <a:solidFill>
                  <a:schemeClr val="dk1"/>
                </a:solidFill>
                <a:latin typeface="Montserrat"/>
                <a:ea typeface="Montserrat"/>
                <a:cs typeface="Montserrat"/>
                <a:sym typeface="Montserrat"/>
              </a:defRPr>
            </a:lvl4pPr>
            <a:lvl5pPr lvl="4" marR="0" rtl="0" algn="l">
              <a:lnSpc>
                <a:spcPct val="90000"/>
              </a:lnSpc>
              <a:spcBef>
                <a:spcPts val="500"/>
              </a:spcBef>
              <a:spcAft>
                <a:spcPts val="0"/>
              </a:spcAft>
              <a:buClr>
                <a:schemeClr val="accent1"/>
              </a:buClr>
              <a:buSzPts val="1800"/>
              <a:buFont typeface="Arial"/>
              <a:buChar char="•"/>
              <a:defRPr b="0" i="0" sz="1800" u="none" cap="none" strike="noStrike">
                <a:solidFill>
                  <a:schemeClr val="dk1"/>
                </a:solidFill>
                <a:latin typeface="Montserrat"/>
                <a:ea typeface="Montserrat"/>
                <a:cs typeface="Montserrat"/>
                <a:sym typeface="Montserrat"/>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9pPr>
          </a:lstStyle>
          <a:p/>
        </p:txBody>
      </p:sp>
      <p:sp>
        <p:nvSpPr>
          <p:cNvPr id="1020" name="Google Shape;1020;p262"/>
          <p:cNvSpPr/>
          <p:nvPr/>
        </p:nvSpPr>
        <p:spPr>
          <a:xfrm>
            <a:off x="7040880" y="-1"/>
            <a:ext cx="5151120" cy="612647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grpSp>
        <p:nvGrpSpPr>
          <p:cNvPr id="1021" name="Google Shape;1021;p262"/>
          <p:cNvGrpSpPr/>
          <p:nvPr/>
        </p:nvGrpSpPr>
        <p:grpSpPr>
          <a:xfrm>
            <a:off x="7251774" y="0"/>
            <a:ext cx="4940226" cy="6126476"/>
            <a:chOff x="-11592111" y="-5008880"/>
            <a:chExt cx="12244718" cy="6858000"/>
          </a:xfrm>
        </p:grpSpPr>
        <p:sp>
          <p:nvSpPr>
            <p:cNvPr id="1022" name="Google Shape;1022;p262"/>
            <p:cNvSpPr/>
            <p:nvPr/>
          </p:nvSpPr>
          <p:spPr>
            <a:xfrm>
              <a:off x="-9627395" y="-5008880"/>
              <a:ext cx="10280002" cy="6858000"/>
            </a:xfrm>
            <a:custGeom>
              <a:rect b="b" l="l" r="r" t="t"/>
              <a:pathLst>
                <a:path extrusionOk="0" h="6858000" w="6670747">
                  <a:moveTo>
                    <a:pt x="1726077" y="0"/>
                  </a:moveTo>
                  <a:lnTo>
                    <a:pt x="6670747" y="0"/>
                  </a:lnTo>
                  <a:lnTo>
                    <a:pt x="6512753" y="165715"/>
                  </a:lnTo>
                  <a:cubicBezTo>
                    <a:pt x="5729388" y="1027608"/>
                    <a:pt x="5251939" y="2172547"/>
                    <a:pt x="5251939" y="3429000"/>
                  </a:cubicBezTo>
                  <a:cubicBezTo>
                    <a:pt x="5251939" y="4685453"/>
                    <a:pt x="5729388" y="5830392"/>
                    <a:pt x="6512753" y="6692285"/>
                  </a:cubicBezTo>
                  <a:lnTo>
                    <a:pt x="6670747" y="6858000"/>
                  </a:lnTo>
                  <a:lnTo>
                    <a:pt x="1160644" y="6858000"/>
                  </a:lnTo>
                  <a:lnTo>
                    <a:pt x="1108270" y="6797538"/>
                  </a:lnTo>
                  <a:cubicBezTo>
                    <a:pt x="415911" y="5958592"/>
                    <a:pt x="0" y="4883044"/>
                    <a:pt x="0" y="3710354"/>
                  </a:cubicBezTo>
                  <a:cubicBezTo>
                    <a:pt x="0" y="2286374"/>
                    <a:pt x="613256" y="1005627"/>
                    <a:pt x="1590069" y="117814"/>
                  </a:cubicBezTo>
                  <a:lnTo>
                    <a:pt x="1726077" y="0"/>
                  </a:lnTo>
                  <a:close/>
                </a:path>
              </a:pathLst>
            </a:custGeom>
            <a:gradFill>
              <a:gsLst>
                <a:gs pos="0">
                  <a:srgbClr val="5E2EAC">
                    <a:alpha val="52156"/>
                  </a:srgbClr>
                </a:gs>
                <a:gs pos="39000">
                  <a:srgbClr val="8554D1">
                    <a:alpha val="0"/>
                  </a:srgbClr>
                </a:gs>
                <a:gs pos="100000">
                  <a:srgbClr val="33195D">
                    <a:alpha val="14117"/>
                  </a:srgbClr>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PH" sz="1800">
                  <a:solidFill>
                    <a:schemeClr val="lt1"/>
                  </a:solidFill>
                  <a:latin typeface="Montserrat"/>
                  <a:ea typeface="Montserrat"/>
                  <a:cs typeface="Montserrat"/>
                  <a:sym typeface="Montserrat"/>
                </a:rPr>
                <a:t> </a:t>
              </a:r>
              <a:endParaRPr sz="1800">
                <a:solidFill>
                  <a:schemeClr val="lt1"/>
                </a:solidFill>
                <a:latin typeface="Montserrat"/>
                <a:ea typeface="Montserrat"/>
                <a:cs typeface="Montserrat"/>
                <a:sym typeface="Montserrat"/>
              </a:endParaRPr>
            </a:p>
          </p:txBody>
        </p:sp>
        <p:sp>
          <p:nvSpPr>
            <p:cNvPr id="1023" name="Google Shape;1023;p262"/>
            <p:cNvSpPr/>
            <p:nvPr/>
          </p:nvSpPr>
          <p:spPr>
            <a:xfrm>
              <a:off x="-11592111" y="-5008880"/>
              <a:ext cx="11094720" cy="6858000"/>
            </a:xfrm>
            <a:custGeom>
              <a:rect b="b" l="l" r="r" t="t"/>
              <a:pathLst>
                <a:path extrusionOk="0" h="6858000" w="6670747">
                  <a:moveTo>
                    <a:pt x="1726077" y="0"/>
                  </a:moveTo>
                  <a:lnTo>
                    <a:pt x="6670747" y="0"/>
                  </a:lnTo>
                  <a:lnTo>
                    <a:pt x="6512753" y="165715"/>
                  </a:lnTo>
                  <a:cubicBezTo>
                    <a:pt x="5729388" y="1027608"/>
                    <a:pt x="5251939" y="2172547"/>
                    <a:pt x="5251939" y="3429000"/>
                  </a:cubicBezTo>
                  <a:cubicBezTo>
                    <a:pt x="5251939" y="4685453"/>
                    <a:pt x="5729388" y="5830392"/>
                    <a:pt x="6512753" y="6692285"/>
                  </a:cubicBezTo>
                  <a:lnTo>
                    <a:pt x="6670747" y="6858000"/>
                  </a:lnTo>
                  <a:lnTo>
                    <a:pt x="1160644" y="6858000"/>
                  </a:lnTo>
                  <a:lnTo>
                    <a:pt x="1108270" y="6797538"/>
                  </a:lnTo>
                  <a:cubicBezTo>
                    <a:pt x="415911" y="5958592"/>
                    <a:pt x="0" y="4883044"/>
                    <a:pt x="0" y="3710354"/>
                  </a:cubicBezTo>
                  <a:cubicBezTo>
                    <a:pt x="0" y="2286374"/>
                    <a:pt x="613256" y="1005627"/>
                    <a:pt x="1590069" y="117814"/>
                  </a:cubicBezTo>
                  <a:lnTo>
                    <a:pt x="1726077" y="0"/>
                  </a:lnTo>
                  <a:close/>
                </a:path>
              </a:pathLst>
            </a:custGeom>
            <a:gradFill>
              <a:gsLst>
                <a:gs pos="0">
                  <a:srgbClr val="5E2EAC">
                    <a:alpha val="34901"/>
                  </a:srgbClr>
                </a:gs>
                <a:gs pos="39000">
                  <a:srgbClr val="8554D1">
                    <a:alpha val="0"/>
                  </a:srgbClr>
                </a:gs>
                <a:gs pos="100000">
                  <a:srgbClr val="33195D">
                    <a:alpha val="20000"/>
                  </a:srgbClr>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PH" sz="1800">
                  <a:solidFill>
                    <a:schemeClr val="lt1"/>
                  </a:solidFill>
                  <a:latin typeface="Montserrat"/>
                  <a:ea typeface="Montserrat"/>
                  <a:cs typeface="Montserrat"/>
                  <a:sym typeface="Montserrat"/>
                </a:rPr>
                <a:t> </a:t>
              </a:r>
              <a:endParaRPr sz="1800">
                <a:solidFill>
                  <a:schemeClr val="lt1"/>
                </a:solidFill>
                <a:latin typeface="Montserrat"/>
                <a:ea typeface="Montserrat"/>
                <a:cs typeface="Montserrat"/>
                <a:sym typeface="Montserrat"/>
              </a:endParaRPr>
            </a:p>
          </p:txBody>
        </p:sp>
      </p:gr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Content Slide">
  <p:cSld name="Title + Content Slide">
    <p:spTree>
      <p:nvGrpSpPr>
        <p:cNvPr id="1024" name="Shape 1024"/>
        <p:cNvGrpSpPr/>
        <p:nvPr/>
      </p:nvGrpSpPr>
      <p:grpSpPr>
        <a:xfrm>
          <a:off x="0" y="0"/>
          <a:ext cx="0" cy="0"/>
          <a:chOff x="0" y="0"/>
          <a:chExt cx="0" cy="0"/>
        </a:xfrm>
      </p:grpSpPr>
      <p:sp>
        <p:nvSpPr>
          <p:cNvPr id="1025" name="Google Shape;1025;p263"/>
          <p:cNvSpPr/>
          <p:nvPr/>
        </p:nvSpPr>
        <p:spPr>
          <a:xfrm>
            <a:off x="0" y="6126479"/>
            <a:ext cx="12192000" cy="738099"/>
          </a:xfrm>
          <a:prstGeom prst="rect">
            <a:avLst/>
          </a:prstGeom>
          <a:gradFill>
            <a:gsLst>
              <a:gs pos="0">
                <a:schemeClr val="accent1"/>
              </a:gs>
              <a:gs pos="100000">
                <a:schemeClr val="accent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1026" name="Google Shape;1026;p263"/>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lvl1pPr lvl="0" algn="l">
              <a:lnSpc>
                <a:spcPct val="90000"/>
              </a:lnSpc>
              <a:spcBef>
                <a:spcPts val="0"/>
              </a:spcBef>
              <a:spcAft>
                <a:spcPts val="0"/>
              </a:spcAft>
              <a:buClr>
                <a:schemeClr val="accent1"/>
              </a:buClr>
              <a:buSzPts val="3600"/>
              <a:buFont typeface="Montserrat"/>
              <a:buNone/>
              <a:defRPr>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27" name="Google Shape;1027;p263"/>
          <p:cNvSpPr txBox="1"/>
          <p:nvPr>
            <p:ph idx="11" type="ftr"/>
          </p:nvPr>
        </p:nvSpPr>
        <p:spPr>
          <a:xfrm>
            <a:off x="636608" y="6272936"/>
            <a:ext cx="8332132" cy="365125"/>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28" name="Google Shape;1028;p263"/>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1" sz="1800">
                <a:solidFill>
                  <a:schemeClr val="lt1"/>
                </a:solidFill>
                <a:latin typeface="Montserrat"/>
                <a:ea typeface="Montserrat"/>
                <a:cs typeface="Montserrat"/>
                <a:sym typeface="Montserrat"/>
              </a:defRPr>
            </a:lvl1pPr>
            <a:lvl2pPr indent="0" lvl="1" marL="0" algn="r">
              <a:spcBef>
                <a:spcPts val="0"/>
              </a:spcBef>
              <a:buNone/>
              <a:defRPr b="1" sz="1800">
                <a:solidFill>
                  <a:schemeClr val="lt1"/>
                </a:solidFill>
                <a:latin typeface="Montserrat"/>
                <a:ea typeface="Montserrat"/>
                <a:cs typeface="Montserrat"/>
                <a:sym typeface="Montserrat"/>
              </a:defRPr>
            </a:lvl2pPr>
            <a:lvl3pPr indent="0" lvl="2" marL="0" algn="r">
              <a:spcBef>
                <a:spcPts val="0"/>
              </a:spcBef>
              <a:buNone/>
              <a:defRPr b="1" sz="1800">
                <a:solidFill>
                  <a:schemeClr val="lt1"/>
                </a:solidFill>
                <a:latin typeface="Montserrat"/>
                <a:ea typeface="Montserrat"/>
                <a:cs typeface="Montserrat"/>
                <a:sym typeface="Montserrat"/>
              </a:defRPr>
            </a:lvl3pPr>
            <a:lvl4pPr indent="0" lvl="3" marL="0" algn="r">
              <a:spcBef>
                <a:spcPts val="0"/>
              </a:spcBef>
              <a:buNone/>
              <a:defRPr b="1" sz="1800">
                <a:solidFill>
                  <a:schemeClr val="lt1"/>
                </a:solidFill>
                <a:latin typeface="Montserrat"/>
                <a:ea typeface="Montserrat"/>
                <a:cs typeface="Montserrat"/>
                <a:sym typeface="Montserrat"/>
              </a:defRPr>
            </a:lvl4pPr>
            <a:lvl5pPr indent="0" lvl="4" marL="0" algn="r">
              <a:spcBef>
                <a:spcPts val="0"/>
              </a:spcBef>
              <a:buNone/>
              <a:defRPr b="1" sz="1800">
                <a:solidFill>
                  <a:schemeClr val="lt1"/>
                </a:solidFill>
                <a:latin typeface="Montserrat"/>
                <a:ea typeface="Montserrat"/>
                <a:cs typeface="Montserrat"/>
                <a:sym typeface="Montserrat"/>
              </a:defRPr>
            </a:lvl5pPr>
            <a:lvl6pPr indent="0" lvl="5" marL="0" algn="r">
              <a:spcBef>
                <a:spcPts val="0"/>
              </a:spcBef>
              <a:buNone/>
              <a:defRPr b="1" sz="1800">
                <a:solidFill>
                  <a:schemeClr val="lt1"/>
                </a:solidFill>
                <a:latin typeface="Montserrat"/>
                <a:ea typeface="Montserrat"/>
                <a:cs typeface="Montserrat"/>
                <a:sym typeface="Montserrat"/>
              </a:defRPr>
            </a:lvl6pPr>
            <a:lvl7pPr indent="0" lvl="6" marL="0" algn="r">
              <a:spcBef>
                <a:spcPts val="0"/>
              </a:spcBef>
              <a:buNone/>
              <a:defRPr b="1" sz="1800">
                <a:solidFill>
                  <a:schemeClr val="lt1"/>
                </a:solidFill>
                <a:latin typeface="Montserrat"/>
                <a:ea typeface="Montserrat"/>
                <a:cs typeface="Montserrat"/>
                <a:sym typeface="Montserrat"/>
              </a:defRPr>
            </a:lvl7pPr>
            <a:lvl8pPr indent="0" lvl="7" marL="0" algn="r">
              <a:spcBef>
                <a:spcPts val="0"/>
              </a:spcBef>
              <a:buNone/>
              <a:defRPr b="1" sz="1800">
                <a:solidFill>
                  <a:schemeClr val="lt1"/>
                </a:solidFill>
                <a:latin typeface="Montserrat"/>
                <a:ea typeface="Montserrat"/>
                <a:cs typeface="Montserrat"/>
                <a:sym typeface="Montserrat"/>
              </a:defRPr>
            </a:lvl8pPr>
            <a:lvl9pPr indent="0" lvl="8" marL="0" algn="r">
              <a:spcBef>
                <a:spcPts val="0"/>
              </a:spcBef>
              <a:buNone/>
              <a:defRPr b="1" sz="1800">
                <a:solidFill>
                  <a:schemeClr val="lt1"/>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PH"/>
              <a:t>‹#›</a:t>
            </a:fld>
            <a:endParaRPr/>
          </a:p>
        </p:txBody>
      </p:sp>
      <p:sp>
        <p:nvSpPr>
          <p:cNvPr id="1029" name="Google Shape;1029;p263"/>
          <p:cNvSpPr txBox="1"/>
          <p:nvPr>
            <p:ph idx="1" type="body"/>
          </p:nvPr>
        </p:nvSpPr>
        <p:spPr>
          <a:xfrm>
            <a:off x="636608" y="1825625"/>
            <a:ext cx="10918784" cy="4074337"/>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SzPts val="1800"/>
              <a:buChar char="•"/>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o Slides">
  <p:cSld name="Bio Slides">
    <p:spTree>
      <p:nvGrpSpPr>
        <p:cNvPr id="1030" name="Shape 1030"/>
        <p:cNvGrpSpPr/>
        <p:nvPr/>
      </p:nvGrpSpPr>
      <p:grpSpPr>
        <a:xfrm>
          <a:off x="0" y="0"/>
          <a:ext cx="0" cy="0"/>
          <a:chOff x="0" y="0"/>
          <a:chExt cx="0" cy="0"/>
        </a:xfrm>
      </p:grpSpPr>
      <p:sp>
        <p:nvSpPr>
          <p:cNvPr id="1031" name="Google Shape;1031;p264"/>
          <p:cNvSpPr/>
          <p:nvPr/>
        </p:nvSpPr>
        <p:spPr>
          <a:xfrm>
            <a:off x="-1" y="0"/>
            <a:ext cx="2568453"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grpSp>
        <p:nvGrpSpPr>
          <p:cNvPr id="1032" name="Google Shape;1032;p264"/>
          <p:cNvGrpSpPr/>
          <p:nvPr/>
        </p:nvGrpSpPr>
        <p:grpSpPr>
          <a:xfrm>
            <a:off x="92597" y="0"/>
            <a:ext cx="2416921" cy="6858000"/>
            <a:chOff x="-11592111" y="-5008880"/>
            <a:chExt cx="12244718" cy="6858000"/>
          </a:xfrm>
        </p:grpSpPr>
        <p:sp>
          <p:nvSpPr>
            <p:cNvPr id="1033" name="Google Shape;1033;p264"/>
            <p:cNvSpPr/>
            <p:nvPr/>
          </p:nvSpPr>
          <p:spPr>
            <a:xfrm>
              <a:off x="-9627395" y="-5008880"/>
              <a:ext cx="10280002" cy="6858000"/>
            </a:xfrm>
            <a:custGeom>
              <a:rect b="b" l="l" r="r" t="t"/>
              <a:pathLst>
                <a:path extrusionOk="0" h="6858000" w="6670747">
                  <a:moveTo>
                    <a:pt x="1726077" y="0"/>
                  </a:moveTo>
                  <a:lnTo>
                    <a:pt x="6670747" y="0"/>
                  </a:lnTo>
                  <a:lnTo>
                    <a:pt x="6512753" y="165715"/>
                  </a:lnTo>
                  <a:cubicBezTo>
                    <a:pt x="5729388" y="1027608"/>
                    <a:pt x="5251939" y="2172547"/>
                    <a:pt x="5251939" y="3429000"/>
                  </a:cubicBezTo>
                  <a:cubicBezTo>
                    <a:pt x="5251939" y="4685453"/>
                    <a:pt x="5729388" y="5830392"/>
                    <a:pt x="6512753" y="6692285"/>
                  </a:cubicBezTo>
                  <a:lnTo>
                    <a:pt x="6670747" y="6858000"/>
                  </a:lnTo>
                  <a:lnTo>
                    <a:pt x="1160644" y="6858000"/>
                  </a:lnTo>
                  <a:lnTo>
                    <a:pt x="1108270" y="6797538"/>
                  </a:lnTo>
                  <a:cubicBezTo>
                    <a:pt x="415911" y="5958592"/>
                    <a:pt x="0" y="4883044"/>
                    <a:pt x="0" y="3710354"/>
                  </a:cubicBezTo>
                  <a:cubicBezTo>
                    <a:pt x="0" y="2286374"/>
                    <a:pt x="613256" y="1005627"/>
                    <a:pt x="1590069" y="117814"/>
                  </a:cubicBezTo>
                  <a:lnTo>
                    <a:pt x="1726077" y="0"/>
                  </a:lnTo>
                  <a:close/>
                </a:path>
              </a:pathLst>
            </a:custGeom>
            <a:gradFill>
              <a:gsLst>
                <a:gs pos="0">
                  <a:srgbClr val="5E2EAC">
                    <a:alpha val="52156"/>
                  </a:srgbClr>
                </a:gs>
                <a:gs pos="39000">
                  <a:srgbClr val="8554D1">
                    <a:alpha val="0"/>
                  </a:srgbClr>
                </a:gs>
                <a:gs pos="100000">
                  <a:srgbClr val="33195D">
                    <a:alpha val="41960"/>
                  </a:srgbClr>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PH" sz="1800">
                  <a:solidFill>
                    <a:schemeClr val="lt1"/>
                  </a:solidFill>
                  <a:latin typeface="Montserrat"/>
                  <a:ea typeface="Montserrat"/>
                  <a:cs typeface="Montserrat"/>
                  <a:sym typeface="Montserrat"/>
                </a:rPr>
                <a:t> </a:t>
              </a:r>
              <a:endParaRPr sz="1800">
                <a:solidFill>
                  <a:schemeClr val="lt1"/>
                </a:solidFill>
                <a:latin typeface="Montserrat"/>
                <a:ea typeface="Montserrat"/>
                <a:cs typeface="Montserrat"/>
                <a:sym typeface="Montserrat"/>
              </a:endParaRPr>
            </a:p>
          </p:txBody>
        </p:sp>
        <p:sp>
          <p:nvSpPr>
            <p:cNvPr id="1034" name="Google Shape;1034;p264"/>
            <p:cNvSpPr/>
            <p:nvPr/>
          </p:nvSpPr>
          <p:spPr>
            <a:xfrm>
              <a:off x="-11592111" y="-5008880"/>
              <a:ext cx="11094720" cy="6858000"/>
            </a:xfrm>
            <a:custGeom>
              <a:rect b="b" l="l" r="r" t="t"/>
              <a:pathLst>
                <a:path extrusionOk="0" h="6858000" w="6670747">
                  <a:moveTo>
                    <a:pt x="1726077" y="0"/>
                  </a:moveTo>
                  <a:lnTo>
                    <a:pt x="6670747" y="0"/>
                  </a:lnTo>
                  <a:lnTo>
                    <a:pt x="6512753" y="165715"/>
                  </a:lnTo>
                  <a:cubicBezTo>
                    <a:pt x="5729388" y="1027608"/>
                    <a:pt x="5251939" y="2172547"/>
                    <a:pt x="5251939" y="3429000"/>
                  </a:cubicBezTo>
                  <a:cubicBezTo>
                    <a:pt x="5251939" y="4685453"/>
                    <a:pt x="5729388" y="5830392"/>
                    <a:pt x="6512753" y="6692285"/>
                  </a:cubicBezTo>
                  <a:lnTo>
                    <a:pt x="6670747" y="6858000"/>
                  </a:lnTo>
                  <a:lnTo>
                    <a:pt x="1160644" y="6858000"/>
                  </a:lnTo>
                  <a:lnTo>
                    <a:pt x="1108270" y="6797538"/>
                  </a:lnTo>
                  <a:cubicBezTo>
                    <a:pt x="415911" y="5958592"/>
                    <a:pt x="0" y="4883044"/>
                    <a:pt x="0" y="3710354"/>
                  </a:cubicBezTo>
                  <a:cubicBezTo>
                    <a:pt x="0" y="2286374"/>
                    <a:pt x="613256" y="1005627"/>
                    <a:pt x="1590069" y="117814"/>
                  </a:cubicBezTo>
                  <a:lnTo>
                    <a:pt x="1726077" y="0"/>
                  </a:lnTo>
                  <a:close/>
                </a:path>
              </a:pathLst>
            </a:custGeom>
            <a:gradFill>
              <a:gsLst>
                <a:gs pos="0">
                  <a:srgbClr val="5E2EAC">
                    <a:alpha val="34901"/>
                  </a:srgbClr>
                </a:gs>
                <a:gs pos="39000">
                  <a:srgbClr val="8554D1">
                    <a:alpha val="0"/>
                  </a:srgbClr>
                </a:gs>
                <a:gs pos="100000">
                  <a:srgbClr val="33195D">
                    <a:alpha val="34117"/>
                  </a:srgbClr>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PH" sz="1800">
                  <a:solidFill>
                    <a:schemeClr val="lt1"/>
                  </a:solidFill>
                  <a:latin typeface="Montserrat"/>
                  <a:ea typeface="Montserrat"/>
                  <a:cs typeface="Montserrat"/>
                  <a:sym typeface="Montserrat"/>
                </a:rPr>
                <a:t> </a:t>
              </a:r>
              <a:endParaRPr sz="1800">
                <a:solidFill>
                  <a:schemeClr val="lt1"/>
                </a:solidFill>
                <a:latin typeface="Montserrat"/>
                <a:ea typeface="Montserrat"/>
                <a:cs typeface="Montserrat"/>
                <a:sym typeface="Montserrat"/>
              </a:endParaRPr>
            </a:p>
          </p:txBody>
        </p:sp>
      </p:grpSp>
      <p:sp>
        <p:nvSpPr>
          <p:cNvPr id="1035" name="Google Shape;1035;p264"/>
          <p:cNvSpPr/>
          <p:nvPr/>
        </p:nvSpPr>
        <p:spPr>
          <a:xfrm>
            <a:off x="0" y="6126479"/>
            <a:ext cx="12192000" cy="738099"/>
          </a:xfrm>
          <a:prstGeom prst="rect">
            <a:avLst/>
          </a:prstGeom>
          <a:gradFill>
            <a:gsLst>
              <a:gs pos="0">
                <a:schemeClr val="accent1"/>
              </a:gs>
              <a:gs pos="100000">
                <a:schemeClr val="accent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1036" name="Google Shape;1036;p264"/>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1" sz="1800">
                <a:solidFill>
                  <a:schemeClr val="lt1"/>
                </a:solidFill>
                <a:latin typeface="Montserrat"/>
                <a:ea typeface="Montserrat"/>
                <a:cs typeface="Montserrat"/>
                <a:sym typeface="Montserrat"/>
              </a:defRPr>
            </a:lvl1pPr>
            <a:lvl2pPr indent="0" lvl="1" marL="0" algn="r">
              <a:spcBef>
                <a:spcPts val="0"/>
              </a:spcBef>
              <a:buNone/>
              <a:defRPr b="1" sz="1800">
                <a:solidFill>
                  <a:schemeClr val="lt1"/>
                </a:solidFill>
                <a:latin typeface="Montserrat"/>
                <a:ea typeface="Montserrat"/>
                <a:cs typeface="Montserrat"/>
                <a:sym typeface="Montserrat"/>
              </a:defRPr>
            </a:lvl2pPr>
            <a:lvl3pPr indent="0" lvl="2" marL="0" algn="r">
              <a:spcBef>
                <a:spcPts val="0"/>
              </a:spcBef>
              <a:buNone/>
              <a:defRPr b="1" sz="1800">
                <a:solidFill>
                  <a:schemeClr val="lt1"/>
                </a:solidFill>
                <a:latin typeface="Montserrat"/>
                <a:ea typeface="Montserrat"/>
                <a:cs typeface="Montserrat"/>
                <a:sym typeface="Montserrat"/>
              </a:defRPr>
            </a:lvl3pPr>
            <a:lvl4pPr indent="0" lvl="3" marL="0" algn="r">
              <a:spcBef>
                <a:spcPts val="0"/>
              </a:spcBef>
              <a:buNone/>
              <a:defRPr b="1" sz="1800">
                <a:solidFill>
                  <a:schemeClr val="lt1"/>
                </a:solidFill>
                <a:latin typeface="Montserrat"/>
                <a:ea typeface="Montserrat"/>
                <a:cs typeface="Montserrat"/>
                <a:sym typeface="Montserrat"/>
              </a:defRPr>
            </a:lvl4pPr>
            <a:lvl5pPr indent="0" lvl="4" marL="0" algn="r">
              <a:spcBef>
                <a:spcPts val="0"/>
              </a:spcBef>
              <a:buNone/>
              <a:defRPr b="1" sz="1800">
                <a:solidFill>
                  <a:schemeClr val="lt1"/>
                </a:solidFill>
                <a:latin typeface="Montserrat"/>
                <a:ea typeface="Montserrat"/>
                <a:cs typeface="Montserrat"/>
                <a:sym typeface="Montserrat"/>
              </a:defRPr>
            </a:lvl5pPr>
            <a:lvl6pPr indent="0" lvl="5" marL="0" algn="r">
              <a:spcBef>
                <a:spcPts val="0"/>
              </a:spcBef>
              <a:buNone/>
              <a:defRPr b="1" sz="1800">
                <a:solidFill>
                  <a:schemeClr val="lt1"/>
                </a:solidFill>
                <a:latin typeface="Montserrat"/>
                <a:ea typeface="Montserrat"/>
                <a:cs typeface="Montserrat"/>
                <a:sym typeface="Montserrat"/>
              </a:defRPr>
            </a:lvl6pPr>
            <a:lvl7pPr indent="0" lvl="6" marL="0" algn="r">
              <a:spcBef>
                <a:spcPts val="0"/>
              </a:spcBef>
              <a:buNone/>
              <a:defRPr b="1" sz="1800">
                <a:solidFill>
                  <a:schemeClr val="lt1"/>
                </a:solidFill>
                <a:latin typeface="Montserrat"/>
                <a:ea typeface="Montserrat"/>
                <a:cs typeface="Montserrat"/>
                <a:sym typeface="Montserrat"/>
              </a:defRPr>
            </a:lvl7pPr>
            <a:lvl8pPr indent="0" lvl="7" marL="0" algn="r">
              <a:spcBef>
                <a:spcPts val="0"/>
              </a:spcBef>
              <a:buNone/>
              <a:defRPr b="1" sz="1800">
                <a:solidFill>
                  <a:schemeClr val="lt1"/>
                </a:solidFill>
                <a:latin typeface="Montserrat"/>
                <a:ea typeface="Montserrat"/>
                <a:cs typeface="Montserrat"/>
                <a:sym typeface="Montserrat"/>
              </a:defRPr>
            </a:lvl8pPr>
            <a:lvl9pPr indent="0" lvl="8" marL="0" algn="r">
              <a:spcBef>
                <a:spcPts val="0"/>
              </a:spcBef>
              <a:buNone/>
              <a:defRPr b="1" sz="1800">
                <a:solidFill>
                  <a:schemeClr val="lt1"/>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PH"/>
              <a:t>‹#›</a:t>
            </a:fld>
            <a:endParaRPr/>
          </a:p>
        </p:txBody>
      </p:sp>
      <p:sp>
        <p:nvSpPr>
          <p:cNvPr id="1037" name="Google Shape;1037;p264"/>
          <p:cNvSpPr txBox="1"/>
          <p:nvPr>
            <p:ph idx="1" type="body"/>
          </p:nvPr>
        </p:nvSpPr>
        <p:spPr>
          <a:xfrm>
            <a:off x="370240" y="2887104"/>
            <a:ext cx="1864764" cy="365125"/>
          </a:xfrm>
          <a:prstGeom prst="rect">
            <a:avLst/>
          </a:prstGeom>
          <a:noFill/>
          <a:ln>
            <a:noFill/>
          </a:ln>
        </p:spPr>
        <p:txBody>
          <a:bodyPr anchorCtr="0" anchor="b" bIns="0" lIns="0" spcFirstLastPara="1" rIns="0" wrap="square" tIns="0">
            <a:normAutofit/>
          </a:bodyPr>
          <a:lstStyle>
            <a:lvl1pPr indent="-228600" lvl="0" marL="457200" algn="l">
              <a:lnSpc>
                <a:spcPct val="90000"/>
              </a:lnSpc>
              <a:spcBef>
                <a:spcPts val="1000"/>
              </a:spcBef>
              <a:spcAft>
                <a:spcPts val="0"/>
              </a:spcAft>
              <a:buSzPts val="1600"/>
              <a:buNone/>
              <a:defRPr b="0" sz="1600">
                <a:solidFill>
                  <a:schemeClr val="l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38" name="Google Shape;1038;p264"/>
          <p:cNvSpPr/>
          <p:nvPr/>
        </p:nvSpPr>
        <p:spPr>
          <a:xfrm>
            <a:off x="290310" y="630555"/>
            <a:ext cx="2038190" cy="2038190"/>
          </a:xfrm>
          <a:prstGeom prst="teardrop">
            <a:avLst>
              <a:gd fmla="val 100000" name="adj"/>
            </a:avLst>
          </a:pr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1039" name="Google Shape;1039;p264"/>
          <p:cNvSpPr txBox="1"/>
          <p:nvPr>
            <p:ph idx="2" type="body"/>
          </p:nvPr>
        </p:nvSpPr>
        <p:spPr>
          <a:xfrm>
            <a:off x="370240" y="3326126"/>
            <a:ext cx="1864764" cy="365125"/>
          </a:xfrm>
          <a:prstGeom prst="rect">
            <a:avLst/>
          </a:prstGeom>
          <a:noFill/>
          <a:ln>
            <a:noFill/>
          </a:ln>
        </p:spPr>
        <p:txBody>
          <a:bodyPr anchorCtr="0" anchor="b" bIns="0" lIns="0" spcFirstLastPara="1" rIns="0" wrap="square" tIns="0">
            <a:normAutofit/>
          </a:bodyPr>
          <a:lstStyle>
            <a:lvl1pPr indent="-228600" lvl="0" marL="457200" algn="l">
              <a:lnSpc>
                <a:spcPct val="90000"/>
              </a:lnSpc>
              <a:spcBef>
                <a:spcPts val="1000"/>
              </a:spcBef>
              <a:spcAft>
                <a:spcPts val="0"/>
              </a:spcAft>
              <a:buSzPts val="1400"/>
              <a:buNone/>
              <a:defRPr b="1" sz="1400">
                <a:solidFill>
                  <a:schemeClr val="l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40" name="Google Shape;1040;p264"/>
          <p:cNvSpPr txBox="1"/>
          <p:nvPr>
            <p:ph idx="3" type="body"/>
          </p:nvPr>
        </p:nvSpPr>
        <p:spPr>
          <a:xfrm>
            <a:off x="2874221" y="419372"/>
            <a:ext cx="2857076" cy="211183"/>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000"/>
              </a:spcBef>
              <a:spcAft>
                <a:spcPts val="0"/>
              </a:spcAft>
              <a:buSzPts val="1400"/>
              <a:buNone/>
              <a:defRPr b="1" sz="14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41" name="Google Shape;1041;p264"/>
          <p:cNvSpPr txBox="1"/>
          <p:nvPr>
            <p:ph idx="4" type="body"/>
          </p:nvPr>
        </p:nvSpPr>
        <p:spPr>
          <a:xfrm>
            <a:off x="2874221" y="725876"/>
            <a:ext cx="2857076" cy="4974472"/>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000"/>
              </a:spcBef>
              <a:spcAft>
                <a:spcPts val="0"/>
              </a:spcAft>
              <a:buSzPts val="1200"/>
              <a:buNone/>
              <a:defRPr b="0" sz="12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42" name="Google Shape;1042;p264"/>
          <p:cNvSpPr txBox="1"/>
          <p:nvPr>
            <p:ph idx="5" type="body"/>
          </p:nvPr>
        </p:nvSpPr>
        <p:spPr>
          <a:xfrm>
            <a:off x="6460704" y="419372"/>
            <a:ext cx="5070895" cy="211183"/>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000"/>
              </a:spcBef>
              <a:spcAft>
                <a:spcPts val="0"/>
              </a:spcAft>
              <a:buSzPts val="1400"/>
              <a:buNone/>
              <a:defRPr b="1" sz="14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43" name="Google Shape;1043;p264"/>
          <p:cNvSpPr txBox="1"/>
          <p:nvPr>
            <p:ph idx="6" type="body"/>
          </p:nvPr>
        </p:nvSpPr>
        <p:spPr>
          <a:xfrm>
            <a:off x="6460704" y="725876"/>
            <a:ext cx="5070895" cy="1428618"/>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000"/>
              </a:spcBef>
              <a:spcAft>
                <a:spcPts val="0"/>
              </a:spcAft>
              <a:buSzPts val="1200"/>
              <a:buNone/>
              <a:defRPr b="0" sz="12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044" name="Google Shape;1044;p264"/>
          <p:cNvCxnSpPr/>
          <p:nvPr/>
        </p:nvCxnSpPr>
        <p:spPr>
          <a:xfrm>
            <a:off x="6096000" y="419372"/>
            <a:ext cx="0" cy="5280976"/>
          </a:xfrm>
          <a:prstGeom prst="straightConnector1">
            <a:avLst/>
          </a:prstGeom>
          <a:noFill/>
          <a:ln cap="flat" cmpd="sng" w="22225">
            <a:solidFill>
              <a:schemeClr val="accent1"/>
            </a:solidFill>
            <a:prstDash val="dot"/>
            <a:miter lim="800000"/>
            <a:headEnd len="sm" w="sm" type="none"/>
            <a:tailEnd len="sm" w="sm" type="none"/>
          </a:ln>
        </p:spPr>
      </p:cxnSp>
      <p:sp>
        <p:nvSpPr>
          <p:cNvPr id="1045" name="Google Shape;1045;p264"/>
          <p:cNvSpPr txBox="1"/>
          <p:nvPr>
            <p:ph idx="7" type="body"/>
          </p:nvPr>
        </p:nvSpPr>
        <p:spPr>
          <a:xfrm>
            <a:off x="370240" y="3835714"/>
            <a:ext cx="1864764" cy="2024800"/>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200"/>
              <a:buNone/>
              <a:defRPr b="0" sz="1200">
                <a:solidFill>
                  <a:schemeClr val="l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46" name="Google Shape;1046;p264"/>
          <p:cNvSpPr txBox="1"/>
          <p:nvPr>
            <p:ph idx="8" type="body"/>
          </p:nvPr>
        </p:nvSpPr>
        <p:spPr>
          <a:xfrm>
            <a:off x="6460704" y="2421578"/>
            <a:ext cx="5070895" cy="211183"/>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000"/>
              </a:spcBef>
              <a:spcAft>
                <a:spcPts val="0"/>
              </a:spcAft>
              <a:buSzPts val="1400"/>
              <a:buNone/>
              <a:defRPr b="1" sz="14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47" name="Google Shape;1047;p264"/>
          <p:cNvSpPr txBox="1"/>
          <p:nvPr>
            <p:ph idx="9" type="body"/>
          </p:nvPr>
        </p:nvSpPr>
        <p:spPr>
          <a:xfrm>
            <a:off x="6460704" y="2728082"/>
            <a:ext cx="5070895" cy="2972266"/>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000"/>
              </a:spcBef>
              <a:spcAft>
                <a:spcPts val="0"/>
              </a:spcAft>
              <a:buSzPts val="1200"/>
              <a:buNone/>
              <a:defRPr b="0" sz="12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48" name="Google Shape;1048;p264"/>
          <p:cNvSpPr/>
          <p:nvPr>
            <p:ph idx="13" type="pic"/>
          </p:nvPr>
        </p:nvSpPr>
        <p:spPr>
          <a:xfrm>
            <a:off x="392264" y="732509"/>
            <a:ext cx="1834282" cy="1834283"/>
          </a:xfrm>
          <a:prstGeom prst="ellipse">
            <a:avLst/>
          </a:prstGeom>
          <a:solidFill>
            <a:srgbClr val="F2F2F2"/>
          </a:solidFill>
          <a:ln>
            <a:noFill/>
          </a:ln>
        </p:spPr>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Third Slide">
  <p:cSld name="One-Third Slide">
    <p:spTree>
      <p:nvGrpSpPr>
        <p:cNvPr id="1049" name="Shape 1049"/>
        <p:cNvGrpSpPr/>
        <p:nvPr/>
      </p:nvGrpSpPr>
      <p:grpSpPr>
        <a:xfrm>
          <a:off x="0" y="0"/>
          <a:ext cx="0" cy="0"/>
          <a:chOff x="0" y="0"/>
          <a:chExt cx="0" cy="0"/>
        </a:xfrm>
      </p:grpSpPr>
      <p:sp>
        <p:nvSpPr>
          <p:cNvPr id="1050" name="Google Shape;1050;p265"/>
          <p:cNvSpPr/>
          <p:nvPr/>
        </p:nvSpPr>
        <p:spPr>
          <a:xfrm>
            <a:off x="-1" y="0"/>
            <a:ext cx="4050862"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grpSp>
        <p:nvGrpSpPr>
          <p:cNvPr id="1051" name="Google Shape;1051;p265"/>
          <p:cNvGrpSpPr/>
          <p:nvPr/>
        </p:nvGrpSpPr>
        <p:grpSpPr>
          <a:xfrm>
            <a:off x="92597" y="0"/>
            <a:ext cx="3958264" cy="6858000"/>
            <a:chOff x="-11592111" y="-5008880"/>
            <a:chExt cx="12244718" cy="6858000"/>
          </a:xfrm>
        </p:grpSpPr>
        <p:sp>
          <p:nvSpPr>
            <p:cNvPr id="1052" name="Google Shape;1052;p265"/>
            <p:cNvSpPr/>
            <p:nvPr/>
          </p:nvSpPr>
          <p:spPr>
            <a:xfrm>
              <a:off x="-9627395" y="-5008880"/>
              <a:ext cx="10280002" cy="6858000"/>
            </a:xfrm>
            <a:custGeom>
              <a:rect b="b" l="l" r="r" t="t"/>
              <a:pathLst>
                <a:path extrusionOk="0" h="6858000" w="6670747">
                  <a:moveTo>
                    <a:pt x="1726077" y="0"/>
                  </a:moveTo>
                  <a:lnTo>
                    <a:pt x="6670747" y="0"/>
                  </a:lnTo>
                  <a:lnTo>
                    <a:pt x="6512753" y="165715"/>
                  </a:lnTo>
                  <a:cubicBezTo>
                    <a:pt x="5729388" y="1027608"/>
                    <a:pt x="5251939" y="2172547"/>
                    <a:pt x="5251939" y="3429000"/>
                  </a:cubicBezTo>
                  <a:cubicBezTo>
                    <a:pt x="5251939" y="4685453"/>
                    <a:pt x="5729388" y="5830392"/>
                    <a:pt x="6512753" y="6692285"/>
                  </a:cubicBezTo>
                  <a:lnTo>
                    <a:pt x="6670747" y="6858000"/>
                  </a:lnTo>
                  <a:lnTo>
                    <a:pt x="1160644" y="6858000"/>
                  </a:lnTo>
                  <a:lnTo>
                    <a:pt x="1108270" y="6797538"/>
                  </a:lnTo>
                  <a:cubicBezTo>
                    <a:pt x="415911" y="5958592"/>
                    <a:pt x="0" y="4883044"/>
                    <a:pt x="0" y="3710354"/>
                  </a:cubicBezTo>
                  <a:cubicBezTo>
                    <a:pt x="0" y="2286374"/>
                    <a:pt x="613256" y="1005627"/>
                    <a:pt x="1590069" y="117814"/>
                  </a:cubicBezTo>
                  <a:lnTo>
                    <a:pt x="1726077" y="0"/>
                  </a:lnTo>
                  <a:close/>
                </a:path>
              </a:pathLst>
            </a:custGeom>
            <a:gradFill>
              <a:gsLst>
                <a:gs pos="0">
                  <a:srgbClr val="5E2EAC">
                    <a:alpha val="52156"/>
                  </a:srgbClr>
                </a:gs>
                <a:gs pos="39000">
                  <a:srgbClr val="8554D1">
                    <a:alpha val="0"/>
                  </a:srgbClr>
                </a:gs>
                <a:gs pos="100000">
                  <a:srgbClr val="33195D">
                    <a:alpha val="41960"/>
                  </a:srgbClr>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PH" sz="1800">
                  <a:solidFill>
                    <a:schemeClr val="lt1"/>
                  </a:solidFill>
                  <a:latin typeface="Montserrat"/>
                  <a:ea typeface="Montserrat"/>
                  <a:cs typeface="Montserrat"/>
                  <a:sym typeface="Montserrat"/>
                </a:rPr>
                <a:t> </a:t>
              </a:r>
              <a:endParaRPr sz="1800">
                <a:solidFill>
                  <a:schemeClr val="lt1"/>
                </a:solidFill>
                <a:latin typeface="Montserrat"/>
                <a:ea typeface="Montserrat"/>
                <a:cs typeface="Montserrat"/>
                <a:sym typeface="Montserrat"/>
              </a:endParaRPr>
            </a:p>
          </p:txBody>
        </p:sp>
        <p:sp>
          <p:nvSpPr>
            <p:cNvPr id="1053" name="Google Shape;1053;p265"/>
            <p:cNvSpPr/>
            <p:nvPr/>
          </p:nvSpPr>
          <p:spPr>
            <a:xfrm>
              <a:off x="-11592111" y="-5008880"/>
              <a:ext cx="11094720" cy="6858000"/>
            </a:xfrm>
            <a:custGeom>
              <a:rect b="b" l="l" r="r" t="t"/>
              <a:pathLst>
                <a:path extrusionOk="0" h="6858000" w="6670747">
                  <a:moveTo>
                    <a:pt x="1726077" y="0"/>
                  </a:moveTo>
                  <a:lnTo>
                    <a:pt x="6670747" y="0"/>
                  </a:lnTo>
                  <a:lnTo>
                    <a:pt x="6512753" y="165715"/>
                  </a:lnTo>
                  <a:cubicBezTo>
                    <a:pt x="5729388" y="1027608"/>
                    <a:pt x="5251939" y="2172547"/>
                    <a:pt x="5251939" y="3429000"/>
                  </a:cubicBezTo>
                  <a:cubicBezTo>
                    <a:pt x="5251939" y="4685453"/>
                    <a:pt x="5729388" y="5830392"/>
                    <a:pt x="6512753" y="6692285"/>
                  </a:cubicBezTo>
                  <a:lnTo>
                    <a:pt x="6670747" y="6858000"/>
                  </a:lnTo>
                  <a:lnTo>
                    <a:pt x="1160644" y="6858000"/>
                  </a:lnTo>
                  <a:lnTo>
                    <a:pt x="1108270" y="6797538"/>
                  </a:lnTo>
                  <a:cubicBezTo>
                    <a:pt x="415911" y="5958592"/>
                    <a:pt x="0" y="4883044"/>
                    <a:pt x="0" y="3710354"/>
                  </a:cubicBezTo>
                  <a:cubicBezTo>
                    <a:pt x="0" y="2286374"/>
                    <a:pt x="613256" y="1005627"/>
                    <a:pt x="1590069" y="117814"/>
                  </a:cubicBezTo>
                  <a:lnTo>
                    <a:pt x="1726077" y="0"/>
                  </a:lnTo>
                  <a:close/>
                </a:path>
              </a:pathLst>
            </a:custGeom>
            <a:gradFill>
              <a:gsLst>
                <a:gs pos="0">
                  <a:srgbClr val="5E2EAC">
                    <a:alpha val="34901"/>
                  </a:srgbClr>
                </a:gs>
                <a:gs pos="39000">
                  <a:srgbClr val="8554D1">
                    <a:alpha val="0"/>
                  </a:srgbClr>
                </a:gs>
                <a:gs pos="100000">
                  <a:srgbClr val="33195D">
                    <a:alpha val="34117"/>
                  </a:srgbClr>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PH" sz="1800">
                  <a:solidFill>
                    <a:schemeClr val="lt1"/>
                  </a:solidFill>
                  <a:latin typeface="Montserrat"/>
                  <a:ea typeface="Montserrat"/>
                  <a:cs typeface="Montserrat"/>
                  <a:sym typeface="Montserrat"/>
                </a:rPr>
                <a:t> </a:t>
              </a:r>
              <a:endParaRPr sz="1800">
                <a:solidFill>
                  <a:schemeClr val="lt1"/>
                </a:solidFill>
                <a:latin typeface="Montserrat"/>
                <a:ea typeface="Montserrat"/>
                <a:cs typeface="Montserrat"/>
                <a:sym typeface="Montserrat"/>
              </a:endParaRPr>
            </a:p>
          </p:txBody>
        </p:sp>
      </p:grpSp>
      <p:sp>
        <p:nvSpPr>
          <p:cNvPr id="1054" name="Google Shape;1054;p265"/>
          <p:cNvSpPr/>
          <p:nvPr/>
        </p:nvSpPr>
        <p:spPr>
          <a:xfrm>
            <a:off x="4050860" y="6126479"/>
            <a:ext cx="8141139" cy="738099"/>
          </a:xfrm>
          <a:prstGeom prst="rect">
            <a:avLst/>
          </a:prstGeom>
          <a:gradFill>
            <a:gsLst>
              <a:gs pos="0">
                <a:schemeClr val="accent1"/>
              </a:gs>
              <a:gs pos="100000">
                <a:schemeClr val="accent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1055" name="Google Shape;1055;p265"/>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1" sz="1800">
                <a:solidFill>
                  <a:schemeClr val="lt1"/>
                </a:solidFill>
                <a:latin typeface="Montserrat"/>
                <a:ea typeface="Montserrat"/>
                <a:cs typeface="Montserrat"/>
                <a:sym typeface="Montserrat"/>
              </a:defRPr>
            </a:lvl1pPr>
            <a:lvl2pPr indent="0" lvl="1" marL="0" algn="r">
              <a:spcBef>
                <a:spcPts val="0"/>
              </a:spcBef>
              <a:buNone/>
              <a:defRPr b="1" sz="1800">
                <a:solidFill>
                  <a:schemeClr val="lt1"/>
                </a:solidFill>
                <a:latin typeface="Montserrat"/>
                <a:ea typeface="Montserrat"/>
                <a:cs typeface="Montserrat"/>
                <a:sym typeface="Montserrat"/>
              </a:defRPr>
            </a:lvl2pPr>
            <a:lvl3pPr indent="0" lvl="2" marL="0" algn="r">
              <a:spcBef>
                <a:spcPts val="0"/>
              </a:spcBef>
              <a:buNone/>
              <a:defRPr b="1" sz="1800">
                <a:solidFill>
                  <a:schemeClr val="lt1"/>
                </a:solidFill>
                <a:latin typeface="Montserrat"/>
                <a:ea typeface="Montserrat"/>
                <a:cs typeface="Montserrat"/>
                <a:sym typeface="Montserrat"/>
              </a:defRPr>
            </a:lvl3pPr>
            <a:lvl4pPr indent="0" lvl="3" marL="0" algn="r">
              <a:spcBef>
                <a:spcPts val="0"/>
              </a:spcBef>
              <a:buNone/>
              <a:defRPr b="1" sz="1800">
                <a:solidFill>
                  <a:schemeClr val="lt1"/>
                </a:solidFill>
                <a:latin typeface="Montserrat"/>
                <a:ea typeface="Montserrat"/>
                <a:cs typeface="Montserrat"/>
                <a:sym typeface="Montserrat"/>
              </a:defRPr>
            </a:lvl4pPr>
            <a:lvl5pPr indent="0" lvl="4" marL="0" algn="r">
              <a:spcBef>
                <a:spcPts val="0"/>
              </a:spcBef>
              <a:buNone/>
              <a:defRPr b="1" sz="1800">
                <a:solidFill>
                  <a:schemeClr val="lt1"/>
                </a:solidFill>
                <a:latin typeface="Montserrat"/>
                <a:ea typeface="Montserrat"/>
                <a:cs typeface="Montserrat"/>
                <a:sym typeface="Montserrat"/>
              </a:defRPr>
            </a:lvl5pPr>
            <a:lvl6pPr indent="0" lvl="5" marL="0" algn="r">
              <a:spcBef>
                <a:spcPts val="0"/>
              </a:spcBef>
              <a:buNone/>
              <a:defRPr b="1" sz="1800">
                <a:solidFill>
                  <a:schemeClr val="lt1"/>
                </a:solidFill>
                <a:latin typeface="Montserrat"/>
                <a:ea typeface="Montserrat"/>
                <a:cs typeface="Montserrat"/>
                <a:sym typeface="Montserrat"/>
              </a:defRPr>
            </a:lvl6pPr>
            <a:lvl7pPr indent="0" lvl="6" marL="0" algn="r">
              <a:spcBef>
                <a:spcPts val="0"/>
              </a:spcBef>
              <a:buNone/>
              <a:defRPr b="1" sz="1800">
                <a:solidFill>
                  <a:schemeClr val="lt1"/>
                </a:solidFill>
                <a:latin typeface="Montserrat"/>
                <a:ea typeface="Montserrat"/>
                <a:cs typeface="Montserrat"/>
                <a:sym typeface="Montserrat"/>
              </a:defRPr>
            </a:lvl7pPr>
            <a:lvl8pPr indent="0" lvl="7" marL="0" algn="r">
              <a:spcBef>
                <a:spcPts val="0"/>
              </a:spcBef>
              <a:buNone/>
              <a:defRPr b="1" sz="1800">
                <a:solidFill>
                  <a:schemeClr val="lt1"/>
                </a:solidFill>
                <a:latin typeface="Montserrat"/>
                <a:ea typeface="Montserrat"/>
                <a:cs typeface="Montserrat"/>
                <a:sym typeface="Montserrat"/>
              </a:defRPr>
            </a:lvl8pPr>
            <a:lvl9pPr indent="0" lvl="8" marL="0" algn="r">
              <a:spcBef>
                <a:spcPts val="0"/>
              </a:spcBef>
              <a:buNone/>
              <a:defRPr b="1" sz="1800">
                <a:solidFill>
                  <a:schemeClr val="lt1"/>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PH"/>
              <a:t>‹#›</a:t>
            </a:fld>
            <a:endParaRPr/>
          </a:p>
        </p:txBody>
      </p:sp>
      <p:sp>
        <p:nvSpPr>
          <p:cNvPr id="1056" name="Google Shape;1056;p265"/>
          <p:cNvSpPr txBox="1"/>
          <p:nvPr>
            <p:ph type="title"/>
          </p:nvPr>
        </p:nvSpPr>
        <p:spPr>
          <a:xfrm>
            <a:off x="636608" y="2998105"/>
            <a:ext cx="3042501" cy="861791"/>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lt1"/>
              </a:buClr>
              <a:buSzPts val="2800"/>
              <a:buFont typeface="Montserrat"/>
              <a:buNone/>
              <a:defRPr sz="28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57" name="Google Shape;1057;p265"/>
          <p:cNvSpPr txBox="1"/>
          <p:nvPr>
            <p:ph idx="11" type="ftr"/>
          </p:nvPr>
        </p:nvSpPr>
        <p:spPr>
          <a:xfrm>
            <a:off x="4316360" y="6272936"/>
            <a:ext cx="4652379" cy="365125"/>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Third Image Slide White">
  <p:cSld name="One-Third Image Slide White">
    <p:spTree>
      <p:nvGrpSpPr>
        <p:cNvPr id="1058" name="Shape 1058"/>
        <p:cNvGrpSpPr/>
        <p:nvPr/>
      </p:nvGrpSpPr>
      <p:grpSpPr>
        <a:xfrm>
          <a:off x="0" y="0"/>
          <a:ext cx="0" cy="0"/>
          <a:chOff x="0" y="0"/>
          <a:chExt cx="0" cy="0"/>
        </a:xfrm>
      </p:grpSpPr>
      <p:sp>
        <p:nvSpPr>
          <p:cNvPr id="1059" name="Google Shape;1059;p266"/>
          <p:cNvSpPr/>
          <p:nvPr/>
        </p:nvSpPr>
        <p:spPr>
          <a:xfrm>
            <a:off x="4050856" y="6126479"/>
            <a:ext cx="8141143" cy="738099"/>
          </a:xfrm>
          <a:prstGeom prst="rect">
            <a:avLst/>
          </a:prstGeom>
          <a:gradFill>
            <a:gsLst>
              <a:gs pos="0">
                <a:schemeClr val="accent1"/>
              </a:gs>
              <a:gs pos="100000">
                <a:schemeClr val="accent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1060" name="Google Shape;1060;p266"/>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1" sz="1800">
                <a:solidFill>
                  <a:schemeClr val="lt1"/>
                </a:solidFill>
                <a:latin typeface="Montserrat"/>
                <a:ea typeface="Montserrat"/>
                <a:cs typeface="Montserrat"/>
                <a:sym typeface="Montserrat"/>
              </a:defRPr>
            </a:lvl1pPr>
            <a:lvl2pPr indent="0" lvl="1" marL="0" algn="r">
              <a:spcBef>
                <a:spcPts val="0"/>
              </a:spcBef>
              <a:buNone/>
              <a:defRPr b="1" sz="1800">
                <a:solidFill>
                  <a:schemeClr val="lt1"/>
                </a:solidFill>
                <a:latin typeface="Montserrat"/>
                <a:ea typeface="Montserrat"/>
                <a:cs typeface="Montserrat"/>
                <a:sym typeface="Montserrat"/>
              </a:defRPr>
            </a:lvl2pPr>
            <a:lvl3pPr indent="0" lvl="2" marL="0" algn="r">
              <a:spcBef>
                <a:spcPts val="0"/>
              </a:spcBef>
              <a:buNone/>
              <a:defRPr b="1" sz="1800">
                <a:solidFill>
                  <a:schemeClr val="lt1"/>
                </a:solidFill>
                <a:latin typeface="Montserrat"/>
                <a:ea typeface="Montserrat"/>
                <a:cs typeface="Montserrat"/>
                <a:sym typeface="Montserrat"/>
              </a:defRPr>
            </a:lvl3pPr>
            <a:lvl4pPr indent="0" lvl="3" marL="0" algn="r">
              <a:spcBef>
                <a:spcPts val="0"/>
              </a:spcBef>
              <a:buNone/>
              <a:defRPr b="1" sz="1800">
                <a:solidFill>
                  <a:schemeClr val="lt1"/>
                </a:solidFill>
                <a:latin typeface="Montserrat"/>
                <a:ea typeface="Montserrat"/>
                <a:cs typeface="Montserrat"/>
                <a:sym typeface="Montserrat"/>
              </a:defRPr>
            </a:lvl4pPr>
            <a:lvl5pPr indent="0" lvl="4" marL="0" algn="r">
              <a:spcBef>
                <a:spcPts val="0"/>
              </a:spcBef>
              <a:buNone/>
              <a:defRPr b="1" sz="1800">
                <a:solidFill>
                  <a:schemeClr val="lt1"/>
                </a:solidFill>
                <a:latin typeface="Montserrat"/>
                <a:ea typeface="Montserrat"/>
                <a:cs typeface="Montserrat"/>
                <a:sym typeface="Montserrat"/>
              </a:defRPr>
            </a:lvl5pPr>
            <a:lvl6pPr indent="0" lvl="5" marL="0" algn="r">
              <a:spcBef>
                <a:spcPts val="0"/>
              </a:spcBef>
              <a:buNone/>
              <a:defRPr b="1" sz="1800">
                <a:solidFill>
                  <a:schemeClr val="lt1"/>
                </a:solidFill>
                <a:latin typeface="Montserrat"/>
                <a:ea typeface="Montserrat"/>
                <a:cs typeface="Montserrat"/>
                <a:sym typeface="Montserrat"/>
              </a:defRPr>
            </a:lvl6pPr>
            <a:lvl7pPr indent="0" lvl="6" marL="0" algn="r">
              <a:spcBef>
                <a:spcPts val="0"/>
              </a:spcBef>
              <a:buNone/>
              <a:defRPr b="1" sz="1800">
                <a:solidFill>
                  <a:schemeClr val="lt1"/>
                </a:solidFill>
                <a:latin typeface="Montserrat"/>
                <a:ea typeface="Montserrat"/>
                <a:cs typeface="Montserrat"/>
                <a:sym typeface="Montserrat"/>
              </a:defRPr>
            </a:lvl7pPr>
            <a:lvl8pPr indent="0" lvl="7" marL="0" algn="r">
              <a:spcBef>
                <a:spcPts val="0"/>
              </a:spcBef>
              <a:buNone/>
              <a:defRPr b="1" sz="1800">
                <a:solidFill>
                  <a:schemeClr val="lt1"/>
                </a:solidFill>
                <a:latin typeface="Montserrat"/>
                <a:ea typeface="Montserrat"/>
                <a:cs typeface="Montserrat"/>
                <a:sym typeface="Montserrat"/>
              </a:defRPr>
            </a:lvl8pPr>
            <a:lvl9pPr indent="0" lvl="8" marL="0" algn="r">
              <a:spcBef>
                <a:spcPts val="0"/>
              </a:spcBef>
              <a:buNone/>
              <a:defRPr b="1" sz="1800">
                <a:solidFill>
                  <a:schemeClr val="lt1"/>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PH"/>
              <a:t>‹#›</a:t>
            </a:fld>
            <a:endParaRPr/>
          </a:p>
        </p:txBody>
      </p:sp>
      <p:sp>
        <p:nvSpPr>
          <p:cNvPr id="1061" name="Google Shape;1061;p266"/>
          <p:cNvSpPr/>
          <p:nvPr>
            <p:ph idx="2" type="pic"/>
          </p:nvPr>
        </p:nvSpPr>
        <p:spPr>
          <a:xfrm>
            <a:off x="-1" y="-1"/>
            <a:ext cx="4050859" cy="6858000"/>
          </a:xfrm>
          <a:prstGeom prst="rect">
            <a:avLst/>
          </a:prstGeom>
          <a:noFill/>
          <a:ln>
            <a:noFill/>
          </a:ln>
        </p:spPr>
      </p:sp>
      <p:sp>
        <p:nvSpPr>
          <p:cNvPr id="1062" name="Google Shape;1062;p266"/>
          <p:cNvSpPr txBox="1"/>
          <p:nvPr>
            <p:ph idx="11" type="ftr"/>
          </p:nvPr>
        </p:nvSpPr>
        <p:spPr>
          <a:xfrm>
            <a:off x="4316360" y="6272936"/>
            <a:ext cx="4652379" cy="365125"/>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Third Image Colored">
  <p:cSld name="One-Third Image Colored">
    <p:spTree>
      <p:nvGrpSpPr>
        <p:cNvPr id="1063" name="Shape 1063"/>
        <p:cNvGrpSpPr/>
        <p:nvPr/>
      </p:nvGrpSpPr>
      <p:grpSpPr>
        <a:xfrm>
          <a:off x="0" y="0"/>
          <a:ext cx="0" cy="0"/>
          <a:chOff x="0" y="0"/>
          <a:chExt cx="0" cy="0"/>
        </a:xfrm>
      </p:grpSpPr>
      <p:sp>
        <p:nvSpPr>
          <p:cNvPr id="1064" name="Google Shape;1064;p267"/>
          <p:cNvSpPr/>
          <p:nvPr/>
        </p:nvSpPr>
        <p:spPr>
          <a:xfrm>
            <a:off x="4050860" y="0"/>
            <a:ext cx="8141139"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1065" name="Google Shape;1065;p267"/>
          <p:cNvSpPr/>
          <p:nvPr/>
        </p:nvSpPr>
        <p:spPr>
          <a:xfrm>
            <a:off x="4050858" y="6126479"/>
            <a:ext cx="8141142" cy="73809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1066" name="Google Shape;1066;p267"/>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1" sz="1800">
                <a:solidFill>
                  <a:schemeClr val="accent1"/>
                </a:solidFill>
                <a:latin typeface="Montserrat"/>
                <a:ea typeface="Montserrat"/>
                <a:cs typeface="Montserrat"/>
                <a:sym typeface="Montserrat"/>
              </a:defRPr>
            </a:lvl1pPr>
            <a:lvl2pPr indent="0" lvl="1" marL="0" algn="r">
              <a:spcBef>
                <a:spcPts val="0"/>
              </a:spcBef>
              <a:buNone/>
              <a:defRPr b="1" sz="1800">
                <a:solidFill>
                  <a:schemeClr val="accent1"/>
                </a:solidFill>
                <a:latin typeface="Montserrat"/>
                <a:ea typeface="Montserrat"/>
                <a:cs typeface="Montserrat"/>
                <a:sym typeface="Montserrat"/>
              </a:defRPr>
            </a:lvl2pPr>
            <a:lvl3pPr indent="0" lvl="2" marL="0" algn="r">
              <a:spcBef>
                <a:spcPts val="0"/>
              </a:spcBef>
              <a:buNone/>
              <a:defRPr b="1" sz="1800">
                <a:solidFill>
                  <a:schemeClr val="accent1"/>
                </a:solidFill>
                <a:latin typeface="Montserrat"/>
                <a:ea typeface="Montserrat"/>
                <a:cs typeface="Montserrat"/>
                <a:sym typeface="Montserrat"/>
              </a:defRPr>
            </a:lvl3pPr>
            <a:lvl4pPr indent="0" lvl="3" marL="0" algn="r">
              <a:spcBef>
                <a:spcPts val="0"/>
              </a:spcBef>
              <a:buNone/>
              <a:defRPr b="1" sz="1800">
                <a:solidFill>
                  <a:schemeClr val="accent1"/>
                </a:solidFill>
                <a:latin typeface="Montserrat"/>
                <a:ea typeface="Montserrat"/>
                <a:cs typeface="Montserrat"/>
                <a:sym typeface="Montserrat"/>
              </a:defRPr>
            </a:lvl4pPr>
            <a:lvl5pPr indent="0" lvl="4" marL="0" algn="r">
              <a:spcBef>
                <a:spcPts val="0"/>
              </a:spcBef>
              <a:buNone/>
              <a:defRPr b="1" sz="1800">
                <a:solidFill>
                  <a:schemeClr val="accent1"/>
                </a:solidFill>
                <a:latin typeface="Montserrat"/>
                <a:ea typeface="Montserrat"/>
                <a:cs typeface="Montserrat"/>
                <a:sym typeface="Montserrat"/>
              </a:defRPr>
            </a:lvl5pPr>
            <a:lvl6pPr indent="0" lvl="5" marL="0" algn="r">
              <a:spcBef>
                <a:spcPts val="0"/>
              </a:spcBef>
              <a:buNone/>
              <a:defRPr b="1" sz="1800">
                <a:solidFill>
                  <a:schemeClr val="accent1"/>
                </a:solidFill>
                <a:latin typeface="Montserrat"/>
                <a:ea typeface="Montserrat"/>
                <a:cs typeface="Montserrat"/>
                <a:sym typeface="Montserrat"/>
              </a:defRPr>
            </a:lvl6pPr>
            <a:lvl7pPr indent="0" lvl="6" marL="0" algn="r">
              <a:spcBef>
                <a:spcPts val="0"/>
              </a:spcBef>
              <a:buNone/>
              <a:defRPr b="1" sz="1800">
                <a:solidFill>
                  <a:schemeClr val="accent1"/>
                </a:solidFill>
                <a:latin typeface="Montserrat"/>
                <a:ea typeface="Montserrat"/>
                <a:cs typeface="Montserrat"/>
                <a:sym typeface="Montserrat"/>
              </a:defRPr>
            </a:lvl7pPr>
            <a:lvl8pPr indent="0" lvl="7" marL="0" algn="r">
              <a:spcBef>
                <a:spcPts val="0"/>
              </a:spcBef>
              <a:buNone/>
              <a:defRPr b="1" sz="1800">
                <a:solidFill>
                  <a:schemeClr val="accent1"/>
                </a:solidFill>
                <a:latin typeface="Montserrat"/>
                <a:ea typeface="Montserrat"/>
                <a:cs typeface="Montserrat"/>
                <a:sym typeface="Montserrat"/>
              </a:defRPr>
            </a:lvl8pPr>
            <a:lvl9pPr indent="0" lvl="8" marL="0" algn="r">
              <a:spcBef>
                <a:spcPts val="0"/>
              </a:spcBef>
              <a:buNone/>
              <a:defRPr b="1" sz="1800">
                <a:solidFill>
                  <a:schemeClr val="accent1"/>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PH"/>
              <a:t>‹#›</a:t>
            </a:fld>
            <a:endParaRPr/>
          </a:p>
        </p:txBody>
      </p:sp>
      <p:sp>
        <p:nvSpPr>
          <p:cNvPr id="1067" name="Google Shape;1067;p267"/>
          <p:cNvSpPr/>
          <p:nvPr>
            <p:ph idx="2" type="pic"/>
          </p:nvPr>
        </p:nvSpPr>
        <p:spPr>
          <a:xfrm>
            <a:off x="-1" y="-1"/>
            <a:ext cx="4050859" cy="6858000"/>
          </a:xfrm>
          <a:prstGeom prst="rect">
            <a:avLst/>
          </a:prstGeom>
          <a:noFill/>
          <a:ln>
            <a:noFill/>
          </a:ln>
        </p:spPr>
      </p:sp>
      <p:sp>
        <p:nvSpPr>
          <p:cNvPr id="1068" name="Google Shape;1068;p267"/>
          <p:cNvSpPr txBox="1"/>
          <p:nvPr>
            <p:ph idx="11" type="ftr"/>
          </p:nvPr>
        </p:nvSpPr>
        <p:spPr>
          <a:xfrm>
            <a:off x="4316360" y="6272936"/>
            <a:ext cx="4652379" cy="365125"/>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solidFill>
                  <a:srgbClr val="92929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Third Slide + Image">
  <p:cSld name="One-Third Slide + Image">
    <p:spTree>
      <p:nvGrpSpPr>
        <p:cNvPr id="1069" name="Shape 1069"/>
        <p:cNvGrpSpPr/>
        <p:nvPr/>
      </p:nvGrpSpPr>
      <p:grpSpPr>
        <a:xfrm>
          <a:off x="0" y="0"/>
          <a:ext cx="0" cy="0"/>
          <a:chOff x="0" y="0"/>
          <a:chExt cx="0" cy="0"/>
        </a:xfrm>
      </p:grpSpPr>
      <p:sp>
        <p:nvSpPr>
          <p:cNvPr id="1070" name="Google Shape;1070;p268"/>
          <p:cNvSpPr/>
          <p:nvPr/>
        </p:nvSpPr>
        <p:spPr>
          <a:xfrm>
            <a:off x="-1" y="0"/>
            <a:ext cx="4050862"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grpSp>
        <p:nvGrpSpPr>
          <p:cNvPr id="1071" name="Google Shape;1071;p268"/>
          <p:cNvGrpSpPr/>
          <p:nvPr/>
        </p:nvGrpSpPr>
        <p:grpSpPr>
          <a:xfrm>
            <a:off x="92597" y="0"/>
            <a:ext cx="3958264" cy="6858000"/>
            <a:chOff x="-11592111" y="-5008880"/>
            <a:chExt cx="12244718" cy="6858000"/>
          </a:xfrm>
        </p:grpSpPr>
        <p:sp>
          <p:nvSpPr>
            <p:cNvPr id="1072" name="Google Shape;1072;p268"/>
            <p:cNvSpPr/>
            <p:nvPr/>
          </p:nvSpPr>
          <p:spPr>
            <a:xfrm>
              <a:off x="-9627395" y="-5008880"/>
              <a:ext cx="10280002" cy="6858000"/>
            </a:xfrm>
            <a:custGeom>
              <a:rect b="b" l="l" r="r" t="t"/>
              <a:pathLst>
                <a:path extrusionOk="0" h="6858000" w="6670747">
                  <a:moveTo>
                    <a:pt x="1726077" y="0"/>
                  </a:moveTo>
                  <a:lnTo>
                    <a:pt x="6670747" y="0"/>
                  </a:lnTo>
                  <a:lnTo>
                    <a:pt x="6512753" y="165715"/>
                  </a:lnTo>
                  <a:cubicBezTo>
                    <a:pt x="5729388" y="1027608"/>
                    <a:pt x="5251939" y="2172547"/>
                    <a:pt x="5251939" y="3429000"/>
                  </a:cubicBezTo>
                  <a:cubicBezTo>
                    <a:pt x="5251939" y="4685453"/>
                    <a:pt x="5729388" y="5830392"/>
                    <a:pt x="6512753" y="6692285"/>
                  </a:cubicBezTo>
                  <a:lnTo>
                    <a:pt x="6670747" y="6858000"/>
                  </a:lnTo>
                  <a:lnTo>
                    <a:pt x="1160644" y="6858000"/>
                  </a:lnTo>
                  <a:lnTo>
                    <a:pt x="1108270" y="6797538"/>
                  </a:lnTo>
                  <a:cubicBezTo>
                    <a:pt x="415911" y="5958592"/>
                    <a:pt x="0" y="4883044"/>
                    <a:pt x="0" y="3710354"/>
                  </a:cubicBezTo>
                  <a:cubicBezTo>
                    <a:pt x="0" y="2286374"/>
                    <a:pt x="613256" y="1005627"/>
                    <a:pt x="1590069" y="117814"/>
                  </a:cubicBezTo>
                  <a:lnTo>
                    <a:pt x="1726077" y="0"/>
                  </a:lnTo>
                  <a:close/>
                </a:path>
              </a:pathLst>
            </a:custGeom>
            <a:gradFill>
              <a:gsLst>
                <a:gs pos="0">
                  <a:srgbClr val="5E2EAC">
                    <a:alpha val="52156"/>
                  </a:srgbClr>
                </a:gs>
                <a:gs pos="39000">
                  <a:srgbClr val="8554D1">
                    <a:alpha val="0"/>
                  </a:srgbClr>
                </a:gs>
                <a:gs pos="100000">
                  <a:srgbClr val="33195D">
                    <a:alpha val="41960"/>
                  </a:srgbClr>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PH" sz="1800">
                  <a:solidFill>
                    <a:schemeClr val="lt1"/>
                  </a:solidFill>
                  <a:latin typeface="Montserrat"/>
                  <a:ea typeface="Montserrat"/>
                  <a:cs typeface="Montserrat"/>
                  <a:sym typeface="Montserrat"/>
                </a:rPr>
                <a:t> </a:t>
              </a:r>
              <a:endParaRPr sz="1800">
                <a:solidFill>
                  <a:schemeClr val="lt1"/>
                </a:solidFill>
                <a:latin typeface="Montserrat"/>
                <a:ea typeface="Montserrat"/>
                <a:cs typeface="Montserrat"/>
                <a:sym typeface="Montserrat"/>
              </a:endParaRPr>
            </a:p>
          </p:txBody>
        </p:sp>
        <p:sp>
          <p:nvSpPr>
            <p:cNvPr id="1073" name="Google Shape;1073;p268"/>
            <p:cNvSpPr/>
            <p:nvPr/>
          </p:nvSpPr>
          <p:spPr>
            <a:xfrm>
              <a:off x="-11592111" y="-5008880"/>
              <a:ext cx="11094720" cy="6858000"/>
            </a:xfrm>
            <a:custGeom>
              <a:rect b="b" l="l" r="r" t="t"/>
              <a:pathLst>
                <a:path extrusionOk="0" h="6858000" w="6670747">
                  <a:moveTo>
                    <a:pt x="1726077" y="0"/>
                  </a:moveTo>
                  <a:lnTo>
                    <a:pt x="6670747" y="0"/>
                  </a:lnTo>
                  <a:lnTo>
                    <a:pt x="6512753" y="165715"/>
                  </a:lnTo>
                  <a:cubicBezTo>
                    <a:pt x="5729388" y="1027608"/>
                    <a:pt x="5251939" y="2172547"/>
                    <a:pt x="5251939" y="3429000"/>
                  </a:cubicBezTo>
                  <a:cubicBezTo>
                    <a:pt x="5251939" y="4685453"/>
                    <a:pt x="5729388" y="5830392"/>
                    <a:pt x="6512753" y="6692285"/>
                  </a:cubicBezTo>
                  <a:lnTo>
                    <a:pt x="6670747" y="6858000"/>
                  </a:lnTo>
                  <a:lnTo>
                    <a:pt x="1160644" y="6858000"/>
                  </a:lnTo>
                  <a:lnTo>
                    <a:pt x="1108270" y="6797538"/>
                  </a:lnTo>
                  <a:cubicBezTo>
                    <a:pt x="415911" y="5958592"/>
                    <a:pt x="0" y="4883044"/>
                    <a:pt x="0" y="3710354"/>
                  </a:cubicBezTo>
                  <a:cubicBezTo>
                    <a:pt x="0" y="2286374"/>
                    <a:pt x="613256" y="1005627"/>
                    <a:pt x="1590069" y="117814"/>
                  </a:cubicBezTo>
                  <a:lnTo>
                    <a:pt x="1726077" y="0"/>
                  </a:lnTo>
                  <a:close/>
                </a:path>
              </a:pathLst>
            </a:custGeom>
            <a:gradFill>
              <a:gsLst>
                <a:gs pos="0">
                  <a:srgbClr val="5E2EAC">
                    <a:alpha val="34901"/>
                  </a:srgbClr>
                </a:gs>
                <a:gs pos="39000">
                  <a:srgbClr val="8554D1">
                    <a:alpha val="0"/>
                  </a:srgbClr>
                </a:gs>
                <a:gs pos="100000">
                  <a:srgbClr val="33195D">
                    <a:alpha val="34117"/>
                  </a:srgbClr>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PH" sz="1800">
                  <a:solidFill>
                    <a:schemeClr val="lt1"/>
                  </a:solidFill>
                  <a:latin typeface="Montserrat"/>
                  <a:ea typeface="Montserrat"/>
                  <a:cs typeface="Montserrat"/>
                  <a:sym typeface="Montserrat"/>
                </a:rPr>
                <a:t> </a:t>
              </a:r>
              <a:endParaRPr sz="1800">
                <a:solidFill>
                  <a:schemeClr val="lt1"/>
                </a:solidFill>
                <a:latin typeface="Montserrat"/>
                <a:ea typeface="Montserrat"/>
                <a:cs typeface="Montserrat"/>
                <a:sym typeface="Montserrat"/>
              </a:endParaRPr>
            </a:p>
          </p:txBody>
        </p:sp>
      </p:grpSp>
      <p:sp>
        <p:nvSpPr>
          <p:cNvPr id="1074" name="Google Shape;1074;p268"/>
          <p:cNvSpPr/>
          <p:nvPr/>
        </p:nvSpPr>
        <p:spPr>
          <a:xfrm>
            <a:off x="4050860" y="6126479"/>
            <a:ext cx="8141139" cy="738099"/>
          </a:xfrm>
          <a:prstGeom prst="rect">
            <a:avLst/>
          </a:prstGeom>
          <a:gradFill>
            <a:gsLst>
              <a:gs pos="0">
                <a:schemeClr val="accent1"/>
              </a:gs>
              <a:gs pos="100000">
                <a:schemeClr val="accent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1075" name="Google Shape;1075;p268"/>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1" sz="1800">
                <a:solidFill>
                  <a:schemeClr val="lt1"/>
                </a:solidFill>
                <a:latin typeface="Montserrat"/>
                <a:ea typeface="Montserrat"/>
                <a:cs typeface="Montserrat"/>
                <a:sym typeface="Montserrat"/>
              </a:defRPr>
            </a:lvl1pPr>
            <a:lvl2pPr indent="0" lvl="1" marL="0" algn="r">
              <a:spcBef>
                <a:spcPts val="0"/>
              </a:spcBef>
              <a:buNone/>
              <a:defRPr b="1" sz="1800">
                <a:solidFill>
                  <a:schemeClr val="lt1"/>
                </a:solidFill>
                <a:latin typeface="Montserrat"/>
                <a:ea typeface="Montserrat"/>
                <a:cs typeface="Montserrat"/>
                <a:sym typeface="Montserrat"/>
              </a:defRPr>
            </a:lvl2pPr>
            <a:lvl3pPr indent="0" lvl="2" marL="0" algn="r">
              <a:spcBef>
                <a:spcPts val="0"/>
              </a:spcBef>
              <a:buNone/>
              <a:defRPr b="1" sz="1800">
                <a:solidFill>
                  <a:schemeClr val="lt1"/>
                </a:solidFill>
                <a:latin typeface="Montserrat"/>
                <a:ea typeface="Montserrat"/>
                <a:cs typeface="Montserrat"/>
                <a:sym typeface="Montserrat"/>
              </a:defRPr>
            </a:lvl3pPr>
            <a:lvl4pPr indent="0" lvl="3" marL="0" algn="r">
              <a:spcBef>
                <a:spcPts val="0"/>
              </a:spcBef>
              <a:buNone/>
              <a:defRPr b="1" sz="1800">
                <a:solidFill>
                  <a:schemeClr val="lt1"/>
                </a:solidFill>
                <a:latin typeface="Montserrat"/>
                <a:ea typeface="Montserrat"/>
                <a:cs typeface="Montserrat"/>
                <a:sym typeface="Montserrat"/>
              </a:defRPr>
            </a:lvl4pPr>
            <a:lvl5pPr indent="0" lvl="4" marL="0" algn="r">
              <a:spcBef>
                <a:spcPts val="0"/>
              </a:spcBef>
              <a:buNone/>
              <a:defRPr b="1" sz="1800">
                <a:solidFill>
                  <a:schemeClr val="lt1"/>
                </a:solidFill>
                <a:latin typeface="Montserrat"/>
                <a:ea typeface="Montserrat"/>
                <a:cs typeface="Montserrat"/>
                <a:sym typeface="Montserrat"/>
              </a:defRPr>
            </a:lvl5pPr>
            <a:lvl6pPr indent="0" lvl="5" marL="0" algn="r">
              <a:spcBef>
                <a:spcPts val="0"/>
              </a:spcBef>
              <a:buNone/>
              <a:defRPr b="1" sz="1800">
                <a:solidFill>
                  <a:schemeClr val="lt1"/>
                </a:solidFill>
                <a:latin typeface="Montserrat"/>
                <a:ea typeface="Montserrat"/>
                <a:cs typeface="Montserrat"/>
                <a:sym typeface="Montserrat"/>
              </a:defRPr>
            </a:lvl6pPr>
            <a:lvl7pPr indent="0" lvl="6" marL="0" algn="r">
              <a:spcBef>
                <a:spcPts val="0"/>
              </a:spcBef>
              <a:buNone/>
              <a:defRPr b="1" sz="1800">
                <a:solidFill>
                  <a:schemeClr val="lt1"/>
                </a:solidFill>
                <a:latin typeface="Montserrat"/>
                <a:ea typeface="Montserrat"/>
                <a:cs typeface="Montserrat"/>
                <a:sym typeface="Montserrat"/>
              </a:defRPr>
            </a:lvl7pPr>
            <a:lvl8pPr indent="0" lvl="7" marL="0" algn="r">
              <a:spcBef>
                <a:spcPts val="0"/>
              </a:spcBef>
              <a:buNone/>
              <a:defRPr b="1" sz="1800">
                <a:solidFill>
                  <a:schemeClr val="lt1"/>
                </a:solidFill>
                <a:latin typeface="Montserrat"/>
                <a:ea typeface="Montserrat"/>
                <a:cs typeface="Montserrat"/>
                <a:sym typeface="Montserrat"/>
              </a:defRPr>
            </a:lvl8pPr>
            <a:lvl9pPr indent="0" lvl="8" marL="0" algn="r">
              <a:spcBef>
                <a:spcPts val="0"/>
              </a:spcBef>
              <a:buNone/>
              <a:defRPr b="1" sz="1800">
                <a:solidFill>
                  <a:schemeClr val="lt1"/>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PH"/>
              <a:t>‹#›</a:t>
            </a:fld>
            <a:endParaRPr/>
          </a:p>
        </p:txBody>
      </p:sp>
      <p:sp>
        <p:nvSpPr>
          <p:cNvPr id="1076" name="Google Shape;1076;p268"/>
          <p:cNvSpPr/>
          <p:nvPr>
            <p:ph idx="2" type="pic"/>
          </p:nvPr>
        </p:nvSpPr>
        <p:spPr>
          <a:xfrm>
            <a:off x="4050859" y="-1"/>
            <a:ext cx="8141141" cy="6126480"/>
          </a:xfrm>
          <a:prstGeom prst="rect">
            <a:avLst/>
          </a:prstGeom>
          <a:noFill/>
          <a:ln>
            <a:noFill/>
          </a:ln>
        </p:spPr>
      </p:sp>
      <p:sp>
        <p:nvSpPr>
          <p:cNvPr id="1077" name="Google Shape;1077;p268"/>
          <p:cNvSpPr txBox="1"/>
          <p:nvPr>
            <p:ph type="title"/>
          </p:nvPr>
        </p:nvSpPr>
        <p:spPr>
          <a:xfrm>
            <a:off x="636608" y="2998105"/>
            <a:ext cx="3042501" cy="861791"/>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lt1"/>
              </a:buClr>
              <a:buSzPts val="2800"/>
              <a:buFont typeface="Montserrat"/>
              <a:buNone/>
              <a:defRPr sz="28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78" name="Google Shape;1078;p268"/>
          <p:cNvSpPr txBox="1"/>
          <p:nvPr>
            <p:ph idx="11" type="ftr"/>
          </p:nvPr>
        </p:nvSpPr>
        <p:spPr>
          <a:xfrm>
            <a:off x="4316360" y="6272936"/>
            <a:ext cx="4652379" cy="365125"/>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Third Arrow Slide">
  <p:cSld name="One-Third Arrow Slide">
    <p:spTree>
      <p:nvGrpSpPr>
        <p:cNvPr id="1079" name="Shape 1079"/>
        <p:cNvGrpSpPr/>
        <p:nvPr/>
      </p:nvGrpSpPr>
      <p:grpSpPr>
        <a:xfrm>
          <a:off x="0" y="0"/>
          <a:ext cx="0" cy="0"/>
          <a:chOff x="0" y="0"/>
          <a:chExt cx="0" cy="0"/>
        </a:xfrm>
      </p:grpSpPr>
      <p:sp>
        <p:nvSpPr>
          <p:cNvPr id="1080" name="Google Shape;1080;p269"/>
          <p:cNvSpPr/>
          <p:nvPr/>
        </p:nvSpPr>
        <p:spPr>
          <a:xfrm>
            <a:off x="7688576" y="0"/>
            <a:ext cx="4503424" cy="6126479"/>
          </a:xfrm>
          <a:custGeom>
            <a:rect b="b" l="l" r="r" t="t"/>
            <a:pathLst>
              <a:path extrusionOk="0" h="6126479" w="4503424">
                <a:moveTo>
                  <a:pt x="0" y="0"/>
                </a:moveTo>
                <a:lnTo>
                  <a:pt x="4503424" y="0"/>
                </a:lnTo>
                <a:lnTo>
                  <a:pt x="4503424" y="6126479"/>
                </a:lnTo>
                <a:lnTo>
                  <a:pt x="0" y="6126479"/>
                </a:lnTo>
                <a:lnTo>
                  <a:pt x="693424" y="3063240"/>
                </a:lnTo>
                <a:lnTo>
                  <a:pt x="0"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grpSp>
        <p:nvGrpSpPr>
          <p:cNvPr id="1081" name="Google Shape;1081;p269"/>
          <p:cNvGrpSpPr/>
          <p:nvPr/>
        </p:nvGrpSpPr>
        <p:grpSpPr>
          <a:xfrm flipH="1">
            <a:off x="8127063" y="0"/>
            <a:ext cx="3866816" cy="6858000"/>
            <a:chOff x="-11592111" y="-5008880"/>
            <a:chExt cx="12244718" cy="6858000"/>
          </a:xfrm>
        </p:grpSpPr>
        <p:sp>
          <p:nvSpPr>
            <p:cNvPr id="1082" name="Google Shape;1082;p269"/>
            <p:cNvSpPr/>
            <p:nvPr/>
          </p:nvSpPr>
          <p:spPr>
            <a:xfrm>
              <a:off x="-9627395" y="-5008880"/>
              <a:ext cx="10280002" cy="6858000"/>
            </a:xfrm>
            <a:custGeom>
              <a:rect b="b" l="l" r="r" t="t"/>
              <a:pathLst>
                <a:path extrusionOk="0" h="6858000" w="6670747">
                  <a:moveTo>
                    <a:pt x="1726077" y="0"/>
                  </a:moveTo>
                  <a:lnTo>
                    <a:pt x="6670747" y="0"/>
                  </a:lnTo>
                  <a:lnTo>
                    <a:pt x="6512753" y="165715"/>
                  </a:lnTo>
                  <a:cubicBezTo>
                    <a:pt x="5729388" y="1027608"/>
                    <a:pt x="5251939" y="2172547"/>
                    <a:pt x="5251939" y="3429000"/>
                  </a:cubicBezTo>
                  <a:cubicBezTo>
                    <a:pt x="5251939" y="4685453"/>
                    <a:pt x="5729388" y="5830392"/>
                    <a:pt x="6512753" y="6692285"/>
                  </a:cubicBezTo>
                  <a:lnTo>
                    <a:pt x="6670747" y="6858000"/>
                  </a:lnTo>
                  <a:lnTo>
                    <a:pt x="1160644" y="6858000"/>
                  </a:lnTo>
                  <a:lnTo>
                    <a:pt x="1108270" y="6797538"/>
                  </a:lnTo>
                  <a:cubicBezTo>
                    <a:pt x="415911" y="5958592"/>
                    <a:pt x="0" y="4883044"/>
                    <a:pt x="0" y="3710354"/>
                  </a:cubicBezTo>
                  <a:cubicBezTo>
                    <a:pt x="0" y="2286374"/>
                    <a:pt x="613256" y="1005627"/>
                    <a:pt x="1590069" y="117814"/>
                  </a:cubicBezTo>
                  <a:lnTo>
                    <a:pt x="1726077" y="0"/>
                  </a:lnTo>
                  <a:close/>
                </a:path>
              </a:pathLst>
            </a:custGeom>
            <a:gradFill>
              <a:gsLst>
                <a:gs pos="0">
                  <a:srgbClr val="5E2EAC">
                    <a:alpha val="52156"/>
                  </a:srgbClr>
                </a:gs>
                <a:gs pos="39000">
                  <a:srgbClr val="8554D1">
                    <a:alpha val="0"/>
                  </a:srgbClr>
                </a:gs>
                <a:gs pos="100000">
                  <a:srgbClr val="33195D">
                    <a:alpha val="41960"/>
                  </a:srgbClr>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PH" sz="1800">
                  <a:solidFill>
                    <a:schemeClr val="lt1"/>
                  </a:solidFill>
                  <a:latin typeface="Montserrat"/>
                  <a:ea typeface="Montserrat"/>
                  <a:cs typeface="Montserrat"/>
                  <a:sym typeface="Montserrat"/>
                </a:rPr>
                <a:t> </a:t>
              </a:r>
              <a:endParaRPr sz="1800">
                <a:solidFill>
                  <a:schemeClr val="lt1"/>
                </a:solidFill>
                <a:latin typeface="Montserrat"/>
                <a:ea typeface="Montserrat"/>
                <a:cs typeface="Montserrat"/>
                <a:sym typeface="Montserrat"/>
              </a:endParaRPr>
            </a:p>
          </p:txBody>
        </p:sp>
        <p:sp>
          <p:nvSpPr>
            <p:cNvPr id="1083" name="Google Shape;1083;p269"/>
            <p:cNvSpPr/>
            <p:nvPr/>
          </p:nvSpPr>
          <p:spPr>
            <a:xfrm>
              <a:off x="-11592111" y="-5008880"/>
              <a:ext cx="11094720" cy="6858000"/>
            </a:xfrm>
            <a:custGeom>
              <a:rect b="b" l="l" r="r" t="t"/>
              <a:pathLst>
                <a:path extrusionOk="0" h="6858000" w="6670747">
                  <a:moveTo>
                    <a:pt x="1726077" y="0"/>
                  </a:moveTo>
                  <a:lnTo>
                    <a:pt x="6670747" y="0"/>
                  </a:lnTo>
                  <a:lnTo>
                    <a:pt x="6512753" y="165715"/>
                  </a:lnTo>
                  <a:cubicBezTo>
                    <a:pt x="5729388" y="1027608"/>
                    <a:pt x="5251939" y="2172547"/>
                    <a:pt x="5251939" y="3429000"/>
                  </a:cubicBezTo>
                  <a:cubicBezTo>
                    <a:pt x="5251939" y="4685453"/>
                    <a:pt x="5729388" y="5830392"/>
                    <a:pt x="6512753" y="6692285"/>
                  </a:cubicBezTo>
                  <a:lnTo>
                    <a:pt x="6670747" y="6858000"/>
                  </a:lnTo>
                  <a:lnTo>
                    <a:pt x="1160644" y="6858000"/>
                  </a:lnTo>
                  <a:lnTo>
                    <a:pt x="1108270" y="6797538"/>
                  </a:lnTo>
                  <a:cubicBezTo>
                    <a:pt x="415911" y="5958592"/>
                    <a:pt x="0" y="4883044"/>
                    <a:pt x="0" y="3710354"/>
                  </a:cubicBezTo>
                  <a:cubicBezTo>
                    <a:pt x="0" y="2286374"/>
                    <a:pt x="613256" y="1005627"/>
                    <a:pt x="1590069" y="117814"/>
                  </a:cubicBezTo>
                  <a:lnTo>
                    <a:pt x="1726077" y="0"/>
                  </a:lnTo>
                  <a:close/>
                </a:path>
              </a:pathLst>
            </a:custGeom>
            <a:gradFill>
              <a:gsLst>
                <a:gs pos="0">
                  <a:srgbClr val="5E2EAC">
                    <a:alpha val="34901"/>
                  </a:srgbClr>
                </a:gs>
                <a:gs pos="39000">
                  <a:srgbClr val="8554D1">
                    <a:alpha val="0"/>
                  </a:srgbClr>
                </a:gs>
                <a:gs pos="100000">
                  <a:srgbClr val="33195D">
                    <a:alpha val="34117"/>
                  </a:srgbClr>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PH" sz="1800">
                  <a:solidFill>
                    <a:schemeClr val="lt1"/>
                  </a:solidFill>
                  <a:latin typeface="Montserrat"/>
                  <a:ea typeface="Montserrat"/>
                  <a:cs typeface="Montserrat"/>
                  <a:sym typeface="Montserrat"/>
                </a:rPr>
                <a:t> </a:t>
              </a:r>
              <a:endParaRPr sz="1800">
                <a:solidFill>
                  <a:schemeClr val="lt1"/>
                </a:solidFill>
                <a:latin typeface="Montserrat"/>
                <a:ea typeface="Montserrat"/>
                <a:cs typeface="Montserrat"/>
                <a:sym typeface="Montserrat"/>
              </a:endParaRPr>
            </a:p>
          </p:txBody>
        </p:sp>
      </p:grpSp>
      <p:sp>
        <p:nvSpPr>
          <p:cNvPr id="1084" name="Google Shape;1084;p269"/>
          <p:cNvSpPr/>
          <p:nvPr/>
        </p:nvSpPr>
        <p:spPr>
          <a:xfrm>
            <a:off x="0" y="6126479"/>
            <a:ext cx="12192000" cy="738099"/>
          </a:xfrm>
          <a:prstGeom prst="rect">
            <a:avLst/>
          </a:prstGeom>
          <a:gradFill>
            <a:gsLst>
              <a:gs pos="0">
                <a:schemeClr val="accent1"/>
              </a:gs>
              <a:gs pos="100000">
                <a:schemeClr val="accent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1085" name="Google Shape;1085;p269"/>
          <p:cNvSpPr txBox="1"/>
          <p:nvPr>
            <p:ph type="title"/>
          </p:nvPr>
        </p:nvSpPr>
        <p:spPr>
          <a:xfrm>
            <a:off x="636608" y="365125"/>
            <a:ext cx="6678592" cy="861791"/>
          </a:xfrm>
          <a:prstGeom prst="rect">
            <a:avLst/>
          </a:prstGeom>
          <a:noFill/>
          <a:ln>
            <a:noFill/>
          </a:ln>
        </p:spPr>
        <p:txBody>
          <a:bodyPr anchorCtr="0" anchor="b" bIns="0" lIns="0" spcFirstLastPara="1" rIns="0" wrap="square" tIns="0">
            <a:normAutofit/>
          </a:bodyPr>
          <a:lstStyle>
            <a:lvl1pPr lvl="0" algn="l">
              <a:lnSpc>
                <a:spcPct val="90000"/>
              </a:lnSpc>
              <a:spcBef>
                <a:spcPts val="0"/>
              </a:spcBef>
              <a:spcAft>
                <a:spcPts val="0"/>
              </a:spcAft>
              <a:buClr>
                <a:schemeClr val="accent1"/>
              </a:buClr>
              <a:buSzPts val="3600"/>
              <a:buFont typeface="Montserrat"/>
              <a:buNone/>
              <a:defRPr>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86" name="Google Shape;1086;p269"/>
          <p:cNvSpPr txBox="1"/>
          <p:nvPr>
            <p:ph idx="11" type="ftr"/>
          </p:nvPr>
        </p:nvSpPr>
        <p:spPr>
          <a:xfrm>
            <a:off x="636608" y="6272936"/>
            <a:ext cx="8332132" cy="365125"/>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87" name="Google Shape;1087;p269"/>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1" sz="1800">
                <a:solidFill>
                  <a:schemeClr val="lt1"/>
                </a:solidFill>
                <a:latin typeface="Montserrat"/>
                <a:ea typeface="Montserrat"/>
                <a:cs typeface="Montserrat"/>
                <a:sym typeface="Montserrat"/>
              </a:defRPr>
            </a:lvl1pPr>
            <a:lvl2pPr indent="0" lvl="1" marL="0" algn="r">
              <a:spcBef>
                <a:spcPts val="0"/>
              </a:spcBef>
              <a:buNone/>
              <a:defRPr b="1" sz="1800">
                <a:solidFill>
                  <a:schemeClr val="lt1"/>
                </a:solidFill>
                <a:latin typeface="Montserrat"/>
                <a:ea typeface="Montserrat"/>
                <a:cs typeface="Montserrat"/>
                <a:sym typeface="Montserrat"/>
              </a:defRPr>
            </a:lvl2pPr>
            <a:lvl3pPr indent="0" lvl="2" marL="0" algn="r">
              <a:spcBef>
                <a:spcPts val="0"/>
              </a:spcBef>
              <a:buNone/>
              <a:defRPr b="1" sz="1800">
                <a:solidFill>
                  <a:schemeClr val="lt1"/>
                </a:solidFill>
                <a:latin typeface="Montserrat"/>
                <a:ea typeface="Montserrat"/>
                <a:cs typeface="Montserrat"/>
                <a:sym typeface="Montserrat"/>
              </a:defRPr>
            </a:lvl3pPr>
            <a:lvl4pPr indent="0" lvl="3" marL="0" algn="r">
              <a:spcBef>
                <a:spcPts val="0"/>
              </a:spcBef>
              <a:buNone/>
              <a:defRPr b="1" sz="1800">
                <a:solidFill>
                  <a:schemeClr val="lt1"/>
                </a:solidFill>
                <a:latin typeface="Montserrat"/>
                <a:ea typeface="Montserrat"/>
                <a:cs typeface="Montserrat"/>
                <a:sym typeface="Montserrat"/>
              </a:defRPr>
            </a:lvl4pPr>
            <a:lvl5pPr indent="0" lvl="4" marL="0" algn="r">
              <a:spcBef>
                <a:spcPts val="0"/>
              </a:spcBef>
              <a:buNone/>
              <a:defRPr b="1" sz="1800">
                <a:solidFill>
                  <a:schemeClr val="lt1"/>
                </a:solidFill>
                <a:latin typeface="Montserrat"/>
                <a:ea typeface="Montserrat"/>
                <a:cs typeface="Montserrat"/>
                <a:sym typeface="Montserrat"/>
              </a:defRPr>
            </a:lvl5pPr>
            <a:lvl6pPr indent="0" lvl="5" marL="0" algn="r">
              <a:spcBef>
                <a:spcPts val="0"/>
              </a:spcBef>
              <a:buNone/>
              <a:defRPr b="1" sz="1800">
                <a:solidFill>
                  <a:schemeClr val="lt1"/>
                </a:solidFill>
                <a:latin typeface="Montserrat"/>
                <a:ea typeface="Montserrat"/>
                <a:cs typeface="Montserrat"/>
                <a:sym typeface="Montserrat"/>
              </a:defRPr>
            </a:lvl6pPr>
            <a:lvl7pPr indent="0" lvl="6" marL="0" algn="r">
              <a:spcBef>
                <a:spcPts val="0"/>
              </a:spcBef>
              <a:buNone/>
              <a:defRPr b="1" sz="1800">
                <a:solidFill>
                  <a:schemeClr val="lt1"/>
                </a:solidFill>
                <a:latin typeface="Montserrat"/>
                <a:ea typeface="Montserrat"/>
                <a:cs typeface="Montserrat"/>
                <a:sym typeface="Montserrat"/>
              </a:defRPr>
            </a:lvl7pPr>
            <a:lvl8pPr indent="0" lvl="7" marL="0" algn="r">
              <a:spcBef>
                <a:spcPts val="0"/>
              </a:spcBef>
              <a:buNone/>
              <a:defRPr b="1" sz="1800">
                <a:solidFill>
                  <a:schemeClr val="lt1"/>
                </a:solidFill>
                <a:latin typeface="Montserrat"/>
                <a:ea typeface="Montserrat"/>
                <a:cs typeface="Montserrat"/>
                <a:sym typeface="Montserrat"/>
              </a:defRPr>
            </a:lvl8pPr>
            <a:lvl9pPr indent="0" lvl="8" marL="0" algn="r">
              <a:spcBef>
                <a:spcPts val="0"/>
              </a:spcBef>
              <a:buNone/>
              <a:defRPr b="1" sz="1800">
                <a:solidFill>
                  <a:schemeClr val="lt1"/>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p:cSld name="End Slide">
    <p:spTree>
      <p:nvGrpSpPr>
        <p:cNvPr id="1088" name="Shape 1088"/>
        <p:cNvGrpSpPr/>
        <p:nvPr/>
      </p:nvGrpSpPr>
      <p:grpSpPr>
        <a:xfrm>
          <a:off x="0" y="0"/>
          <a:ext cx="0" cy="0"/>
          <a:chOff x="0" y="0"/>
          <a:chExt cx="0" cy="0"/>
        </a:xfrm>
      </p:grpSpPr>
      <p:sp>
        <p:nvSpPr>
          <p:cNvPr id="1089" name="Google Shape;1089;p270"/>
          <p:cNvSpPr/>
          <p:nvPr/>
        </p:nvSpPr>
        <p:spPr>
          <a:xfrm>
            <a:off x="0" y="0"/>
            <a:ext cx="12192000" cy="6858000"/>
          </a:xfrm>
          <a:prstGeom prst="round1Rect">
            <a:avLst>
              <a:gd fmla="val 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1090" name="Google Shape;1090;p270"/>
          <p:cNvSpPr/>
          <p:nvPr/>
        </p:nvSpPr>
        <p:spPr>
          <a:xfrm>
            <a:off x="1911998" y="0"/>
            <a:ext cx="10280002" cy="6858000"/>
          </a:xfrm>
          <a:custGeom>
            <a:rect b="b" l="l" r="r" t="t"/>
            <a:pathLst>
              <a:path extrusionOk="0" h="6858000" w="6670747">
                <a:moveTo>
                  <a:pt x="1726077" y="0"/>
                </a:moveTo>
                <a:lnTo>
                  <a:pt x="6670747" y="0"/>
                </a:lnTo>
                <a:lnTo>
                  <a:pt x="6512753" y="165715"/>
                </a:lnTo>
                <a:cubicBezTo>
                  <a:pt x="5729388" y="1027608"/>
                  <a:pt x="5251939" y="2172547"/>
                  <a:pt x="5251939" y="3429000"/>
                </a:cubicBezTo>
                <a:cubicBezTo>
                  <a:pt x="5251939" y="4685453"/>
                  <a:pt x="5729388" y="5830392"/>
                  <a:pt x="6512753" y="6692285"/>
                </a:cubicBezTo>
                <a:lnTo>
                  <a:pt x="6670747" y="6858000"/>
                </a:lnTo>
                <a:lnTo>
                  <a:pt x="1160644" y="6858000"/>
                </a:lnTo>
                <a:lnTo>
                  <a:pt x="1108270" y="6797538"/>
                </a:lnTo>
                <a:cubicBezTo>
                  <a:pt x="415911" y="5958592"/>
                  <a:pt x="0" y="4883044"/>
                  <a:pt x="0" y="3710354"/>
                </a:cubicBezTo>
                <a:cubicBezTo>
                  <a:pt x="0" y="2286374"/>
                  <a:pt x="613256" y="1005627"/>
                  <a:pt x="1590069" y="117814"/>
                </a:cubicBezTo>
                <a:lnTo>
                  <a:pt x="1726077" y="0"/>
                </a:lnTo>
                <a:close/>
              </a:path>
            </a:pathLst>
          </a:custGeom>
          <a:gradFill>
            <a:gsLst>
              <a:gs pos="0">
                <a:srgbClr val="5E2EAC">
                  <a:alpha val="52156"/>
                </a:srgbClr>
              </a:gs>
              <a:gs pos="39000">
                <a:srgbClr val="8554D1">
                  <a:alpha val="0"/>
                </a:srgbClr>
              </a:gs>
              <a:gs pos="100000">
                <a:srgbClr val="33195D">
                  <a:alpha val="41960"/>
                </a:srgbClr>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PH" sz="1800">
                <a:solidFill>
                  <a:schemeClr val="lt1"/>
                </a:solidFill>
                <a:latin typeface="Montserrat"/>
                <a:ea typeface="Montserrat"/>
                <a:cs typeface="Montserrat"/>
                <a:sym typeface="Montserrat"/>
              </a:rPr>
              <a:t> </a:t>
            </a:r>
            <a:endParaRPr sz="1800">
              <a:solidFill>
                <a:schemeClr val="lt1"/>
              </a:solidFill>
              <a:latin typeface="Montserrat"/>
              <a:ea typeface="Montserrat"/>
              <a:cs typeface="Montserrat"/>
              <a:sym typeface="Montserrat"/>
            </a:endParaRPr>
          </a:p>
        </p:txBody>
      </p:sp>
      <p:sp>
        <p:nvSpPr>
          <p:cNvPr id="1091" name="Google Shape;1091;p270"/>
          <p:cNvSpPr/>
          <p:nvPr/>
        </p:nvSpPr>
        <p:spPr>
          <a:xfrm>
            <a:off x="-52718" y="0"/>
            <a:ext cx="11094720" cy="6858000"/>
          </a:xfrm>
          <a:custGeom>
            <a:rect b="b" l="l" r="r" t="t"/>
            <a:pathLst>
              <a:path extrusionOk="0" h="6858000" w="6670747">
                <a:moveTo>
                  <a:pt x="1726077" y="0"/>
                </a:moveTo>
                <a:lnTo>
                  <a:pt x="6670747" y="0"/>
                </a:lnTo>
                <a:lnTo>
                  <a:pt x="6512753" y="165715"/>
                </a:lnTo>
                <a:cubicBezTo>
                  <a:pt x="5729388" y="1027608"/>
                  <a:pt x="5251939" y="2172547"/>
                  <a:pt x="5251939" y="3429000"/>
                </a:cubicBezTo>
                <a:cubicBezTo>
                  <a:pt x="5251939" y="4685453"/>
                  <a:pt x="5729388" y="5830392"/>
                  <a:pt x="6512753" y="6692285"/>
                </a:cubicBezTo>
                <a:lnTo>
                  <a:pt x="6670747" y="6858000"/>
                </a:lnTo>
                <a:lnTo>
                  <a:pt x="1160644" y="6858000"/>
                </a:lnTo>
                <a:lnTo>
                  <a:pt x="1108270" y="6797538"/>
                </a:lnTo>
                <a:cubicBezTo>
                  <a:pt x="415911" y="5958592"/>
                  <a:pt x="0" y="4883044"/>
                  <a:pt x="0" y="3710354"/>
                </a:cubicBezTo>
                <a:cubicBezTo>
                  <a:pt x="0" y="2286374"/>
                  <a:pt x="613256" y="1005627"/>
                  <a:pt x="1590069" y="117814"/>
                </a:cubicBezTo>
                <a:lnTo>
                  <a:pt x="1726077" y="0"/>
                </a:lnTo>
                <a:close/>
              </a:path>
            </a:pathLst>
          </a:custGeom>
          <a:gradFill>
            <a:gsLst>
              <a:gs pos="0">
                <a:srgbClr val="5E2EAC">
                  <a:alpha val="52156"/>
                </a:srgbClr>
              </a:gs>
              <a:gs pos="39000">
                <a:srgbClr val="8554D1">
                  <a:alpha val="0"/>
                </a:srgbClr>
              </a:gs>
              <a:gs pos="100000">
                <a:srgbClr val="33195D">
                  <a:alpha val="41960"/>
                </a:srgbClr>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PH" sz="1800">
                <a:solidFill>
                  <a:schemeClr val="lt1"/>
                </a:solidFill>
                <a:latin typeface="Montserrat"/>
                <a:ea typeface="Montserrat"/>
                <a:cs typeface="Montserrat"/>
                <a:sym typeface="Montserrat"/>
              </a:rPr>
              <a:t> </a:t>
            </a:r>
            <a:endParaRPr sz="1800">
              <a:solidFill>
                <a:schemeClr val="lt1"/>
              </a:solidFill>
              <a:latin typeface="Montserrat"/>
              <a:ea typeface="Montserrat"/>
              <a:cs typeface="Montserrat"/>
              <a:sym typeface="Montserrat"/>
            </a:endParaRPr>
          </a:p>
        </p:txBody>
      </p:sp>
      <p:sp>
        <p:nvSpPr>
          <p:cNvPr id="1092" name="Google Shape;1092;p270"/>
          <p:cNvSpPr/>
          <p:nvPr/>
        </p:nvSpPr>
        <p:spPr>
          <a:xfrm>
            <a:off x="548640" y="586740"/>
            <a:ext cx="11094720" cy="5684520"/>
          </a:xfrm>
          <a:prstGeom prst="rect">
            <a:avLst/>
          </a:prstGeom>
          <a:noFill/>
          <a:ln cap="flat" cmpd="sng" w="7937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cxnSp>
        <p:nvCxnSpPr>
          <p:cNvPr id="1093" name="Google Shape;1093;p270"/>
          <p:cNvCxnSpPr/>
          <p:nvPr/>
        </p:nvCxnSpPr>
        <p:spPr>
          <a:xfrm>
            <a:off x="1118455" y="1451960"/>
            <a:ext cx="1932972" cy="0"/>
          </a:xfrm>
          <a:prstGeom prst="straightConnector1">
            <a:avLst/>
          </a:prstGeom>
          <a:noFill/>
          <a:ln cap="rnd" cmpd="sng" w="180975">
            <a:solidFill>
              <a:srgbClr val="FFF5D7">
                <a:alpha val="47843"/>
              </a:srgbClr>
            </a:solidFill>
            <a:prstDash val="dot"/>
            <a:round/>
            <a:headEnd len="sm" w="sm" type="none"/>
            <a:tailEnd len="sm" w="sm" type="none"/>
          </a:ln>
        </p:spPr>
      </p:cxnSp>
      <p:cxnSp>
        <p:nvCxnSpPr>
          <p:cNvPr id="1094" name="Google Shape;1094;p270"/>
          <p:cNvCxnSpPr/>
          <p:nvPr/>
        </p:nvCxnSpPr>
        <p:spPr>
          <a:xfrm>
            <a:off x="1118455" y="1128400"/>
            <a:ext cx="1932972" cy="0"/>
          </a:xfrm>
          <a:prstGeom prst="straightConnector1">
            <a:avLst/>
          </a:prstGeom>
          <a:noFill/>
          <a:ln cap="rnd" cmpd="sng" w="180975">
            <a:solidFill>
              <a:srgbClr val="FFF5D7">
                <a:alpha val="47843"/>
              </a:srgbClr>
            </a:solidFill>
            <a:prstDash val="dot"/>
            <a:round/>
            <a:headEnd len="sm" w="sm" type="none"/>
            <a:tailEnd len="sm" w="sm" type="none"/>
          </a:ln>
        </p:spPr>
      </p:cxnSp>
      <p:cxnSp>
        <p:nvCxnSpPr>
          <p:cNvPr id="1095" name="Google Shape;1095;p270"/>
          <p:cNvCxnSpPr/>
          <p:nvPr/>
        </p:nvCxnSpPr>
        <p:spPr>
          <a:xfrm>
            <a:off x="9313516" y="5678520"/>
            <a:ext cx="1932972" cy="0"/>
          </a:xfrm>
          <a:prstGeom prst="straightConnector1">
            <a:avLst/>
          </a:prstGeom>
          <a:noFill/>
          <a:ln cap="rnd" cmpd="sng" w="180975">
            <a:solidFill>
              <a:srgbClr val="FFF5D7">
                <a:alpha val="47843"/>
              </a:srgbClr>
            </a:solidFill>
            <a:prstDash val="dot"/>
            <a:round/>
            <a:headEnd len="sm" w="sm" type="none"/>
            <a:tailEnd len="sm" w="sm" type="none"/>
          </a:ln>
        </p:spPr>
      </p:cxnSp>
      <p:cxnSp>
        <p:nvCxnSpPr>
          <p:cNvPr id="1096" name="Google Shape;1096;p270"/>
          <p:cNvCxnSpPr/>
          <p:nvPr/>
        </p:nvCxnSpPr>
        <p:spPr>
          <a:xfrm>
            <a:off x="9313516" y="5354960"/>
            <a:ext cx="1932972" cy="0"/>
          </a:xfrm>
          <a:prstGeom prst="straightConnector1">
            <a:avLst/>
          </a:prstGeom>
          <a:noFill/>
          <a:ln cap="rnd" cmpd="sng" w="180975">
            <a:solidFill>
              <a:srgbClr val="FFF5D7">
                <a:alpha val="47843"/>
              </a:srgbClr>
            </a:solidFill>
            <a:prstDash val="dot"/>
            <a:round/>
            <a:headEnd len="sm" w="sm" type="none"/>
            <a:tailEnd len="sm" w="sm" type="none"/>
          </a:ln>
        </p:spPr>
      </p:cxnSp>
      <p:sp>
        <p:nvSpPr>
          <p:cNvPr id="1097" name="Google Shape;1097;p270"/>
          <p:cNvSpPr txBox="1"/>
          <p:nvPr/>
        </p:nvSpPr>
        <p:spPr>
          <a:xfrm>
            <a:off x="3613590" y="2967335"/>
            <a:ext cx="4964821"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PH" sz="5400">
                <a:solidFill>
                  <a:srgbClr val="FFEBAF"/>
                </a:solidFill>
                <a:latin typeface="Montserrat"/>
                <a:ea typeface="Montserrat"/>
                <a:cs typeface="Montserrat"/>
                <a:sym typeface="Montserrat"/>
              </a:rPr>
              <a:t>THANK YOU !</a:t>
            </a:r>
            <a:endParaRPr b="1" sz="5400">
              <a:solidFill>
                <a:srgbClr val="FFEBAF"/>
              </a:solidFill>
              <a:latin typeface="Montserrat"/>
              <a:ea typeface="Montserrat"/>
              <a:cs typeface="Montserrat"/>
              <a:sym typeface="Montserrat"/>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x Vertical Chevron">
  <p:cSld name="Six Vertical Chevron">
    <p:spTree>
      <p:nvGrpSpPr>
        <p:cNvPr id="1098" name="Shape 1098"/>
        <p:cNvGrpSpPr/>
        <p:nvPr/>
      </p:nvGrpSpPr>
      <p:grpSpPr>
        <a:xfrm>
          <a:off x="0" y="0"/>
          <a:ext cx="0" cy="0"/>
          <a:chOff x="0" y="0"/>
          <a:chExt cx="0" cy="0"/>
        </a:xfrm>
      </p:grpSpPr>
      <p:sp>
        <p:nvSpPr>
          <p:cNvPr id="1099" name="Google Shape;1099;p271"/>
          <p:cNvSpPr/>
          <p:nvPr/>
        </p:nvSpPr>
        <p:spPr>
          <a:xfrm>
            <a:off x="0" y="6126479"/>
            <a:ext cx="12192000" cy="738099"/>
          </a:xfrm>
          <a:prstGeom prst="rect">
            <a:avLst/>
          </a:prstGeom>
          <a:gradFill>
            <a:gsLst>
              <a:gs pos="0">
                <a:schemeClr val="accent1"/>
              </a:gs>
              <a:gs pos="100000">
                <a:schemeClr val="accent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1100" name="Google Shape;1100;p271"/>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lvl1pPr lvl="0" algn="l">
              <a:lnSpc>
                <a:spcPct val="90000"/>
              </a:lnSpc>
              <a:spcBef>
                <a:spcPts val="0"/>
              </a:spcBef>
              <a:spcAft>
                <a:spcPts val="0"/>
              </a:spcAft>
              <a:buClr>
                <a:schemeClr val="accent1"/>
              </a:buClr>
              <a:buSzPts val="3600"/>
              <a:buFont typeface="Montserrat"/>
              <a:buNone/>
              <a:defRPr>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01" name="Google Shape;1101;p271"/>
          <p:cNvSpPr txBox="1"/>
          <p:nvPr>
            <p:ph idx="11" type="ftr"/>
          </p:nvPr>
        </p:nvSpPr>
        <p:spPr>
          <a:xfrm>
            <a:off x="636608" y="6272936"/>
            <a:ext cx="8332132" cy="365125"/>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02" name="Google Shape;1102;p271"/>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1" sz="1800">
                <a:solidFill>
                  <a:schemeClr val="lt1"/>
                </a:solidFill>
                <a:latin typeface="Montserrat"/>
                <a:ea typeface="Montserrat"/>
                <a:cs typeface="Montserrat"/>
                <a:sym typeface="Montserrat"/>
              </a:defRPr>
            </a:lvl1pPr>
            <a:lvl2pPr indent="0" lvl="1" marL="0" algn="r">
              <a:spcBef>
                <a:spcPts val="0"/>
              </a:spcBef>
              <a:buNone/>
              <a:defRPr b="1" sz="1800">
                <a:solidFill>
                  <a:schemeClr val="lt1"/>
                </a:solidFill>
                <a:latin typeface="Montserrat"/>
                <a:ea typeface="Montserrat"/>
                <a:cs typeface="Montserrat"/>
                <a:sym typeface="Montserrat"/>
              </a:defRPr>
            </a:lvl2pPr>
            <a:lvl3pPr indent="0" lvl="2" marL="0" algn="r">
              <a:spcBef>
                <a:spcPts val="0"/>
              </a:spcBef>
              <a:buNone/>
              <a:defRPr b="1" sz="1800">
                <a:solidFill>
                  <a:schemeClr val="lt1"/>
                </a:solidFill>
                <a:latin typeface="Montserrat"/>
                <a:ea typeface="Montserrat"/>
                <a:cs typeface="Montserrat"/>
                <a:sym typeface="Montserrat"/>
              </a:defRPr>
            </a:lvl3pPr>
            <a:lvl4pPr indent="0" lvl="3" marL="0" algn="r">
              <a:spcBef>
                <a:spcPts val="0"/>
              </a:spcBef>
              <a:buNone/>
              <a:defRPr b="1" sz="1800">
                <a:solidFill>
                  <a:schemeClr val="lt1"/>
                </a:solidFill>
                <a:latin typeface="Montserrat"/>
                <a:ea typeface="Montserrat"/>
                <a:cs typeface="Montserrat"/>
                <a:sym typeface="Montserrat"/>
              </a:defRPr>
            </a:lvl4pPr>
            <a:lvl5pPr indent="0" lvl="4" marL="0" algn="r">
              <a:spcBef>
                <a:spcPts val="0"/>
              </a:spcBef>
              <a:buNone/>
              <a:defRPr b="1" sz="1800">
                <a:solidFill>
                  <a:schemeClr val="lt1"/>
                </a:solidFill>
                <a:latin typeface="Montserrat"/>
                <a:ea typeface="Montserrat"/>
                <a:cs typeface="Montserrat"/>
                <a:sym typeface="Montserrat"/>
              </a:defRPr>
            </a:lvl5pPr>
            <a:lvl6pPr indent="0" lvl="5" marL="0" algn="r">
              <a:spcBef>
                <a:spcPts val="0"/>
              </a:spcBef>
              <a:buNone/>
              <a:defRPr b="1" sz="1800">
                <a:solidFill>
                  <a:schemeClr val="lt1"/>
                </a:solidFill>
                <a:latin typeface="Montserrat"/>
                <a:ea typeface="Montserrat"/>
                <a:cs typeface="Montserrat"/>
                <a:sym typeface="Montserrat"/>
              </a:defRPr>
            </a:lvl6pPr>
            <a:lvl7pPr indent="0" lvl="6" marL="0" algn="r">
              <a:spcBef>
                <a:spcPts val="0"/>
              </a:spcBef>
              <a:buNone/>
              <a:defRPr b="1" sz="1800">
                <a:solidFill>
                  <a:schemeClr val="lt1"/>
                </a:solidFill>
                <a:latin typeface="Montserrat"/>
                <a:ea typeface="Montserrat"/>
                <a:cs typeface="Montserrat"/>
                <a:sym typeface="Montserrat"/>
              </a:defRPr>
            </a:lvl7pPr>
            <a:lvl8pPr indent="0" lvl="7" marL="0" algn="r">
              <a:spcBef>
                <a:spcPts val="0"/>
              </a:spcBef>
              <a:buNone/>
              <a:defRPr b="1" sz="1800">
                <a:solidFill>
                  <a:schemeClr val="lt1"/>
                </a:solidFill>
                <a:latin typeface="Montserrat"/>
                <a:ea typeface="Montserrat"/>
                <a:cs typeface="Montserrat"/>
                <a:sym typeface="Montserrat"/>
              </a:defRPr>
            </a:lvl8pPr>
            <a:lvl9pPr indent="0" lvl="8" marL="0" algn="r">
              <a:spcBef>
                <a:spcPts val="0"/>
              </a:spcBef>
              <a:buNone/>
              <a:defRPr b="1" sz="1800">
                <a:solidFill>
                  <a:schemeClr val="lt1"/>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PH"/>
              <a:t>‹#›</a:t>
            </a:fld>
            <a:endParaRPr/>
          </a:p>
        </p:txBody>
      </p:sp>
      <p:sp>
        <p:nvSpPr>
          <p:cNvPr id="1103" name="Google Shape;1103;p271"/>
          <p:cNvSpPr txBox="1"/>
          <p:nvPr>
            <p:ph idx="1" type="body"/>
          </p:nvPr>
        </p:nvSpPr>
        <p:spPr>
          <a:xfrm>
            <a:off x="3515146" y="2084911"/>
            <a:ext cx="8040100" cy="525603"/>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1600"/>
              <a:buNone/>
              <a:defRPr sz="16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04" name="Google Shape;1104;p271"/>
          <p:cNvSpPr txBox="1"/>
          <p:nvPr>
            <p:ph idx="2" type="body"/>
          </p:nvPr>
        </p:nvSpPr>
        <p:spPr>
          <a:xfrm>
            <a:off x="3515145" y="2720454"/>
            <a:ext cx="8040099" cy="525603"/>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1600"/>
              <a:buNone/>
              <a:defRPr sz="16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05" name="Google Shape;1105;p271"/>
          <p:cNvSpPr txBox="1"/>
          <p:nvPr>
            <p:ph idx="3" type="body"/>
          </p:nvPr>
        </p:nvSpPr>
        <p:spPr>
          <a:xfrm>
            <a:off x="3515145" y="3355997"/>
            <a:ext cx="8040099" cy="525603"/>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1600"/>
              <a:buNone/>
              <a:defRPr sz="16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06" name="Google Shape;1106;p271"/>
          <p:cNvSpPr txBox="1"/>
          <p:nvPr>
            <p:ph idx="4" type="body"/>
          </p:nvPr>
        </p:nvSpPr>
        <p:spPr>
          <a:xfrm>
            <a:off x="3515145" y="3991540"/>
            <a:ext cx="8040099" cy="525603"/>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1600"/>
              <a:buNone/>
              <a:defRPr sz="16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07" name="Google Shape;1107;p271"/>
          <p:cNvSpPr txBox="1"/>
          <p:nvPr>
            <p:ph idx="5" type="body"/>
          </p:nvPr>
        </p:nvSpPr>
        <p:spPr>
          <a:xfrm>
            <a:off x="3515145" y="4627083"/>
            <a:ext cx="8040099" cy="525603"/>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1600"/>
              <a:buNone/>
              <a:defRPr sz="16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08" name="Google Shape;1108;p271"/>
          <p:cNvSpPr txBox="1"/>
          <p:nvPr>
            <p:ph idx="6" type="body"/>
          </p:nvPr>
        </p:nvSpPr>
        <p:spPr>
          <a:xfrm>
            <a:off x="3515145" y="5262625"/>
            <a:ext cx="8040099" cy="525603"/>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1600"/>
              <a:buNone/>
              <a:defRPr sz="16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09" name="Google Shape;1109;p271"/>
          <p:cNvSpPr/>
          <p:nvPr>
            <p:ph idx="7" type="body"/>
          </p:nvPr>
        </p:nvSpPr>
        <p:spPr>
          <a:xfrm rot="5400000">
            <a:off x="1657690" y="1063829"/>
            <a:ext cx="637133" cy="2679305"/>
          </a:xfrm>
          <a:prstGeom prst="homePlate">
            <a:avLst>
              <a:gd fmla="val 18119" name="adj"/>
            </a:avLst>
          </a:prstGeom>
          <a:solidFill>
            <a:schemeClr val="accent5"/>
          </a:solidFill>
          <a:ln>
            <a:noFill/>
          </a:ln>
        </p:spPr>
        <p:txBody>
          <a:bodyPr anchorCtr="0" anchor="t" bIns="0" lIns="0" spcFirstLastPara="1" rIns="0" wrap="square" tIns="0">
            <a:normAutofit/>
          </a:bodyPr>
          <a:lstStyle>
            <a:lvl1pPr indent="-228600" lvl="0" marL="457200">
              <a:spcBef>
                <a:spcPts val="1000"/>
              </a:spcBef>
              <a:spcAft>
                <a:spcPts val="0"/>
              </a:spcAft>
              <a:buNone/>
              <a:defRPr/>
            </a:lvl1pPr>
          </a:lstStyle>
          <a:p/>
        </p:txBody>
      </p:sp>
      <p:sp>
        <p:nvSpPr>
          <p:cNvPr id="1110" name="Google Shape;1110;p271"/>
          <p:cNvSpPr txBox="1"/>
          <p:nvPr/>
        </p:nvSpPr>
        <p:spPr>
          <a:xfrm>
            <a:off x="636589" y="2084911"/>
            <a:ext cx="2679305" cy="579412"/>
          </a:xfrm>
          <a:prstGeom prst="rect">
            <a:avLst/>
          </a:prstGeom>
          <a:noFill/>
          <a:ln>
            <a:noFill/>
          </a:ln>
        </p:spPr>
        <p:txBody>
          <a:bodyPr anchorCtr="0" anchor="ctr" bIns="0" lIns="0" spcFirstLastPara="1" rIns="0" wrap="square" tIns="0">
            <a:normAutofit/>
          </a:bodyPr>
          <a:lstStyle/>
          <a:p>
            <a:pPr indent="0" lvl="0" marL="0" marR="0" rtl="0" algn="ctr">
              <a:lnSpc>
                <a:spcPct val="90000"/>
              </a:lnSpc>
              <a:spcBef>
                <a:spcPts val="0"/>
              </a:spcBef>
              <a:spcAft>
                <a:spcPts val="0"/>
              </a:spcAft>
              <a:buClr>
                <a:schemeClr val="accent1"/>
              </a:buClr>
              <a:buSzPts val="2000"/>
              <a:buFont typeface="Arial"/>
              <a:buNone/>
            </a:pPr>
            <a:r>
              <a:rPr b="0" i="0" lang="en-PH" sz="2000" u="none" cap="none" strike="noStrike">
                <a:solidFill>
                  <a:schemeClr val="lt1"/>
                </a:solidFill>
                <a:latin typeface="Montserrat"/>
                <a:ea typeface="Montserrat"/>
                <a:cs typeface="Montserrat"/>
                <a:sym typeface="Montserrat"/>
              </a:rPr>
              <a:t>Click to edit Master</a:t>
            </a:r>
            <a:endParaRPr b="0" i="0" sz="2000" u="none" cap="none" strike="noStrike">
              <a:solidFill>
                <a:schemeClr val="lt1"/>
              </a:solidFill>
              <a:latin typeface="Montserrat"/>
              <a:ea typeface="Montserrat"/>
              <a:cs typeface="Montserrat"/>
              <a:sym typeface="Montserrat"/>
            </a:endParaRPr>
          </a:p>
        </p:txBody>
      </p:sp>
      <p:sp>
        <p:nvSpPr>
          <p:cNvPr id="1111" name="Google Shape;1111;p271"/>
          <p:cNvSpPr/>
          <p:nvPr>
            <p:ph idx="8" type="body"/>
          </p:nvPr>
        </p:nvSpPr>
        <p:spPr>
          <a:xfrm rot="5400000">
            <a:off x="1641991" y="1683673"/>
            <a:ext cx="667594" cy="2680321"/>
          </a:xfrm>
          <a:prstGeom prst="chevron">
            <a:avLst>
              <a:gd fmla="val 16819" name="adj"/>
            </a:avLst>
          </a:prstGeom>
          <a:solidFill>
            <a:srgbClr val="9A73DA"/>
          </a:solidFill>
          <a:ln>
            <a:noFill/>
          </a:ln>
        </p:spPr>
        <p:txBody>
          <a:bodyPr anchorCtr="0" anchor="t" bIns="0" lIns="0" spcFirstLastPara="1" rIns="0" wrap="square" tIns="0">
            <a:normAutofit/>
          </a:bodyPr>
          <a:lstStyle>
            <a:lvl1pPr indent="-228600" lvl="0" marL="457200">
              <a:spcBef>
                <a:spcPts val="1000"/>
              </a:spcBef>
              <a:spcAft>
                <a:spcPts val="0"/>
              </a:spcAft>
              <a:buNone/>
              <a:defRPr/>
            </a:lvl1pPr>
          </a:lstStyle>
          <a:p/>
        </p:txBody>
      </p:sp>
      <p:sp>
        <p:nvSpPr>
          <p:cNvPr id="1112" name="Google Shape;1112;p271"/>
          <p:cNvSpPr txBox="1"/>
          <p:nvPr/>
        </p:nvSpPr>
        <p:spPr>
          <a:xfrm>
            <a:off x="635612" y="2802296"/>
            <a:ext cx="2680321" cy="443029"/>
          </a:xfrm>
          <a:prstGeom prst="rect">
            <a:avLst/>
          </a:prstGeom>
          <a:noFill/>
          <a:ln>
            <a:noFill/>
          </a:ln>
        </p:spPr>
        <p:txBody>
          <a:bodyPr anchorCtr="0" anchor="ctr" bIns="0" lIns="0" spcFirstLastPara="1" rIns="0" wrap="square" tIns="0">
            <a:normAutofit/>
          </a:bodyPr>
          <a:lstStyle/>
          <a:p>
            <a:pPr indent="0" lvl="0" marL="0" marR="0" rtl="0" algn="ctr">
              <a:lnSpc>
                <a:spcPct val="90000"/>
              </a:lnSpc>
              <a:spcBef>
                <a:spcPts val="0"/>
              </a:spcBef>
              <a:spcAft>
                <a:spcPts val="0"/>
              </a:spcAft>
              <a:buClr>
                <a:schemeClr val="accent1"/>
              </a:buClr>
              <a:buSzPts val="2000"/>
              <a:buFont typeface="Arial"/>
              <a:buNone/>
            </a:pPr>
            <a:r>
              <a:rPr b="0" i="0" lang="en-PH" sz="2000" u="none" cap="none" strike="noStrike">
                <a:solidFill>
                  <a:schemeClr val="lt1"/>
                </a:solidFill>
                <a:latin typeface="Montserrat"/>
                <a:ea typeface="Montserrat"/>
                <a:cs typeface="Montserrat"/>
                <a:sym typeface="Montserrat"/>
              </a:rPr>
              <a:t>Click to edit Master</a:t>
            </a:r>
            <a:endParaRPr b="0" i="0" sz="2000" u="none" cap="none" strike="noStrike">
              <a:solidFill>
                <a:schemeClr val="lt1"/>
              </a:solidFill>
              <a:latin typeface="Montserrat"/>
              <a:ea typeface="Montserrat"/>
              <a:cs typeface="Montserrat"/>
              <a:sym typeface="Montserrat"/>
            </a:endParaRPr>
          </a:p>
        </p:txBody>
      </p:sp>
      <p:sp>
        <p:nvSpPr>
          <p:cNvPr id="1113" name="Google Shape;1113;p271"/>
          <p:cNvSpPr/>
          <p:nvPr>
            <p:ph idx="9" type="body"/>
          </p:nvPr>
        </p:nvSpPr>
        <p:spPr>
          <a:xfrm rot="5400000">
            <a:off x="1641991" y="2319256"/>
            <a:ext cx="667594" cy="2680321"/>
          </a:xfrm>
          <a:prstGeom prst="chevron">
            <a:avLst>
              <a:gd fmla="val 16819" name="adj"/>
            </a:avLst>
          </a:prstGeom>
          <a:solidFill>
            <a:schemeClr val="accent1"/>
          </a:solidFill>
          <a:ln>
            <a:noFill/>
          </a:ln>
        </p:spPr>
        <p:txBody>
          <a:bodyPr anchorCtr="0" anchor="t" bIns="0" lIns="0" spcFirstLastPara="1" rIns="0" wrap="square" tIns="0">
            <a:normAutofit/>
          </a:bodyPr>
          <a:lstStyle>
            <a:lvl1pPr indent="-228600" lvl="0" marL="457200">
              <a:spcBef>
                <a:spcPts val="1000"/>
              </a:spcBef>
              <a:spcAft>
                <a:spcPts val="0"/>
              </a:spcAft>
              <a:buNone/>
              <a:defRPr/>
            </a:lvl1pPr>
          </a:lstStyle>
          <a:p/>
        </p:txBody>
      </p:sp>
      <p:sp>
        <p:nvSpPr>
          <p:cNvPr id="1114" name="Google Shape;1114;p271"/>
          <p:cNvSpPr txBox="1"/>
          <p:nvPr/>
        </p:nvSpPr>
        <p:spPr>
          <a:xfrm>
            <a:off x="635612" y="3437896"/>
            <a:ext cx="2680321" cy="443029"/>
          </a:xfrm>
          <a:prstGeom prst="rect">
            <a:avLst/>
          </a:prstGeom>
          <a:noFill/>
          <a:ln>
            <a:noFill/>
          </a:ln>
        </p:spPr>
        <p:txBody>
          <a:bodyPr anchorCtr="0" anchor="ctr" bIns="0" lIns="0" spcFirstLastPara="1" rIns="0" wrap="square" tIns="0">
            <a:normAutofit/>
          </a:bodyPr>
          <a:lstStyle/>
          <a:p>
            <a:pPr indent="0" lvl="0" marL="0" marR="0" rtl="0" algn="ctr">
              <a:lnSpc>
                <a:spcPct val="90000"/>
              </a:lnSpc>
              <a:spcBef>
                <a:spcPts val="0"/>
              </a:spcBef>
              <a:spcAft>
                <a:spcPts val="0"/>
              </a:spcAft>
              <a:buClr>
                <a:schemeClr val="accent1"/>
              </a:buClr>
              <a:buSzPts val="2000"/>
              <a:buFont typeface="Arial"/>
              <a:buNone/>
            </a:pPr>
            <a:r>
              <a:rPr b="0" i="0" lang="en-PH" sz="2000" u="none" cap="none" strike="noStrike">
                <a:solidFill>
                  <a:schemeClr val="lt1"/>
                </a:solidFill>
                <a:latin typeface="Montserrat"/>
                <a:ea typeface="Montserrat"/>
                <a:cs typeface="Montserrat"/>
                <a:sym typeface="Montserrat"/>
              </a:rPr>
              <a:t>Click to edit Master</a:t>
            </a:r>
            <a:endParaRPr b="0" i="0" sz="2000" u="none" cap="none" strike="noStrike">
              <a:solidFill>
                <a:schemeClr val="lt1"/>
              </a:solidFill>
              <a:latin typeface="Montserrat"/>
              <a:ea typeface="Montserrat"/>
              <a:cs typeface="Montserrat"/>
              <a:sym typeface="Montserrat"/>
            </a:endParaRPr>
          </a:p>
        </p:txBody>
      </p:sp>
      <p:sp>
        <p:nvSpPr>
          <p:cNvPr id="1115" name="Google Shape;1115;p271"/>
          <p:cNvSpPr/>
          <p:nvPr>
            <p:ph idx="13" type="body"/>
          </p:nvPr>
        </p:nvSpPr>
        <p:spPr>
          <a:xfrm rot="5400000">
            <a:off x="1641991" y="2954839"/>
            <a:ext cx="667594" cy="2680321"/>
          </a:xfrm>
          <a:prstGeom prst="chevron">
            <a:avLst>
              <a:gd fmla="val 16819" name="adj"/>
            </a:avLst>
          </a:prstGeom>
          <a:solidFill>
            <a:schemeClr val="accent2"/>
          </a:solidFill>
          <a:ln>
            <a:noFill/>
          </a:ln>
        </p:spPr>
        <p:txBody>
          <a:bodyPr anchorCtr="0" anchor="t" bIns="0" lIns="0" spcFirstLastPara="1" rIns="0" wrap="square" tIns="0">
            <a:normAutofit/>
          </a:bodyPr>
          <a:lstStyle>
            <a:lvl1pPr indent="-228600" lvl="0" marL="457200">
              <a:spcBef>
                <a:spcPts val="1000"/>
              </a:spcBef>
              <a:spcAft>
                <a:spcPts val="0"/>
              </a:spcAft>
              <a:buNone/>
              <a:defRPr/>
            </a:lvl1pPr>
          </a:lstStyle>
          <a:p/>
        </p:txBody>
      </p:sp>
      <p:sp>
        <p:nvSpPr>
          <p:cNvPr id="1116" name="Google Shape;1116;p271"/>
          <p:cNvSpPr txBox="1"/>
          <p:nvPr/>
        </p:nvSpPr>
        <p:spPr>
          <a:xfrm>
            <a:off x="635612" y="4073471"/>
            <a:ext cx="2680321" cy="443029"/>
          </a:xfrm>
          <a:prstGeom prst="rect">
            <a:avLst/>
          </a:prstGeom>
          <a:noFill/>
          <a:ln>
            <a:noFill/>
          </a:ln>
        </p:spPr>
        <p:txBody>
          <a:bodyPr anchorCtr="0" anchor="ctr" bIns="0" lIns="0" spcFirstLastPara="1" rIns="0" wrap="square" tIns="0">
            <a:normAutofit/>
          </a:bodyPr>
          <a:lstStyle/>
          <a:p>
            <a:pPr indent="0" lvl="0" marL="0" marR="0" rtl="0" algn="ctr">
              <a:lnSpc>
                <a:spcPct val="90000"/>
              </a:lnSpc>
              <a:spcBef>
                <a:spcPts val="0"/>
              </a:spcBef>
              <a:spcAft>
                <a:spcPts val="0"/>
              </a:spcAft>
              <a:buClr>
                <a:schemeClr val="accent1"/>
              </a:buClr>
              <a:buSzPts val="2000"/>
              <a:buFont typeface="Arial"/>
              <a:buNone/>
            </a:pPr>
            <a:r>
              <a:rPr b="0" i="0" lang="en-PH" sz="2000" u="none" cap="none" strike="noStrike">
                <a:solidFill>
                  <a:schemeClr val="lt1"/>
                </a:solidFill>
                <a:latin typeface="Montserrat"/>
                <a:ea typeface="Montserrat"/>
                <a:cs typeface="Montserrat"/>
                <a:sym typeface="Montserrat"/>
              </a:rPr>
              <a:t>Click to edit Master</a:t>
            </a:r>
            <a:endParaRPr b="0" i="0" sz="2000" u="none" cap="none" strike="noStrike">
              <a:solidFill>
                <a:schemeClr val="lt1"/>
              </a:solidFill>
              <a:latin typeface="Montserrat"/>
              <a:ea typeface="Montserrat"/>
              <a:cs typeface="Montserrat"/>
              <a:sym typeface="Montserrat"/>
            </a:endParaRPr>
          </a:p>
        </p:txBody>
      </p:sp>
      <p:sp>
        <p:nvSpPr>
          <p:cNvPr id="1117" name="Google Shape;1117;p271"/>
          <p:cNvSpPr/>
          <p:nvPr>
            <p:ph idx="14" type="body"/>
          </p:nvPr>
        </p:nvSpPr>
        <p:spPr>
          <a:xfrm rot="5400000">
            <a:off x="1641991" y="3590422"/>
            <a:ext cx="667594" cy="2680321"/>
          </a:xfrm>
          <a:prstGeom prst="chevron">
            <a:avLst>
              <a:gd fmla="val 16819" name="adj"/>
            </a:avLst>
          </a:prstGeom>
          <a:solidFill>
            <a:schemeClr val="accent3"/>
          </a:solidFill>
          <a:ln>
            <a:noFill/>
          </a:ln>
        </p:spPr>
        <p:txBody>
          <a:bodyPr anchorCtr="0" anchor="t" bIns="0" lIns="0" spcFirstLastPara="1" rIns="0" wrap="square" tIns="0">
            <a:normAutofit/>
          </a:bodyPr>
          <a:lstStyle>
            <a:lvl1pPr indent="-228600" lvl="0" marL="457200">
              <a:spcBef>
                <a:spcPts val="1000"/>
              </a:spcBef>
              <a:spcAft>
                <a:spcPts val="0"/>
              </a:spcAft>
              <a:buNone/>
              <a:defRPr/>
            </a:lvl1pPr>
          </a:lstStyle>
          <a:p/>
        </p:txBody>
      </p:sp>
      <p:sp>
        <p:nvSpPr>
          <p:cNvPr id="1118" name="Google Shape;1118;p271"/>
          <p:cNvSpPr txBox="1"/>
          <p:nvPr/>
        </p:nvSpPr>
        <p:spPr>
          <a:xfrm>
            <a:off x="635612" y="4709046"/>
            <a:ext cx="2680321" cy="443029"/>
          </a:xfrm>
          <a:prstGeom prst="rect">
            <a:avLst/>
          </a:prstGeom>
          <a:noFill/>
          <a:ln>
            <a:noFill/>
          </a:ln>
        </p:spPr>
        <p:txBody>
          <a:bodyPr anchorCtr="0" anchor="ctr" bIns="0" lIns="0" spcFirstLastPara="1" rIns="0" wrap="square" tIns="0">
            <a:normAutofit/>
          </a:bodyPr>
          <a:lstStyle/>
          <a:p>
            <a:pPr indent="0" lvl="0" marL="0" marR="0" rtl="0" algn="ctr">
              <a:lnSpc>
                <a:spcPct val="90000"/>
              </a:lnSpc>
              <a:spcBef>
                <a:spcPts val="0"/>
              </a:spcBef>
              <a:spcAft>
                <a:spcPts val="0"/>
              </a:spcAft>
              <a:buClr>
                <a:schemeClr val="accent1"/>
              </a:buClr>
              <a:buSzPts val="2000"/>
              <a:buFont typeface="Arial"/>
              <a:buNone/>
            </a:pPr>
            <a:r>
              <a:rPr b="0" i="0" lang="en-PH" sz="2000" u="none" cap="none" strike="noStrike">
                <a:solidFill>
                  <a:schemeClr val="lt1"/>
                </a:solidFill>
                <a:latin typeface="Montserrat"/>
                <a:ea typeface="Montserrat"/>
                <a:cs typeface="Montserrat"/>
                <a:sym typeface="Montserrat"/>
              </a:rPr>
              <a:t>Click to edit Master</a:t>
            </a:r>
            <a:endParaRPr b="0" i="0" sz="2000" u="none" cap="none" strike="noStrike">
              <a:solidFill>
                <a:schemeClr val="lt1"/>
              </a:solidFill>
              <a:latin typeface="Montserrat"/>
              <a:ea typeface="Montserrat"/>
              <a:cs typeface="Montserrat"/>
              <a:sym typeface="Montserrat"/>
            </a:endParaRPr>
          </a:p>
        </p:txBody>
      </p:sp>
      <p:sp>
        <p:nvSpPr>
          <p:cNvPr id="1119" name="Google Shape;1119;p271"/>
          <p:cNvSpPr/>
          <p:nvPr>
            <p:ph idx="15" type="body"/>
          </p:nvPr>
        </p:nvSpPr>
        <p:spPr>
          <a:xfrm rot="5400000">
            <a:off x="1641991" y="4226005"/>
            <a:ext cx="667593" cy="2680321"/>
          </a:xfrm>
          <a:prstGeom prst="chevron">
            <a:avLst>
              <a:gd fmla="val 16819" name="adj"/>
            </a:avLst>
          </a:prstGeom>
          <a:solidFill>
            <a:srgbClr val="190C2E"/>
          </a:solidFill>
          <a:ln>
            <a:noFill/>
          </a:ln>
        </p:spPr>
        <p:txBody>
          <a:bodyPr anchorCtr="0" anchor="t" bIns="0" lIns="0" spcFirstLastPara="1" rIns="0" wrap="square" tIns="0">
            <a:normAutofit/>
          </a:bodyPr>
          <a:lstStyle>
            <a:lvl1pPr indent="-228600" lvl="0" marL="457200">
              <a:spcBef>
                <a:spcPts val="1000"/>
              </a:spcBef>
              <a:spcAft>
                <a:spcPts val="0"/>
              </a:spcAft>
              <a:buNone/>
              <a:defRPr/>
            </a:lvl1pPr>
          </a:lstStyle>
          <a:p/>
        </p:txBody>
      </p:sp>
      <p:sp>
        <p:nvSpPr>
          <p:cNvPr id="1120" name="Google Shape;1120;p271"/>
          <p:cNvSpPr txBox="1"/>
          <p:nvPr/>
        </p:nvSpPr>
        <p:spPr>
          <a:xfrm>
            <a:off x="635611" y="5344646"/>
            <a:ext cx="2680321" cy="443028"/>
          </a:xfrm>
          <a:prstGeom prst="rect">
            <a:avLst/>
          </a:prstGeom>
          <a:noFill/>
          <a:ln>
            <a:noFill/>
          </a:ln>
        </p:spPr>
        <p:txBody>
          <a:bodyPr anchorCtr="0" anchor="ctr" bIns="0" lIns="0" spcFirstLastPara="1" rIns="0" wrap="square" tIns="0">
            <a:normAutofit/>
          </a:bodyPr>
          <a:lstStyle/>
          <a:p>
            <a:pPr indent="0" lvl="0" marL="0" marR="0" rtl="0" algn="ctr">
              <a:lnSpc>
                <a:spcPct val="90000"/>
              </a:lnSpc>
              <a:spcBef>
                <a:spcPts val="0"/>
              </a:spcBef>
              <a:spcAft>
                <a:spcPts val="0"/>
              </a:spcAft>
              <a:buClr>
                <a:schemeClr val="accent1"/>
              </a:buClr>
              <a:buSzPts val="2000"/>
              <a:buFont typeface="Arial"/>
              <a:buNone/>
            </a:pPr>
            <a:r>
              <a:rPr b="0" i="0" lang="en-PH" sz="2000" u="none" cap="none" strike="noStrike">
                <a:solidFill>
                  <a:schemeClr val="lt1"/>
                </a:solidFill>
                <a:latin typeface="Montserrat"/>
                <a:ea typeface="Montserrat"/>
                <a:cs typeface="Montserrat"/>
                <a:sym typeface="Montserrat"/>
              </a:rPr>
              <a:t>Click to edit Master</a:t>
            </a:r>
            <a:endParaRPr b="0" i="0" sz="2000" u="none" cap="none" strike="noStrike">
              <a:solidFill>
                <a:schemeClr val="lt1"/>
              </a:solidFill>
              <a:latin typeface="Montserrat"/>
              <a:ea typeface="Montserrat"/>
              <a:cs typeface="Montserrat"/>
              <a:sym typeface="Montserrat"/>
            </a:endParaRPr>
          </a:p>
        </p:txBody>
      </p:sp>
      <p:cxnSp>
        <p:nvCxnSpPr>
          <p:cNvPr id="1121" name="Google Shape;1121;p271"/>
          <p:cNvCxnSpPr/>
          <p:nvPr/>
        </p:nvCxnSpPr>
        <p:spPr>
          <a:xfrm>
            <a:off x="3515145" y="4572113"/>
            <a:ext cx="8040099" cy="0"/>
          </a:xfrm>
          <a:prstGeom prst="straightConnector1">
            <a:avLst/>
          </a:prstGeom>
          <a:noFill/>
          <a:ln cap="flat" cmpd="sng" w="9525">
            <a:solidFill>
              <a:srgbClr val="929292"/>
            </a:solidFill>
            <a:prstDash val="dot"/>
            <a:miter lim="800000"/>
            <a:headEnd len="sm" w="sm" type="none"/>
            <a:tailEnd len="sm" w="sm" type="none"/>
          </a:ln>
        </p:spPr>
      </p:cxnSp>
      <p:cxnSp>
        <p:nvCxnSpPr>
          <p:cNvPr id="1122" name="Google Shape;1122;p271"/>
          <p:cNvCxnSpPr/>
          <p:nvPr/>
        </p:nvCxnSpPr>
        <p:spPr>
          <a:xfrm>
            <a:off x="3515145" y="5207656"/>
            <a:ext cx="8040099" cy="0"/>
          </a:xfrm>
          <a:prstGeom prst="straightConnector1">
            <a:avLst/>
          </a:prstGeom>
          <a:noFill/>
          <a:ln cap="flat" cmpd="sng" w="9525">
            <a:solidFill>
              <a:srgbClr val="929292"/>
            </a:solidFill>
            <a:prstDash val="dot"/>
            <a:miter lim="800000"/>
            <a:headEnd len="sm" w="sm" type="none"/>
            <a:tailEnd len="sm" w="sm" type="none"/>
          </a:ln>
        </p:spPr>
      </p:cxnSp>
      <p:cxnSp>
        <p:nvCxnSpPr>
          <p:cNvPr id="1123" name="Google Shape;1123;p271"/>
          <p:cNvCxnSpPr/>
          <p:nvPr/>
        </p:nvCxnSpPr>
        <p:spPr>
          <a:xfrm>
            <a:off x="3515145" y="3936570"/>
            <a:ext cx="8040099" cy="0"/>
          </a:xfrm>
          <a:prstGeom prst="straightConnector1">
            <a:avLst/>
          </a:prstGeom>
          <a:noFill/>
          <a:ln cap="flat" cmpd="sng" w="9525">
            <a:solidFill>
              <a:srgbClr val="929292"/>
            </a:solidFill>
            <a:prstDash val="dot"/>
            <a:miter lim="800000"/>
            <a:headEnd len="sm" w="sm" type="none"/>
            <a:tailEnd len="sm" w="sm" type="none"/>
          </a:ln>
        </p:spPr>
      </p:cxnSp>
      <p:cxnSp>
        <p:nvCxnSpPr>
          <p:cNvPr id="1124" name="Google Shape;1124;p271"/>
          <p:cNvCxnSpPr/>
          <p:nvPr/>
        </p:nvCxnSpPr>
        <p:spPr>
          <a:xfrm>
            <a:off x="3515145" y="3301027"/>
            <a:ext cx="8040099" cy="0"/>
          </a:xfrm>
          <a:prstGeom prst="straightConnector1">
            <a:avLst/>
          </a:prstGeom>
          <a:noFill/>
          <a:ln cap="flat" cmpd="sng" w="9525">
            <a:solidFill>
              <a:srgbClr val="929292"/>
            </a:solidFill>
            <a:prstDash val="dot"/>
            <a:miter lim="800000"/>
            <a:headEnd len="sm" w="sm" type="none"/>
            <a:tailEnd len="sm" w="sm" type="none"/>
          </a:ln>
        </p:spPr>
      </p:cxnSp>
      <p:cxnSp>
        <p:nvCxnSpPr>
          <p:cNvPr id="1125" name="Google Shape;1125;p271"/>
          <p:cNvCxnSpPr/>
          <p:nvPr/>
        </p:nvCxnSpPr>
        <p:spPr>
          <a:xfrm>
            <a:off x="3515145" y="2665484"/>
            <a:ext cx="8040099" cy="0"/>
          </a:xfrm>
          <a:prstGeom prst="straightConnector1">
            <a:avLst/>
          </a:prstGeom>
          <a:noFill/>
          <a:ln cap="flat" cmpd="sng" w="9525">
            <a:solidFill>
              <a:srgbClr val="929292"/>
            </a:solidFill>
            <a:prstDash val="dot"/>
            <a:miter lim="800000"/>
            <a:headEnd len="sm" w="sm" type="none"/>
            <a:tailEnd len="sm" w="sm" type="none"/>
          </a:ln>
        </p:spPr>
      </p:cxnSp>
      <p:sp>
        <p:nvSpPr>
          <p:cNvPr id="1126" name="Google Shape;1126;p271"/>
          <p:cNvSpPr txBox="1"/>
          <p:nvPr>
            <p:ph idx="16" type="body"/>
          </p:nvPr>
        </p:nvSpPr>
        <p:spPr>
          <a:xfrm>
            <a:off x="3515144" y="1664087"/>
            <a:ext cx="8040098" cy="276873"/>
          </a:xfrm>
          <a:prstGeom prst="rect">
            <a:avLst/>
          </a:prstGeom>
          <a:noFill/>
          <a:ln>
            <a:noFill/>
          </a:ln>
        </p:spPr>
        <p:txBody>
          <a:bodyPr anchorCtr="0" anchor="b" bIns="0" lIns="0" spcFirstLastPara="1" rIns="0" wrap="square" tIns="0">
            <a:normAutofit/>
          </a:bodyPr>
          <a:lstStyle>
            <a:lvl1pPr indent="-228600" lvl="0" marL="457200" algn="l">
              <a:lnSpc>
                <a:spcPct val="90000"/>
              </a:lnSpc>
              <a:spcBef>
                <a:spcPts val="1000"/>
              </a:spcBef>
              <a:spcAft>
                <a:spcPts val="0"/>
              </a:spcAft>
              <a:buSzPts val="2000"/>
              <a:buNone/>
              <a:defRPr sz="20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127" name="Google Shape;1127;p271"/>
          <p:cNvCxnSpPr/>
          <p:nvPr/>
        </p:nvCxnSpPr>
        <p:spPr>
          <a:xfrm>
            <a:off x="3515144" y="2015771"/>
            <a:ext cx="8040098" cy="0"/>
          </a:xfrm>
          <a:prstGeom prst="straightConnector1">
            <a:avLst/>
          </a:prstGeom>
          <a:noFill/>
          <a:ln cap="flat" cmpd="sng" w="25400">
            <a:solidFill>
              <a:schemeClr val="accent1"/>
            </a:solidFill>
            <a:prstDash val="solid"/>
            <a:miter lim="800000"/>
            <a:headEnd len="sm" w="sm" type="none"/>
            <a:tailEnd len="sm" w="sm" type="none"/>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 Slide">
  <p:cSld name="Two Column Slide">
    <p:spTree>
      <p:nvGrpSpPr>
        <p:cNvPr id="55" name="Shape 55"/>
        <p:cNvGrpSpPr/>
        <p:nvPr/>
      </p:nvGrpSpPr>
      <p:grpSpPr>
        <a:xfrm>
          <a:off x="0" y="0"/>
          <a:ext cx="0" cy="0"/>
          <a:chOff x="0" y="0"/>
          <a:chExt cx="0" cy="0"/>
        </a:xfrm>
      </p:grpSpPr>
      <p:sp>
        <p:nvSpPr>
          <p:cNvPr id="56" name="Google Shape;56;p218"/>
          <p:cNvSpPr/>
          <p:nvPr/>
        </p:nvSpPr>
        <p:spPr>
          <a:xfrm>
            <a:off x="0" y="6126479"/>
            <a:ext cx="12192000" cy="738099"/>
          </a:xfrm>
          <a:prstGeom prst="rect">
            <a:avLst/>
          </a:prstGeom>
          <a:gradFill>
            <a:gsLst>
              <a:gs pos="0">
                <a:schemeClr val="accent1"/>
              </a:gs>
              <a:gs pos="100000">
                <a:schemeClr val="accent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57" name="Google Shape;57;p218"/>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lvl1pPr lvl="0" algn="l">
              <a:lnSpc>
                <a:spcPct val="90000"/>
              </a:lnSpc>
              <a:spcBef>
                <a:spcPts val="0"/>
              </a:spcBef>
              <a:spcAft>
                <a:spcPts val="0"/>
              </a:spcAft>
              <a:buClr>
                <a:schemeClr val="accent1"/>
              </a:buClr>
              <a:buSzPts val="3600"/>
              <a:buFont typeface="Montserrat"/>
              <a:buNone/>
              <a:defRPr>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8" name="Google Shape;58;p218"/>
          <p:cNvSpPr txBox="1"/>
          <p:nvPr>
            <p:ph idx="11" type="ftr"/>
          </p:nvPr>
        </p:nvSpPr>
        <p:spPr>
          <a:xfrm>
            <a:off x="636608" y="6272936"/>
            <a:ext cx="8332132" cy="365125"/>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218"/>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1" sz="1800">
                <a:solidFill>
                  <a:schemeClr val="lt1"/>
                </a:solidFill>
                <a:latin typeface="Montserrat"/>
                <a:ea typeface="Montserrat"/>
                <a:cs typeface="Montserrat"/>
                <a:sym typeface="Montserrat"/>
              </a:defRPr>
            </a:lvl1pPr>
            <a:lvl2pPr indent="0" lvl="1" marL="0" algn="r">
              <a:spcBef>
                <a:spcPts val="0"/>
              </a:spcBef>
              <a:buNone/>
              <a:defRPr b="1" sz="1800">
                <a:solidFill>
                  <a:schemeClr val="lt1"/>
                </a:solidFill>
                <a:latin typeface="Montserrat"/>
                <a:ea typeface="Montserrat"/>
                <a:cs typeface="Montserrat"/>
                <a:sym typeface="Montserrat"/>
              </a:defRPr>
            </a:lvl2pPr>
            <a:lvl3pPr indent="0" lvl="2" marL="0" algn="r">
              <a:spcBef>
                <a:spcPts val="0"/>
              </a:spcBef>
              <a:buNone/>
              <a:defRPr b="1" sz="1800">
                <a:solidFill>
                  <a:schemeClr val="lt1"/>
                </a:solidFill>
                <a:latin typeface="Montserrat"/>
                <a:ea typeface="Montserrat"/>
                <a:cs typeface="Montserrat"/>
                <a:sym typeface="Montserrat"/>
              </a:defRPr>
            </a:lvl3pPr>
            <a:lvl4pPr indent="0" lvl="3" marL="0" algn="r">
              <a:spcBef>
                <a:spcPts val="0"/>
              </a:spcBef>
              <a:buNone/>
              <a:defRPr b="1" sz="1800">
                <a:solidFill>
                  <a:schemeClr val="lt1"/>
                </a:solidFill>
                <a:latin typeface="Montserrat"/>
                <a:ea typeface="Montserrat"/>
                <a:cs typeface="Montserrat"/>
                <a:sym typeface="Montserrat"/>
              </a:defRPr>
            </a:lvl4pPr>
            <a:lvl5pPr indent="0" lvl="4" marL="0" algn="r">
              <a:spcBef>
                <a:spcPts val="0"/>
              </a:spcBef>
              <a:buNone/>
              <a:defRPr b="1" sz="1800">
                <a:solidFill>
                  <a:schemeClr val="lt1"/>
                </a:solidFill>
                <a:latin typeface="Montserrat"/>
                <a:ea typeface="Montserrat"/>
                <a:cs typeface="Montserrat"/>
                <a:sym typeface="Montserrat"/>
              </a:defRPr>
            </a:lvl5pPr>
            <a:lvl6pPr indent="0" lvl="5" marL="0" algn="r">
              <a:spcBef>
                <a:spcPts val="0"/>
              </a:spcBef>
              <a:buNone/>
              <a:defRPr b="1" sz="1800">
                <a:solidFill>
                  <a:schemeClr val="lt1"/>
                </a:solidFill>
                <a:latin typeface="Montserrat"/>
                <a:ea typeface="Montserrat"/>
                <a:cs typeface="Montserrat"/>
                <a:sym typeface="Montserrat"/>
              </a:defRPr>
            </a:lvl6pPr>
            <a:lvl7pPr indent="0" lvl="6" marL="0" algn="r">
              <a:spcBef>
                <a:spcPts val="0"/>
              </a:spcBef>
              <a:buNone/>
              <a:defRPr b="1" sz="1800">
                <a:solidFill>
                  <a:schemeClr val="lt1"/>
                </a:solidFill>
                <a:latin typeface="Montserrat"/>
                <a:ea typeface="Montserrat"/>
                <a:cs typeface="Montserrat"/>
                <a:sym typeface="Montserrat"/>
              </a:defRPr>
            </a:lvl7pPr>
            <a:lvl8pPr indent="0" lvl="7" marL="0" algn="r">
              <a:spcBef>
                <a:spcPts val="0"/>
              </a:spcBef>
              <a:buNone/>
              <a:defRPr b="1" sz="1800">
                <a:solidFill>
                  <a:schemeClr val="lt1"/>
                </a:solidFill>
                <a:latin typeface="Montserrat"/>
                <a:ea typeface="Montserrat"/>
                <a:cs typeface="Montserrat"/>
                <a:sym typeface="Montserrat"/>
              </a:defRPr>
            </a:lvl8pPr>
            <a:lvl9pPr indent="0" lvl="8" marL="0" algn="r">
              <a:spcBef>
                <a:spcPts val="0"/>
              </a:spcBef>
              <a:buNone/>
              <a:defRPr b="1" sz="1800">
                <a:solidFill>
                  <a:schemeClr val="lt1"/>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PH"/>
              <a:t>‹#›</a:t>
            </a:fld>
            <a:endParaRPr/>
          </a:p>
        </p:txBody>
      </p:sp>
      <p:sp>
        <p:nvSpPr>
          <p:cNvPr id="60" name="Google Shape;60;p218"/>
          <p:cNvSpPr txBox="1"/>
          <p:nvPr>
            <p:ph idx="1" type="body"/>
          </p:nvPr>
        </p:nvSpPr>
        <p:spPr>
          <a:xfrm>
            <a:off x="636755" y="1789470"/>
            <a:ext cx="5284503" cy="431762"/>
          </a:xfrm>
          <a:prstGeom prst="rect">
            <a:avLst/>
          </a:prstGeom>
          <a:noFill/>
          <a:ln>
            <a:noFill/>
          </a:ln>
        </p:spPr>
        <p:txBody>
          <a:bodyPr anchorCtr="0" anchor="b" bIns="0" lIns="0" spcFirstLastPara="1" rIns="0" wrap="square" tIns="0">
            <a:normAutofit/>
          </a:bodyPr>
          <a:lstStyle>
            <a:lvl1pPr indent="-228600" lvl="0" marL="457200" algn="l">
              <a:lnSpc>
                <a:spcPct val="90000"/>
              </a:lnSpc>
              <a:spcBef>
                <a:spcPts val="1000"/>
              </a:spcBef>
              <a:spcAft>
                <a:spcPts val="0"/>
              </a:spcAft>
              <a:buSzPts val="2000"/>
              <a:buNone/>
              <a:defRPr sz="20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 name="Google Shape;61;p218"/>
          <p:cNvSpPr txBox="1"/>
          <p:nvPr>
            <p:ph idx="2" type="body"/>
          </p:nvPr>
        </p:nvSpPr>
        <p:spPr>
          <a:xfrm>
            <a:off x="6270592" y="1789470"/>
            <a:ext cx="5284800" cy="431762"/>
          </a:xfrm>
          <a:prstGeom prst="rect">
            <a:avLst/>
          </a:prstGeom>
          <a:noFill/>
          <a:ln>
            <a:noFill/>
          </a:ln>
        </p:spPr>
        <p:txBody>
          <a:bodyPr anchorCtr="0" anchor="b" bIns="0" lIns="0" spcFirstLastPara="1" rIns="0" wrap="square" tIns="0">
            <a:normAutofit/>
          </a:bodyPr>
          <a:lstStyle>
            <a:lvl1pPr indent="-228600" lvl="0" marL="457200" algn="l">
              <a:lnSpc>
                <a:spcPct val="90000"/>
              </a:lnSpc>
              <a:spcBef>
                <a:spcPts val="1000"/>
              </a:spcBef>
              <a:spcAft>
                <a:spcPts val="0"/>
              </a:spcAft>
              <a:buSzPts val="2000"/>
              <a:buNone/>
              <a:defRPr sz="20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 name="Google Shape;62;p218"/>
          <p:cNvSpPr txBox="1"/>
          <p:nvPr>
            <p:ph idx="3" type="body"/>
          </p:nvPr>
        </p:nvSpPr>
        <p:spPr>
          <a:xfrm>
            <a:off x="636607" y="2395824"/>
            <a:ext cx="5284503" cy="3208563"/>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600"/>
              <a:buNone/>
              <a:defRPr sz="16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 name="Google Shape;63;p218"/>
          <p:cNvSpPr txBox="1"/>
          <p:nvPr>
            <p:ph idx="4" type="body"/>
          </p:nvPr>
        </p:nvSpPr>
        <p:spPr>
          <a:xfrm>
            <a:off x="6270592" y="2395824"/>
            <a:ext cx="5284800" cy="3208563"/>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600"/>
              <a:buNone/>
              <a:defRPr sz="16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64" name="Google Shape;64;p218"/>
          <p:cNvCxnSpPr/>
          <p:nvPr/>
        </p:nvCxnSpPr>
        <p:spPr>
          <a:xfrm>
            <a:off x="636755" y="2292096"/>
            <a:ext cx="5284800" cy="0"/>
          </a:xfrm>
          <a:prstGeom prst="straightConnector1">
            <a:avLst/>
          </a:prstGeom>
          <a:noFill/>
          <a:ln cap="flat" cmpd="sng" w="25400">
            <a:solidFill>
              <a:schemeClr val="accent1"/>
            </a:solidFill>
            <a:prstDash val="solid"/>
            <a:miter lim="800000"/>
            <a:headEnd len="sm" w="sm" type="none"/>
            <a:tailEnd len="sm" w="sm" type="none"/>
          </a:ln>
        </p:spPr>
      </p:cxnSp>
      <p:cxnSp>
        <p:nvCxnSpPr>
          <p:cNvPr id="65" name="Google Shape;65;p218"/>
          <p:cNvCxnSpPr/>
          <p:nvPr/>
        </p:nvCxnSpPr>
        <p:spPr>
          <a:xfrm>
            <a:off x="6270592" y="2292096"/>
            <a:ext cx="5284800" cy="0"/>
          </a:xfrm>
          <a:prstGeom prst="straightConnector1">
            <a:avLst/>
          </a:prstGeom>
          <a:noFill/>
          <a:ln cap="flat" cmpd="sng" w="25400">
            <a:solidFill>
              <a:schemeClr val="accent1"/>
            </a:solidFill>
            <a:prstDash val="solid"/>
            <a:miter lim="800000"/>
            <a:headEnd len="sm" w="sm" type="none"/>
            <a:tailEnd len="sm" w="sm" type="none"/>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 Slide">
  <p:cSld name="Three Column Slide">
    <p:spTree>
      <p:nvGrpSpPr>
        <p:cNvPr id="66" name="Shape 66"/>
        <p:cNvGrpSpPr/>
        <p:nvPr/>
      </p:nvGrpSpPr>
      <p:grpSpPr>
        <a:xfrm>
          <a:off x="0" y="0"/>
          <a:ext cx="0" cy="0"/>
          <a:chOff x="0" y="0"/>
          <a:chExt cx="0" cy="0"/>
        </a:xfrm>
      </p:grpSpPr>
      <p:sp>
        <p:nvSpPr>
          <p:cNvPr id="67" name="Google Shape;67;p219"/>
          <p:cNvSpPr/>
          <p:nvPr/>
        </p:nvSpPr>
        <p:spPr>
          <a:xfrm>
            <a:off x="0" y="6126479"/>
            <a:ext cx="12192000" cy="738099"/>
          </a:xfrm>
          <a:prstGeom prst="rect">
            <a:avLst/>
          </a:prstGeom>
          <a:gradFill>
            <a:gsLst>
              <a:gs pos="0">
                <a:schemeClr val="accent1"/>
              </a:gs>
              <a:gs pos="100000">
                <a:schemeClr val="accent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68" name="Google Shape;68;p219"/>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lvl1pPr lvl="0" algn="l">
              <a:lnSpc>
                <a:spcPct val="90000"/>
              </a:lnSpc>
              <a:spcBef>
                <a:spcPts val="0"/>
              </a:spcBef>
              <a:spcAft>
                <a:spcPts val="0"/>
              </a:spcAft>
              <a:buClr>
                <a:schemeClr val="accent1"/>
              </a:buClr>
              <a:buSzPts val="3600"/>
              <a:buFont typeface="Montserrat"/>
              <a:buNone/>
              <a:defRPr>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9" name="Google Shape;69;p219"/>
          <p:cNvSpPr txBox="1"/>
          <p:nvPr>
            <p:ph idx="11" type="ftr"/>
          </p:nvPr>
        </p:nvSpPr>
        <p:spPr>
          <a:xfrm>
            <a:off x="636608" y="6272936"/>
            <a:ext cx="8332132" cy="365125"/>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219"/>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1" sz="1800">
                <a:solidFill>
                  <a:schemeClr val="lt1"/>
                </a:solidFill>
                <a:latin typeface="Montserrat"/>
                <a:ea typeface="Montserrat"/>
                <a:cs typeface="Montserrat"/>
                <a:sym typeface="Montserrat"/>
              </a:defRPr>
            </a:lvl1pPr>
            <a:lvl2pPr indent="0" lvl="1" marL="0" algn="r">
              <a:spcBef>
                <a:spcPts val="0"/>
              </a:spcBef>
              <a:buNone/>
              <a:defRPr b="1" sz="1800">
                <a:solidFill>
                  <a:schemeClr val="lt1"/>
                </a:solidFill>
                <a:latin typeface="Montserrat"/>
                <a:ea typeface="Montserrat"/>
                <a:cs typeface="Montserrat"/>
                <a:sym typeface="Montserrat"/>
              </a:defRPr>
            </a:lvl2pPr>
            <a:lvl3pPr indent="0" lvl="2" marL="0" algn="r">
              <a:spcBef>
                <a:spcPts val="0"/>
              </a:spcBef>
              <a:buNone/>
              <a:defRPr b="1" sz="1800">
                <a:solidFill>
                  <a:schemeClr val="lt1"/>
                </a:solidFill>
                <a:latin typeface="Montserrat"/>
                <a:ea typeface="Montserrat"/>
                <a:cs typeface="Montserrat"/>
                <a:sym typeface="Montserrat"/>
              </a:defRPr>
            </a:lvl3pPr>
            <a:lvl4pPr indent="0" lvl="3" marL="0" algn="r">
              <a:spcBef>
                <a:spcPts val="0"/>
              </a:spcBef>
              <a:buNone/>
              <a:defRPr b="1" sz="1800">
                <a:solidFill>
                  <a:schemeClr val="lt1"/>
                </a:solidFill>
                <a:latin typeface="Montserrat"/>
                <a:ea typeface="Montserrat"/>
                <a:cs typeface="Montserrat"/>
                <a:sym typeface="Montserrat"/>
              </a:defRPr>
            </a:lvl4pPr>
            <a:lvl5pPr indent="0" lvl="4" marL="0" algn="r">
              <a:spcBef>
                <a:spcPts val="0"/>
              </a:spcBef>
              <a:buNone/>
              <a:defRPr b="1" sz="1800">
                <a:solidFill>
                  <a:schemeClr val="lt1"/>
                </a:solidFill>
                <a:latin typeface="Montserrat"/>
                <a:ea typeface="Montserrat"/>
                <a:cs typeface="Montserrat"/>
                <a:sym typeface="Montserrat"/>
              </a:defRPr>
            </a:lvl5pPr>
            <a:lvl6pPr indent="0" lvl="5" marL="0" algn="r">
              <a:spcBef>
                <a:spcPts val="0"/>
              </a:spcBef>
              <a:buNone/>
              <a:defRPr b="1" sz="1800">
                <a:solidFill>
                  <a:schemeClr val="lt1"/>
                </a:solidFill>
                <a:latin typeface="Montserrat"/>
                <a:ea typeface="Montserrat"/>
                <a:cs typeface="Montserrat"/>
                <a:sym typeface="Montserrat"/>
              </a:defRPr>
            </a:lvl6pPr>
            <a:lvl7pPr indent="0" lvl="6" marL="0" algn="r">
              <a:spcBef>
                <a:spcPts val="0"/>
              </a:spcBef>
              <a:buNone/>
              <a:defRPr b="1" sz="1800">
                <a:solidFill>
                  <a:schemeClr val="lt1"/>
                </a:solidFill>
                <a:latin typeface="Montserrat"/>
                <a:ea typeface="Montserrat"/>
                <a:cs typeface="Montserrat"/>
                <a:sym typeface="Montserrat"/>
              </a:defRPr>
            </a:lvl7pPr>
            <a:lvl8pPr indent="0" lvl="7" marL="0" algn="r">
              <a:spcBef>
                <a:spcPts val="0"/>
              </a:spcBef>
              <a:buNone/>
              <a:defRPr b="1" sz="1800">
                <a:solidFill>
                  <a:schemeClr val="lt1"/>
                </a:solidFill>
                <a:latin typeface="Montserrat"/>
                <a:ea typeface="Montserrat"/>
                <a:cs typeface="Montserrat"/>
                <a:sym typeface="Montserrat"/>
              </a:defRPr>
            </a:lvl8pPr>
            <a:lvl9pPr indent="0" lvl="8" marL="0" algn="r">
              <a:spcBef>
                <a:spcPts val="0"/>
              </a:spcBef>
              <a:buNone/>
              <a:defRPr b="1" sz="1800">
                <a:solidFill>
                  <a:schemeClr val="lt1"/>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PH"/>
              <a:t>‹#›</a:t>
            </a:fld>
            <a:endParaRPr/>
          </a:p>
        </p:txBody>
      </p:sp>
      <p:sp>
        <p:nvSpPr>
          <p:cNvPr id="71" name="Google Shape;71;p219"/>
          <p:cNvSpPr txBox="1"/>
          <p:nvPr>
            <p:ph idx="1" type="body"/>
          </p:nvPr>
        </p:nvSpPr>
        <p:spPr>
          <a:xfrm>
            <a:off x="636756" y="1789470"/>
            <a:ext cx="3457724" cy="431762"/>
          </a:xfrm>
          <a:prstGeom prst="rect">
            <a:avLst/>
          </a:prstGeom>
          <a:noFill/>
          <a:ln>
            <a:noFill/>
          </a:ln>
        </p:spPr>
        <p:txBody>
          <a:bodyPr anchorCtr="0" anchor="b" bIns="0" lIns="0" spcFirstLastPara="1" rIns="0" wrap="square" tIns="0">
            <a:normAutofit/>
          </a:bodyPr>
          <a:lstStyle>
            <a:lvl1pPr indent="-228600" lvl="0" marL="457200" algn="l">
              <a:lnSpc>
                <a:spcPct val="90000"/>
              </a:lnSpc>
              <a:spcBef>
                <a:spcPts val="1000"/>
              </a:spcBef>
              <a:spcAft>
                <a:spcPts val="0"/>
              </a:spcAft>
              <a:buSzPts val="2000"/>
              <a:buNone/>
              <a:defRPr sz="20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2" name="Google Shape;72;p219"/>
          <p:cNvSpPr txBox="1"/>
          <p:nvPr>
            <p:ph idx="2" type="body"/>
          </p:nvPr>
        </p:nvSpPr>
        <p:spPr>
          <a:xfrm>
            <a:off x="4366943" y="1789470"/>
            <a:ext cx="3457919" cy="431762"/>
          </a:xfrm>
          <a:prstGeom prst="rect">
            <a:avLst/>
          </a:prstGeom>
          <a:noFill/>
          <a:ln>
            <a:noFill/>
          </a:ln>
        </p:spPr>
        <p:txBody>
          <a:bodyPr anchorCtr="0" anchor="b" bIns="0" lIns="0" spcFirstLastPara="1" rIns="0" wrap="square" tIns="0">
            <a:normAutofit/>
          </a:bodyPr>
          <a:lstStyle>
            <a:lvl1pPr indent="-228600" lvl="0" marL="457200" algn="l">
              <a:lnSpc>
                <a:spcPct val="90000"/>
              </a:lnSpc>
              <a:spcBef>
                <a:spcPts val="1000"/>
              </a:spcBef>
              <a:spcAft>
                <a:spcPts val="0"/>
              </a:spcAft>
              <a:buSzPts val="2000"/>
              <a:buNone/>
              <a:defRPr sz="20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3" name="Google Shape;73;p219"/>
          <p:cNvSpPr txBox="1"/>
          <p:nvPr>
            <p:ph idx="3" type="body"/>
          </p:nvPr>
        </p:nvSpPr>
        <p:spPr>
          <a:xfrm>
            <a:off x="636607" y="2395824"/>
            <a:ext cx="3459600" cy="3208563"/>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600"/>
              <a:buNone/>
              <a:defRPr sz="16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4" name="Google Shape;74;p219"/>
          <p:cNvSpPr txBox="1"/>
          <p:nvPr>
            <p:ph idx="4" type="body"/>
          </p:nvPr>
        </p:nvSpPr>
        <p:spPr>
          <a:xfrm>
            <a:off x="4366125" y="2395824"/>
            <a:ext cx="3459600" cy="3208563"/>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600"/>
              <a:buNone/>
              <a:defRPr sz="16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75" name="Google Shape;75;p219"/>
          <p:cNvCxnSpPr/>
          <p:nvPr/>
        </p:nvCxnSpPr>
        <p:spPr>
          <a:xfrm>
            <a:off x="636755" y="2292096"/>
            <a:ext cx="3459600" cy="0"/>
          </a:xfrm>
          <a:prstGeom prst="straightConnector1">
            <a:avLst/>
          </a:prstGeom>
          <a:noFill/>
          <a:ln cap="flat" cmpd="sng" w="25400">
            <a:solidFill>
              <a:schemeClr val="accent1"/>
            </a:solidFill>
            <a:prstDash val="solid"/>
            <a:miter lim="800000"/>
            <a:headEnd len="sm" w="sm" type="none"/>
            <a:tailEnd len="sm" w="sm" type="none"/>
          </a:ln>
        </p:spPr>
      </p:cxnSp>
      <p:cxnSp>
        <p:nvCxnSpPr>
          <p:cNvPr id="76" name="Google Shape;76;p219"/>
          <p:cNvCxnSpPr/>
          <p:nvPr/>
        </p:nvCxnSpPr>
        <p:spPr>
          <a:xfrm>
            <a:off x="4366943" y="2292096"/>
            <a:ext cx="3459600" cy="0"/>
          </a:xfrm>
          <a:prstGeom prst="straightConnector1">
            <a:avLst/>
          </a:prstGeom>
          <a:noFill/>
          <a:ln cap="flat" cmpd="sng" w="25400">
            <a:solidFill>
              <a:schemeClr val="accent1"/>
            </a:solidFill>
            <a:prstDash val="solid"/>
            <a:miter lim="800000"/>
            <a:headEnd len="sm" w="sm" type="none"/>
            <a:tailEnd len="sm" w="sm" type="none"/>
          </a:ln>
        </p:spPr>
      </p:cxnSp>
      <p:sp>
        <p:nvSpPr>
          <p:cNvPr id="77" name="Google Shape;77;p219"/>
          <p:cNvSpPr txBox="1"/>
          <p:nvPr>
            <p:ph idx="5" type="body"/>
          </p:nvPr>
        </p:nvSpPr>
        <p:spPr>
          <a:xfrm>
            <a:off x="8097325" y="1789470"/>
            <a:ext cx="3457919" cy="431762"/>
          </a:xfrm>
          <a:prstGeom prst="rect">
            <a:avLst/>
          </a:prstGeom>
          <a:noFill/>
          <a:ln>
            <a:noFill/>
          </a:ln>
        </p:spPr>
        <p:txBody>
          <a:bodyPr anchorCtr="0" anchor="b" bIns="0" lIns="0" spcFirstLastPara="1" rIns="0" wrap="square" tIns="0">
            <a:normAutofit/>
          </a:bodyPr>
          <a:lstStyle>
            <a:lvl1pPr indent="-228600" lvl="0" marL="457200" algn="l">
              <a:lnSpc>
                <a:spcPct val="90000"/>
              </a:lnSpc>
              <a:spcBef>
                <a:spcPts val="1000"/>
              </a:spcBef>
              <a:spcAft>
                <a:spcPts val="0"/>
              </a:spcAft>
              <a:buSzPts val="2000"/>
              <a:buNone/>
              <a:defRPr sz="20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8" name="Google Shape;78;p219"/>
          <p:cNvSpPr txBox="1"/>
          <p:nvPr>
            <p:ph idx="6" type="body"/>
          </p:nvPr>
        </p:nvSpPr>
        <p:spPr>
          <a:xfrm>
            <a:off x="8095644" y="2395824"/>
            <a:ext cx="3459600" cy="3208563"/>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600"/>
              <a:buNone/>
              <a:defRPr sz="16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79" name="Google Shape;79;p219"/>
          <p:cNvCxnSpPr/>
          <p:nvPr/>
        </p:nvCxnSpPr>
        <p:spPr>
          <a:xfrm>
            <a:off x="8095644" y="2292096"/>
            <a:ext cx="3459600" cy="0"/>
          </a:xfrm>
          <a:prstGeom prst="straightConnector1">
            <a:avLst/>
          </a:prstGeom>
          <a:noFill/>
          <a:ln cap="flat" cmpd="sng" w="25400">
            <a:solidFill>
              <a:schemeClr val="accent1"/>
            </a:solidFill>
            <a:prstDash val="solid"/>
            <a:miter lim="800000"/>
            <a:headEnd len="sm" w="sm" type="none"/>
            <a:tailEnd len="sm" w="sm" type="none"/>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Column Slide">
  <p:cSld name="Four Column Slide">
    <p:spTree>
      <p:nvGrpSpPr>
        <p:cNvPr id="80" name="Shape 80"/>
        <p:cNvGrpSpPr/>
        <p:nvPr/>
      </p:nvGrpSpPr>
      <p:grpSpPr>
        <a:xfrm>
          <a:off x="0" y="0"/>
          <a:ext cx="0" cy="0"/>
          <a:chOff x="0" y="0"/>
          <a:chExt cx="0" cy="0"/>
        </a:xfrm>
      </p:grpSpPr>
      <p:sp>
        <p:nvSpPr>
          <p:cNvPr id="81" name="Google Shape;81;p220"/>
          <p:cNvSpPr/>
          <p:nvPr/>
        </p:nvSpPr>
        <p:spPr>
          <a:xfrm>
            <a:off x="0" y="6126479"/>
            <a:ext cx="12192000" cy="738099"/>
          </a:xfrm>
          <a:prstGeom prst="rect">
            <a:avLst/>
          </a:prstGeom>
          <a:gradFill>
            <a:gsLst>
              <a:gs pos="0">
                <a:schemeClr val="accent1"/>
              </a:gs>
              <a:gs pos="100000">
                <a:schemeClr val="accent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82" name="Google Shape;82;p220"/>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lvl1pPr lvl="0" algn="l">
              <a:lnSpc>
                <a:spcPct val="90000"/>
              </a:lnSpc>
              <a:spcBef>
                <a:spcPts val="0"/>
              </a:spcBef>
              <a:spcAft>
                <a:spcPts val="0"/>
              </a:spcAft>
              <a:buClr>
                <a:schemeClr val="accent1"/>
              </a:buClr>
              <a:buSzPts val="3600"/>
              <a:buFont typeface="Montserrat"/>
              <a:buNone/>
              <a:defRPr>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3" name="Google Shape;83;p220"/>
          <p:cNvSpPr txBox="1"/>
          <p:nvPr>
            <p:ph idx="11" type="ftr"/>
          </p:nvPr>
        </p:nvSpPr>
        <p:spPr>
          <a:xfrm>
            <a:off x="636608" y="6272936"/>
            <a:ext cx="8332132" cy="365125"/>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4" name="Google Shape;84;p220"/>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1" sz="1800">
                <a:solidFill>
                  <a:schemeClr val="lt1"/>
                </a:solidFill>
                <a:latin typeface="Montserrat"/>
                <a:ea typeface="Montserrat"/>
                <a:cs typeface="Montserrat"/>
                <a:sym typeface="Montserrat"/>
              </a:defRPr>
            </a:lvl1pPr>
            <a:lvl2pPr indent="0" lvl="1" marL="0" algn="r">
              <a:spcBef>
                <a:spcPts val="0"/>
              </a:spcBef>
              <a:buNone/>
              <a:defRPr b="1" sz="1800">
                <a:solidFill>
                  <a:schemeClr val="lt1"/>
                </a:solidFill>
                <a:latin typeface="Montserrat"/>
                <a:ea typeface="Montserrat"/>
                <a:cs typeface="Montserrat"/>
                <a:sym typeface="Montserrat"/>
              </a:defRPr>
            </a:lvl2pPr>
            <a:lvl3pPr indent="0" lvl="2" marL="0" algn="r">
              <a:spcBef>
                <a:spcPts val="0"/>
              </a:spcBef>
              <a:buNone/>
              <a:defRPr b="1" sz="1800">
                <a:solidFill>
                  <a:schemeClr val="lt1"/>
                </a:solidFill>
                <a:latin typeface="Montserrat"/>
                <a:ea typeface="Montserrat"/>
                <a:cs typeface="Montserrat"/>
                <a:sym typeface="Montserrat"/>
              </a:defRPr>
            </a:lvl3pPr>
            <a:lvl4pPr indent="0" lvl="3" marL="0" algn="r">
              <a:spcBef>
                <a:spcPts val="0"/>
              </a:spcBef>
              <a:buNone/>
              <a:defRPr b="1" sz="1800">
                <a:solidFill>
                  <a:schemeClr val="lt1"/>
                </a:solidFill>
                <a:latin typeface="Montserrat"/>
                <a:ea typeface="Montserrat"/>
                <a:cs typeface="Montserrat"/>
                <a:sym typeface="Montserrat"/>
              </a:defRPr>
            </a:lvl4pPr>
            <a:lvl5pPr indent="0" lvl="4" marL="0" algn="r">
              <a:spcBef>
                <a:spcPts val="0"/>
              </a:spcBef>
              <a:buNone/>
              <a:defRPr b="1" sz="1800">
                <a:solidFill>
                  <a:schemeClr val="lt1"/>
                </a:solidFill>
                <a:latin typeface="Montserrat"/>
                <a:ea typeface="Montserrat"/>
                <a:cs typeface="Montserrat"/>
                <a:sym typeface="Montserrat"/>
              </a:defRPr>
            </a:lvl5pPr>
            <a:lvl6pPr indent="0" lvl="5" marL="0" algn="r">
              <a:spcBef>
                <a:spcPts val="0"/>
              </a:spcBef>
              <a:buNone/>
              <a:defRPr b="1" sz="1800">
                <a:solidFill>
                  <a:schemeClr val="lt1"/>
                </a:solidFill>
                <a:latin typeface="Montserrat"/>
                <a:ea typeface="Montserrat"/>
                <a:cs typeface="Montserrat"/>
                <a:sym typeface="Montserrat"/>
              </a:defRPr>
            </a:lvl6pPr>
            <a:lvl7pPr indent="0" lvl="6" marL="0" algn="r">
              <a:spcBef>
                <a:spcPts val="0"/>
              </a:spcBef>
              <a:buNone/>
              <a:defRPr b="1" sz="1800">
                <a:solidFill>
                  <a:schemeClr val="lt1"/>
                </a:solidFill>
                <a:latin typeface="Montserrat"/>
                <a:ea typeface="Montserrat"/>
                <a:cs typeface="Montserrat"/>
                <a:sym typeface="Montserrat"/>
              </a:defRPr>
            </a:lvl7pPr>
            <a:lvl8pPr indent="0" lvl="7" marL="0" algn="r">
              <a:spcBef>
                <a:spcPts val="0"/>
              </a:spcBef>
              <a:buNone/>
              <a:defRPr b="1" sz="1800">
                <a:solidFill>
                  <a:schemeClr val="lt1"/>
                </a:solidFill>
                <a:latin typeface="Montserrat"/>
                <a:ea typeface="Montserrat"/>
                <a:cs typeface="Montserrat"/>
                <a:sym typeface="Montserrat"/>
              </a:defRPr>
            </a:lvl8pPr>
            <a:lvl9pPr indent="0" lvl="8" marL="0" algn="r">
              <a:spcBef>
                <a:spcPts val="0"/>
              </a:spcBef>
              <a:buNone/>
              <a:defRPr b="1" sz="1800">
                <a:solidFill>
                  <a:schemeClr val="lt1"/>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PH"/>
              <a:t>‹#›</a:t>
            </a:fld>
            <a:endParaRPr/>
          </a:p>
        </p:txBody>
      </p:sp>
      <p:sp>
        <p:nvSpPr>
          <p:cNvPr id="85" name="Google Shape;85;p220"/>
          <p:cNvSpPr txBox="1"/>
          <p:nvPr>
            <p:ph idx="1" type="body"/>
          </p:nvPr>
        </p:nvSpPr>
        <p:spPr>
          <a:xfrm>
            <a:off x="636756" y="1789470"/>
            <a:ext cx="2577600" cy="431762"/>
          </a:xfrm>
          <a:prstGeom prst="rect">
            <a:avLst/>
          </a:prstGeom>
          <a:noFill/>
          <a:ln>
            <a:noFill/>
          </a:ln>
        </p:spPr>
        <p:txBody>
          <a:bodyPr anchorCtr="0" anchor="b" bIns="0" lIns="0" spcFirstLastPara="1" rIns="0" wrap="square" tIns="0">
            <a:normAutofit/>
          </a:bodyPr>
          <a:lstStyle>
            <a:lvl1pPr indent="-228600" lvl="0" marL="457200" algn="l">
              <a:lnSpc>
                <a:spcPct val="90000"/>
              </a:lnSpc>
              <a:spcBef>
                <a:spcPts val="1000"/>
              </a:spcBef>
              <a:spcAft>
                <a:spcPts val="0"/>
              </a:spcAft>
              <a:buSzPts val="2000"/>
              <a:buNone/>
              <a:defRPr sz="20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6" name="Google Shape;86;p220"/>
          <p:cNvSpPr txBox="1"/>
          <p:nvPr>
            <p:ph idx="2" type="body"/>
          </p:nvPr>
        </p:nvSpPr>
        <p:spPr>
          <a:xfrm>
            <a:off x="3417101" y="1789470"/>
            <a:ext cx="2577600" cy="431762"/>
          </a:xfrm>
          <a:prstGeom prst="rect">
            <a:avLst/>
          </a:prstGeom>
          <a:noFill/>
          <a:ln>
            <a:noFill/>
          </a:ln>
        </p:spPr>
        <p:txBody>
          <a:bodyPr anchorCtr="0" anchor="b" bIns="0" lIns="0" spcFirstLastPara="1" rIns="0" wrap="square" tIns="0">
            <a:normAutofit/>
          </a:bodyPr>
          <a:lstStyle>
            <a:lvl1pPr indent="-228600" lvl="0" marL="457200" algn="l">
              <a:lnSpc>
                <a:spcPct val="90000"/>
              </a:lnSpc>
              <a:spcBef>
                <a:spcPts val="1000"/>
              </a:spcBef>
              <a:spcAft>
                <a:spcPts val="0"/>
              </a:spcAft>
              <a:buSzPts val="2000"/>
              <a:buNone/>
              <a:defRPr sz="20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 name="Google Shape;87;p220"/>
          <p:cNvSpPr txBox="1"/>
          <p:nvPr>
            <p:ph idx="3" type="body"/>
          </p:nvPr>
        </p:nvSpPr>
        <p:spPr>
          <a:xfrm>
            <a:off x="636607" y="2395824"/>
            <a:ext cx="2577600" cy="3208563"/>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600"/>
              <a:buNone/>
              <a:defRPr sz="16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 name="Google Shape;88;p220"/>
          <p:cNvSpPr txBox="1"/>
          <p:nvPr>
            <p:ph idx="4" type="body"/>
          </p:nvPr>
        </p:nvSpPr>
        <p:spPr>
          <a:xfrm>
            <a:off x="3417002" y="2395824"/>
            <a:ext cx="2577600" cy="3208563"/>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600"/>
              <a:buNone/>
              <a:defRPr sz="16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9" name="Google Shape;89;p220"/>
          <p:cNvSpPr txBox="1"/>
          <p:nvPr>
            <p:ph idx="5" type="body"/>
          </p:nvPr>
        </p:nvSpPr>
        <p:spPr>
          <a:xfrm>
            <a:off x="6197446" y="1789470"/>
            <a:ext cx="2577600" cy="431762"/>
          </a:xfrm>
          <a:prstGeom prst="rect">
            <a:avLst/>
          </a:prstGeom>
          <a:noFill/>
          <a:ln>
            <a:noFill/>
          </a:ln>
        </p:spPr>
        <p:txBody>
          <a:bodyPr anchorCtr="0" anchor="b" bIns="0" lIns="0" spcFirstLastPara="1" rIns="0" wrap="square" tIns="0">
            <a:normAutofit/>
          </a:bodyPr>
          <a:lstStyle>
            <a:lvl1pPr indent="-228600" lvl="0" marL="457200" algn="l">
              <a:lnSpc>
                <a:spcPct val="90000"/>
              </a:lnSpc>
              <a:spcBef>
                <a:spcPts val="1000"/>
              </a:spcBef>
              <a:spcAft>
                <a:spcPts val="0"/>
              </a:spcAft>
              <a:buSzPts val="2000"/>
              <a:buNone/>
              <a:defRPr sz="20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0" name="Google Shape;90;p220"/>
          <p:cNvSpPr txBox="1"/>
          <p:nvPr>
            <p:ph idx="6" type="body"/>
          </p:nvPr>
        </p:nvSpPr>
        <p:spPr>
          <a:xfrm>
            <a:off x="6197397" y="2395824"/>
            <a:ext cx="2577600" cy="3208563"/>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600"/>
              <a:buNone/>
              <a:defRPr sz="16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1" name="Google Shape;91;p220"/>
          <p:cNvSpPr txBox="1"/>
          <p:nvPr>
            <p:ph idx="7" type="body"/>
          </p:nvPr>
        </p:nvSpPr>
        <p:spPr>
          <a:xfrm>
            <a:off x="8977792" y="1789470"/>
            <a:ext cx="2577600" cy="431762"/>
          </a:xfrm>
          <a:prstGeom prst="rect">
            <a:avLst/>
          </a:prstGeom>
          <a:noFill/>
          <a:ln>
            <a:noFill/>
          </a:ln>
        </p:spPr>
        <p:txBody>
          <a:bodyPr anchorCtr="0" anchor="b" bIns="0" lIns="0" spcFirstLastPara="1" rIns="0" wrap="square" tIns="0">
            <a:normAutofit/>
          </a:bodyPr>
          <a:lstStyle>
            <a:lvl1pPr indent="-228600" lvl="0" marL="457200" algn="l">
              <a:lnSpc>
                <a:spcPct val="90000"/>
              </a:lnSpc>
              <a:spcBef>
                <a:spcPts val="1000"/>
              </a:spcBef>
              <a:spcAft>
                <a:spcPts val="0"/>
              </a:spcAft>
              <a:buSzPts val="2000"/>
              <a:buNone/>
              <a:defRPr sz="20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92" name="Google Shape;92;p220"/>
          <p:cNvCxnSpPr/>
          <p:nvPr/>
        </p:nvCxnSpPr>
        <p:spPr>
          <a:xfrm>
            <a:off x="636755" y="2292096"/>
            <a:ext cx="2577600" cy="0"/>
          </a:xfrm>
          <a:prstGeom prst="straightConnector1">
            <a:avLst/>
          </a:prstGeom>
          <a:noFill/>
          <a:ln cap="flat" cmpd="sng" w="25400">
            <a:solidFill>
              <a:schemeClr val="accent1"/>
            </a:solidFill>
            <a:prstDash val="solid"/>
            <a:miter lim="800000"/>
            <a:headEnd len="sm" w="sm" type="none"/>
            <a:tailEnd len="sm" w="sm" type="none"/>
          </a:ln>
        </p:spPr>
      </p:cxnSp>
      <p:cxnSp>
        <p:nvCxnSpPr>
          <p:cNvPr id="93" name="Google Shape;93;p220"/>
          <p:cNvCxnSpPr/>
          <p:nvPr/>
        </p:nvCxnSpPr>
        <p:spPr>
          <a:xfrm>
            <a:off x="3417039" y="2292096"/>
            <a:ext cx="2577600" cy="0"/>
          </a:xfrm>
          <a:prstGeom prst="straightConnector1">
            <a:avLst/>
          </a:prstGeom>
          <a:noFill/>
          <a:ln cap="flat" cmpd="sng" w="25400">
            <a:solidFill>
              <a:schemeClr val="accent1"/>
            </a:solidFill>
            <a:prstDash val="solid"/>
            <a:miter lim="800000"/>
            <a:headEnd len="sm" w="sm" type="none"/>
            <a:tailEnd len="sm" w="sm" type="none"/>
          </a:ln>
        </p:spPr>
      </p:cxnSp>
      <p:cxnSp>
        <p:nvCxnSpPr>
          <p:cNvPr id="94" name="Google Shape;94;p220"/>
          <p:cNvCxnSpPr/>
          <p:nvPr/>
        </p:nvCxnSpPr>
        <p:spPr>
          <a:xfrm>
            <a:off x="6196214" y="2292096"/>
            <a:ext cx="2577600" cy="0"/>
          </a:xfrm>
          <a:prstGeom prst="straightConnector1">
            <a:avLst/>
          </a:prstGeom>
          <a:noFill/>
          <a:ln cap="flat" cmpd="sng" w="25400">
            <a:solidFill>
              <a:schemeClr val="accent1"/>
            </a:solidFill>
            <a:prstDash val="solid"/>
            <a:miter lim="800000"/>
            <a:headEnd len="sm" w="sm" type="none"/>
            <a:tailEnd len="sm" w="sm" type="none"/>
          </a:ln>
        </p:spPr>
      </p:cxnSp>
      <p:cxnSp>
        <p:nvCxnSpPr>
          <p:cNvPr id="95" name="Google Shape;95;p220"/>
          <p:cNvCxnSpPr/>
          <p:nvPr/>
        </p:nvCxnSpPr>
        <p:spPr>
          <a:xfrm>
            <a:off x="8976642" y="2292096"/>
            <a:ext cx="2577600" cy="0"/>
          </a:xfrm>
          <a:prstGeom prst="straightConnector1">
            <a:avLst/>
          </a:prstGeom>
          <a:noFill/>
          <a:ln cap="flat" cmpd="sng" w="25400">
            <a:solidFill>
              <a:schemeClr val="accent1"/>
            </a:solidFill>
            <a:prstDash val="solid"/>
            <a:miter lim="800000"/>
            <a:headEnd len="sm" w="sm" type="none"/>
            <a:tailEnd len="sm" w="sm" type="none"/>
          </a:ln>
        </p:spPr>
      </p:cxnSp>
      <p:sp>
        <p:nvSpPr>
          <p:cNvPr id="96" name="Google Shape;96;p220"/>
          <p:cNvSpPr txBox="1"/>
          <p:nvPr>
            <p:ph idx="8" type="body"/>
          </p:nvPr>
        </p:nvSpPr>
        <p:spPr>
          <a:xfrm>
            <a:off x="8977792" y="2395824"/>
            <a:ext cx="2577600" cy="3208563"/>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600"/>
              <a:buNone/>
              <a:defRPr sz="16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ve Column Slide">
  <p:cSld name="Five Column Slide">
    <p:spTree>
      <p:nvGrpSpPr>
        <p:cNvPr id="97" name="Shape 97"/>
        <p:cNvGrpSpPr/>
        <p:nvPr/>
      </p:nvGrpSpPr>
      <p:grpSpPr>
        <a:xfrm>
          <a:off x="0" y="0"/>
          <a:ext cx="0" cy="0"/>
          <a:chOff x="0" y="0"/>
          <a:chExt cx="0" cy="0"/>
        </a:xfrm>
      </p:grpSpPr>
      <p:sp>
        <p:nvSpPr>
          <p:cNvPr id="98" name="Google Shape;98;p221"/>
          <p:cNvSpPr/>
          <p:nvPr/>
        </p:nvSpPr>
        <p:spPr>
          <a:xfrm>
            <a:off x="0" y="6126479"/>
            <a:ext cx="12192000" cy="738099"/>
          </a:xfrm>
          <a:prstGeom prst="rect">
            <a:avLst/>
          </a:prstGeom>
          <a:gradFill>
            <a:gsLst>
              <a:gs pos="0">
                <a:schemeClr val="accent1"/>
              </a:gs>
              <a:gs pos="100000">
                <a:schemeClr val="accent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99" name="Google Shape;99;p221"/>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lvl1pPr lvl="0" algn="l">
              <a:lnSpc>
                <a:spcPct val="90000"/>
              </a:lnSpc>
              <a:spcBef>
                <a:spcPts val="0"/>
              </a:spcBef>
              <a:spcAft>
                <a:spcPts val="0"/>
              </a:spcAft>
              <a:buClr>
                <a:schemeClr val="accent1"/>
              </a:buClr>
              <a:buSzPts val="3600"/>
              <a:buFont typeface="Montserrat"/>
              <a:buNone/>
              <a:defRPr>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0" name="Google Shape;100;p221"/>
          <p:cNvSpPr txBox="1"/>
          <p:nvPr>
            <p:ph idx="11" type="ftr"/>
          </p:nvPr>
        </p:nvSpPr>
        <p:spPr>
          <a:xfrm>
            <a:off x="636608" y="6272936"/>
            <a:ext cx="8332132" cy="365125"/>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1" name="Google Shape;101;p221"/>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1" sz="1800">
                <a:solidFill>
                  <a:schemeClr val="lt1"/>
                </a:solidFill>
                <a:latin typeface="Montserrat"/>
                <a:ea typeface="Montserrat"/>
                <a:cs typeface="Montserrat"/>
                <a:sym typeface="Montserrat"/>
              </a:defRPr>
            </a:lvl1pPr>
            <a:lvl2pPr indent="0" lvl="1" marL="0" algn="r">
              <a:spcBef>
                <a:spcPts val="0"/>
              </a:spcBef>
              <a:buNone/>
              <a:defRPr b="1" sz="1800">
                <a:solidFill>
                  <a:schemeClr val="lt1"/>
                </a:solidFill>
                <a:latin typeface="Montserrat"/>
                <a:ea typeface="Montserrat"/>
                <a:cs typeface="Montserrat"/>
                <a:sym typeface="Montserrat"/>
              </a:defRPr>
            </a:lvl2pPr>
            <a:lvl3pPr indent="0" lvl="2" marL="0" algn="r">
              <a:spcBef>
                <a:spcPts val="0"/>
              </a:spcBef>
              <a:buNone/>
              <a:defRPr b="1" sz="1800">
                <a:solidFill>
                  <a:schemeClr val="lt1"/>
                </a:solidFill>
                <a:latin typeface="Montserrat"/>
                <a:ea typeface="Montserrat"/>
                <a:cs typeface="Montserrat"/>
                <a:sym typeface="Montserrat"/>
              </a:defRPr>
            </a:lvl3pPr>
            <a:lvl4pPr indent="0" lvl="3" marL="0" algn="r">
              <a:spcBef>
                <a:spcPts val="0"/>
              </a:spcBef>
              <a:buNone/>
              <a:defRPr b="1" sz="1800">
                <a:solidFill>
                  <a:schemeClr val="lt1"/>
                </a:solidFill>
                <a:latin typeface="Montserrat"/>
                <a:ea typeface="Montserrat"/>
                <a:cs typeface="Montserrat"/>
                <a:sym typeface="Montserrat"/>
              </a:defRPr>
            </a:lvl4pPr>
            <a:lvl5pPr indent="0" lvl="4" marL="0" algn="r">
              <a:spcBef>
                <a:spcPts val="0"/>
              </a:spcBef>
              <a:buNone/>
              <a:defRPr b="1" sz="1800">
                <a:solidFill>
                  <a:schemeClr val="lt1"/>
                </a:solidFill>
                <a:latin typeface="Montserrat"/>
                <a:ea typeface="Montserrat"/>
                <a:cs typeface="Montserrat"/>
                <a:sym typeface="Montserrat"/>
              </a:defRPr>
            </a:lvl5pPr>
            <a:lvl6pPr indent="0" lvl="5" marL="0" algn="r">
              <a:spcBef>
                <a:spcPts val="0"/>
              </a:spcBef>
              <a:buNone/>
              <a:defRPr b="1" sz="1800">
                <a:solidFill>
                  <a:schemeClr val="lt1"/>
                </a:solidFill>
                <a:latin typeface="Montserrat"/>
                <a:ea typeface="Montserrat"/>
                <a:cs typeface="Montserrat"/>
                <a:sym typeface="Montserrat"/>
              </a:defRPr>
            </a:lvl6pPr>
            <a:lvl7pPr indent="0" lvl="6" marL="0" algn="r">
              <a:spcBef>
                <a:spcPts val="0"/>
              </a:spcBef>
              <a:buNone/>
              <a:defRPr b="1" sz="1800">
                <a:solidFill>
                  <a:schemeClr val="lt1"/>
                </a:solidFill>
                <a:latin typeface="Montserrat"/>
                <a:ea typeface="Montserrat"/>
                <a:cs typeface="Montserrat"/>
                <a:sym typeface="Montserrat"/>
              </a:defRPr>
            </a:lvl7pPr>
            <a:lvl8pPr indent="0" lvl="7" marL="0" algn="r">
              <a:spcBef>
                <a:spcPts val="0"/>
              </a:spcBef>
              <a:buNone/>
              <a:defRPr b="1" sz="1800">
                <a:solidFill>
                  <a:schemeClr val="lt1"/>
                </a:solidFill>
                <a:latin typeface="Montserrat"/>
                <a:ea typeface="Montserrat"/>
                <a:cs typeface="Montserrat"/>
                <a:sym typeface="Montserrat"/>
              </a:defRPr>
            </a:lvl8pPr>
            <a:lvl9pPr indent="0" lvl="8" marL="0" algn="r">
              <a:spcBef>
                <a:spcPts val="0"/>
              </a:spcBef>
              <a:buNone/>
              <a:defRPr b="1" sz="1800">
                <a:solidFill>
                  <a:schemeClr val="lt1"/>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PH"/>
              <a:t>‹#›</a:t>
            </a:fld>
            <a:endParaRPr/>
          </a:p>
        </p:txBody>
      </p:sp>
      <p:sp>
        <p:nvSpPr>
          <p:cNvPr id="102" name="Google Shape;102;p221"/>
          <p:cNvSpPr txBox="1"/>
          <p:nvPr>
            <p:ph idx="1" type="body"/>
          </p:nvPr>
        </p:nvSpPr>
        <p:spPr>
          <a:xfrm>
            <a:off x="636756" y="1789470"/>
            <a:ext cx="2055600" cy="431762"/>
          </a:xfrm>
          <a:prstGeom prst="rect">
            <a:avLst/>
          </a:prstGeom>
          <a:noFill/>
          <a:ln>
            <a:noFill/>
          </a:ln>
        </p:spPr>
        <p:txBody>
          <a:bodyPr anchorCtr="0" anchor="b" bIns="0" lIns="0" spcFirstLastPara="1" rIns="0" wrap="square" tIns="0">
            <a:normAutofit/>
          </a:bodyPr>
          <a:lstStyle>
            <a:lvl1pPr indent="-228600" lvl="0" marL="457200" algn="l">
              <a:lnSpc>
                <a:spcPct val="90000"/>
              </a:lnSpc>
              <a:spcBef>
                <a:spcPts val="1000"/>
              </a:spcBef>
              <a:spcAft>
                <a:spcPts val="0"/>
              </a:spcAft>
              <a:buSzPts val="2000"/>
              <a:buNone/>
              <a:defRPr sz="20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3" name="Google Shape;103;p221"/>
          <p:cNvSpPr txBox="1"/>
          <p:nvPr>
            <p:ph idx="2" type="body"/>
          </p:nvPr>
        </p:nvSpPr>
        <p:spPr>
          <a:xfrm>
            <a:off x="2841033" y="1789470"/>
            <a:ext cx="2055600" cy="431762"/>
          </a:xfrm>
          <a:prstGeom prst="rect">
            <a:avLst/>
          </a:prstGeom>
          <a:noFill/>
          <a:ln>
            <a:noFill/>
          </a:ln>
        </p:spPr>
        <p:txBody>
          <a:bodyPr anchorCtr="0" anchor="b" bIns="0" lIns="0" spcFirstLastPara="1" rIns="0" wrap="square" tIns="0">
            <a:normAutofit/>
          </a:bodyPr>
          <a:lstStyle>
            <a:lvl1pPr indent="-228600" lvl="0" marL="457200" algn="l">
              <a:lnSpc>
                <a:spcPct val="90000"/>
              </a:lnSpc>
              <a:spcBef>
                <a:spcPts val="1000"/>
              </a:spcBef>
              <a:spcAft>
                <a:spcPts val="0"/>
              </a:spcAft>
              <a:buSzPts val="2000"/>
              <a:buNone/>
              <a:defRPr sz="20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4" name="Google Shape;104;p221"/>
          <p:cNvSpPr txBox="1"/>
          <p:nvPr>
            <p:ph idx="3" type="body"/>
          </p:nvPr>
        </p:nvSpPr>
        <p:spPr>
          <a:xfrm>
            <a:off x="636607" y="2395824"/>
            <a:ext cx="2055600" cy="3208563"/>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600"/>
              <a:buNone/>
              <a:defRPr sz="16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5" name="Google Shape;105;p221"/>
          <p:cNvSpPr txBox="1"/>
          <p:nvPr>
            <p:ph idx="4" type="body"/>
          </p:nvPr>
        </p:nvSpPr>
        <p:spPr>
          <a:xfrm>
            <a:off x="2852403" y="2395824"/>
            <a:ext cx="2055600" cy="3208563"/>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600"/>
              <a:buNone/>
              <a:defRPr sz="16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6" name="Google Shape;106;p221"/>
          <p:cNvSpPr txBox="1"/>
          <p:nvPr>
            <p:ph idx="5" type="body"/>
          </p:nvPr>
        </p:nvSpPr>
        <p:spPr>
          <a:xfrm>
            <a:off x="5045310" y="1789470"/>
            <a:ext cx="2055600" cy="431762"/>
          </a:xfrm>
          <a:prstGeom prst="rect">
            <a:avLst/>
          </a:prstGeom>
          <a:noFill/>
          <a:ln>
            <a:noFill/>
          </a:ln>
        </p:spPr>
        <p:txBody>
          <a:bodyPr anchorCtr="0" anchor="b" bIns="0" lIns="0" spcFirstLastPara="1" rIns="0" wrap="square" tIns="0">
            <a:normAutofit/>
          </a:bodyPr>
          <a:lstStyle>
            <a:lvl1pPr indent="-228600" lvl="0" marL="457200" algn="l">
              <a:lnSpc>
                <a:spcPct val="90000"/>
              </a:lnSpc>
              <a:spcBef>
                <a:spcPts val="1000"/>
              </a:spcBef>
              <a:spcAft>
                <a:spcPts val="0"/>
              </a:spcAft>
              <a:buSzPts val="2000"/>
              <a:buNone/>
              <a:defRPr sz="20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7" name="Google Shape;107;p221"/>
          <p:cNvSpPr txBox="1"/>
          <p:nvPr>
            <p:ph idx="6" type="body"/>
          </p:nvPr>
        </p:nvSpPr>
        <p:spPr>
          <a:xfrm>
            <a:off x="5068199" y="2395824"/>
            <a:ext cx="2055600" cy="3208563"/>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600"/>
              <a:buNone/>
              <a:defRPr sz="16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8" name="Google Shape;108;p221"/>
          <p:cNvSpPr txBox="1"/>
          <p:nvPr>
            <p:ph idx="7" type="body"/>
          </p:nvPr>
        </p:nvSpPr>
        <p:spPr>
          <a:xfrm>
            <a:off x="7249587" y="1789470"/>
            <a:ext cx="2055600" cy="431762"/>
          </a:xfrm>
          <a:prstGeom prst="rect">
            <a:avLst/>
          </a:prstGeom>
          <a:noFill/>
          <a:ln>
            <a:noFill/>
          </a:ln>
        </p:spPr>
        <p:txBody>
          <a:bodyPr anchorCtr="0" anchor="b" bIns="0" lIns="0" spcFirstLastPara="1" rIns="0" wrap="square" tIns="0">
            <a:normAutofit/>
          </a:bodyPr>
          <a:lstStyle>
            <a:lvl1pPr indent="-228600" lvl="0" marL="457200" algn="l">
              <a:lnSpc>
                <a:spcPct val="90000"/>
              </a:lnSpc>
              <a:spcBef>
                <a:spcPts val="1000"/>
              </a:spcBef>
              <a:spcAft>
                <a:spcPts val="0"/>
              </a:spcAft>
              <a:buSzPts val="2000"/>
              <a:buNone/>
              <a:defRPr sz="20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9" name="Google Shape;109;p221"/>
          <p:cNvSpPr txBox="1"/>
          <p:nvPr>
            <p:ph idx="8" type="body"/>
          </p:nvPr>
        </p:nvSpPr>
        <p:spPr>
          <a:xfrm>
            <a:off x="7283995" y="2395824"/>
            <a:ext cx="2055600" cy="3208563"/>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600"/>
              <a:buNone/>
              <a:defRPr sz="16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0" name="Google Shape;110;p221"/>
          <p:cNvSpPr txBox="1"/>
          <p:nvPr>
            <p:ph idx="9" type="body"/>
          </p:nvPr>
        </p:nvSpPr>
        <p:spPr>
          <a:xfrm>
            <a:off x="9453863" y="1789470"/>
            <a:ext cx="2055600" cy="431762"/>
          </a:xfrm>
          <a:prstGeom prst="rect">
            <a:avLst/>
          </a:prstGeom>
          <a:noFill/>
          <a:ln>
            <a:noFill/>
          </a:ln>
        </p:spPr>
        <p:txBody>
          <a:bodyPr anchorCtr="0" anchor="b" bIns="0" lIns="0" spcFirstLastPara="1" rIns="0" wrap="square" tIns="0">
            <a:normAutofit/>
          </a:bodyPr>
          <a:lstStyle>
            <a:lvl1pPr indent="-228600" lvl="0" marL="457200" algn="l">
              <a:lnSpc>
                <a:spcPct val="90000"/>
              </a:lnSpc>
              <a:spcBef>
                <a:spcPts val="1000"/>
              </a:spcBef>
              <a:spcAft>
                <a:spcPts val="0"/>
              </a:spcAft>
              <a:buSzPts val="2000"/>
              <a:buNone/>
              <a:defRPr sz="20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11" name="Google Shape;111;p221"/>
          <p:cNvCxnSpPr/>
          <p:nvPr/>
        </p:nvCxnSpPr>
        <p:spPr>
          <a:xfrm>
            <a:off x="636755" y="2292095"/>
            <a:ext cx="2055600" cy="0"/>
          </a:xfrm>
          <a:prstGeom prst="straightConnector1">
            <a:avLst/>
          </a:prstGeom>
          <a:noFill/>
          <a:ln cap="flat" cmpd="sng" w="25400">
            <a:solidFill>
              <a:schemeClr val="accent1"/>
            </a:solidFill>
            <a:prstDash val="solid"/>
            <a:miter lim="800000"/>
            <a:headEnd len="sm" w="sm" type="none"/>
            <a:tailEnd len="sm" w="sm" type="none"/>
          </a:ln>
        </p:spPr>
      </p:cxnSp>
      <p:cxnSp>
        <p:nvCxnSpPr>
          <p:cNvPr id="112" name="Google Shape;112;p221"/>
          <p:cNvCxnSpPr/>
          <p:nvPr/>
        </p:nvCxnSpPr>
        <p:spPr>
          <a:xfrm>
            <a:off x="2852514" y="2292095"/>
            <a:ext cx="2055600" cy="0"/>
          </a:xfrm>
          <a:prstGeom prst="straightConnector1">
            <a:avLst/>
          </a:prstGeom>
          <a:noFill/>
          <a:ln cap="flat" cmpd="sng" w="25400">
            <a:solidFill>
              <a:schemeClr val="accent1"/>
            </a:solidFill>
            <a:prstDash val="solid"/>
            <a:miter lim="800000"/>
            <a:headEnd len="sm" w="sm" type="none"/>
            <a:tailEnd len="sm" w="sm" type="none"/>
          </a:ln>
        </p:spPr>
      </p:cxnSp>
      <p:cxnSp>
        <p:nvCxnSpPr>
          <p:cNvPr id="113" name="Google Shape;113;p221"/>
          <p:cNvCxnSpPr/>
          <p:nvPr/>
        </p:nvCxnSpPr>
        <p:spPr>
          <a:xfrm>
            <a:off x="5068273" y="2292095"/>
            <a:ext cx="2055600" cy="0"/>
          </a:xfrm>
          <a:prstGeom prst="straightConnector1">
            <a:avLst/>
          </a:prstGeom>
          <a:noFill/>
          <a:ln cap="flat" cmpd="sng" w="25400">
            <a:solidFill>
              <a:schemeClr val="accent1"/>
            </a:solidFill>
            <a:prstDash val="solid"/>
            <a:miter lim="800000"/>
            <a:headEnd len="sm" w="sm" type="none"/>
            <a:tailEnd len="sm" w="sm" type="none"/>
          </a:ln>
        </p:spPr>
      </p:cxnSp>
      <p:cxnSp>
        <p:nvCxnSpPr>
          <p:cNvPr id="114" name="Google Shape;114;p221"/>
          <p:cNvCxnSpPr/>
          <p:nvPr/>
        </p:nvCxnSpPr>
        <p:spPr>
          <a:xfrm>
            <a:off x="7284032" y="2292095"/>
            <a:ext cx="2055600" cy="0"/>
          </a:xfrm>
          <a:prstGeom prst="straightConnector1">
            <a:avLst/>
          </a:prstGeom>
          <a:noFill/>
          <a:ln cap="flat" cmpd="sng" w="25400">
            <a:solidFill>
              <a:schemeClr val="accent1"/>
            </a:solidFill>
            <a:prstDash val="solid"/>
            <a:miter lim="800000"/>
            <a:headEnd len="sm" w="sm" type="none"/>
            <a:tailEnd len="sm" w="sm" type="none"/>
          </a:ln>
        </p:spPr>
      </p:cxnSp>
      <p:cxnSp>
        <p:nvCxnSpPr>
          <p:cNvPr id="115" name="Google Shape;115;p221"/>
          <p:cNvCxnSpPr/>
          <p:nvPr/>
        </p:nvCxnSpPr>
        <p:spPr>
          <a:xfrm>
            <a:off x="9499792" y="2292095"/>
            <a:ext cx="2055600" cy="0"/>
          </a:xfrm>
          <a:prstGeom prst="straightConnector1">
            <a:avLst/>
          </a:prstGeom>
          <a:noFill/>
          <a:ln cap="flat" cmpd="sng" w="25400">
            <a:solidFill>
              <a:schemeClr val="accent1"/>
            </a:solidFill>
            <a:prstDash val="solid"/>
            <a:miter lim="800000"/>
            <a:headEnd len="sm" w="sm" type="none"/>
            <a:tailEnd len="sm" w="sm" type="none"/>
          </a:ln>
        </p:spPr>
      </p:cxnSp>
      <p:sp>
        <p:nvSpPr>
          <p:cNvPr id="116" name="Google Shape;116;p221"/>
          <p:cNvSpPr txBox="1"/>
          <p:nvPr>
            <p:ph idx="13" type="body"/>
          </p:nvPr>
        </p:nvSpPr>
        <p:spPr>
          <a:xfrm>
            <a:off x="9499792" y="2395824"/>
            <a:ext cx="2055600" cy="3208563"/>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600"/>
              <a:buNone/>
              <a:defRPr sz="16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9" Type="http://schemas.openxmlformats.org/officeDocument/2006/relationships/slideLayout" Target="../slideLayouts/slideLayout4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60" Type="http://schemas.openxmlformats.org/officeDocument/2006/relationships/theme" Target="../theme/theme1.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9" Type="http://schemas.openxmlformats.org/officeDocument/2006/relationships/slideLayout" Target="../slideLayouts/slideLayout29.xml"/><Relationship Id="rId51" Type="http://schemas.openxmlformats.org/officeDocument/2006/relationships/slideLayout" Target="../slideLayouts/slideLayout51.xml"/><Relationship Id="rId50" Type="http://schemas.openxmlformats.org/officeDocument/2006/relationships/slideLayout" Target="../slideLayouts/slideLayout50.xml"/><Relationship Id="rId53" Type="http://schemas.openxmlformats.org/officeDocument/2006/relationships/slideLayout" Target="../slideLayouts/slideLayout53.xml"/><Relationship Id="rId52" Type="http://schemas.openxmlformats.org/officeDocument/2006/relationships/slideLayout" Target="../slideLayouts/slideLayout52.xml"/><Relationship Id="rId11" Type="http://schemas.openxmlformats.org/officeDocument/2006/relationships/slideLayout" Target="../slideLayouts/slideLayout11.xml"/><Relationship Id="rId55" Type="http://schemas.openxmlformats.org/officeDocument/2006/relationships/slideLayout" Target="../slideLayouts/slideLayout55.xml"/><Relationship Id="rId10" Type="http://schemas.openxmlformats.org/officeDocument/2006/relationships/slideLayout" Target="../slideLayouts/slideLayout10.xml"/><Relationship Id="rId54" Type="http://schemas.openxmlformats.org/officeDocument/2006/relationships/slideLayout" Target="../slideLayouts/slideLayout54.xml"/><Relationship Id="rId13" Type="http://schemas.openxmlformats.org/officeDocument/2006/relationships/slideLayout" Target="../slideLayouts/slideLayout13.xml"/><Relationship Id="rId57" Type="http://schemas.openxmlformats.org/officeDocument/2006/relationships/slideLayout" Target="../slideLayouts/slideLayout57.xml"/><Relationship Id="rId12" Type="http://schemas.openxmlformats.org/officeDocument/2006/relationships/slideLayout" Target="../slideLayouts/slideLayout12.xml"/><Relationship Id="rId56" Type="http://schemas.openxmlformats.org/officeDocument/2006/relationships/slideLayout" Target="../slideLayouts/slideLayout56.xml"/><Relationship Id="rId15" Type="http://schemas.openxmlformats.org/officeDocument/2006/relationships/slideLayout" Target="../slideLayouts/slideLayout15.xml"/><Relationship Id="rId59" Type="http://schemas.openxmlformats.org/officeDocument/2006/relationships/slideLayout" Target="../slideLayouts/slideLayout59.xml"/><Relationship Id="rId14" Type="http://schemas.openxmlformats.org/officeDocument/2006/relationships/slideLayout" Target="../slideLayouts/slideLayout14.xml"/><Relationship Id="rId58" Type="http://schemas.openxmlformats.org/officeDocument/2006/relationships/slideLayout" Target="../slideLayouts/slideLayout5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12"/>
          <p:cNvSpPr txBox="1"/>
          <p:nvPr>
            <p:ph type="title"/>
          </p:nvPr>
        </p:nvSpPr>
        <p:spPr>
          <a:xfrm>
            <a:off x="636608" y="365125"/>
            <a:ext cx="10918784" cy="1012262"/>
          </a:xfrm>
          <a:prstGeom prst="rect">
            <a:avLst/>
          </a:prstGeom>
          <a:noFill/>
          <a:ln>
            <a:noFill/>
          </a:ln>
        </p:spPr>
        <p:txBody>
          <a:bodyPr anchorCtr="0" anchor="b" bIns="0" lIns="0" spcFirstLastPara="1" rIns="0" wrap="square" tIns="0">
            <a:normAutofit/>
          </a:bodyPr>
          <a:lstStyle>
            <a:lvl1pPr lvl="0" marR="0" rtl="0" algn="l">
              <a:lnSpc>
                <a:spcPct val="90000"/>
              </a:lnSpc>
              <a:spcBef>
                <a:spcPts val="0"/>
              </a:spcBef>
              <a:spcAft>
                <a:spcPts val="0"/>
              </a:spcAft>
              <a:buClr>
                <a:schemeClr val="accent1"/>
              </a:buClr>
              <a:buSzPts val="3600"/>
              <a:buFont typeface="Montserrat"/>
              <a:buNone/>
              <a:defRPr b="1" i="0" sz="3600" u="none" cap="none" strike="noStrike">
                <a:solidFill>
                  <a:schemeClr val="accent1"/>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212"/>
          <p:cNvSpPr txBox="1"/>
          <p:nvPr>
            <p:ph idx="1" type="body"/>
          </p:nvPr>
        </p:nvSpPr>
        <p:spPr>
          <a:xfrm>
            <a:off x="636608" y="1825625"/>
            <a:ext cx="10918784" cy="4181636"/>
          </a:xfrm>
          <a:prstGeom prst="rect">
            <a:avLst/>
          </a:prstGeom>
          <a:noFill/>
          <a:ln>
            <a:noFill/>
          </a:ln>
        </p:spPr>
        <p:txBody>
          <a:bodyPr anchorCtr="0" anchor="t" bIns="0" lIns="0" spcFirstLastPara="1" rIns="0" wrap="square" tIns="0">
            <a:normAutofit/>
          </a:bodyPr>
          <a:lstStyle>
            <a:lvl1pPr indent="-406400" lvl="0" marL="457200" marR="0" rtl="0" algn="l">
              <a:lnSpc>
                <a:spcPct val="90000"/>
              </a:lnSpc>
              <a:spcBef>
                <a:spcPts val="1000"/>
              </a:spcBef>
              <a:spcAft>
                <a:spcPts val="0"/>
              </a:spcAft>
              <a:buClr>
                <a:schemeClr val="accent1"/>
              </a:buClr>
              <a:buSzPts val="2800"/>
              <a:buFont typeface="Arial"/>
              <a:buChar char="•"/>
              <a:defRPr b="0" i="0" sz="2800" u="none" cap="none" strike="noStrike">
                <a:solidFill>
                  <a:schemeClr val="dk1"/>
                </a:solidFill>
                <a:latin typeface="Montserrat"/>
                <a:ea typeface="Montserrat"/>
                <a:cs typeface="Montserrat"/>
                <a:sym typeface="Montserrat"/>
              </a:defRPr>
            </a:lvl1pPr>
            <a:lvl2pPr indent="-381000" lvl="1" marL="914400" marR="0" rtl="0" algn="l">
              <a:lnSpc>
                <a:spcPct val="90000"/>
              </a:lnSpc>
              <a:spcBef>
                <a:spcPts val="500"/>
              </a:spcBef>
              <a:spcAft>
                <a:spcPts val="0"/>
              </a:spcAft>
              <a:buClr>
                <a:schemeClr val="accent1"/>
              </a:buClr>
              <a:buSzPts val="2400"/>
              <a:buFont typeface="Arial"/>
              <a:buChar char="•"/>
              <a:defRPr b="0" i="0" sz="2400" u="none" cap="none" strike="noStrike">
                <a:solidFill>
                  <a:schemeClr val="dk1"/>
                </a:solidFill>
                <a:latin typeface="Montserrat"/>
                <a:ea typeface="Montserrat"/>
                <a:cs typeface="Montserrat"/>
                <a:sym typeface="Montserrat"/>
              </a:defRPr>
            </a:lvl2pPr>
            <a:lvl3pPr indent="-355600" lvl="2" marL="1371600" marR="0" rtl="0" algn="l">
              <a:lnSpc>
                <a:spcPct val="90000"/>
              </a:lnSpc>
              <a:spcBef>
                <a:spcPts val="500"/>
              </a:spcBef>
              <a:spcAft>
                <a:spcPts val="0"/>
              </a:spcAft>
              <a:buClr>
                <a:schemeClr val="accent1"/>
              </a:buClr>
              <a:buSzPts val="2000"/>
              <a:buFont typeface="Arial"/>
              <a:buChar char="•"/>
              <a:defRPr b="0" i="0" sz="2000" u="none" cap="none" strike="noStrike">
                <a:solidFill>
                  <a:schemeClr val="dk1"/>
                </a:solidFill>
                <a:latin typeface="Montserrat"/>
                <a:ea typeface="Montserrat"/>
                <a:cs typeface="Montserrat"/>
                <a:sym typeface="Montserrat"/>
              </a:defRPr>
            </a:lvl3pPr>
            <a:lvl4pPr indent="-342900" lvl="3" marL="1828800" marR="0" rtl="0" algn="l">
              <a:lnSpc>
                <a:spcPct val="90000"/>
              </a:lnSpc>
              <a:spcBef>
                <a:spcPts val="500"/>
              </a:spcBef>
              <a:spcAft>
                <a:spcPts val="0"/>
              </a:spcAft>
              <a:buClr>
                <a:schemeClr val="accent1"/>
              </a:buClr>
              <a:buSzPts val="1800"/>
              <a:buFont typeface="Arial"/>
              <a:buChar char="•"/>
              <a:defRPr b="0" i="0" sz="1800" u="none" cap="none" strike="noStrike">
                <a:solidFill>
                  <a:schemeClr val="dk1"/>
                </a:solidFill>
                <a:latin typeface="Montserrat"/>
                <a:ea typeface="Montserrat"/>
                <a:cs typeface="Montserrat"/>
                <a:sym typeface="Montserrat"/>
              </a:defRPr>
            </a:lvl4pPr>
            <a:lvl5pPr indent="-342900" lvl="4" marL="2286000" marR="0" rtl="0" algn="l">
              <a:lnSpc>
                <a:spcPct val="90000"/>
              </a:lnSpc>
              <a:spcBef>
                <a:spcPts val="500"/>
              </a:spcBef>
              <a:spcAft>
                <a:spcPts val="0"/>
              </a:spcAft>
              <a:buClr>
                <a:schemeClr val="accent1"/>
              </a:buClr>
              <a:buSzPts val="1800"/>
              <a:buFont typeface="Arial"/>
              <a:buChar char="•"/>
              <a:defRPr b="0" i="0" sz="1800" u="none" cap="none" strike="noStrike">
                <a:solidFill>
                  <a:schemeClr val="dk1"/>
                </a:solidFill>
                <a:latin typeface="Montserrat"/>
                <a:ea typeface="Montserrat"/>
                <a:cs typeface="Montserrat"/>
                <a:sym typeface="Montserra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9pPr>
          </a:lstStyle>
          <a:p/>
        </p:txBody>
      </p:sp>
      <p:sp>
        <p:nvSpPr>
          <p:cNvPr id="12" name="Google Shape;12;p212"/>
          <p:cNvSpPr txBox="1"/>
          <p:nvPr>
            <p:ph idx="11" type="ftr"/>
          </p:nvPr>
        </p:nvSpPr>
        <p:spPr>
          <a:xfrm>
            <a:off x="636608" y="6272936"/>
            <a:ext cx="8332132" cy="365125"/>
          </a:xfrm>
          <a:prstGeom prst="rect">
            <a:avLst/>
          </a:prstGeom>
          <a:noFill/>
          <a:ln>
            <a:noFill/>
          </a:ln>
        </p:spPr>
        <p:txBody>
          <a:bodyPr anchorCtr="0" anchor="b" bIns="0" lIns="0" spcFirstLastPara="1" rIns="0" wrap="square" tIns="0">
            <a:noAutofit/>
          </a:bodyPr>
          <a:lstStyle>
            <a:lvl1pPr lvl="0" marR="0" rtl="0" algn="l">
              <a:spcBef>
                <a:spcPts val="0"/>
              </a:spcBef>
              <a:spcAft>
                <a:spcPts val="0"/>
              </a:spcAft>
              <a:buSzPts val="1400"/>
              <a:buNone/>
              <a:defRPr b="0" i="0" sz="1000" u="none" cap="none" strike="noStrike">
                <a:solidFill>
                  <a:srgbClr val="8B8B8B"/>
                </a:solidFill>
                <a:latin typeface="Montserrat"/>
                <a:ea typeface="Montserrat"/>
                <a:cs typeface="Montserrat"/>
                <a:sym typeface="Montserrat"/>
              </a:defRPr>
            </a:lvl1pPr>
            <a:lvl2pPr lvl="1" marR="0" rtl="0" algn="l">
              <a:spcBef>
                <a:spcPts val="0"/>
              </a:spcBef>
              <a:spcAft>
                <a:spcPts val="0"/>
              </a:spcAft>
              <a:buSzPts val="1400"/>
              <a:buNone/>
              <a:defRPr b="0" i="0" sz="1800" u="none" cap="none" strike="noStrike">
                <a:solidFill>
                  <a:schemeClr val="dk1"/>
                </a:solidFill>
                <a:latin typeface="Montserrat"/>
                <a:ea typeface="Montserrat"/>
                <a:cs typeface="Montserrat"/>
                <a:sym typeface="Montserrat"/>
              </a:defRPr>
            </a:lvl2pPr>
            <a:lvl3pPr lvl="2" marR="0" rtl="0" algn="l">
              <a:spcBef>
                <a:spcPts val="0"/>
              </a:spcBef>
              <a:spcAft>
                <a:spcPts val="0"/>
              </a:spcAft>
              <a:buSzPts val="1400"/>
              <a:buNone/>
              <a:defRPr b="0" i="0" sz="1800" u="none" cap="none" strike="noStrike">
                <a:solidFill>
                  <a:schemeClr val="dk1"/>
                </a:solidFill>
                <a:latin typeface="Montserrat"/>
                <a:ea typeface="Montserrat"/>
                <a:cs typeface="Montserrat"/>
                <a:sym typeface="Montserrat"/>
              </a:defRPr>
            </a:lvl3pPr>
            <a:lvl4pPr lvl="3" marR="0" rtl="0" algn="l">
              <a:spcBef>
                <a:spcPts val="0"/>
              </a:spcBef>
              <a:spcAft>
                <a:spcPts val="0"/>
              </a:spcAft>
              <a:buSzPts val="1400"/>
              <a:buNone/>
              <a:defRPr b="0" i="0" sz="1800" u="none" cap="none" strike="noStrike">
                <a:solidFill>
                  <a:schemeClr val="dk1"/>
                </a:solidFill>
                <a:latin typeface="Montserrat"/>
                <a:ea typeface="Montserrat"/>
                <a:cs typeface="Montserrat"/>
                <a:sym typeface="Montserrat"/>
              </a:defRPr>
            </a:lvl4pPr>
            <a:lvl5pPr lvl="4" marR="0" rtl="0" algn="l">
              <a:spcBef>
                <a:spcPts val="0"/>
              </a:spcBef>
              <a:spcAft>
                <a:spcPts val="0"/>
              </a:spcAft>
              <a:buSzPts val="1400"/>
              <a:buNone/>
              <a:defRPr b="0" i="0" sz="1800" u="none" cap="none" strike="noStrike">
                <a:solidFill>
                  <a:schemeClr val="dk1"/>
                </a:solidFill>
                <a:latin typeface="Montserrat"/>
                <a:ea typeface="Montserrat"/>
                <a:cs typeface="Montserrat"/>
                <a:sym typeface="Montserrat"/>
              </a:defRPr>
            </a:lvl5pPr>
            <a:lvl6pPr lvl="5" marR="0" rtl="0" algn="l">
              <a:spcBef>
                <a:spcPts val="0"/>
              </a:spcBef>
              <a:spcAft>
                <a:spcPts val="0"/>
              </a:spcAft>
              <a:buSzPts val="1400"/>
              <a:buNone/>
              <a:defRPr b="0" i="0" sz="1800" u="none" cap="none" strike="noStrike">
                <a:solidFill>
                  <a:schemeClr val="dk1"/>
                </a:solidFill>
                <a:latin typeface="Montserrat"/>
                <a:ea typeface="Montserrat"/>
                <a:cs typeface="Montserrat"/>
                <a:sym typeface="Montserrat"/>
              </a:defRPr>
            </a:lvl6pPr>
            <a:lvl7pPr lvl="6" marR="0" rtl="0" algn="l">
              <a:spcBef>
                <a:spcPts val="0"/>
              </a:spcBef>
              <a:spcAft>
                <a:spcPts val="0"/>
              </a:spcAft>
              <a:buSzPts val="1400"/>
              <a:buNone/>
              <a:defRPr b="0" i="0" sz="1800" u="none" cap="none" strike="noStrike">
                <a:solidFill>
                  <a:schemeClr val="dk1"/>
                </a:solidFill>
                <a:latin typeface="Montserrat"/>
                <a:ea typeface="Montserrat"/>
                <a:cs typeface="Montserrat"/>
                <a:sym typeface="Montserrat"/>
              </a:defRPr>
            </a:lvl7pPr>
            <a:lvl8pPr lvl="7" marR="0" rtl="0" algn="l">
              <a:spcBef>
                <a:spcPts val="0"/>
              </a:spcBef>
              <a:spcAft>
                <a:spcPts val="0"/>
              </a:spcAft>
              <a:buSzPts val="1400"/>
              <a:buNone/>
              <a:defRPr b="0" i="0" sz="1800" u="none" cap="none" strike="noStrike">
                <a:solidFill>
                  <a:schemeClr val="dk1"/>
                </a:solidFill>
                <a:latin typeface="Montserrat"/>
                <a:ea typeface="Montserrat"/>
                <a:cs typeface="Montserrat"/>
                <a:sym typeface="Montserrat"/>
              </a:defRPr>
            </a:lvl8pPr>
            <a:lvl9pPr lvl="8" marR="0" rtl="0" algn="l">
              <a:spcBef>
                <a:spcPts val="0"/>
              </a:spcBef>
              <a:spcAft>
                <a:spcPts val="0"/>
              </a:spcAft>
              <a:buSzPts val="1400"/>
              <a:buNone/>
              <a:defRPr b="0" i="0" sz="1800" u="none" cap="none" strike="noStrike">
                <a:solidFill>
                  <a:schemeClr val="dk1"/>
                </a:solidFill>
                <a:latin typeface="Montserrat"/>
                <a:ea typeface="Montserrat"/>
                <a:cs typeface="Montserrat"/>
                <a:sym typeface="Montserrat"/>
              </a:defRPr>
            </a:lvl9pPr>
          </a:lstStyle>
          <a:p/>
        </p:txBody>
      </p:sp>
      <p:sp>
        <p:nvSpPr>
          <p:cNvPr id="13" name="Google Shape;13;p212"/>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1" i="0" sz="1800" u="none" cap="none" strike="noStrike">
                <a:solidFill>
                  <a:schemeClr val="lt1"/>
                </a:solidFill>
                <a:latin typeface="Montserrat"/>
                <a:ea typeface="Montserrat"/>
                <a:cs typeface="Montserrat"/>
                <a:sym typeface="Montserrat"/>
              </a:defRPr>
            </a:lvl1pPr>
            <a:lvl2pPr indent="0" lvl="1" marL="0" marR="0" rtl="0" algn="r">
              <a:spcBef>
                <a:spcPts val="0"/>
              </a:spcBef>
              <a:buNone/>
              <a:defRPr b="1" i="0" sz="1800" u="none" cap="none" strike="noStrike">
                <a:solidFill>
                  <a:schemeClr val="lt1"/>
                </a:solidFill>
                <a:latin typeface="Montserrat"/>
                <a:ea typeface="Montserrat"/>
                <a:cs typeface="Montserrat"/>
                <a:sym typeface="Montserrat"/>
              </a:defRPr>
            </a:lvl2pPr>
            <a:lvl3pPr indent="0" lvl="2" marL="0" marR="0" rtl="0" algn="r">
              <a:spcBef>
                <a:spcPts val="0"/>
              </a:spcBef>
              <a:buNone/>
              <a:defRPr b="1" i="0" sz="1800" u="none" cap="none" strike="noStrike">
                <a:solidFill>
                  <a:schemeClr val="lt1"/>
                </a:solidFill>
                <a:latin typeface="Montserrat"/>
                <a:ea typeface="Montserrat"/>
                <a:cs typeface="Montserrat"/>
                <a:sym typeface="Montserrat"/>
              </a:defRPr>
            </a:lvl3pPr>
            <a:lvl4pPr indent="0" lvl="3" marL="0" marR="0" rtl="0" algn="r">
              <a:spcBef>
                <a:spcPts val="0"/>
              </a:spcBef>
              <a:buNone/>
              <a:defRPr b="1" i="0" sz="1800" u="none" cap="none" strike="noStrike">
                <a:solidFill>
                  <a:schemeClr val="lt1"/>
                </a:solidFill>
                <a:latin typeface="Montserrat"/>
                <a:ea typeface="Montserrat"/>
                <a:cs typeface="Montserrat"/>
                <a:sym typeface="Montserrat"/>
              </a:defRPr>
            </a:lvl4pPr>
            <a:lvl5pPr indent="0" lvl="4" marL="0" marR="0" rtl="0" algn="r">
              <a:spcBef>
                <a:spcPts val="0"/>
              </a:spcBef>
              <a:buNone/>
              <a:defRPr b="1" i="0" sz="1800" u="none" cap="none" strike="noStrike">
                <a:solidFill>
                  <a:schemeClr val="lt1"/>
                </a:solidFill>
                <a:latin typeface="Montserrat"/>
                <a:ea typeface="Montserrat"/>
                <a:cs typeface="Montserrat"/>
                <a:sym typeface="Montserrat"/>
              </a:defRPr>
            </a:lvl5pPr>
            <a:lvl6pPr indent="0" lvl="5" marL="0" marR="0" rtl="0" algn="r">
              <a:spcBef>
                <a:spcPts val="0"/>
              </a:spcBef>
              <a:buNone/>
              <a:defRPr b="1" i="0" sz="1800" u="none" cap="none" strike="noStrike">
                <a:solidFill>
                  <a:schemeClr val="lt1"/>
                </a:solidFill>
                <a:latin typeface="Montserrat"/>
                <a:ea typeface="Montserrat"/>
                <a:cs typeface="Montserrat"/>
                <a:sym typeface="Montserrat"/>
              </a:defRPr>
            </a:lvl6pPr>
            <a:lvl7pPr indent="0" lvl="6" marL="0" marR="0" rtl="0" algn="r">
              <a:spcBef>
                <a:spcPts val="0"/>
              </a:spcBef>
              <a:buNone/>
              <a:defRPr b="1" i="0" sz="1800" u="none" cap="none" strike="noStrike">
                <a:solidFill>
                  <a:schemeClr val="lt1"/>
                </a:solidFill>
                <a:latin typeface="Montserrat"/>
                <a:ea typeface="Montserrat"/>
                <a:cs typeface="Montserrat"/>
                <a:sym typeface="Montserrat"/>
              </a:defRPr>
            </a:lvl7pPr>
            <a:lvl8pPr indent="0" lvl="7" marL="0" marR="0" rtl="0" algn="r">
              <a:spcBef>
                <a:spcPts val="0"/>
              </a:spcBef>
              <a:buNone/>
              <a:defRPr b="1" i="0" sz="1800" u="none" cap="none" strike="noStrike">
                <a:solidFill>
                  <a:schemeClr val="lt1"/>
                </a:solidFill>
                <a:latin typeface="Montserrat"/>
                <a:ea typeface="Montserrat"/>
                <a:cs typeface="Montserrat"/>
                <a:sym typeface="Montserrat"/>
              </a:defRPr>
            </a:lvl8pPr>
            <a:lvl9pPr indent="0" lvl="8" marL="0" marR="0" rtl="0" algn="r">
              <a:spcBef>
                <a:spcPts val="0"/>
              </a:spcBef>
              <a:buNone/>
              <a:defRPr b="1" i="0" sz="1800" u="none" cap="none" strike="noStrike">
                <a:solidFill>
                  <a:schemeClr val="lt1"/>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PH"/>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s://forms.gle/xSqtwfRUpGMhV3BG6" TargetMode="External"/><Relationship Id="rId4" Type="http://schemas.openxmlformats.org/officeDocument/2006/relationships/hyperlink" Target="https://forms.gle/xSqtwfRUpGMhV3BG6"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4.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00.xml"/><Relationship Id="rId3" Type="http://schemas.openxmlformats.org/officeDocument/2006/relationships/chart" Target="../charts/chart63.xml"/><Relationship Id="rId4" Type="http://schemas.openxmlformats.org/officeDocument/2006/relationships/chart" Target="../charts/chart64.xml"/><Relationship Id="rId5" Type="http://schemas.openxmlformats.org/officeDocument/2006/relationships/chart" Target="../charts/chart65.xml"/><Relationship Id="rId6" Type="http://schemas.openxmlformats.org/officeDocument/2006/relationships/chart" Target="../charts/chart6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01.xml"/><Relationship Id="rId3" Type="http://schemas.openxmlformats.org/officeDocument/2006/relationships/image" Target="../media/image25.png"/><Relationship Id="rId4" Type="http://schemas.openxmlformats.org/officeDocument/2006/relationships/image" Target="../media/image28.png"/><Relationship Id="rId5" Type="http://schemas.openxmlformats.org/officeDocument/2006/relationships/chart" Target="../charts/chart67.xml"/><Relationship Id="rId6" Type="http://schemas.openxmlformats.org/officeDocument/2006/relationships/chart" Target="../charts/chart68.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02.xml"/><Relationship Id="rId3" Type="http://schemas.openxmlformats.org/officeDocument/2006/relationships/chart" Target="../charts/chart69.xml"/><Relationship Id="rId4" Type="http://schemas.openxmlformats.org/officeDocument/2006/relationships/chart" Target="../charts/chart70.xml"/><Relationship Id="rId5" Type="http://schemas.openxmlformats.org/officeDocument/2006/relationships/chart" Target="../charts/chart71.xml"/><Relationship Id="rId6" Type="http://schemas.openxmlformats.org/officeDocument/2006/relationships/image" Target="../media/image23.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03.xml"/><Relationship Id="rId3" Type="http://schemas.openxmlformats.org/officeDocument/2006/relationships/image" Target="../media/image29.png"/><Relationship Id="rId4" Type="http://schemas.openxmlformats.org/officeDocument/2006/relationships/image" Target="../media/image31.png"/><Relationship Id="rId5" Type="http://schemas.openxmlformats.org/officeDocument/2006/relationships/image" Target="../media/image41.png"/><Relationship Id="rId6" Type="http://schemas.openxmlformats.org/officeDocument/2006/relationships/chart" Target="../charts/chart7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04.xml"/><Relationship Id="rId3" Type="http://schemas.openxmlformats.org/officeDocument/2006/relationships/chart" Target="../charts/chart73.xml"/><Relationship Id="rId4" Type="http://schemas.openxmlformats.org/officeDocument/2006/relationships/chart" Target="../charts/chart74.xml"/><Relationship Id="rId5" Type="http://schemas.openxmlformats.org/officeDocument/2006/relationships/chart" Target="../charts/chart75.xml"/><Relationship Id="rId6" Type="http://schemas.openxmlformats.org/officeDocument/2006/relationships/image" Target="../media/image40.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05.xml"/><Relationship Id="rId3" Type="http://schemas.openxmlformats.org/officeDocument/2006/relationships/chart" Target="../charts/chart76.xml"/><Relationship Id="rId4" Type="http://schemas.openxmlformats.org/officeDocument/2006/relationships/chart" Target="../charts/chart77.xml"/><Relationship Id="rId5" Type="http://schemas.openxmlformats.org/officeDocument/2006/relationships/chart" Target="../charts/chart78.xml"/><Relationship Id="rId6" Type="http://schemas.openxmlformats.org/officeDocument/2006/relationships/chart" Target="../charts/chart79.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06.xml"/><Relationship Id="rId3" Type="http://schemas.openxmlformats.org/officeDocument/2006/relationships/chart" Target="../charts/chart80.xml"/><Relationship Id="rId4" Type="http://schemas.openxmlformats.org/officeDocument/2006/relationships/chart" Target="../charts/chart81.xml"/><Relationship Id="rId5" Type="http://schemas.openxmlformats.org/officeDocument/2006/relationships/chart" Target="../charts/chart82.xml"/><Relationship Id="rId6" Type="http://schemas.openxmlformats.org/officeDocument/2006/relationships/chart" Target="../charts/chart8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08.xml"/><Relationship Id="rId3" Type="http://schemas.openxmlformats.org/officeDocument/2006/relationships/chart" Target="../charts/chart84.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09.xml"/><Relationship Id="rId3" Type="http://schemas.openxmlformats.org/officeDocument/2006/relationships/chart" Target="../charts/chart8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10.xml"/><Relationship Id="rId3" Type="http://schemas.openxmlformats.org/officeDocument/2006/relationships/chart" Target="../charts/chart86.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11.xml"/><Relationship Id="rId3" Type="http://schemas.openxmlformats.org/officeDocument/2006/relationships/chart" Target="../charts/chart8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12.xml"/><Relationship Id="rId3" Type="http://schemas.openxmlformats.org/officeDocument/2006/relationships/image" Target="../media/image35.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14.xml"/><Relationship Id="rId3" Type="http://schemas.openxmlformats.org/officeDocument/2006/relationships/image" Target="../media/image39.png"/><Relationship Id="rId4" Type="http://schemas.openxmlformats.org/officeDocument/2006/relationships/image" Target="../media/image38.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15.xml"/><Relationship Id="rId3" Type="http://schemas.openxmlformats.org/officeDocument/2006/relationships/image" Target="../media/image37.png"/><Relationship Id="rId4" Type="http://schemas.openxmlformats.org/officeDocument/2006/relationships/chart" Target="../charts/chart88.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16.xml"/><Relationship Id="rId3" Type="http://schemas.openxmlformats.org/officeDocument/2006/relationships/chart" Target="../charts/chart89.xml"/><Relationship Id="rId4" Type="http://schemas.openxmlformats.org/officeDocument/2006/relationships/chart" Target="../charts/chart90.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17.xml"/><Relationship Id="rId3" Type="http://schemas.openxmlformats.org/officeDocument/2006/relationships/chart" Target="../charts/chart91.xml"/><Relationship Id="rId4" Type="http://schemas.openxmlformats.org/officeDocument/2006/relationships/chart" Target="../charts/chart9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18.xml"/><Relationship Id="rId3" Type="http://schemas.openxmlformats.org/officeDocument/2006/relationships/chart" Target="../charts/chart93.xml"/><Relationship Id="rId4" Type="http://schemas.openxmlformats.org/officeDocument/2006/relationships/chart" Target="../charts/chart94.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120.xml"/><Relationship Id="rId3" Type="http://schemas.openxmlformats.org/officeDocument/2006/relationships/chart" Target="../charts/chart95.xml"/><Relationship Id="rId4" Type="http://schemas.openxmlformats.org/officeDocument/2006/relationships/chart" Target="../charts/chart96.xml"/><Relationship Id="rId5" Type="http://schemas.openxmlformats.org/officeDocument/2006/relationships/chart" Target="../charts/chart9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121.xml"/><Relationship Id="rId3" Type="http://schemas.openxmlformats.org/officeDocument/2006/relationships/chart" Target="../charts/chart98.xml"/><Relationship Id="rId4" Type="http://schemas.openxmlformats.org/officeDocument/2006/relationships/chart" Target="../charts/chart99.xml"/><Relationship Id="rId5" Type="http://schemas.openxmlformats.org/officeDocument/2006/relationships/chart" Target="../charts/chart100.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122.xml"/><Relationship Id="rId3" Type="http://schemas.openxmlformats.org/officeDocument/2006/relationships/chart" Target="../charts/chart101.xml"/><Relationship Id="rId4" Type="http://schemas.openxmlformats.org/officeDocument/2006/relationships/chart" Target="../charts/chart102.xml"/><Relationship Id="rId5" Type="http://schemas.openxmlformats.org/officeDocument/2006/relationships/chart" Target="../charts/chart103.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123.xml"/><Relationship Id="rId3" Type="http://schemas.openxmlformats.org/officeDocument/2006/relationships/chart" Target="../charts/chart104.xml"/><Relationship Id="rId4" Type="http://schemas.openxmlformats.org/officeDocument/2006/relationships/chart" Target="../charts/chart105.xml"/><Relationship Id="rId5" Type="http://schemas.openxmlformats.org/officeDocument/2006/relationships/chart" Target="../charts/chart106.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124.xml"/><Relationship Id="rId3" Type="http://schemas.openxmlformats.org/officeDocument/2006/relationships/chart" Target="../charts/chart107.xml"/><Relationship Id="rId4" Type="http://schemas.openxmlformats.org/officeDocument/2006/relationships/chart" Target="../charts/chart108.xml"/><Relationship Id="rId5" Type="http://schemas.openxmlformats.org/officeDocument/2006/relationships/chart" Target="../charts/chart109.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125.xml"/><Relationship Id="rId3" Type="http://schemas.openxmlformats.org/officeDocument/2006/relationships/chart" Target="../charts/chart110.xml"/><Relationship Id="rId4" Type="http://schemas.openxmlformats.org/officeDocument/2006/relationships/chart" Target="../charts/chart111.xml"/><Relationship Id="rId5" Type="http://schemas.openxmlformats.org/officeDocument/2006/relationships/chart" Target="../charts/chart11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6.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127.xml"/><Relationship Id="rId3" Type="http://schemas.openxmlformats.org/officeDocument/2006/relationships/chart" Target="../charts/chart113.xml"/><Relationship Id="rId4" Type="http://schemas.openxmlformats.org/officeDocument/2006/relationships/chart" Target="../charts/chart114.xml"/><Relationship Id="rId5" Type="http://schemas.openxmlformats.org/officeDocument/2006/relationships/chart" Target="../charts/chart115.xml"/><Relationship Id="rId6" Type="http://schemas.openxmlformats.org/officeDocument/2006/relationships/image" Target="../media/image36.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128.xml"/><Relationship Id="rId3" Type="http://schemas.openxmlformats.org/officeDocument/2006/relationships/chart" Target="../charts/chart116.xml"/><Relationship Id="rId4" Type="http://schemas.openxmlformats.org/officeDocument/2006/relationships/chart" Target="../charts/chart117.xml"/><Relationship Id="rId5" Type="http://schemas.openxmlformats.org/officeDocument/2006/relationships/chart" Target="../charts/chart118.xml"/><Relationship Id="rId6" Type="http://schemas.openxmlformats.org/officeDocument/2006/relationships/chart" Target="../charts/chart119.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129.xml"/><Relationship Id="rId3" Type="http://schemas.openxmlformats.org/officeDocument/2006/relationships/chart" Target="../charts/chart120.xml"/><Relationship Id="rId4" Type="http://schemas.openxmlformats.org/officeDocument/2006/relationships/chart" Target="../charts/chart121.xml"/><Relationship Id="rId5" Type="http://schemas.openxmlformats.org/officeDocument/2006/relationships/chart" Target="../charts/chart122.xml"/><Relationship Id="rId6" Type="http://schemas.openxmlformats.org/officeDocument/2006/relationships/chart" Target="../charts/chart12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130.xml"/><Relationship Id="rId3" Type="http://schemas.openxmlformats.org/officeDocument/2006/relationships/chart" Target="../charts/chart124.xml"/><Relationship Id="rId4" Type="http://schemas.openxmlformats.org/officeDocument/2006/relationships/chart" Target="../charts/chart125.xml"/><Relationship Id="rId5" Type="http://schemas.openxmlformats.org/officeDocument/2006/relationships/chart" Target="../charts/chart126.xml"/><Relationship Id="rId6" Type="http://schemas.openxmlformats.org/officeDocument/2006/relationships/chart" Target="../charts/chart12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132.xml"/><Relationship Id="rId3" Type="http://schemas.openxmlformats.org/officeDocument/2006/relationships/chart" Target="../charts/chart128.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133.xml"/><Relationship Id="rId3" Type="http://schemas.openxmlformats.org/officeDocument/2006/relationships/chart" Target="../charts/chart129.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134.xml"/><Relationship Id="rId3" Type="http://schemas.openxmlformats.org/officeDocument/2006/relationships/chart" Target="../charts/chart130.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135.xml"/><Relationship Id="rId3" Type="http://schemas.openxmlformats.org/officeDocument/2006/relationships/chart" Target="../charts/chart131.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136.xml"/><Relationship Id="rId3" Type="http://schemas.openxmlformats.org/officeDocument/2006/relationships/chart" Target="../charts/chart13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137.xml"/><Relationship Id="rId3" Type="http://schemas.openxmlformats.org/officeDocument/2006/relationships/chart" Target="../charts/chart133.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138.xml"/><Relationship Id="rId3" Type="http://schemas.openxmlformats.org/officeDocument/2006/relationships/chart" Target="../charts/chart134.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139.xml"/><Relationship Id="rId3" Type="http://schemas.openxmlformats.org/officeDocument/2006/relationships/chart" Target="../charts/chart13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140.xml"/><Relationship Id="rId3" Type="http://schemas.openxmlformats.org/officeDocument/2006/relationships/image" Target="../media/image33.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1.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3.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4.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5.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6.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8.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0.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1.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3.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4.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5.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6.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7.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8.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0.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1.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3.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4.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5.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6.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7.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8.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7.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0.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1.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3.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4.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5.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6.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7.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8.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0.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1.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3.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4.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5.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6.xml"/><Relationship Id="rId3" Type="http://schemas.openxmlformats.org/officeDocument/2006/relationships/image" Target="../media/image46.png"/></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7.xml"/><Relationship Id="rId3" Type="http://schemas.openxmlformats.org/officeDocument/2006/relationships/image" Target="../media/image46.png"/></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8.xml"/><Relationship Id="rId3" Type="http://schemas.openxmlformats.org/officeDocument/2006/relationships/image" Target="../media/image46.png"/></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9.xml"/><Relationship Id="rId3" Type="http://schemas.openxmlformats.org/officeDocument/2006/relationships/image" Target="../media/image4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0.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1.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3.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4.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5.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6.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197.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8.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199.xml"/><Relationship Id="rId3" Type="http://schemas.openxmlformats.org/officeDocument/2006/relationships/image" Target="../media/image4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200.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201.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202.xml"/><Relationship Id="rId3" Type="http://schemas.openxmlformats.org/officeDocument/2006/relationships/image" Target="../media/image44.jpg"/></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203.xml"/><Relationship Id="rId3" Type="http://schemas.openxmlformats.org/officeDocument/2006/relationships/image" Target="../media/image10.jpg"/></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204.xml"/><Relationship Id="rId3" Type="http://schemas.openxmlformats.org/officeDocument/2006/relationships/image" Target="../media/image44.jpg"/></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205.xml"/><Relationship Id="rId3" Type="http://schemas.openxmlformats.org/officeDocument/2006/relationships/image" Target="../media/image44.jpg"/></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206.xml"/><Relationship Id="rId3" Type="http://schemas.openxmlformats.org/officeDocument/2006/relationships/image" Target="../media/image45.jpg"/></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207.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208.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0.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2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43.xml"/><Relationship Id="rId3" Type="http://schemas.openxmlformats.org/officeDocument/2006/relationships/image" Target="../media/image6.jpg"/><Relationship Id="rId4" Type="http://schemas.openxmlformats.org/officeDocument/2006/relationships/image" Target="../media/image10.jpg"/><Relationship Id="rId5" Type="http://schemas.openxmlformats.org/officeDocument/2006/relationships/image" Target="../media/image19.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44.xml"/><Relationship Id="rId3" Type="http://schemas.openxmlformats.org/officeDocument/2006/relationships/image" Target="../media/image6.jpg"/><Relationship Id="rId4" Type="http://schemas.openxmlformats.org/officeDocument/2006/relationships/image" Target="../media/image10.jpg"/><Relationship Id="rId5" Type="http://schemas.openxmlformats.org/officeDocument/2006/relationships/image" Target="../media/image19.jpg"/><Relationship Id="rId6" Type="http://schemas.openxmlformats.org/officeDocument/2006/relationships/image" Target="../media/image3.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45.xml"/><Relationship Id="rId3" Type="http://schemas.openxmlformats.org/officeDocument/2006/relationships/image" Target="../media/image6.jpg"/><Relationship Id="rId4" Type="http://schemas.openxmlformats.org/officeDocument/2006/relationships/image" Target="../media/image10.jpg"/><Relationship Id="rId5" Type="http://schemas.openxmlformats.org/officeDocument/2006/relationships/image" Target="../media/image19.jpg"/><Relationship Id="rId6" Type="http://schemas.openxmlformats.org/officeDocument/2006/relationships/image" Target="../media/image3.jpg"/><Relationship Id="rId7" Type="http://schemas.openxmlformats.org/officeDocument/2006/relationships/image" Target="../media/image26.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58.xml"/><Relationship Id="rId3" Type="http://schemas.openxmlformats.org/officeDocument/2006/relationships/chart" Target="../charts/char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59.xml"/><Relationship Id="rId3" Type="http://schemas.openxmlformats.org/officeDocument/2006/relationships/chart" Target="../charts/char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60.xml"/><Relationship Id="rId3" Type="http://schemas.openxmlformats.org/officeDocument/2006/relationships/chart" Target="../charts/char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61.xml"/><Relationship Id="rId3" Type="http://schemas.openxmlformats.org/officeDocument/2006/relationships/chart" Target="../charts/char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62.xml"/><Relationship Id="rId3" Type="http://schemas.openxmlformats.org/officeDocument/2006/relationships/chart" Target="../charts/chart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63.xml"/><Relationship Id="rId3" Type="http://schemas.openxmlformats.org/officeDocument/2006/relationships/chart" Target="../charts/char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64.xml"/><Relationship Id="rId3" Type="http://schemas.openxmlformats.org/officeDocument/2006/relationships/chart" Target="../charts/char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65.xml"/><Relationship Id="rId3" Type="http://schemas.openxmlformats.org/officeDocument/2006/relationships/image" Target="../media/image1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66.xml"/><Relationship Id="rId3" Type="http://schemas.openxmlformats.org/officeDocument/2006/relationships/image" Target="../media/image5.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67.xml"/><Relationship Id="rId3" Type="http://schemas.openxmlformats.org/officeDocument/2006/relationships/image" Target="../media/image22.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68.xml"/><Relationship Id="rId3" Type="http://schemas.openxmlformats.org/officeDocument/2006/relationships/image" Target="../media/image18.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69.xml"/><Relationship Id="rId3" Type="http://schemas.openxmlformats.org/officeDocument/2006/relationships/chart" Target="../charts/char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70.xml"/><Relationship Id="rId3" Type="http://schemas.openxmlformats.org/officeDocument/2006/relationships/image" Target="../media/image7.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72.xml"/><Relationship Id="rId3" Type="http://schemas.openxmlformats.org/officeDocument/2006/relationships/chart" Target="../charts/chart9.xml"/><Relationship Id="rId4" Type="http://schemas.openxmlformats.org/officeDocument/2006/relationships/chart" Target="../charts/chart10.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73.xml"/><Relationship Id="rId3" Type="http://schemas.openxmlformats.org/officeDocument/2006/relationships/chart" Target="../charts/chart11.xml"/><Relationship Id="rId4" Type="http://schemas.openxmlformats.org/officeDocument/2006/relationships/chart" Target="../charts/chart1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74.xml"/><Relationship Id="rId3" Type="http://schemas.openxmlformats.org/officeDocument/2006/relationships/chart" Target="../charts/chart13.xml"/><Relationship Id="rId4" Type="http://schemas.openxmlformats.org/officeDocument/2006/relationships/chart" Target="../charts/chart1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75.xml"/><Relationship Id="rId3" Type="http://schemas.openxmlformats.org/officeDocument/2006/relationships/chart" Target="../charts/chart15.xml"/><Relationship Id="rId4" Type="http://schemas.openxmlformats.org/officeDocument/2006/relationships/chart" Target="../charts/chart1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76.xml"/><Relationship Id="rId3" Type="http://schemas.openxmlformats.org/officeDocument/2006/relationships/chart" Target="../charts/chart17.xml"/><Relationship Id="rId4" Type="http://schemas.openxmlformats.org/officeDocument/2006/relationships/chart" Target="../charts/chart1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77.xml"/><Relationship Id="rId3" Type="http://schemas.openxmlformats.org/officeDocument/2006/relationships/chart" Target="../charts/chart19.xml"/><Relationship Id="rId4" Type="http://schemas.openxmlformats.org/officeDocument/2006/relationships/chart" Target="../charts/chart20.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78.xml"/><Relationship Id="rId3" Type="http://schemas.openxmlformats.org/officeDocument/2006/relationships/chart" Target="../charts/chart21.xml"/><Relationship Id="rId4" Type="http://schemas.openxmlformats.org/officeDocument/2006/relationships/chart" Target="../charts/chart2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79.xml"/><Relationship Id="rId3" Type="http://schemas.openxmlformats.org/officeDocument/2006/relationships/chart" Target="../charts/chart23.xml"/><Relationship Id="rId4" Type="http://schemas.openxmlformats.org/officeDocument/2006/relationships/chart" Target="../charts/chart2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80.xml"/><Relationship Id="rId3" Type="http://schemas.openxmlformats.org/officeDocument/2006/relationships/image" Target="../media/image8.png"/><Relationship Id="rId4" Type="http://schemas.openxmlformats.org/officeDocument/2006/relationships/image" Target="../media/image16.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81.xml"/><Relationship Id="rId3" Type="http://schemas.openxmlformats.org/officeDocument/2006/relationships/image" Target="../media/image12.png"/><Relationship Id="rId4" Type="http://schemas.openxmlformats.org/officeDocument/2006/relationships/image" Target="../media/image15.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82.xml"/><Relationship Id="rId3" Type="http://schemas.openxmlformats.org/officeDocument/2006/relationships/image" Target="../media/image24.png"/><Relationship Id="rId4" Type="http://schemas.openxmlformats.org/officeDocument/2006/relationships/image" Target="../media/image30.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83.xml"/><Relationship Id="rId3" Type="http://schemas.openxmlformats.org/officeDocument/2006/relationships/image" Target="../media/image9.png"/><Relationship Id="rId4" Type="http://schemas.openxmlformats.org/officeDocument/2006/relationships/chart" Target="../charts/chart2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84.xml"/><Relationship Id="rId3" Type="http://schemas.openxmlformats.org/officeDocument/2006/relationships/chart" Target="../charts/chart26.xml"/><Relationship Id="rId4" Type="http://schemas.openxmlformats.org/officeDocument/2006/relationships/image" Target="../media/image27.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86.xml"/><Relationship Id="rId3" Type="http://schemas.openxmlformats.org/officeDocument/2006/relationships/chart" Target="../charts/chart27.xml"/><Relationship Id="rId4" Type="http://schemas.openxmlformats.org/officeDocument/2006/relationships/chart" Target="../charts/chart28.xml"/><Relationship Id="rId5" Type="http://schemas.openxmlformats.org/officeDocument/2006/relationships/chart" Target="../charts/chart29.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87.xml"/><Relationship Id="rId3" Type="http://schemas.openxmlformats.org/officeDocument/2006/relationships/chart" Target="../charts/chart30.xml"/><Relationship Id="rId4" Type="http://schemas.openxmlformats.org/officeDocument/2006/relationships/chart" Target="../charts/chart31.xml"/><Relationship Id="rId5" Type="http://schemas.openxmlformats.org/officeDocument/2006/relationships/chart" Target="../charts/chart3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88.xml"/><Relationship Id="rId3" Type="http://schemas.openxmlformats.org/officeDocument/2006/relationships/chart" Target="../charts/chart33.xml"/><Relationship Id="rId4" Type="http://schemas.openxmlformats.org/officeDocument/2006/relationships/chart" Target="../charts/chart34.xml"/><Relationship Id="rId5" Type="http://schemas.openxmlformats.org/officeDocument/2006/relationships/chart" Target="../charts/chart35.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89.xml"/><Relationship Id="rId3" Type="http://schemas.openxmlformats.org/officeDocument/2006/relationships/chart" Target="../charts/chart36.xml"/><Relationship Id="rId4" Type="http://schemas.openxmlformats.org/officeDocument/2006/relationships/chart" Target="../charts/chart37.xml"/><Relationship Id="rId5" Type="http://schemas.openxmlformats.org/officeDocument/2006/relationships/chart" Target="../charts/chart3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90.xml"/><Relationship Id="rId3" Type="http://schemas.openxmlformats.org/officeDocument/2006/relationships/chart" Target="../charts/chart39.xml"/><Relationship Id="rId4" Type="http://schemas.openxmlformats.org/officeDocument/2006/relationships/chart" Target="../charts/chart40.xml"/><Relationship Id="rId5" Type="http://schemas.openxmlformats.org/officeDocument/2006/relationships/chart" Target="../charts/chart4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91.xml"/><Relationship Id="rId3" Type="http://schemas.openxmlformats.org/officeDocument/2006/relationships/chart" Target="../charts/chart42.xml"/><Relationship Id="rId4" Type="http://schemas.openxmlformats.org/officeDocument/2006/relationships/chart" Target="../charts/chart43.xml"/><Relationship Id="rId5" Type="http://schemas.openxmlformats.org/officeDocument/2006/relationships/chart" Target="../charts/chart4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92.xml"/><Relationship Id="rId3" Type="http://schemas.openxmlformats.org/officeDocument/2006/relationships/chart" Target="../charts/chart45.xml"/><Relationship Id="rId4" Type="http://schemas.openxmlformats.org/officeDocument/2006/relationships/chart" Target="../charts/chart46.xml"/><Relationship Id="rId5" Type="http://schemas.openxmlformats.org/officeDocument/2006/relationships/chart" Target="../charts/chart4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93.xml"/><Relationship Id="rId3" Type="http://schemas.openxmlformats.org/officeDocument/2006/relationships/image" Target="../media/image13.png"/><Relationship Id="rId4" Type="http://schemas.openxmlformats.org/officeDocument/2006/relationships/image" Target="../media/image17.png"/><Relationship Id="rId5" Type="http://schemas.openxmlformats.org/officeDocument/2006/relationships/image" Target="../media/image34.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94.xml"/><Relationship Id="rId3" Type="http://schemas.openxmlformats.org/officeDocument/2006/relationships/chart" Target="../charts/chart48.xml"/><Relationship Id="rId4" Type="http://schemas.openxmlformats.org/officeDocument/2006/relationships/chart" Target="../charts/chart49.xml"/><Relationship Id="rId5" Type="http://schemas.openxmlformats.org/officeDocument/2006/relationships/chart" Target="../charts/chart50.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95.xml"/><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chart" Target="../charts/chart5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97.xml"/><Relationship Id="rId3" Type="http://schemas.openxmlformats.org/officeDocument/2006/relationships/chart" Target="../charts/chart52.xml"/><Relationship Id="rId4" Type="http://schemas.openxmlformats.org/officeDocument/2006/relationships/chart" Target="../charts/chart53.xml"/><Relationship Id="rId5" Type="http://schemas.openxmlformats.org/officeDocument/2006/relationships/chart" Target="../charts/chart54.xml"/><Relationship Id="rId6" Type="http://schemas.openxmlformats.org/officeDocument/2006/relationships/chart" Target="../charts/chart55.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98.xml"/><Relationship Id="rId3" Type="http://schemas.openxmlformats.org/officeDocument/2006/relationships/chart" Target="../charts/chart56.xml"/><Relationship Id="rId4" Type="http://schemas.openxmlformats.org/officeDocument/2006/relationships/chart" Target="../charts/chart57.xml"/><Relationship Id="rId5" Type="http://schemas.openxmlformats.org/officeDocument/2006/relationships/chart" Target="../charts/chart58.xml"/><Relationship Id="rId6" Type="http://schemas.openxmlformats.org/officeDocument/2006/relationships/chart" Target="../charts/chart59.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99.xml"/><Relationship Id="rId3" Type="http://schemas.openxmlformats.org/officeDocument/2006/relationships/chart" Target="../charts/chart60.xml"/><Relationship Id="rId4" Type="http://schemas.openxmlformats.org/officeDocument/2006/relationships/chart" Target="../charts/chart61.xml"/><Relationship Id="rId5" Type="http://schemas.openxmlformats.org/officeDocument/2006/relationships/chart" Target="../charts/chart62.xml"/><Relationship Id="rId6"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1" name="Shape 1131"/>
        <p:cNvGrpSpPr/>
        <p:nvPr/>
      </p:nvGrpSpPr>
      <p:grpSpPr>
        <a:xfrm>
          <a:off x="0" y="0"/>
          <a:ext cx="0" cy="0"/>
          <a:chOff x="0" y="0"/>
          <a:chExt cx="0" cy="0"/>
        </a:xfrm>
      </p:grpSpPr>
      <p:sp>
        <p:nvSpPr>
          <p:cNvPr id="1132" name="Google Shape;1132;p1"/>
          <p:cNvSpPr txBox="1"/>
          <p:nvPr>
            <p:ph type="title"/>
          </p:nvPr>
        </p:nvSpPr>
        <p:spPr>
          <a:xfrm>
            <a:off x="371475" y="368300"/>
            <a:ext cx="11449050" cy="4889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1"/>
              </a:buClr>
              <a:buSzPts val="2400"/>
              <a:buFont typeface="Montserrat"/>
              <a:buNone/>
            </a:pPr>
            <a:r>
              <a:rPr lang="en-PH"/>
              <a:t>How to use this template</a:t>
            </a:r>
            <a:endParaRPr/>
          </a:p>
        </p:txBody>
      </p:sp>
      <p:sp>
        <p:nvSpPr>
          <p:cNvPr id="1133" name="Google Shape;1133;p1"/>
          <p:cNvSpPr txBox="1"/>
          <p:nvPr/>
        </p:nvSpPr>
        <p:spPr>
          <a:xfrm>
            <a:off x="11583868" y="6649668"/>
            <a:ext cx="357188" cy="19314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fld id="{00000000-1234-1234-1234-123412341234}" type="slidenum">
              <a:rPr b="0" i="0" lang="en-PH" sz="1200" u="none" cap="none" strike="noStrike">
                <a:solidFill>
                  <a:schemeClr val="lt1"/>
                </a:solidFill>
                <a:latin typeface="Montserrat"/>
                <a:ea typeface="Montserrat"/>
                <a:cs typeface="Montserrat"/>
                <a:sym typeface="Montserrat"/>
              </a:rPr>
              <a:t>‹#›</a:t>
            </a:fld>
            <a:endParaRPr b="0" i="0" sz="1200" u="none" cap="none" strike="noStrike">
              <a:solidFill>
                <a:schemeClr val="lt1"/>
              </a:solidFill>
              <a:latin typeface="Montserrat"/>
              <a:ea typeface="Montserrat"/>
              <a:cs typeface="Montserrat"/>
              <a:sym typeface="Montserrat"/>
            </a:endParaRPr>
          </a:p>
        </p:txBody>
      </p:sp>
      <p:sp>
        <p:nvSpPr>
          <p:cNvPr id="1134" name="Google Shape;1134;p1"/>
          <p:cNvSpPr txBox="1"/>
          <p:nvPr/>
        </p:nvSpPr>
        <p:spPr>
          <a:xfrm>
            <a:off x="609600" y="1633165"/>
            <a:ext cx="10972800" cy="553998"/>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PH" sz="1800" u="none" cap="none" strike="noStrike">
                <a:solidFill>
                  <a:schemeClr val="dk1"/>
                </a:solidFill>
                <a:latin typeface="Montserrat"/>
                <a:ea typeface="Montserrat"/>
                <a:cs typeface="Montserrat"/>
                <a:sym typeface="Montserrat"/>
              </a:rPr>
              <a:t>This template is designed for flexibility — customize it to suit your business needs while maintaining the clean, structured design for clarity and consistency.</a:t>
            </a:r>
            <a:endParaRPr/>
          </a:p>
        </p:txBody>
      </p:sp>
      <p:sp>
        <p:nvSpPr>
          <p:cNvPr id="1135" name="Google Shape;1135;p1"/>
          <p:cNvSpPr/>
          <p:nvPr/>
        </p:nvSpPr>
        <p:spPr>
          <a:xfrm>
            <a:off x="609600" y="2804612"/>
            <a:ext cx="2074310" cy="2909396"/>
          </a:xfrm>
          <a:prstGeom prst="roundRect">
            <a:avLst>
              <a:gd fmla="val 9421" name="adj"/>
            </a:avLst>
          </a:prstGeom>
          <a:solidFill>
            <a:schemeClr val="accent1"/>
          </a:solidFill>
          <a:ln>
            <a:noFill/>
          </a:ln>
          <a:effectLst>
            <a:outerShdw blurRad="50800" rotWithShape="0" algn="tl" dir="2700000" dist="38100">
              <a:srgbClr val="000000">
                <a:alpha val="40000"/>
              </a:srgbClr>
            </a:outerShdw>
          </a:effectLst>
        </p:spPr>
        <p:txBody>
          <a:bodyPr anchorCtr="0" anchor="t" bIns="182875" lIns="91425" spcFirstLastPara="1" rIns="91425" wrap="square" tIns="1371600">
            <a:noAutofit/>
          </a:bodyPr>
          <a:lstStyle/>
          <a:p>
            <a:pPr indent="0" lvl="0" marL="0" marR="0" rtl="0" algn="l">
              <a:spcBef>
                <a:spcPts val="0"/>
              </a:spcBef>
              <a:spcAft>
                <a:spcPts val="0"/>
              </a:spcAft>
              <a:buNone/>
            </a:pPr>
            <a:r>
              <a:rPr lang="en-PH" sz="1200">
                <a:solidFill>
                  <a:schemeClr val="lt1"/>
                </a:solidFill>
                <a:latin typeface="Montserrat"/>
                <a:ea typeface="Montserrat"/>
                <a:cs typeface="Montserrat"/>
                <a:sym typeface="Montserrat"/>
              </a:rPr>
              <a:t>Click on any text box to enter your own titles, subtitles, and content. Follow the existing formatting for a consistent, professional look.</a:t>
            </a:r>
            <a:endParaRPr/>
          </a:p>
        </p:txBody>
      </p:sp>
      <p:sp>
        <p:nvSpPr>
          <p:cNvPr id="1136" name="Google Shape;1136;p1"/>
          <p:cNvSpPr/>
          <p:nvPr/>
        </p:nvSpPr>
        <p:spPr>
          <a:xfrm>
            <a:off x="2834222" y="2804612"/>
            <a:ext cx="2074310" cy="2909396"/>
          </a:xfrm>
          <a:prstGeom prst="roundRect">
            <a:avLst>
              <a:gd fmla="val 9421" name="adj"/>
            </a:avLst>
          </a:prstGeom>
          <a:solidFill>
            <a:schemeClr val="accent1"/>
          </a:solidFill>
          <a:ln>
            <a:noFill/>
          </a:ln>
          <a:effectLst>
            <a:outerShdw blurRad="50800" rotWithShape="0" algn="tl" dir="2700000" dist="38100">
              <a:srgbClr val="000000">
                <a:alpha val="40000"/>
              </a:srgbClr>
            </a:outerShdw>
          </a:effectLst>
        </p:spPr>
        <p:txBody>
          <a:bodyPr anchorCtr="0" anchor="t" bIns="182875" lIns="91425" spcFirstLastPara="1" rIns="91425" wrap="square" tIns="1371600">
            <a:noAutofit/>
          </a:bodyPr>
          <a:lstStyle/>
          <a:p>
            <a:pPr indent="0" lvl="0" marL="0" marR="0" rtl="0" algn="l">
              <a:spcBef>
                <a:spcPts val="0"/>
              </a:spcBef>
              <a:spcAft>
                <a:spcPts val="0"/>
              </a:spcAft>
              <a:buNone/>
            </a:pPr>
            <a:r>
              <a:rPr lang="en-PH" sz="1200">
                <a:solidFill>
                  <a:schemeClr val="lt1"/>
                </a:solidFill>
                <a:latin typeface="Montserrat"/>
                <a:ea typeface="Montserrat"/>
                <a:cs typeface="Montserrat"/>
                <a:sym typeface="Montserrat"/>
              </a:rPr>
              <a:t>Right-click on any chart, select </a:t>
            </a:r>
            <a:r>
              <a:rPr i="1" lang="en-PH" sz="1200">
                <a:solidFill>
                  <a:schemeClr val="lt1"/>
                </a:solidFill>
                <a:latin typeface="Montserrat"/>
                <a:ea typeface="Montserrat"/>
                <a:cs typeface="Montserrat"/>
                <a:sym typeface="Montserrat"/>
              </a:rPr>
              <a:t>Edit Data</a:t>
            </a:r>
            <a:r>
              <a:rPr lang="en-PH" sz="1200">
                <a:solidFill>
                  <a:schemeClr val="lt1"/>
                </a:solidFill>
                <a:latin typeface="Montserrat"/>
                <a:ea typeface="Montserrat"/>
                <a:cs typeface="Montserrat"/>
                <a:sym typeface="Montserrat"/>
              </a:rPr>
              <a:t>, and input your actual figures in the linked Excel sheet. The charts will update automatically.</a:t>
            </a:r>
            <a:endParaRPr/>
          </a:p>
        </p:txBody>
      </p:sp>
      <p:sp>
        <p:nvSpPr>
          <p:cNvPr id="1137" name="Google Shape;1137;p1"/>
          <p:cNvSpPr/>
          <p:nvPr/>
        </p:nvSpPr>
        <p:spPr>
          <a:xfrm>
            <a:off x="5058845" y="2804612"/>
            <a:ext cx="2074310" cy="2909396"/>
          </a:xfrm>
          <a:prstGeom prst="roundRect">
            <a:avLst>
              <a:gd fmla="val 9421" name="adj"/>
            </a:avLst>
          </a:prstGeom>
          <a:solidFill>
            <a:schemeClr val="accent1"/>
          </a:solidFill>
          <a:ln>
            <a:noFill/>
          </a:ln>
          <a:effectLst>
            <a:outerShdw blurRad="50800" rotWithShape="0" algn="tl" dir="2700000" dist="38100">
              <a:srgbClr val="000000">
                <a:alpha val="40000"/>
              </a:srgbClr>
            </a:outerShdw>
          </a:effectLst>
        </p:spPr>
        <p:txBody>
          <a:bodyPr anchorCtr="0" anchor="t" bIns="182875" lIns="91425" spcFirstLastPara="1" rIns="91425" wrap="square" tIns="1371600">
            <a:noAutofit/>
          </a:bodyPr>
          <a:lstStyle/>
          <a:p>
            <a:pPr indent="0" lvl="0" marL="0" marR="0" rtl="0" algn="l">
              <a:spcBef>
                <a:spcPts val="0"/>
              </a:spcBef>
              <a:spcAft>
                <a:spcPts val="0"/>
              </a:spcAft>
              <a:buNone/>
            </a:pPr>
            <a:r>
              <a:rPr lang="en-PH" sz="1200">
                <a:solidFill>
                  <a:schemeClr val="lt1"/>
                </a:solidFill>
                <a:latin typeface="Montserrat"/>
                <a:ea typeface="Montserrat"/>
                <a:cs typeface="Montserrat"/>
                <a:sym typeface="Montserrat"/>
              </a:rPr>
              <a:t>Click on any image placeholder, choose </a:t>
            </a:r>
            <a:r>
              <a:rPr i="1" lang="en-PH" sz="1200">
                <a:solidFill>
                  <a:schemeClr val="lt1"/>
                </a:solidFill>
                <a:latin typeface="Montserrat"/>
                <a:ea typeface="Montserrat"/>
                <a:cs typeface="Montserrat"/>
                <a:sym typeface="Montserrat"/>
              </a:rPr>
              <a:t>Change Picture</a:t>
            </a:r>
            <a:r>
              <a:rPr lang="en-PH" sz="1200">
                <a:solidFill>
                  <a:schemeClr val="lt1"/>
                </a:solidFill>
                <a:latin typeface="Montserrat"/>
                <a:ea typeface="Montserrat"/>
                <a:cs typeface="Montserrat"/>
                <a:sym typeface="Montserrat"/>
              </a:rPr>
              <a:t>, and insert your own visuals. Use high-resolution, relevant images for maximum impact.</a:t>
            </a:r>
            <a:endParaRPr/>
          </a:p>
        </p:txBody>
      </p:sp>
      <p:sp>
        <p:nvSpPr>
          <p:cNvPr id="1138" name="Google Shape;1138;p1"/>
          <p:cNvSpPr/>
          <p:nvPr/>
        </p:nvSpPr>
        <p:spPr>
          <a:xfrm>
            <a:off x="7283467" y="2804612"/>
            <a:ext cx="2074310" cy="2909396"/>
          </a:xfrm>
          <a:prstGeom prst="roundRect">
            <a:avLst>
              <a:gd fmla="val 9421" name="adj"/>
            </a:avLst>
          </a:prstGeom>
          <a:solidFill>
            <a:schemeClr val="accent1"/>
          </a:solidFill>
          <a:ln>
            <a:noFill/>
          </a:ln>
          <a:effectLst>
            <a:outerShdw blurRad="50800" rotWithShape="0" algn="tl" dir="2700000" dist="38100">
              <a:srgbClr val="000000">
                <a:alpha val="40000"/>
              </a:srgbClr>
            </a:outerShdw>
          </a:effectLst>
        </p:spPr>
        <p:txBody>
          <a:bodyPr anchorCtr="0" anchor="t" bIns="182875" lIns="91425" spcFirstLastPara="1" rIns="91425" wrap="square" tIns="1371600">
            <a:noAutofit/>
          </a:bodyPr>
          <a:lstStyle/>
          <a:p>
            <a:pPr indent="0" lvl="0" marL="0" marR="0" rtl="0" algn="l">
              <a:spcBef>
                <a:spcPts val="0"/>
              </a:spcBef>
              <a:spcAft>
                <a:spcPts val="0"/>
              </a:spcAft>
              <a:buNone/>
            </a:pPr>
            <a:r>
              <a:rPr lang="en-PH" sz="1200">
                <a:solidFill>
                  <a:schemeClr val="lt1"/>
                </a:solidFill>
                <a:latin typeface="Montserrat"/>
                <a:ea typeface="Montserrat"/>
                <a:cs typeface="Montserrat"/>
                <a:sym typeface="Montserrat"/>
              </a:rPr>
              <a:t>If needed, adjust accent colors or fonts via the </a:t>
            </a:r>
            <a:r>
              <a:rPr i="1" lang="en-PH" sz="1200">
                <a:solidFill>
                  <a:schemeClr val="lt1"/>
                </a:solidFill>
                <a:latin typeface="Montserrat"/>
                <a:ea typeface="Montserrat"/>
                <a:cs typeface="Montserrat"/>
                <a:sym typeface="Montserrat"/>
              </a:rPr>
              <a:t>Design</a:t>
            </a:r>
            <a:r>
              <a:rPr lang="en-PH" sz="1200">
                <a:solidFill>
                  <a:schemeClr val="lt1"/>
                </a:solidFill>
                <a:latin typeface="Montserrat"/>
                <a:ea typeface="Montserrat"/>
                <a:cs typeface="Montserrat"/>
                <a:sym typeface="Montserrat"/>
              </a:rPr>
              <a:t> or </a:t>
            </a:r>
            <a:r>
              <a:rPr i="1" lang="en-PH" sz="1200">
                <a:solidFill>
                  <a:schemeClr val="lt1"/>
                </a:solidFill>
                <a:latin typeface="Montserrat"/>
                <a:ea typeface="Montserrat"/>
                <a:cs typeface="Montserrat"/>
                <a:sym typeface="Montserrat"/>
              </a:rPr>
              <a:t>View &gt; Slide Master</a:t>
            </a:r>
            <a:r>
              <a:rPr lang="en-PH" sz="1200">
                <a:solidFill>
                  <a:schemeClr val="lt1"/>
                </a:solidFill>
                <a:latin typeface="Montserrat"/>
                <a:ea typeface="Montserrat"/>
                <a:cs typeface="Montserrat"/>
                <a:sym typeface="Montserrat"/>
              </a:rPr>
              <a:t> tab to match your brand guidelines.</a:t>
            </a:r>
            <a:endParaRPr/>
          </a:p>
        </p:txBody>
      </p:sp>
      <p:sp>
        <p:nvSpPr>
          <p:cNvPr id="1139" name="Google Shape;1139;p1"/>
          <p:cNvSpPr/>
          <p:nvPr/>
        </p:nvSpPr>
        <p:spPr>
          <a:xfrm>
            <a:off x="9508090" y="2804612"/>
            <a:ext cx="2074310" cy="2909396"/>
          </a:xfrm>
          <a:prstGeom prst="roundRect">
            <a:avLst>
              <a:gd fmla="val 9421" name="adj"/>
            </a:avLst>
          </a:prstGeom>
          <a:solidFill>
            <a:schemeClr val="accent1"/>
          </a:solidFill>
          <a:ln>
            <a:noFill/>
          </a:ln>
          <a:effectLst>
            <a:outerShdw blurRad="50800" rotWithShape="0" algn="tl" dir="2700000" dist="38100">
              <a:srgbClr val="000000">
                <a:alpha val="40000"/>
              </a:srgbClr>
            </a:outerShdw>
          </a:effectLst>
        </p:spPr>
        <p:txBody>
          <a:bodyPr anchorCtr="0" anchor="t" bIns="182875" lIns="91425" spcFirstLastPara="1" rIns="91425" wrap="square" tIns="1371600">
            <a:noAutofit/>
          </a:bodyPr>
          <a:lstStyle/>
          <a:p>
            <a:pPr indent="0" lvl="0" marL="0" marR="0" rtl="0" algn="l">
              <a:spcBef>
                <a:spcPts val="0"/>
              </a:spcBef>
              <a:spcAft>
                <a:spcPts val="0"/>
              </a:spcAft>
              <a:buNone/>
            </a:pPr>
            <a:r>
              <a:rPr lang="en-PH" sz="1200">
                <a:solidFill>
                  <a:schemeClr val="lt1"/>
                </a:solidFill>
                <a:latin typeface="Montserrat"/>
                <a:ea typeface="Montserrat"/>
                <a:cs typeface="Montserrat"/>
                <a:sym typeface="Montserrat"/>
              </a:rPr>
              <a:t>Add new sections or remove slides that aren’t relevant by right-clicking in the slide sorter view.</a:t>
            </a:r>
            <a:endParaRPr/>
          </a:p>
        </p:txBody>
      </p:sp>
      <p:sp>
        <p:nvSpPr>
          <p:cNvPr id="1140" name="Google Shape;1140;p1"/>
          <p:cNvSpPr txBox="1"/>
          <p:nvPr/>
        </p:nvSpPr>
        <p:spPr>
          <a:xfrm>
            <a:off x="609599" y="3342179"/>
            <a:ext cx="2074309" cy="584775"/>
          </a:xfrm>
          <a:prstGeom prst="rect">
            <a:avLst/>
          </a:prstGeom>
          <a:noFill/>
          <a:ln>
            <a:noFill/>
          </a:ln>
        </p:spPr>
        <p:txBody>
          <a:bodyPr anchorCtr="0" anchor="t" bIns="45700" lIns="182875" spcFirstLastPara="1" rIns="182875" wrap="square" tIns="45700">
            <a:spAutoFit/>
          </a:bodyPr>
          <a:lstStyle/>
          <a:p>
            <a:pPr indent="0" lvl="0" marL="0" marR="0" rtl="0" algn="l">
              <a:spcBef>
                <a:spcPts val="0"/>
              </a:spcBef>
              <a:spcAft>
                <a:spcPts val="0"/>
              </a:spcAft>
              <a:buNone/>
            </a:pPr>
            <a:r>
              <a:rPr b="1" lang="en-PH" sz="1600">
                <a:solidFill>
                  <a:schemeClr val="lt1"/>
                </a:solidFill>
                <a:latin typeface="Montserrat"/>
                <a:ea typeface="Montserrat"/>
                <a:cs typeface="Montserrat"/>
                <a:sym typeface="Montserrat"/>
              </a:rPr>
              <a:t>Replace Placeholder text</a:t>
            </a:r>
            <a:endParaRPr/>
          </a:p>
        </p:txBody>
      </p:sp>
      <p:sp>
        <p:nvSpPr>
          <p:cNvPr id="1141" name="Google Shape;1141;p1"/>
          <p:cNvSpPr txBox="1"/>
          <p:nvPr/>
        </p:nvSpPr>
        <p:spPr>
          <a:xfrm>
            <a:off x="2834220" y="3342179"/>
            <a:ext cx="2074309" cy="584775"/>
          </a:xfrm>
          <a:prstGeom prst="rect">
            <a:avLst/>
          </a:prstGeom>
          <a:noFill/>
          <a:ln>
            <a:noFill/>
          </a:ln>
        </p:spPr>
        <p:txBody>
          <a:bodyPr anchorCtr="0" anchor="t" bIns="45700" lIns="182875" spcFirstLastPara="1" rIns="182875" wrap="square" tIns="45700">
            <a:spAutoFit/>
          </a:bodyPr>
          <a:lstStyle/>
          <a:p>
            <a:pPr indent="0" lvl="0" marL="0" marR="0" rtl="0" algn="l">
              <a:spcBef>
                <a:spcPts val="0"/>
              </a:spcBef>
              <a:spcAft>
                <a:spcPts val="0"/>
              </a:spcAft>
              <a:buNone/>
            </a:pPr>
            <a:r>
              <a:rPr b="1" lang="en-PH" sz="1600">
                <a:solidFill>
                  <a:schemeClr val="lt1"/>
                </a:solidFill>
                <a:latin typeface="Montserrat"/>
                <a:ea typeface="Montserrat"/>
                <a:cs typeface="Montserrat"/>
                <a:sym typeface="Montserrat"/>
              </a:rPr>
              <a:t>Update Data in Charts</a:t>
            </a:r>
            <a:endParaRPr/>
          </a:p>
        </p:txBody>
      </p:sp>
      <p:sp>
        <p:nvSpPr>
          <p:cNvPr id="1142" name="Google Shape;1142;p1"/>
          <p:cNvSpPr txBox="1"/>
          <p:nvPr/>
        </p:nvSpPr>
        <p:spPr>
          <a:xfrm>
            <a:off x="5058839" y="3342179"/>
            <a:ext cx="2074309" cy="338554"/>
          </a:xfrm>
          <a:prstGeom prst="rect">
            <a:avLst/>
          </a:prstGeom>
          <a:noFill/>
          <a:ln>
            <a:noFill/>
          </a:ln>
        </p:spPr>
        <p:txBody>
          <a:bodyPr anchorCtr="0" anchor="t" bIns="45700" lIns="182875" spcFirstLastPara="1" rIns="182875" wrap="square" tIns="45700">
            <a:spAutoFit/>
          </a:bodyPr>
          <a:lstStyle/>
          <a:p>
            <a:pPr indent="0" lvl="0" marL="0" marR="0" rtl="0" algn="l">
              <a:spcBef>
                <a:spcPts val="0"/>
              </a:spcBef>
              <a:spcAft>
                <a:spcPts val="0"/>
              </a:spcAft>
              <a:buNone/>
            </a:pPr>
            <a:r>
              <a:rPr b="1" lang="en-PH" sz="1600">
                <a:solidFill>
                  <a:schemeClr val="lt1"/>
                </a:solidFill>
                <a:latin typeface="Montserrat"/>
                <a:ea typeface="Montserrat"/>
                <a:cs typeface="Montserrat"/>
                <a:sym typeface="Montserrat"/>
              </a:rPr>
              <a:t>Swap Out Images</a:t>
            </a:r>
            <a:endParaRPr/>
          </a:p>
        </p:txBody>
      </p:sp>
      <p:sp>
        <p:nvSpPr>
          <p:cNvPr id="1143" name="Google Shape;1143;p1"/>
          <p:cNvSpPr txBox="1"/>
          <p:nvPr/>
        </p:nvSpPr>
        <p:spPr>
          <a:xfrm>
            <a:off x="7283468" y="3342179"/>
            <a:ext cx="2074309" cy="584775"/>
          </a:xfrm>
          <a:prstGeom prst="rect">
            <a:avLst/>
          </a:prstGeom>
          <a:noFill/>
          <a:ln>
            <a:noFill/>
          </a:ln>
        </p:spPr>
        <p:txBody>
          <a:bodyPr anchorCtr="0" anchor="t" bIns="45700" lIns="182875" spcFirstLastPara="1" rIns="182875" wrap="square" tIns="45700">
            <a:spAutoFit/>
          </a:bodyPr>
          <a:lstStyle/>
          <a:p>
            <a:pPr indent="0" lvl="0" marL="0" marR="0" rtl="0" algn="l">
              <a:spcBef>
                <a:spcPts val="0"/>
              </a:spcBef>
              <a:spcAft>
                <a:spcPts val="0"/>
              </a:spcAft>
              <a:buNone/>
            </a:pPr>
            <a:r>
              <a:rPr b="1" lang="en-PH" sz="1600">
                <a:solidFill>
                  <a:schemeClr val="lt1"/>
                </a:solidFill>
                <a:latin typeface="Montserrat"/>
                <a:ea typeface="Montserrat"/>
                <a:cs typeface="Montserrat"/>
                <a:sym typeface="Montserrat"/>
              </a:rPr>
              <a:t>Adjust Colors and Styles</a:t>
            </a:r>
            <a:endParaRPr/>
          </a:p>
        </p:txBody>
      </p:sp>
      <p:sp>
        <p:nvSpPr>
          <p:cNvPr id="1144" name="Google Shape;1144;p1"/>
          <p:cNvSpPr txBox="1"/>
          <p:nvPr/>
        </p:nvSpPr>
        <p:spPr>
          <a:xfrm>
            <a:off x="9508091" y="3342179"/>
            <a:ext cx="2074309" cy="584775"/>
          </a:xfrm>
          <a:prstGeom prst="rect">
            <a:avLst/>
          </a:prstGeom>
          <a:noFill/>
          <a:ln>
            <a:noFill/>
          </a:ln>
        </p:spPr>
        <p:txBody>
          <a:bodyPr anchorCtr="0" anchor="t" bIns="45700" lIns="182875" spcFirstLastPara="1" rIns="182875" wrap="square" tIns="45700">
            <a:spAutoFit/>
          </a:bodyPr>
          <a:lstStyle/>
          <a:p>
            <a:pPr indent="0" lvl="0" marL="0" marR="0" rtl="0" algn="l">
              <a:spcBef>
                <a:spcPts val="0"/>
              </a:spcBef>
              <a:spcAft>
                <a:spcPts val="0"/>
              </a:spcAft>
              <a:buNone/>
            </a:pPr>
            <a:r>
              <a:rPr b="1" lang="en-PH" sz="1600">
                <a:solidFill>
                  <a:schemeClr val="lt1"/>
                </a:solidFill>
                <a:latin typeface="Montserrat"/>
                <a:ea typeface="Montserrat"/>
                <a:cs typeface="Montserrat"/>
                <a:sym typeface="Montserrat"/>
              </a:rPr>
              <a:t>Duplicate or Remove Slides</a:t>
            </a:r>
            <a:endParaRPr/>
          </a:p>
        </p:txBody>
      </p:sp>
      <p:sp>
        <p:nvSpPr>
          <p:cNvPr id="1145" name="Google Shape;1145;p1"/>
          <p:cNvSpPr txBox="1"/>
          <p:nvPr/>
        </p:nvSpPr>
        <p:spPr>
          <a:xfrm>
            <a:off x="609600" y="3033833"/>
            <a:ext cx="625121" cy="369332"/>
          </a:xfrm>
          <a:prstGeom prst="rect">
            <a:avLst/>
          </a:prstGeom>
          <a:noFill/>
          <a:ln>
            <a:noFill/>
          </a:ln>
        </p:spPr>
        <p:txBody>
          <a:bodyPr anchorCtr="0" anchor="t" bIns="45700" lIns="182875" spcFirstLastPara="1" rIns="91425" wrap="square" tIns="45700">
            <a:spAutoFit/>
          </a:bodyPr>
          <a:lstStyle/>
          <a:p>
            <a:pPr indent="0" lvl="0" marL="0" marR="0" rtl="0" algn="l">
              <a:spcBef>
                <a:spcPts val="0"/>
              </a:spcBef>
              <a:spcAft>
                <a:spcPts val="0"/>
              </a:spcAft>
              <a:buNone/>
            </a:pPr>
            <a:r>
              <a:rPr lang="en-PH" sz="1800">
                <a:solidFill>
                  <a:schemeClr val="lt1"/>
                </a:solidFill>
                <a:latin typeface="Montserrat"/>
                <a:ea typeface="Montserrat"/>
                <a:cs typeface="Montserrat"/>
                <a:sym typeface="Montserrat"/>
              </a:rPr>
              <a:t>1.</a:t>
            </a:r>
            <a:endParaRPr/>
          </a:p>
        </p:txBody>
      </p:sp>
      <p:sp>
        <p:nvSpPr>
          <p:cNvPr id="1146" name="Google Shape;1146;p1"/>
          <p:cNvSpPr txBox="1"/>
          <p:nvPr/>
        </p:nvSpPr>
        <p:spPr>
          <a:xfrm>
            <a:off x="2834213" y="3033833"/>
            <a:ext cx="625121" cy="369332"/>
          </a:xfrm>
          <a:prstGeom prst="rect">
            <a:avLst/>
          </a:prstGeom>
          <a:noFill/>
          <a:ln>
            <a:noFill/>
          </a:ln>
        </p:spPr>
        <p:txBody>
          <a:bodyPr anchorCtr="0" anchor="t" bIns="45700" lIns="182875" spcFirstLastPara="1" rIns="91425" wrap="square" tIns="45700">
            <a:spAutoFit/>
          </a:bodyPr>
          <a:lstStyle/>
          <a:p>
            <a:pPr indent="0" lvl="0" marL="0" marR="0" rtl="0" algn="l">
              <a:spcBef>
                <a:spcPts val="0"/>
              </a:spcBef>
              <a:spcAft>
                <a:spcPts val="0"/>
              </a:spcAft>
              <a:buNone/>
            </a:pPr>
            <a:r>
              <a:rPr lang="en-PH" sz="1800">
                <a:solidFill>
                  <a:schemeClr val="lt1"/>
                </a:solidFill>
                <a:latin typeface="Montserrat"/>
                <a:ea typeface="Montserrat"/>
                <a:cs typeface="Montserrat"/>
                <a:sym typeface="Montserrat"/>
              </a:rPr>
              <a:t>2.</a:t>
            </a:r>
            <a:endParaRPr/>
          </a:p>
        </p:txBody>
      </p:sp>
      <p:sp>
        <p:nvSpPr>
          <p:cNvPr id="1147" name="Google Shape;1147;p1"/>
          <p:cNvSpPr txBox="1"/>
          <p:nvPr/>
        </p:nvSpPr>
        <p:spPr>
          <a:xfrm>
            <a:off x="5058832" y="3033833"/>
            <a:ext cx="625121" cy="369332"/>
          </a:xfrm>
          <a:prstGeom prst="rect">
            <a:avLst/>
          </a:prstGeom>
          <a:noFill/>
          <a:ln>
            <a:noFill/>
          </a:ln>
        </p:spPr>
        <p:txBody>
          <a:bodyPr anchorCtr="0" anchor="t" bIns="45700" lIns="182875" spcFirstLastPara="1" rIns="91425" wrap="square" tIns="45700">
            <a:spAutoFit/>
          </a:bodyPr>
          <a:lstStyle/>
          <a:p>
            <a:pPr indent="0" lvl="0" marL="0" marR="0" rtl="0" algn="l">
              <a:spcBef>
                <a:spcPts val="0"/>
              </a:spcBef>
              <a:spcAft>
                <a:spcPts val="0"/>
              </a:spcAft>
              <a:buNone/>
            </a:pPr>
            <a:r>
              <a:rPr lang="en-PH" sz="1800">
                <a:solidFill>
                  <a:schemeClr val="lt1"/>
                </a:solidFill>
                <a:latin typeface="Montserrat"/>
                <a:ea typeface="Montserrat"/>
                <a:cs typeface="Montserrat"/>
                <a:sym typeface="Montserrat"/>
              </a:rPr>
              <a:t>3.</a:t>
            </a:r>
            <a:endParaRPr/>
          </a:p>
        </p:txBody>
      </p:sp>
      <p:sp>
        <p:nvSpPr>
          <p:cNvPr id="1148" name="Google Shape;1148;p1"/>
          <p:cNvSpPr txBox="1"/>
          <p:nvPr/>
        </p:nvSpPr>
        <p:spPr>
          <a:xfrm>
            <a:off x="7283455" y="3033833"/>
            <a:ext cx="625121" cy="369332"/>
          </a:xfrm>
          <a:prstGeom prst="rect">
            <a:avLst/>
          </a:prstGeom>
          <a:noFill/>
          <a:ln>
            <a:noFill/>
          </a:ln>
        </p:spPr>
        <p:txBody>
          <a:bodyPr anchorCtr="0" anchor="t" bIns="45700" lIns="182875" spcFirstLastPara="1" rIns="91425" wrap="square" tIns="45700">
            <a:spAutoFit/>
          </a:bodyPr>
          <a:lstStyle/>
          <a:p>
            <a:pPr indent="0" lvl="0" marL="0" marR="0" rtl="0" algn="l">
              <a:spcBef>
                <a:spcPts val="0"/>
              </a:spcBef>
              <a:spcAft>
                <a:spcPts val="0"/>
              </a:spcAft>
              <a:buNone/>
            </a:pPr>
            <a:r>
              <a:rPr lang="en-PH" sz="1800">
                <a:solidFill>
                  <a:schemeClr val="lt1"/>
                </a:solidFill>
                <a:latin typeface="Montserrat"/>
                <a:ea typeface="Montserrat"/>
                <a:cs typeface="Montserrat"/>
                <a:sym typeface="Montserrat"/>
              </a:rPr>
              <a:t>4.</a:t>
            </a:r>
            <a:endParaRPr/>
          </a:p>
        </p:txBody>
      </p:sp>
      <p:sp>
        <p:nvSpPr>
          <p:cNvPr id="1149" name="Google Shape;1149;p1"/>
          <p:cNvSpPr txBox="1"/>
          <p:nvPr/>
        </p:nvSpPr>
        <p:spPr>
          <a:xfrm>
            <a:off x="9508089" y="3033833"/>
            <a:ext cx="625121" cy="369332"/>
          </a:xfrm>
          <a:prstGeom prst="rect">
            <a:avLst/>
          </a:prstGeom>
          <a:noFill/>
          <a:ln>
            <a:noFill/>
          </a:ln>
        </p:spPr>
        <p:txBody>
          <a:bodyPr anchorCtr="0" anchor="t" bIns="45700" lIns="182875" spcFirstLastPara="1" rIns="91425" wrap="square" tIns="45700">
            <a:spAutoFit/>
          </a:bodyPr>
          <a:lstStyle/>
          <a:p>
            <a:pPr indent="0" lvl="0" marL="0" marR="0" rtl="0" algn="l">
              <a:spcBef>
                <a:spcPts val="0"/>
              </a:spcBef>
              <a:spcAft>
                <a:spcPts val="0"/>
              </a:spcAft>
              <a:buNone/>
            </a:pPr>
            <a:r>
              <a:rPr lang="en-PH" sz="1800">
                <a:solidFill>
                  <a:schemeClr val="lt1"/>
                </a:solidFill>
                <a:latin typeface="Montserrat"/>
                <a:ea typeface="Montserrat"/>
                <a:cs typeface="Montserrat"/>
                <a:sym typeface="Montserrat"/>
              </a:rPr>
              <a:t>5.</a:t>
            </a:r>
            <a:endParaRPr/>
          </a:p>
        </p:txBody>
      </p:sp>
      <p:sp>
        <p:nvSpPr>
          <p:cNvPr id="1150" name="Google Shape;1150;p1"/>
          <p:cNvSpPr txBox="1"/>
          <p:nvPr/>
        </p:nvSpPr>
        <p:spPr>
          <a:xfrm>
            <a:off x="6979826" y="138276"/>
            <a:ext cx="49086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PH" sz="1100">
                <a:solidFill>
                  <a:schemeClr val="dk1"/>
                </a:solidFill>
                <a:latin typeface="Montserrat"/>
                <a:ea typeface="Montserrat"/>
                <a:cs typeface="Montserrat"/>
                <a:sym typeface="Montserrat"/>
              </a:rPr>
              <a:t>What could make this template better? Please tell us</a:t>
            </a:r>
            <a:r>
              <a:rPr lang="en-PH" sz="1100">
                <a:solidFill>
                  <a:schemeClr val="dk1"/>
                </a:solidFill>
                <a:uFill>
                  <a:noFill/>
                </a:uFill>
                <a:latin typeface="Montserrat"/>
                <a:ea typeface="Montserrat"/>
                <a:cs typeface="Montserrat"/>
                <a:sym typeface="Montserrat"/>
                <a:hlinkClick r:id="rId3">
                  <a:extLst>
                    <a:ext uri="{A12FA001-AC4F-418D-AE19-62706E023703}">
                      <ahyp:hlinkClr val="tx"/>
                    </a:ext>
                  </a:extLst>
                </a:hlinkClick>
              </a:rPr>
              <a:t> </a:t>
            </a:r>
            <a:r>
              <a:rPr lang="en-PH" sz="1100" u="sng">
                <a:solidFill>
                  <a:schemeClr val="hlink"/>
                </a:solidFill>
                <a:latin typeface="Montserrat"/>
                <a:ea typeface="Montserrat"/>
                <a:cs typeface="Montserrat"/>
                <a:sym typeface="Montserrat"/>
                <a:hlinkClick r:id="rId4"/>
              </a:rPr>
              <a:t>here</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7" name="Shape 1487"/>
        <p:cNvGrpSpPr/>
        <p:nvPr/>
      </p:nvGrpSpPr>
      <p:grpSpPr>
        <a:xfrm>
          <a:off x="0" y="0"/>
          <a:ext cx="0" cy="0"/>
          <a:chOff x="0" y="0"/>
          <a:chExt cx="0" cy="0"/>
        </a:xfrm>
      </p:grpSpPr>
      <p:sp>
        <p:nvSpPr>
          <p:cNvPr id="1488" name="Google Shape;1488;p10"/>
          <p:cNvSpPr/>
          <p:nvPr/>
        </p:nvSpPr>
        <p:spPr>
          <a:xfrm>
            <a:off x="636608" y="1542764"/>
            <a:ext cx="11250592" cy="1818839"/>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1489" name="Google Shape;1489;p10"/>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What are DYNAMIC Slides?</a:t>
            </a:r>
            <a:endParaRPr/>
          </a:p>
        </p:txBody>
      </p:sp>
      <p:sp>
        <p:nvSpPr>
          <p:cNvPr id="1490" name="Google Shape;1490;p10"/>
          <p:cNvSpPr txBox="1"/>
          <p:nvPr/>
        </p:nvSpPr>
        <p:spPr>
          <a:xfrm>
            <a:off x="990162" y="1913574"/>
            <a:ext cx="7324978" cy="1077218"/>
          </a:xfrm>
          <a:prstGeom prst="rect">
            <a:avLst/>
          </a:prstGeom>
          <a:noFill/>
          <a:ln>
            <a:noFill/>
          </a:ln>
        </p:spPr>
        <p:txBody>
          <a:bodyPr anchorCtr="0" anchor="t" bIns="45700" lIns="0" spcFirstLastPara="1" rIns="0" wrap="square" tIns="45700">
            <a:spAutoFit/>
          </a:bodyPr>
          <a:lstStyle/>
          <a:p>
            <a:pPr indent="0" lvl="0" marL="0" marR="0" rtl="0" algn="l">
              <a:spcBef>
                <a:spcPts val="0"/>
              </a:spcBef>
              <a:spcAft>
                <a:spcPts val="0"/>
              </a:spcAft>
              <a:buNone/>
            </a:pPr>
            <a:r>
              <a:rPr b="1" lang="en-PH" sz="1600">
                <a:solidFill>
                  <a:schemeClr val="lt1"/>
                </a:solidFill>
                <a:latin typeface="Montserrat"/>
                <a:ea typeface="Montserrat"/>
                <a:cs typeface="Montserrat"/>
                <a:sym typeface="Montserrat"/>
              </a:rPr>
              <a:t>Dynamics Slides </a:t>
            </a:r>
            <a:r>
              <a:rPr lang="en-PH" sz="1600">
                <a:solidFill>
                  <a:schemeClr val="lt1"/>
                </a:solidFill>
                <a:latin typeface="Montserrat"/>
                <a:ea typeface="Montserrat"/>
                <a:cs typeface="Montserrat"/>
                <a:sym typeface="Montserrat"/>
              </a:rPr>
              <a:t>are templates incorporated directly into the Slide Master. The columns, rows, and images are already pre-arranged in the layout, allowing users to simply input their information without adjusting the design.</a:t>
            </a:r>
            <a:endParaRPr/>
          </a:p>
        </p:txBody>
      </p:sp>
      <p:sp>
        <p:nvSpPr>
          <p:cNvPr id="1491" name="Google Shape;1491;p10"/>
          <p:cNvSpPr txBox="1"/>
          <p:nvPr/>
        </p:nvSpPr>
        <p:spPr>
          <a:xfrm>
            <a:off x="990638" y="3669896"/>
            <a:ext cx="4538083" cy="1815882"/>
          </a:xfrm>
          <a:prstGeom prst="rect">
            <a:avLst/>
          </a:prstGeom>
          <a:noFill/>
          <a:ln>
            <a:noFill/>
          </a:ln>
        </p:spPr>
        <p:txBody>
          <a:bodyPr anchorCtr="0" anchor="t" bIns="45700" lIns="0" spcFirstLastPara="1" rIns="0" wrap="square" tIns="45700">
            <a:spAutoFit/>
          </a:bodyPr>
          <a:lstStyle/>
          <a:p>
            <a:pPr indent="0" lvl="0" marL="0" marR="0" rtl="0" algn="l">
              <a:spcBef>
                <a:spcPts val="0"/>
              </a:spcBef>
              <a:spcAft>
                <a:spcPts val="0"/>
              </a:spcAft>
              <a:buNone/>
            </a:pPr>
            <a:r>
              <a:rPr lang="en-PH" sz="1400">
                <a:solidFill>
                  <a:schemeClr val="dk1"/>
                </a:solidFill>
                <a:latin typeface="Montserrat"/>
                <a:ea typeface="Montserrat"/>
                <a:cs typeface="Montserrat"/>
                <a:sym typeface="Montserrat"/>
              </a:rPr>
              <a:t>These templates are called </a:t>
            </a:r>
            <a:r>
              <a:rPr b="1" lang="en-PH" sz="1400">
                <a:solidFill>
                  <a:schemeClr val="accent1"/>
                </a:solidFill>
                <a:latin typeface="Montserrat"/>
                <a:ea typeface="Montserrat"/>
                <a:cs typeface="Montserrat"/>
                <a:sym typeface="Montserrat"/>
              </a:rPr>
              <a:t>“Dynamic” </a:t>
            </a:r>
            <a:r>
              <a:rPr lang="en-PH" sz="1400">
                <a:solidFill>
                  <a:schemeClr val="dk1"/>
                </a:solidFill>
                <a:latin typeface="Montserrat"/>
                <a:ea typeface="Montserrat"/>
                <a:cs typeface="Montserrat"/>
                <a:sym typeface="Montserrat"/>
              </a:rPr>
              <a:t>because they allow users to easily switch between layouts without hassle. </a:t>
            </a:r>
            <a:endParaRPr/>
          </a:p>
          <a:p>
            <a:pPr indent="0" lvl="0" marL="0" marR="0" rtl="0" algn="l">
              <a:spcBef>
                <a:spcPts val="0"/>
              </a:spcBef>
              <a:spcAft>
                <a:spcPts val="0"/>
              </a:spcAft>
              <a:buNone/>
            </a:pPr>
            <a:r>
              <a:t/>
            </a:r>
            <a:endParaRPr sz="1400">
              <a:solidFill>
                <a:schemeClr val="dk1"/>
              </a:solidFill>
              <a:latin typeface="Montserrat"/>
              <a:ea typeface="Montserrat"/>
              <a:cs typeface="Montserrat"/>
              <a:sym typeface="Montserrat"/>
            </a:endParaRPr>
          </a:p>
          <a:p>
            <a:pPr indent="0" lvl="0" marL="0" marR="0" rtl="0" algn="l">
              <a:spcBef>
                <a:spcPts val="0"/>
              </a:spcBef>
              <a:spcAft>
                <a:spcPts val="0"/>
              </a:spcAft>
              <a:buNone/>
            </a:pPr>
            <a:r>
              <a:rPr lang="en-PH" sz="1400">
                <a:solidFill>
                  <a:schemeClr val="dk1"/>
                </a:solidFill>
                <a:latin typeface="Montserrat"/>
                <a:ea typeface="Montserrat"/>
                <a:cs typeface="Montserrat"/>
                <a:sym typeface="Montserrat"/>
              </a:rPr>
              <a:t>For example, a slide can be changed from a two-column layout to a three-column layout, and the design will automatically adjust to accommodate the new structure.</a:t>
            </a:r>
            <a:endParaRPr/>
          </a:p>
        </p:txBody>
      </p:sp>
      <p:grpSp>
        <p:nvGrpSpPr>
          <p:cNvPr id="1492" name="Google Shape;1492;p10"/>
          <p:cNvGrpSpPr/>
          <p:nvPr/>
        </p:nvGrpSpPr>
        <p:grpSpPr>
          <a:xfrm>
            <a:off x="8821638" y="1653572"/>
            <a:ext cx="2395309" cy="1458326"/>
            <a:chOff x="8821638" y="1860620"/>
            <a:chExt cx="2395309" cy="1458326"/>
          </a:xfrm>
        </p:grpSpPr>
        <p:pic>
          <p:nvPicPr>
            <p:cNvPr id="1493" name="Google Shape;1493;p10"/>
            <p:cNvPicPr preferRelativeResize="0"/>
            <p:nvPr/>
          </p:nvPicPr>
          <p:blipFill rotWithShape="1">
            <a:blip r:embed="rId3">
              <a:alphaModFix/>
            </a:blip>
            <a:srcRect b="7126" l="28016" r="1380" t="32533"/>
            <a:stretch/>
          </p:blipFill>
          <p:spPr>
            <a:xfrm>
              <a:off x="8821638" y="2167429"/>
              <a:ext cx="2395309" cy="1151517"/>
            </a:xfrm>
            <a:prstGeom prst="rect">
              <a:avLst/>
            </a:prstGeom>
            <a:noFill/>
            <a:ln>
              <a:noFill/>
            </a:ln>
          </p:spPr>
        </p:pic>
        <p:sp>
          <p:nvSpPr>
            <p:cNvPr id="1494" name="Google Shape;1494;p10"/>
            <p:cNvSpPr txBox="1"/>
            <p:nvPr/>
          </p:nvSpPr>
          <p:spPr>
            <a:xfrm>
              <a:off x="9260142" y="1860620"/>
              <a:ext cx="1518300" cy="2616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PH" sz="1100">
                  <a:solidFill>
                    <a:schemeClr val="lt1"/>
                  </a:solidFill>
                  <a:latin typeface="Montserrat"/>
                  <a:ea typeface="Montserrat"/>
                  <a:cs typeface="Montserrat"/>
                  <a:sym typeface="Montserrat"/>
                </a:rPr>
                <a:t>Master Slide View</a:t>
              </a:r>
              <a:endParaRPr b="1" sz="1100">
                <a:solidFill>
                  <a:schemeClr val="lt1"/>
                </a:solidFill>
                <a:latin typeface="Montserrat"/>
                <a:ea typeface="Montserrat"/>
                <a:cs typeface="Montserrat"/>
                <a:sym typeface="Montserrat"/>
              </a:endParaRPr>
            </a:p>
          </p:txBody>
        </p:sp>
      </p:grpSp>
      <p:pic>
        <p:nvPicPr>
          <p:cNvPr id="1495" name="Google Shape;1495;p10"/>
          <p:cNvPicPr preferRelativeResize="0"/>
          <p:nvPr/>
        </p:nvPicPr>
        <p:blipFill rotWithShape="1">
          <a:blip r:embed="rId4">
            <a:alphaModFix/>
          </a:blip>
          <a:srcRect b="0" l="0" r="0" t="0"/>
          <a:stretch/>
        </p:blipFill>
        <p:spPr>
          <a:xfrm>
            <a:off x="6122451" y="3705068"/>
            <a:ext cx="2470753" cy="1400306"/>
          </a:xfrm>
          <a:prstGeom prst="rect">
            <a:avLst/>
          </a:prstGeom>
          <a:noFill/>
          <a:ln cap="flat" cmpd="sng" w="9525">
            <a:solidFill>
              <a:schemeClr val="accent1"/>
            </a:solidFill>
            <a:prstDash val="solid"/>
            <a:round/>
            <a:headEnd len="sm" w="sm" type="none"/>
            <a:tailEnd len="sm" w="sm" type="none"/>
          </a:ln>
        </p:spPr>
      </p:pic>
      <p:pic>
        <p:nvPicPr>
          <p:cNvPr id="1496" name="Google Shape;1496;p10"/>
          <p:cNvPicPr preferRelativeResize="0"/>
          <p:nvPr/>
        </p:nvPicPr>
        <p:blipFill rotWithShape="1">
          <a:blip r:embed="rId5">
            <a:alphaModFix/>
          </a:blip>
          <a:srcRect b="0" l="0" r="0" t="0"/>
          <a:stretch/>
        </p:blipFill>
        <p:spPr>
          <a:xfrm>
            <a:off x="9186934" y="3705068"/>
            <a:ext cx="2488007" cy="1400307"/>
          </a:xfrm>
          <a:prstGeom prst="rect">
            <a:avLst/>
          </a:prstGeom>
          <a:noFill/>
          <a:ln cap="flat" cmpd="sng" w="9525">
            <a:solidFill>
              <a:schemeClr val="accent1"/>
            </a:solidFill>
            <a:prstDash val="solid"/>
            <a:round/>
            <a:headEnd len="sm" w="sm" type="none"/>
            <a:tailEnd len="sm" w="sm" type="none"/>
          </a:ln>
        </p:spPr>
      </p:pic>
      <p:grpSp>
        <p:nvGrpSpPr>
          <p:cNvPr id="1497" name="Google Shape;1497;p10"/>
          <p:cNvGrpSpPr/>
          <p:nvPr/>
        </p:nvGrpSpPr>
        <p:grpSpPr>
          <a:xfrm>
            <a:off x="8728825" y="4232606"/>
            <a:ext cx="309779" cy="345231"/>
            <a:chOff x="2612087" y="2853000"/>
            <a:chExt cx="393333" cy="438347"/>
          </a:xfrm>
        </p:grpSpPr>
        <p:sp>
          <p:nvSpPr>
            <p:cNvPr id="1498" name="Google Shape;1498;p10"/>
            <p:cNvSpPr/>
            <p:nvPr/>
          </p:nvSpPr>
          <p:spPr>
            <a:xfrm>
              <a:off x="2612087" y="2853000"/>
              <a:ext cx="294670" cy="438347"/>
            </a:xfrm>
            <a:prstGeom prst="chevron">
              <a:avLst>
                <a:gd fmla="val 50000" name="adj"/>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Montserrat"/>
                <a:ea typeface="Montserrat"/>
                <a:cs typeface="Montserrat"/>
                <a:sym typeface="Montserrat"/>
              </a:endParaRPr>
            </a:p>
          </p:txBody>
        </p:sp>
        <p:sp>
          <p:nvSpPr>
            <p:cNvPr id="1499" name="Google Shape;1499;p10"/>
            <p:cNvSpPr/>
            <p:nvPr/>
          </p:nvSpPr>
          <p:spPr>
            <a:xfrm>
              <a:off x="2710750" y="2853000"/>
              <a:ext cx="294670" cy="438347"/>
            </a:xfrm>
            <a:prstGeom prst="chevron">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Montserrat"/>
                <a:ea typeface="Montserrat"/>
                <a:cs typeface="Montserrat"/>
                <a:sym typeface="Montserrat"/>
              </a:endParaRPr>
            </a:p>
          </p:txBody>
        </p:sp>
      </p:grpSp>
      <p:grpSp>
        <p:nvGrpSpPr>
          <p:cNvPr id="1500" name="Google Shape;1500;p10"/>
          <p:cNvGrpSpPr/>
          <p:nvPr/>
        </p:nvGrpSpPr>
        <p:grpSpPr>
          <a:xfrm>
            <a:off x="6158145" y="5354016"/>
            <a:ext cx="5459392" cy="533885"/>
            <a:chOff x="6096001" y="5354016"/>
            <a:chExt cx="5459392" cy="533885"/>
          </a:xfrm>
        </p:grpSpPr>
        <p:sp>
          <p:nvSpPr>
            <p:cNvPr id="1501" name="Google Shape;1501;p10"/>
            <p:cNvSpPr txBox="1"/>
            <p:nvPr/>
          </p:nvSpPr>
          <p:spPr>
            <a:xfrm>
              <a:off x="6771402" y="5417090"/>
              <a:ext cx="4669046" cy="430887"/>
            </a:xfrm>
            <a:prstGeom prst="rect">
              <a:avLst/>
            </a:prstGeom>
            <a:noFill/>
            <a:ln>
              <a:noFill/>
            </a:ln>
          </p:spPr>
          <p:txBody>
            <a:bodyPr anchorCtr="0" anchor="t" bIns="45700" lIns="0" spcFirstLastPara="1" rIns="0" wrap="square" tIns="45700">
              <a:spAutoFit/>
            </a:bodyPr>
            <a:lstStyle/>
            <a:p>
              <a:pPr indent="0" lvl="0" marL="0" marR="0" rtl="0" algn="l">
                <a:spcBef>
                  <a:spcPts val="0"/>
                </a:spcBef>
                <a:spcAft>
                  <a:spcPts val="0"/>
                </a:spcAft>
                <a:buNone/>
              </a:pPr>
              <a:r>
                <a:rPr lang="en-PH" sz="1100">
                  <a:solidFill>
                    <a:schemeClr val="dk1"/>
                  </a:solidFill>
                  <a:latin typeface="Montserrat"/>
                  <a:ea typeface="Montserrat"/>
                  <a:cs typeface="Montserrat"/>
                  <a:sym typeface="Montserrat"/>
                </a:rPr>
                <a:t>Note that switching is only recommended within a set of dynamic slides that share the same design</a:t>
              </a:r>
              <a:endParaRPr/>
            </a:p>
          </p:txBody>
        </p:sp>
        <p:sp>
          <p:nvSpPr>
            <p:cNvPr descr="Warning with solid fill" id="1502" name="Google Shape;1502;p10"/>
            <p:cNvSpPr/>
            <p:nvPr/>
          </p:nvSpPr>
          <p:spPr>
            <a:xfrm>
              <a:off x="6236131" y="5423913"/>
              <a:ext cx="395140" cy="394091"/>
            </a:xfrm>
            <a:prstGeom prst="rect">
              <a:avLst/>
            </a:prstGeom>
            <a:noFill/>
            <a:ln>
              <a:noFill/>
            </a:ln>
          </p:spPr>
        </p:sp>
        <p:sp>
          <p:nvSpPr>
            <p:cNvPr id="1503" name="Google Shape;1503;p10"/>
            <p:cNvSpPr/>
            <p:nvPr/>
          </p:nvSpPr>
          <p:spPr>
            <a:xfrm>
              <a:off x="6096001" y="5354016"/>
              <a:ext cx="5459392" cy="533885"/>
            </a:xfrm>
            <a:prstGeom prst="roundRect">
              <a:avLst>
                <a:gd fmla="val 16667" name="adj"/>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Montserrat"/>
                <a:ea typeface="Montserrat"/>
                <a:cs typeface="Montserrat"/>
                <a:sym typeface="Montserrat"/>
              </a:endParaRPr>
            </a:p>
          </p:txBody>
        </p:sp>
      </p:grpSp>
      <p:sp>
        <p:nvSpPr>
          <p:cNvPr id="1504" name="Google Shape;1504;p10"/>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5" name="Shape 2625"/>
        <p:cNvGrpSpPr/>
        <p:nvPr/>
      </p:nvGrpSpPr>
      <p:grpSpPr>
        <a:xfrm>
          <a:off x="0" y="0"/>
          <a:ext cx="0" cy="0"/>
          <a:chOff x="0" y="0"/>
          <a:chExt cx="0" cy="0"/>
        </a:xfrm>
      </p:grpSpPr>
      <p:sp>
        <p:nvSpPr>
          <p:cNvPr id="2626" name="Google Shape;2626;p100"/>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Four Column Slide</a:t>
            </a:r>
            <a:endParaRPr/>
          </a:p>
        </p:txBody>
      </p:sp>
      <p:sp>
        <p:nvSpPr>
          <p:cNvPr id="2627" name="Google Shape;2627;p100"/>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2628" name="Google Shape;2628;p100"/>
          <p:cNvSpPr txBox="1"/>
          <p:nvPr>
            <p:ph idx="1" type="body"/>
          </p:nvPr>
        </p:nvSpPr>
        <p:spPr>
          <a:xfrm>
            <a:off x="636756" y="1789470"/>
            <a:ext cx="2577596" cy="431762"/>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1600"/>
              <a:buNone/>
            </a:pPr>
            <a:r>
              <a:rPr lang="en-PH"/>
              <a:t>Chart Title</a:t>
            </a:r>
            <a:endParaRPr/>
          </a:p>
        </p:txBody>
      </p:sp>
      <p:sp>
        <p:nvSpPr>
          <p:cNvPr id="2629" name="Google Shape;2629;p100"/>
          <p:cNvSpPr txBox="1"/>
          <p:nvPr>
            <p:ph idx="2" type="body"/>
          </p:nvPr>
        </p:nvSpPr>
        <p:spPr>
          <a:xfrm>
            <a:off x="636592" y="2368800"/>
            <a:ext cx="2577596" cy="335861"/>
          </a:xfrm>
          <a:prstGeom prst="rect">
            <a:avLst/>
          </a:prstGeom>
          <a:noFill/>
          <a:ln>
            <a:noFill/>
          </a:ln>
        </p:spPr>
        <p:txBody>
          <a:bodyPr anchorCtr="0" anchor="t" bIns="0" lIns="0" spcFirstLastPara="1" rIns="0" wrap="square" tIns="0">
            <a:normAutofit fontScale="85000" lnSpcReduction="20000"/>
          </a:bodyPr>
          <a:lstStyle/>
          <a:p>
            <a:pPr indent="0" lvl="0" marL="0" rtl="0" algn="l">
              <a:lnSpc>
                <a:spcPct val="90000"/>
              </a:lnSpc>
              <a:spcBef>
                <a:spcPts val="0"/>
              </a:spcBef>
              <a:spcAft>
                <a:spcPts val="0"/>
              </a:spcAft>
              <a:buSzPct val="100000"/>
              <a:buNone/>
            </a:pPr>
            <a:r>
              <a:rPr lang="en-PH"/>
              <a:t>Lorem ipsum dolor sit amet, consectetur adipiscing elit. Curabitur purus dui, euismod quis placerat eget, </a:t>
            </a:r>
            <a:endParaRPr/>
          </a:p>
        </p:txBody>
      </p:sp>
      <p:graphicFrame>
        <p:nvGraphicFramePr>
          <p:cNvPr id="2630" name="Google Shape;2630;p100"/>
          <p:cNvGraphicFramePr/>
          <p:nvPr/>
        </p:nvGraphicFramePr>
        <p:xfrm>
          <a:off x="636588" y="2781300"/>
          <a:ext cx="2578100" cy="3009900"/>
        </p:xfrm>
        <a:graphic>
          <a:graphicData uri="http://schemas.openxmlformats.org/drawingml/2006/chart">
            <c:chart r:id="rId3"/>
          </a:graphicData>
        </a:graphic>
      </p:graphicFrame>
      <p:sp>
        <p:nvSpPr>
          <p:cNvPr id="2631" name="Google Shape;2631;p100"/>
          <p:cNvSpPr txBox="1"/>
          <p:nvPr>
            <p:ph idx="4" type="body"/>
          </p:nvPr>
        </p:nvSpPr>
        <p:spPr>
          <a:xfrm>
            <a:off x="3416398" y="1789470"/>
            <a:ext cx="2576856" cy="431762"/>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1600"/>
              <a:buNone/>
            </a:pPr>
            <a:r>
              <a:rPr lang="en-PH"/>
              <a:t>Chart Title</a:t>
            </a:r>
            <a:endParaRPr/>
          </a:p>
        </p:txBody>
      </p:sp>
      <p:sp>
        <p:nvSpPr>
          <p:cNvPr id="2632" name="Google Shape;2632;p100"/>
          <p:cNvSpPr txBox="1"/>
          <p:nvPr>
            <p:ph idx="5" type="body"/>
          </p:nvPr>
        </p:nvSpPr>
        <p:spPr>
          <a:xfrm>
            <a:off x="3417781" y="2368800"/>
            <a:ext cx="2576856" cy="335861"/>
          </a:xfrm>
          <a:prstGeom prst="rect">
            <a:avLst/>
          </a:prstGeom>
          <a:noFill/>
          <a:ln>
            <a:noFill/>
          </a:ln>
        </p:spPr>
        <p:txBody>
          <a:bodyPr anchorCtr="0" anchor="t" bIns="0" lIns="0" spcFirstLastPara="1" rIns="0" wrap="square" tIns="0">
            <a:normAutofit fontScale="85000" lnSpcReduction="20000"/>
          </a:bodyPr>
          <a:lstStyle/>
          <a:p>
            <a:pPr indent="0" lvl="0" marL="0" rtl="0" algn="l">
              <a:lnSpc>
                <a:spcPct val="90000"/>
              </a:lnSpc>
              <a:spcBef>
                <a:spcPts val="0"/>
              </a:spcBef>
              <a:spcAft>
                <a:spcPts val="0"/>
              </a:spcAft>
              <a:buSzPct val="100000"/>
              <a:buNone/>
            </a:pPr>
            <a:r>
              <a:rPr lang="en-PH"/>
              <a:t>Lorem ipsum dolor sit amet, consectetur adipiscing elit. Curabitur purus dui, euismod quis placerat eget,.</a:t>
            </a:r>
            <a:endParaRPr/>
          </a:p>
        </p:txBody>
      </p:sp>
      <p:graphicFrame>
        <p:nvGraphicFramePr>
          <p:cNvPr id="2633" name="Google Shape;2633;p100"/>
          <p:cNvGraphicFramePr/>
          <p:nvPr/>
        </p:nvGraphicFramePr>
        <p:xfrm>
          <a:off x="3417888" y="2781300"/>
          <a:ext cx="2576512" cy="3009900"/>
        </p:xfrm>
        <a:graphic>
          <a:graphicData uri="http://schemas.openxmlformats.org/drawingml/2006/chart">
            <c:chart r:id="rId4"/>
          </a:graphicData>
        </a:graphic>
      </p:graphicFrame>
      <p:sp>
        <p:nvSpPr>
          <p:cNvPr id="2634" name="Google Shape;2634;p100"/>
          <p:cNvSpPr txBox="1"/>
          <p:nvPr>
            <p:ph idx="7" type="body"/>
          </p:nvPr>
        </p:nvSpPr>
        <p:spPr>
          <a:xfrm>
            <a:off x="6195300" y="1789470"/>
            <a:ext cx="2577600" cy="431762"/>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1600"/>
              <a:buNone/>
            </a:pPr>
            <a:r>
              <a:rPr lang="en-PH"/>
              <a:t>Chart Title</a:t>
            </a:r>
            <a:endParaRPr/>
          </a:p>
        </p:txBody>
      </p:sp>
      <p:sp>
        <p:nvSpPr>
          <p:cNvPr id="2635" name="Google Shape;2635;p100"/>
          <p:cNvSpPr txBox="1"/>
          <p:nvPr>
            <p:ph idx="8" type="body"/>
          </p:nvPr>
        </p:nvSpPr>
        <p:spPr>
          <a:xfrm>
            <a:off x="6196214" y="2368800"/>
            <a:ext cx="2577600" cy="335861"/>
          </a:xfrm>
          <a:prstGeom prst="rect">
            <a:avLst/>
          </a:prstGeom>
          <a:noFill/>
          <a:ln>
            <a:noFill/>
          </a:ln>
        </p:spPr>
        <p:txBody>
          <a:bodyPr anchorCtr="0" anchor="t" bIns="0" lIns="0" spcFirstLastPara="1" rIns="0" wrap="square" tIns="0">
            <a:normAutofit fontScale="85000" lnSpcReduction="20000"/>
          </a:bodyPr>
          <a:lstStyle/>
          <a:p>
            <a:pPr indent="0" lvl="0" marL="0" rtl="0" algn="l">
              <a:lnSpc>
                <a:spcPct val="90000"/>
              </a:lnSpc>
              <a:spcBef>
                <a:spcPts val="0"/>
              </a:spcBef>
              <a:spcAft>
                <a:spcPts val="0"/>
              </a:spcAft>
              <a:buSzPct val="100000"/>
              <a:buNone/>
            </a:pPr>
            <a:r>
              <a:rPr lang="en-PH"/>
              <a:t>Lorem ipsum dolor sit amet, consectetur adipiscing elit. Curabitur purus dui, euismod quis placerat eget,.</a:t>
            </a:r>
            <a:endParaRPr/>
          </a:p>
        </p:txBody>
      </p:sp>
      <p:graphicFrame>
        <p:nvGraphicFramePr>
          <p:cNvPr id="2636" name="Google Shape;2636;p100"/>
          <p:cNvGraphicFramePr/>
          <p:nvPr/>
        </p:nvGraphicFramePr>
        <p:xfrm>
          <a:off x="6196013" y="2781300"/>
          <a:ext cx="2578100" cy="3009900"/>
        </p:xfrm>
        <a:graphic>
          <a:graphicData uri="http://schemas.openxmlformats.org/drawingml/2006/chart">
            <c:chart r:id="rId5"/>
          </a:graphicData>
        </a:graphic>
      </p:graphicFrame>
      <p:sp>
        <p:nvSpPr>
          <p:cNvPr id="2637" name="Google Shape;2637;p100"/>
          <p:cNvSpPr txBox="1"/>
          <p:nvPr>
            <p:ph idx="13" type="body"/>
          </p:nvPr>
        </p:nvSpPr>
        <p:spPr>
          <a:xfrm>
            <a:off x="8976642" y="1789470"/>
            <a:ext cx="2577600" cy="431762"/>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1600"/>
              <a:buNone/>
            </a:pPr>
            <a:r>
              <a:rPr lang="en-PH"/>
              <a:t>Chart Title</a:t>
            </a:r>
            <a:endParaRPr/>
          </a:p>
        </p:txBody>
      </p:sp>
      <p:sp>
        <p:nvSpPr>
          <p:cNvPr id="2638" name="Google Shape;2638;p100"/>
          <p:cNvSpPr txBox="1"/>
          <p:nvPr>
            <p:ph idx="14" type="body"/>
          </p:nvPr>
        </p:nvSpPr>
        <p:spPr>
          <a:xfrm>
            <a:off x="8976642" y="2368800"/>
            <a:ext cx="2577600" cy="335861"/>
          </a:xfrm>
          <a:prstGeom prst="rect">
            <a:avLst/>
          </a:prstGeom>
          <a:noFill/>
          <a:ln>
            <a:noFill/>
          </a:ln>
        </p:spPr>
        <p:txBody>
          <a:bodyPr anchorCtr="0" anchor="t" bIns="0" lIns="0" spcFirstLastPara="1" rIns="0" wrap="square" tIns="0">
            <a:normAutofit fontScale="85000" lnSpcReduction="20000"/>
          </a:bodyPr>
          <a:lstStyle/>
          <a:p>
            <a:pPr indent="0" lvl="0" marL="0" rtl="0" algn="l">
              <a:lnSpc>
                <a:spcPct val="90000"/>
              </a:lnSpc>
              <a:spcBef>
                <a:spcPts val="0"/>
              </a:spcBef>
              <a:spcAft>
                <a:spcPts val="0"/>
              </a:spcAft>
              <a:buSzPct val="100000"/>
              <a:buNone/>
            </a:pPr>
            <a:r>
              <a:rPr lang="en-PH"/>
              <a:t>Lorem ipsum dolor sit amet, consectetur adipiscing elit. Curabitur purus dui, euismod quis placerat eget,.</a:t>
            </a:r>
            <a:endParaRPr/>
          </a:p>
        </p:txBody>
      </p:sp>
      <p:graphicFrame>
        <p:nvGraphicFramePr>
          <p:cNvPr id="2639" name="Google Shape;2639;p100"/>
          <p:cNvGraphicFramePr/>
          <p:nvPr/>
        </p:nvGraphicFramePr>
        <p:xfrm>
          <a:off x="8977313" y="2781300"/>
          <a:ext cx="2576512" cy="3009900"/>
        </p:xfrm>
        <a:graphic>
          <a:graphicData uri="http://schemas.openxmlformats.org/drawingml/2006/chart">
            <c:chart r:id="rId6"/>
          </a:graphicData>
        </a:graphic>
      </p:graphicFrame>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3" name="Shape 2643"/>
        <p:cNvGrpSpPr/>
        <p:nvPr/>
      </p:nvGrpSpPr>
      <p:grpSpPr>
        <a:xfrm>
          <a:off x="0" y="0"/>
          <a:ext cx="0" cy="0"/>
          <a:chOff x="0" y="0"/>
          <a:chExt cx="0" cy="0"/>
        </a:xfrm>
      </p:grpSpPr>
      <p:sp>
        <p:nvSpPr>
          <p:cNvPr id="2644" name="Google Shape;2644;p101"/>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Four Column Slide</a:t>
            </a:r>
            <a:endParaRPr/>
          </a:p>
        </p:txBody>
      </p:sp>
      <p:sp>
        <p:nvSpPr>
          <p:cNvPr id="2645" name="Google Shape;2645;p101"/>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2646" name="Google Shape;2646;p101"/>
          <p:cNvSpPr txBox="1"/>
          <p:nvPr>
            <p:ph idx="1" type="body"/>
          </p:nvPr>
        </p:nvSpPr>
        <p:spPr>
          <a:xfrm>
            <a:off x="636756" y="1789470"/>
            <a:ext cx="2577596" cy="431762"/>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1600"/>
              <a:buNone/>
            </a:pPr>
            <a:r>
              <a:rPr lang="en-PH"/>
              <a:t>Chart Title</a:t>
            </a:r>
            <a:endParaRPr/>
          </a:p>
        </p:txBody>
      </p:sp>
      <p:sp>
        <p:nvSpPr>
          <p:cNvPr id="2647" name="Google Shape;2647;p101"/>
          <p:cNvSpPr txBox="1"/>
          <p:nvPr>
            <p:ph idx="2" type="body"/>
          </p:nvPr>
        </p:nvSpPr>
        <p:spPr>
          <a:xfrm>
            <a:off x="636592" y="2368800"/>
            <a:ext cx="2577596" cy="335861"/>
          </a:xfrm>
          <a:prstGeom prst="rect">
            <a:avLst/>
          </a:prstGeom>
          <a:noFill/>
          <a:ln>
            <a:noFill/>
          </a:ln>
        </p:spPr>
        <p:txBody>
          <a:bodyPr anchorCtr="0" anchor="t" bIns="0" lIns="0" spcFirstLastPara="1" rIns="0" wrap="square" tIns="0">
            <a:normAutofit fontScale="85000" lnSpcReduction="20000"/>
          </a:bodyPr>
          <a:lstStyle/>
          <a:p>
            <a:pPr indent="0" lvl="0" marL="0" rtl="0" algn="l">
              <a:lnSpc>
                <a:spcPct val="90000"/>
              </a:lnSpc>
              <a:spcBef>
                <a:spcPts val="0"/>
              </a:spcBef>
              <a:spcAft>
                <a:spcPts val="0"/>
              </a:spcAft>
              <a:buSzPct val="100000"/>
              <a:buNone/>
            </a:pPr>
            <a:r>
              <a:rPr lang="en-PH"/>
              <a:t>Lorem ipsum dolor sit amet, consectetur adipiscing elit. Curabitur purus dui, euismod quis placerat eget, </a:t>
            </a:r>
            <a:endParaRPr/>
          </a:p>
        </p:txBody>
      </p:sp>
      <p:pic>
        <p:nvPicPr>
          <p:cNvPr id="2648" name="Google Shape;2648;p101"/>
          <p:cNvPicPr preferRelativeResize="0"/>
          <p:nvPr/>
        </p:nvPicPr>
        <p:blipFill rotWithShape="1">
          <a:blip r:embed="rId3">
            <a:alphaModFix/>
          </a:blip>
          <a:srcRect b="0" l="0" r="0" t="0"/>
          <a:stretch/>
        </p:blipFill>
        <p:spPr>
          <a:xfrm>
            <a:off x="636588" y="2781300"/>
            <a:ext cx="2578100" cy="3009900"/>
          </a:xfrm>
          <a:prstGeom prst="rect">
            <a:avLst/>
          </a:prstGeom>
          <a:noFill/>
          <a:ln>
            <a:noFill/>
          </a:ln>
        </p:spPr>
      </p:pic>
      <p:sp>
        <p:nvSpPr>
          <p:cNvPr id="2649" name="Google Shape;2649;p101"/>
          <p:cNvSpPr txBox="1"/>
          <p:nvPr>
            <p:ph idx="4" type="body"/>
          </p:nvPr>
        </p:nvSpPr>
        <p:spPr>
          <a:xfrm>
            <a:off x="3416398" y="1789470"/>
            <a:ext cx="2576856" cy="431762"/>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1600"/>
              <a:buNone/>
            </a:pPr>
            <a:r>
              <a:rPr lang="en-PH"/>
              <a:t>Chart Title</a:t>
            </a:r>
            <a:endParaRPr/>
          </a:p>
        </p:txBody>
      </p:sp>
      <p:sp>
        <p:nvSpPr>
          <p:cNvPr id="2650" name="Google Shape;2650;p101"/>
          <p:cNvSpPr txBox="1"/>
          <p:nvPr>
            <p:ph idx="5" type="body"/>
          </p:nvPr>
        </p:nvSpPr>
        <p:spPr>
          <a:xfrm>
            <a:off x="3417781" y="2368800"/>
            <a:ext cx="2576856" cy="335861"/>
          </a:xfrm>
          <a:prstGeom prst="rect">
            <a:avLst/>
          </a:prstGeom>
          <a:noFill/>
          <a:ln>
            <a:noFill/>
          </a:ln>
        </p:spPr>
        <p:txBody>
          <a:bodyPr anchorCtr="0" anchor="t" bIns="0" lIns="0" spcFirstLastPara="1" rIns="0" wrap="square" tIns="0">
            <a:normAutofit fontScale="85000" lnSpcReduction="20000"/>
          </a:bodyPr>
          <a:lstStyle/>
          <a:p>
            <a:pPr indent="0" lvl="0" marL="0" rtl="0" algn="l">
              <a:lnSpc>
                <a:spcPct val="90000"/>
              </a:lnSpc>
              <a:spcBef>
                <a:spcPts val="0"/>
              </a:spcBef>
              <a:spcAft>
                <a:spcPts val="0"/>
              </a:spcAft>
              <a:buSzPct val="100000"/>
              <a:buNone/>
            </a:pPr>
            <a:r>
              <a:rPr lang="en-PH"/>
              <a:t>Lorem ipsum dolor sit amet, consectetur adipiscing elit. Curabitur purus dui, euismod quis placerat eget,.</a:t>
            </a:r>
            <a:endParaRPr/>
          </a:p>
        </p:txBody>
      </p:sp>
      <p:pic>
        <p:nvPicPr>
          <p:cNvPr id="2651" name="Google Shape;2651;p101"/>
          <p:cNvPicPr preferRelativeResize="0"/>
          <p:nvPr/>
        </p:nvPicPr>
        <p:blipFill rotWithShape="1">
          <a:blip r:embed="rId4">
            <a:alphaModFix/>
          </a:blip>
          <a:srcRect b="0" l="0" r="0" t="0"/>
          <a:stretch/>
        </p:blipFill>
        <p:spPr>
          <a:xfrm>
            <a:off x="3417888" y="2781300"/>
            <a:ext cx="2576512" cy="3009900"/>
          </a:xfrm>
          <a:prstGeom prst="rect">
            <a:avLst/>
          </a:prstGeom>
          <a:noFill/>
          <a:ln>
            <a:noFill/>
          </a:ln>
        </p:spPr>
      </p:pic>
      <p:sp>
        <p:nvSpPr>
          <p:cNvPr id="2652" name="Google Shape;2652;p101"/>
          <p:cNvSpPr txBox="1"/>
          <p:nvPr>
            <p:ph idx="7" type="body"/>
          </p:nvPr>
        </p:nvSpPr>
        <p:spPr>
          <a:xfrm>
            <a:off x="6195300" y="1789470"/>
            <a:ext cx="2577600" cy="431762"/>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1600"/>
              <a:buNone/>
            </a:pPr>
            <a:r>
              <a:rPr lang="en-PH"/>
              <a:t>Chart Title</a:t>
            </a:r>
            <a:endParaRPr/>
          </a:p>
        </p:txBody>
      </p:sp>
      <p:sp>
        <p:nvSpPr>
          <p:cNvPr id="2653" name="Google Shape;2653;p101"/>
          <p:cNvSpPr txBox="1"/>
          <p:nvPr>
            <p:ph idx="8" type="body"/>
          </p:nvPr>
        </p:nvSpPr>
        <p:spPr>
          <a:xfrm>
            <a:off x="6196214" y="2368800"/>
            <a:ext cx="2577600" cy="335861"/>
          </a:xfrm>
          <a:prstGeom prst="rect">
            <a:avLst/>
          </a:prstGeom>
          <a:noFill/>
          <a:ln>
            <a:noFill/>
          </a:ln>
        </p:spPr>
        <p:txBody>
          <a:bodyPr anchorCtr="0" anchor="t" bIns="0" lIns="0" spcFirstLastPara="1" rIns="0" wrap="square" tIns="0">
            <a:normAutofit fontScale="85000" lnSpcReduction="20000"/>
          </a:bodyPr>
          <a:lstStyle/>
          <a:p>
            <a:pPr indent="0" lvl="0" marL="0" rtl="0" algn="l">
              <a:lnSpc>
                <a:spcPct val="90000"/>
              </a:lnSpc>
              <a:spcBef>
                <a:spcPts val="0"/>
              </a:spcBef>
              <a:spcAft>
                <a:spcPts val="0"/>
              </a:spcAft>
              <a:buSzPct val="100000"/>
              <a:buNone/>
            </a:pPr>
            <a:r>
              <a:rPr lang="en-PH"/>
              <a:t>Lorem ipsum dolor sit amet, consectetur adipiscing elit. Curabitur purus dui, euismod quis placerat eget,.</a:t>
            </a:r>
            <a:endParaRPr/>
          </a:p>
        </p:txBody>
      </p:sp>
      <p:graphicFrame>
        <p:nvGraphicFramePr>
          <p:cNvPr id="2654" name="Google Shape;2654;p101"/>
          <p:cNvGraphicFramePr/>
          <p:nvPr/>
        </p:nvGraphicFramePr>
        <p:xfrm>
          <a:off x="6196013" y="2781300"/>
          <a:ext cx="2578100" cy="3009900"/>
        </p:xfrm>
        <a:graphic>
          <a:graphicData uri="http://schemas.openxmlformats.org/drawingml/2006/chart">
            <c:chart r:id="rId5"/>
          </a:graphicData>
        </a:graphic>
      </p:graphicFrame>
      <p:sp>
        <p:nvSpPr>
          <p:cNvPr id="2655" name="Google Shape;2655;p101"/>
          <p:cNvSpPr txBox="1"/>
          <p:nvPr>
            <p:ph idx="13" type="body"/>
          </p:nvPr>
        </p:nvSpPr>
        <p:spPr>
          <a:xfrm>
            <a:off x="8976642" y="1789470"/>
            <a:ext cx="2577600" cy="431762"/>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1600"/>
              <a:buNone/>
            </a:pPr>
            <a:r>
              <a:rPr lang="en-PH"/>
              <a:t>Chart Title</a:t>
            </a:r>
            <a:endParaRPr/>
          </a:p>
        </p:txBody>
      </p:sp>
      <p:sp>
        <p:nvSpPr>
          <p:cNvPr id="2656" name="Google Shape;2656;p101"/>
          <p:cNvSpPr txBox="1"/>
          <p:nvPr>
            <p:ph idx="14" type="body"/>
          </p:nvPr>
        </p:nvSpPr>
        <p:spPr>
          <a:xfrm>
            <a:off x="8976642" y="2368800"/>
            <a:ext cx="2577600" cy="335861"/>
          </a:xfrm>
          <a:prstGeom prst="rect">
            <a:avLst/>
          </a:prstGeom>
          <a:noFill/>
          <a:ln>
            <a:noFill/>
          </a:ln>
        </p:spPr>
        <p:txBody>
          <a:bodyPr anchorCtr="0" anchor="t" bIns="0" lIns="0" spcFirstLastPara="1" rIns="0" wrap="square" tIns="0">
            <a:normAutofit fontScale="85000" lnSpcReduction="20000"/>
          </a:bodyPr>
          <a:lstStyle/>
          <a:p>
            <a:pPr indent="0" lvl="0" marL="0" rtl="0" algn="l">
              <a:lnSpc>
                <a:spcPct val="90000"/>
              </a:lnSpc>
              <a:spcBef>
                <a:spcPts val="0"/>
              </a:spcBef>
              <a:spcAft>
                <a:spcPts val="0"/>
              </a:spcAft>
              <a:buSzPct val="100000"/>
              <a:buNone/>
            </a:pPr>
            <a:r>
              <a:rPr lang="en-PH"/>
              <a:t>Lorem ipsum dolor sit amet, consectetur adipiscing elit. Curabitur purus dui, euismod quis placerat eget,.</a:t>
            </a:r>
            <a:endParaRPr/>
          </a:p>
        </p:txBody>
      </p:sp>
      <p:graphicFrame>
        <p:nvGraphicFramePr>
          <p:cNvPr id="2657" name="Google Shape;2657;p101"/>
          <p:cNvGraphicFramePr/>
          <p:nvPr/>
        </p:nvGraphicFramePr>
        <p:xfrm>
          <a:off x="8977313" y="2781300"/>
          <a:ext cx="2576512" cy="3009900"/>
        </p:xfrm>
        <a:graphic>
          <a:graphicData uri="http://schemas.openxmlformats.org/drawingml/2006/chart">
            <c:chart r:id="rId6"/>
          </a:graphicData>
        </a:graphic>
      </p:graphicFrame>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1" name="Shape 2661"/>
        <p:cNvGrpSpPr/>
        <p:nvPr/>
      </p:nvGrpSpPr>
      <p:grpSpPr>
        <a:xfrm>
          <a:off x="0" y="0"/>
          <a:ext cx="0" cy="0"/>
          <a:chOff x="0" y="0"/>
          <a:chExt cx="0" cy="0"/>
        </a:xfrm>
      </p:grpSpPr>
      <p:sp>
        <p:nvSpPr>
          <p:cNvPr id="2662" name="Google Shape;2662;p102"/>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Four Column Slide</a:t>
            </a:r>
            <a:endParaRPr/>
          </a:p>
        </p:txBody>
      </p:sp>
      <p:sp>
        <p:nvSpPr>
          <p:cNvPr id="2663" name="Google Shape;2663;p102"/>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2664" name="Google Shape;2664;p102"/>
          <p:cNvSpPr txBox="1"/>
          <p:nvPr>
            <p:ph idx="1" type="body"/>
          </p:nvPr>
        </p:nvSpPr>
        <p:spPr>
          <a:xfrm>
            <a:off x="636756" y="1789470"/>
            <a:ext cx="2577596" cy="431762"/>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1600"/>
              <a:buNone/>
            </a:pPr>
            <a:r>
              <a:rPr lang="en-PH"/>
              <a:t>Chart Title</a:t>
            </a:r>
            <a:endParaRPr/>
          </a:p>
        </p:txBody>
      </p:sp>
      <p:sp>
        <p:nvSpPr>
          <p:cNvPr id="2665" name="Google Shape;2665;p102"/>
          <p:cNvSpPr txBox="1"/>
          <p:nvPr>
            <p:ph idx="2" type="body"/>
          </p:nvPr>
        </p:nvSpPr>
        <p:spPr>
          <a:xfrm>
            <a:off x="636592" y="2368800"/>
            <a:ext cx="2577596" cy="335861"/>
          </a:xfrm>
          <a:prstGeom prst="rect">
            <a:avLst/>
          </a:prstGeom>
          <a:noFill/>
          <a:ln>
            <a:noFill/>
          </a:ln>
        </p:spPr>
        <p:txBody>
          <a:bodyPr anchorCtr="0" anchor="t" bIns="0" lIns="0" spcFirstLastPara="1" rIns="0" wrap="square" tIns="0">
            <a:normAutofit fontScale="85000" lnSpcReduction="20000"/>
          </a:bodyPr>
          <a:lstStyle/>
          <a:p>
            <a:pPr indent="0" lvl="0" marL="0" rtl="0" algn="l">
              <a:lnSpc>
                <a:spcPct val="90000"/>
              </a:lnSpc>
              <a:spcBef>
                <a:spcPts val="0"/>
              </a:spcBef>
              <a:spcAft>
                <a:spcPts val="0"/>
              </a:spcAft>
              <a:buSzPct val="100000"/>
              <a:buNone/>
            </a:pPr>
            <a:r>
              <a:rPr lang="en-PH"/>
              <a:t>Lorem ipsum dolor sit amet, consectetur adipiscing elit. Curabitur purus dui, euismod quis placerat eget, </a:t>
            </a:r>
            <a:endParaRPr/>
          </a:p>
        </p:txBody>
      </p:sp>
      <p:graphicFrame>
        <p:nvGraphicFramePr>
          <p:cNvPr id="2666" name="Google Shape;2666;p102"/>
          <p:cNvGraphicFramePr/>
          <p:nvPr/>
        </p:nvGraphicFramePr>
        <p:xfrm>
          <a:off x="636588" y="2781300"/>
          <a:ext cx="2578100" cy="3009900"/>
        </p:xfrm>
        <a:graphic>
          <a:graphicData uri="http://schemas.openxmlformats.org/drawingml/2006/chart">
            <c:chart r:id="rId3"/>
          </a:graphicData>
        </a:graphic>
      </p:graphicFrame>
      <p:sp>
        <p:nvSpPr>
          <p:cNvPr id="2667" name="Google Shape;2667;p102"/>
          <p:cNvSpPr txBox="1"/>
          <p:nvPr>
            <p:ph idx="4" type="body"/>
          </p:nvPr>
        </p:nvSpPr>
        <p:spPr>
          <a:xfrm>
            <a:off x="3416398" y="1789470"/>
            <a:ext cx="2576856" cy="431762"/>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1600"/>
              <a:buNone/>
            </a:pPr>
            <a:r>
              <a:rPr lang="en-PH"/>
              <a:t>Chart Title</a:t>
            </a:r>
            <a:endParaRPr/>
          </a:p>
        </p:txBody>
      </p:sp>
      <p:sp>
        <p:nvSpPr>
          <p:cNvPr id="2668" name="Google Shape;2668;p102"/>
          <p:cNvSpPr txBox="1"/>
          <p:nvPr>
            <p:ph idx="5" type="body"/>
          </p:nvPr>
        </p:nvSpPr>
        <p:spPr>
          <a:xfrm>
            <a:off x="3417781" y="2368800"/>
            <a:ext cx="2576856" cy="335861"/>
          </a:xfrm>
          <a:prstGeom prst="rect">
            <a:avLst/>
          </a:prstGeom>
          <a:noFill/>
          <a:ln>
            <a:noFill/>
          </a:ln>
        </p:spPr>
        <p:txBody>
          <a:bodyPr anchorCtr="0" anchor="t" bIns="0" lIns="0" spcFirstLastPara="1" rIns="0" wrap="square" tIns="0">
            <a:normAutofit fontScale="85000" lnSpcReduction="20000"/>
          </a:bodyPr>
          <a:lstStyle/>
          <a:p>
            <a:pPr indent="0" lvl="0" marL="0" rtl="0" algn="l">
              <a:lnSpc>
                <a:spcPct val="90000"/>
              </a:lnSpc>
              <a:spcBef>
                <a:spcPts val="0"/>
              </a:spcBef>
              <a:spcAft>
                <a:spcPts val="0"/>
              </a:spcAft>
              <a:buSzPct val="100000"/>
              <a:buNone/>
            </a:pPr>
            <a:r>
              <a:rPr lang="en-PH"/>
              <a:t>Lorem ipsum dolor sit amet, consectetur adipiscing elit. Curabitur purus dui, euismod quis placerat eget,.</a:t>
            </a:r>
            <a:endParaRPr/>
          </a:p>
        </p:txBody>
      </p:sp>
      <p:graphicFrame>
        <p:nvGraphicFramePr>
          <p:cNvPr id="2669" name="Google Shape;2669;p102"/>
          <p:cNvGraphicFramePr/>
          <p:nvPr/>
        </p:nvGraphicFramePr>
        <p:xfrm>
          <a:off x="3417888" y="2781300"/>
          <a:ext cx="2576512" cy="3009900"/>
        </p:xfrm>
        <a:graphic>
          <a:graphicData uri="http://schemas.openxmlformats.org/drawingml/2006/chart">
            <c:chart r:id="rId4"/>
          </a:graphicData>
        </a:graphic>
      </p:graphicFrame>
      <p:sp>
        <p:nvSpPr>
          <p:cNvPr id="2670" name="Google Shape;2670;p102"/>
          <p:cNvSpPr txBox="1"/>
          <p:nvPr>
            <p:ph idx="7" type="body"/>
          </p:nvPr>
        </p:nvSpPr>
        <p:spPr>
          <a:xfrm>
            <a:off x="6195300" y="1789470"/>
            <a:ext cx="2577600" cy="431762"/>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1600"/>
              <a:buNone/>
            </a:pPr>
            <a:r>
              <a:rPr lang="en-PH"/>
              <a:t>Chart Title</a:t>
            </a:r>
            <a:endParaRPr/>
          </a:p>
        </p:txBody>
      </p:sp>
      <p:sp>
        <p:nvSpPr>
          <p:cNvPr id="2671" name="Google Shape;2671;p102"/>
          <p:cNvSpPr txBox="1"/>
          <p:nvPr>
            <p:ph idx="8" type="body"/>
          </p:nvPr>
        </p:nvSpPr>
        <p:spPr>
          <a:xfrm>
            <a:off x="6196214" y="2368800"/>
            <a:ext cx="2577600" cy="335861"/>
          </a:xfrm>
          <a:prstGeom prst="rect">
            <a:avLst/>
          </a:prstGeom>
          <a:noFill/>
          <a:ln>
            <a:noFill/>
          </a:ln>
        </p:spPr>
        <p:txBody>
          <a:bodyPr anchorCtr="0" anchor="t" bIns="0" lIns="0" spcFirstLastPara="1" rIns="0" wrap="square" tIns="0">
            <a:normAutofit fontScale="85000" lnSpcReduction="20000"/>
          </a:bodyPr>
          <a:lstStyle/>
          <a:p>
            <a:pPr indent="0" lvl="0" marL="0" rtl="0" algn="l">
              <a:lnSpc>
                <a:spcPct val="90000"/>
              </a:lnSpc>
              <a:spcBef>
                <a:spcPts val="0"/>
              </a:spcBef>
              <a:spcAft>
                <a:spcPts val="0"/>
              </a:spcAft>
              <a:buSzPct val="100000"/>
              <a:buNone/>
            </a:pPr>
            <a:r>
              <a:rPr lang="en-PH"/>
              <a:t>Lorem ipsum dolor sit amet, consectetur adipiscing elit. Curabitur purus dui, euismod quis placerat eget,.</a:t>
            </a:r>
            <a:endParaRPr/>
          </a:p>
        </p:txBody>
      </p:sp>
      <p:graphicFrame>
        <p:nvGraphicFramePr>
          <p:cNvPr id="2672" name="Google Shape;2672;p102"/>
          <p:cNvGraphicFramePr/>
          <p:nvPr/>
        </p:nvGraphicFramePr>
        <p:xfrm>
          <a:off x="6196013" y="2781300"/>
          <a:ext cx="2578100" cy="3009900"/>
        </p:xfrm>
        <a:graphic>
          <a:graphicData uri="http://schemas.openxmlformats.org/drawingml/2006/chart">
            <c:chart r:id="rId5"/>
          </a:graphicData>
        </a:graphic>
      </p:graphicFrame>
      <p:sp>
        <p:nvSpPr>
          <p:cNvPr id="2673" name="Google Shape;2673;p102"/>
          <p:cNvSpPr txBox="1"/>
          <p:nvPr>
            <p:ph idx="13" type="body"/>
          </p:nvPr>
        </p:nvSpPr>
        <p:spPr>
          <a:xfrm>
            <a:off x="8976642" y="1789470"/>
            <a:ext cx="2577600" cy="431762"/>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1600"/>
              <a:buNone/>
            </a:pPr>
            <a:r>
              <a:rPr lang="en-PH"/>
              <a:t>Chart Title</a:t>
            </a:r>
            <a:endParaRPr/>
          </a:p>
        </p:txBody>
      </p:sp>
      <p:sp>
        <p:nvSpPr>
          <p:cNvPr id="2674" name="Google Shape;2674;p102"/>
          <p:cNvSpPr txBox="1"/>
          <p:nvPr>
            <p:ph idx="14" type="body"/>
          </p:nvPr>
        </p:nvSpPr>
        <p:spPr>
          <a:xfrm>
            <a:off x="8976642" y="2368800"/>
            <a:ext cx="2577600" cy="335861"/>
          </a:xfrm>
          <a:prstGeom prst="rect">
            <a:avLst/>
          </a:prstGeom>
          <a:noFill/>
          <a:ln>
            <a:noFill/>
          </a:ln>
        </p:spPr>
        <p:txBody>
          <a:bodyPr anchorCtr="0" anchor="t" bIns="0" lIns="0" spcFirstLastPara="1" rIns="0" wrap="square" tIns="0">
            <a:normAutofit fontScale="85000" lnSpcReduction="20000"/>
          </a:bodyPr>
          <a:lstStyle/>
          <a:p>
            <a:pPr indent="0" lvl="0" marL="0" rtl="0" algn="l">
              <a:lnSpc>
                <a:spcPct val="90000"/>
              </a:lnSpc>
              <a:spcBef>
                <a:spcPts val="0"/>
              </a:spcBef>
              <a:spcAft>
                <a:spcPts val="0"/>
              </a:spcAft>
              <a:buSzPct val="100000"/>
              <a:buNone/>
            </a:pPr>
            <a:r>
              <a:rPr lang="en-PH"/>
              <a:t>Lorem ipsum dolor sit amet, consectetur adipiscing elit. Curabitur purus dui, euismod quis placerat eget,.</a:t>
            </a:r>
            <a:endParaRPr/>
          </a:p>
        </p:txBody>
      </p:sp>
      <p:pic>
        <p:nvPicPr>
          <p:cNvPr id="2675" name="Google Shape;2675;p102"/>
          <p:cNvPicPr preferRelativeResize="0"/>
          <p:nvPr/>
        </p:nvPicPr>
        <p:blipFill rotWithShape="1">
          <a:blip r:embed="rId6">
            <a:alphaModFix/>
          </a:blip>
          <a:srcRect b="0" l="0" r="0" t="0"/>
          <a:stretch/>
        </p:blipFill>
        <p:spPr>
          <a:xfrm>
            <a:off x="8977313" y="2781300"/>
            <a:ext cx="2576512" cy="3009900"/>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9" name="Shape 2679"/>
        <p:cNvGrpSpPr/>
        <p:nvPr/>
      </p:nvGrpSpPr>
      <p:grpSpPr>
        <a:xfrm>
          <a:off x="0" y="0"/>
          <a:ext cx="0" cy="0"/>
          <a:chOff x="0" y="0"/>
          <a:chExt cx="0" cy="0"/>
        </a:xfrm>
      </p:grpSpPr>
      <p:sp>
        <p:nvSpPr>
          <p:cNvPr id="2680" name="Google Shape;2680;p103"/>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Four Column Slide</a:t>
            </a:r>
            <a:endParaRPr/>
          </a:p>
        </p:txBody>
      </p:sp>
      <p:sp>
        <p:nvSpPr>
          <p:cNvPr id="2681" name="Google Shape;2681;p103"/>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2682" name="Google Shape;2682;p103"/>
          <p:cNvSpPr txBox="1"/>
          <p:nvPr>
            <p:ph idx="1" type="body"/>
          </p:nvPr>
        </p:nvSpPr>
        <p:spPr>
          <a:xfrm>
            <a:off x="636756" y="1789470"/>
            <a:ext cx="2577596" cy="431762"/>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1600"/>
              <a:buNone/>
            </a:pPr>
            <a:r>
              <a:rPr lang="en-PH"/>
              <a:t>Chart Title</a:t>
            </a:r>
            <a:endParaRPr/>
          </a:p>
        </p:txBody>
      </p:sp>
      <p:sp>
        <p:nvSpPr>
          <p:cNvPr id="2683" name="Google Shape;2683;p103"/>
          <p:cNvSpPr txBox="1"/>
          <p:nvPr>
            <p:ph idx="2" type="body"/>
          </p:nvPr>
        </p:nvSpPr>
        <p:spPr>
          <a:xfrm>
            <a:off x="636592" y="2368800"/>
            <a:ext cx="2577596" cy="335861"/>
          </a:xfrm>
          <a:prstGeom prst="rect">
            <a:avLst/>
          </a:prstGeom>
          <a:noFill/>
          <a:ln>
            <a:noFill/>
          </a:ln>
        </p:spPr>
        <p:txBody>
          <a:bodyPr anchorCtr="0" anchor="t" bIns="0" lIns="0" spcFirstLastPara="1" rIns="0" wrap="square" tIns="0">
            <a:normAutofit fontScale="85000" lnSpcReduction="20000"/>
          </a:bodyPr>
          <a:lstStyle/>
          <a:p>
            <a:pPr indent="0" lvl="0" marL="0" rtl="0" algn="l">
              <a:lnSpc>
                <a:spcPct val="90000"/>
              </a:lnSpc>
              <a:spcBef>
                <a:spcPts val="0"/>
              </a:spcBef>
              <a:spcAft>
                <a:spcPts val="0"/>
              </a:spcAft>
              <a:buSzPct val="100000"/>
              <a:buNone/>
            </a:pPr>
            <a:r>
              <a:rPr lang="en-PH"/>
              <a:t>Lorem ipsum dolor sit amet, consectetur adipiscing elit. Curabitur purus dui, euismod quis placerat eget, </a:t>
            </a:r>
            <a:endParaRPr/>
          </a:p>
        </p:txBody>
      </p:sp>
      <p:pic>
        <p:nvPicPr>
          <p:cNvPr id="2684" name="Google Shape;2684;p103"/>
          <p:cNvPicPr preferRelativeResize="0"/>
          <p:nvPr/>
        </p:nvPicPr>
        <p:blipFill rotWithShape="1">
          <a:blip r:embed="rId3">
            <a:alphaModFix/>
          </a:blip>
          <a:srcRect b="0" l="0" r="0" t="0"/>
          <a:stretch/>
        </p:blipFill>
        <p:spPr>
          <a:xfrm>
            <a:off x="636588" y="2781300"/>
            <a:ext cx="2578100" cy="3009900"/>
          </a:xfrm>
          <a:prstGeom prst="rect">
            <a:avLst/>
          </a:prstGeom>
          <a:noFill/>
          <a:ln>
            <a:noFill/>
          </a:ln>
        </p:spPr>
      </p:pic>
      <p:sp>
        <p:nvSpPr>
          <p:cNvPr id="2685" name="Google Shape;2685;p103"/>
          <p:cNvSpPr txBox="1"/>
          <p:nvPr>
            <p:ph idx="4" type="body"/>
          </p:nvPr>
        </p:nvSpPr>
        <p:spPr>
          <a:xfrm>
            <a:off x="3416398" y="1789470"/>
            <a:ext cx="2576856" cy="431762"/>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1600"/>
              <a:buNone/>
            </a:pPr>
            <a:r>
              <a:rPr lang="en-PH"/>
              <a:t>Chart Title</a:t>
            </a:r>
            <a:endParaRPr/>
          </a:p>
        </p:txBody>
      </p:sp>
      <p:sp>
        <p:nvSpPr>
          <p:cNvPr id="2686" name="Google Shape;2686;p103"/>
          <p:cNvSpPr txBox="1"/>
          <p:nvPr>
            <p:ph idx="5" type="body"/>
          </p:nvPr>
        </p:nvSpPr>
        <p:spPr>
          <a:xfrm>
            <a:off x="3417781" y="2368800"/>
            <a:ext cx="2576856" cy="335861"/>
          </a:xfrm>
          <a:prstGeom prst="rect">
            <a:avLst/>
          </a:prstGeom>
          <a:noFill/>
          <a:ln>
            <a:noFill/>
          </a:ln>
        </p:spPr>
        <p:txBody>
          <a:bodyPr anchorCtr="0" anchor="t" bIns="0" lIns="0" spcFirstLastPara="1" rIns="0" wrap="square" tIns="0">
            <a:normAutofit fontScale="85000" lnSpcReduction="20000"/>
          </a:bodyPr>
          <a:lstStyle/>
          <a:p>
            <a:pPr indent="0" lvl="0" marL="0" rtl="0" algn="l">
              <a:lnSpc>
                <a:spcPct val="90000"/>
              </a:lnSpc>
              <a:spcBef>
                <a:spcPts val="0"/>
              </a:spcBef>
              <a:spcAft>
                <a:spcPts val="0"/>
              </a:spcAft>
              <a:buSzPct val="100000"/>
              <a:buNone/>
            </a:pPr>
            <a:r>
              <a:rPr lang="en-PH"/>
              <a:t>Lorem ipsum dolor sit amet, consectetur adipiscing elit. Curabitur purus dui, euismod quis placerat eget,.</a:t>
            </a:r>
            <a:endParaRPr/>
          </a:p>
        </p:txBody>
      </p:sp>
      <p:pic>
        <p:nvPicPr>
          <p:cNvPr id="2687" name="Google Shape;2687;p103"/>
          <p:cNvPicPr preferRelativeResize="0"/>
          <p:nvPr/>
        </p:nvPicPr>
        <p:blipFill rotWithShape="1">
          <a:blip r:embed="rId4">
            <a:alphaModFix/>
          </a:blip>
          <a:srcRect b="0" l="0" r="0" t="0"/>
          <a:stretch/>
        </p:blipFill>
        <p:spPr>
          <a:xfrm>
            <a:off x="3417888" y="2781300"/>
            <a:ext cx="2576512" cy="3009900"/>
          </a:xfrm>
          <a:prstGeom prst="rect">
            <a:avLst/>
          </a:prstGeom>
          <a:noFill/>
          <a:ln>
            <a:noFill/>
          </a:ln>
        </p:spPr>
      </p:pic>
      <p:sp>
        <p:nvSpPr>
          <p:cNvPr id="2688" name="Google Shape;2688;p103"/>
          <p:cNvSpPr txBox="1"/>
          <p:nvPr>
            <p:ph idx="7" type="body"/>
          </p:nvPr>
        </p:nvSpPr>
        <p:spPr>
          <a:xfrm>
            <a:off x="6195300" y="1789470"/>
            <a:ext cx="2577600" cy="431762"/>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1600"/>
              <a:buNone/>
            </a:pPr>
            <a:r>
              <a:rPr lang="en-PH"/>
              <a:t>Chart Title</a:t>
            </a:r>
            <a:endParaRPr/>
          </a:p>
        </p:txBody>
      </p:sp>
      <p:sp>
        <p:nvSpPr>
          <p:cNvPr id="2689" name="Google Shape;2689;p103"/>
          <p:cNvSpPr txBox="1"/>
          <p:nvPr>
            <p:ph idx="8" type="body"/>
          </p:nvPr>
        </p:nvSpPr>
        <p:spPr>
          <a:xfrm>
            <a:off x="6196214" y="2368800"/>
            <a:ext cx="2577600" cy="335861"/>
          </a:xfrm>
          <a:prstGeom prst="rect">
            <a:avLst/>
          </a:prstGeom>
          <a:noFill/>
          <a:ln>
            <a:noFill/>
          </a:ln>
        </p:spPr>
        <p:txBody>
          <a:bodyPr anchorCtr="0" anchor="t" bIns="0" lIns="0" spcFirstLastPara="1" rIns="0" wrap="square" tIns="0">
            <a:normAutofit fontScale="85000" lnSpcReduction="20000"/>
          </a:bodyPr>
          <a:lstStyle/>
          <a:p>
            <a:pPr indent="0" lvl="0" marL="0" rtl="0" algn="l">
              <a:lnSpc>
                <a:spcPct val="90000"/>
              </a:lnSpc>
              <a:spcBef>
                <a:spcPts val="0"/>
              </a:spcBef>
              <a:spcAft>
                <a:spcPts val="0"/>
              </a:spcAft>
              <a:buSzPct val="100000"/>
              <a:buNone/>
            </a:pPr>
            <a:r>
              <a:rPr lang="en-PH"/>
              <a:t>Lorem ipsum dolor sit amet, consectetur adipiscing elit. Curabitur purus dui, euismod quis placerat eget,.</a:t>
            </a:r>
            <a:endParaRPr/>
          </a:p>
        </p:txBody>
      </p:sp>
      <p:pic>
        <p:nvPicPr>
          <p:cNvPr id="2690" name="Google Shape;2690;p103"/>
          <p:cNvPicPr preferRelativeResize="0"/>
          <p:nvPr/>
        </p:nvPicPr>
        <p:blipFill rotWithShape="1">
          <a:blip r:embed="rId5">
            <a:alphaModFix/>
          </a:blip>
          <a:srcRect b="0" l="0" r="0" t="0"/>
          <a:stretch/>
        </p:blipFill>
        <p:spPr>
          <a:xfrm>
            <a:off x="6196013" y="2781300"/>
            <a:ext cx="2578100" cy="3009900"/>
          </a:xfrm>
          <a:prstGeom prst="rect">
            <a:avLst/>
          </a:prstGeom>
          <a:noFill/>
          <a:ln>
            <a:noFill/>
          </a:ln>
        </p:spPr>
      </p:pic>
      <p:sp>
        <p:nvSpPr>
          <p:cNvPr id="2691" name="Google Shape;2691;p103"/>
          <p:cNvSpPr txBox="1"/>
          <p:nvPr>
            <p:ph idx="13" type="body"/>
          </p:nvPr>
        </p:nvSpPr>
        <p:spPr>
          <a:xfrm>
            <a:off x="8976642" y="1789470"/>
            <a:ext cx="2577600" cy="431762"/>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1600"/>
              <a:buNone/>
            </a:pPr>
            <a:r>
              <a:rPr lang="en-PH"/>
              <a:t>Chart Title</a:t>
            </a:r>
            <a:endParaRPr/>
          </a:p>
        </p:txBody>
      </p:sp>
      <p:sp>
        <p:nvSpPr>
          <p:cNvPr id="2692" name="Google Shape;2692;p103"/>
          <p:cNvSpPr txBox="1"/>
          <p:nvPr>
            <p:ph idx="14" type="body"/>
          </p:nvPr>
        </p:nvSpPr>
        <p:spPr>
          <a:xfrm>
            <a:off x="8976642" y="2368800"/>
            <a:ext cx="2577600" cy="335861"/>
          </a:xfrm>
          <a:prstGeom prst="rect">
            <a:avLst/>
          </a:prstGeom>
          <a:noFill/>
          <a:ln>
            <a:noFill/>
          </a:ln>
        </p:spPr>
        <p:txBody>
          <a:bodyPr anchorCtr="0" anchor="t" bIns="0" lIns="0" spcFirstLastPara="1" rIns="0" wrap="square" tIns="0">
            <a:normAutofit fontScale="85000" lnSpcReduction="20000"/>
          </a:bodyPr>
          <a:lstStyle/>
          <a:p>
            <a:pPr indent="0" lvl="0" marL="0" rtl="0" algn="l">
              <a:lnSpc>
                <a:spcPct val="90000"/>
              </a:lnSpc>
              <a:spcBef>
                <a:spcPts val="0"/>
              </a:spcBef>
              <a:spcAft>
                <a:spcPts val="0"/>
              </a:spcAft>
              <a:buSzPct val="100000"/>
              <a:buNone/>
            </a:pPr>
            <a:r>
              <a:rPr lang="en-PH"/>
              <a:t>Lorem ipsum dolor sit amet, consectetur adipiscing elit. Curabitur purus dui, euismod quis placerat eget,.</a:t>
            </a:r>
            <a:endParaRPr/>
          </a:p>
        </p:txBody>
      </p:sp>
      <p:graphicFrame>
        <p:nvGraphicFramePr>
          <p:cNvPr id="2693" name="Google Shape;2693;p103"/>
          <p:cNvGraphicFramePr/>
          <p:nvPr/>
        </p:nvGraphicFramePr>
        <p:xfrm>
          <a:off x="8977313" y="2781300"/>
          <a:ext cx="2576512" cy="3009900"/>
        </p:xfrm>
        <a:graphic>
          <a:graphicData uri="http://schemas.openxmlformats.org/drawingml/2006/chart">
            <c:chart r:id="rId6"/>
          </a:graphicData>
        </a:graphic>
      </p:graphicFrame>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7" name="Shape 2697"/>
        <p:cNvGrpSpPr/>
        <p:nvPr/>
      </p:nvGrpSpPr>
      <p:grpSpPr>
        <a:xfrm>
          <a:off x="0" y="0"/>
          <a:ext cx="0" cy="0"/>
          <a:chOff x="0" y="0"/>
          <a:chExt cx="0" cy="0"/>
        </a:xfrm>
      </p:grpSpPr>
      <p:sp>
        <p:nvSpPr>
          <p:cNvPr id="2698" name="Google Shape;2698;p104"/>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Four Column Slide</a:t>
            </a:r>
            <a:endParaRPr/>
          </a:p>
        </p:txBody>
      </p:sp>
      <p:sp>
        <p:nvSpPr>
          <p:cNvPr id="2699" name="Google Shape;2699;p104"/>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2700" name="Google Shape;2700;p104"/>
          <p:cNvSpPr txBox="1"/>
          <p:nvPr>
            <p:ph idx="1" type="body"/>
          </p:nvPr>
        </p:nvSpPr>
        <p:spPr>
          <a:xfrm>
            <a:off x="636756" y="1789470"/>
            <a:ext cx="2577596" cy="431762"/>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1600"/>
              <a:buNone/>
            </a:pPr>
            <a:r>
              <a:rPr lang="en-PH"/>
              <a:t>Chart Title</a:t>
            </a:r>
            <a:endParaRPr/>
          </a:p>
        </p:txBody>
      </p:sp>
      <p:sp>
        <p:nvSpPr>
          <p:cNvPr id="2701" name="Google Shape;2701;p104"/>
          <p:cNvSpPr txBox="1"/>
          <p:nvPr>
            <p:ph idx="2" type="body"/>
          </p:nvPr>
        </p:nvSpPr>
        <p:spPr>
          <a:xfrm>
            <a:off x="636592" y="2368800"/>
            <a:ext cx="2577596" cy="335861"/>
          </a:xfrm>
          <a:prstGeom prst="rect">
            <a:avLst/>
          </a:prstGeom>
          <a:noFill/>
          <a:ln>
            <a:noFill/>
          </a:ln>
        </p:spPr>
        <p:txBody>
          <a:bodyPr anchorCtr="0" anchor="t" bIns="0" lIns="0" spcFirstLastPara="1" rIns="0" wrap="square" tIns="0">
            <a:normAutofit fontScale="85000" lnSpcReduction="20000"/>
          </a:bodyPr>
          <a:lstStyle/>
          <a:p>
            <a:pPr indent="0" lvl="0" marL="0" rtl="0" algn="l">
              <a:lnSpc>
                <a:spcPct val="90000"/>
              </a:lnSpc>
              <a:spcBef>
                <a:spcPts val="0"/>
              </a:spcBef>
              <a:spcAft>
                <a:spcPts val="0"/>
              </a:spcAft>
              <a:buSzPct val="100000"/>
              <a:buNone/>
            </a:pPr>
            <a:r>
              <a:rPr lang="en-PH"/>
              <a:t>Lorem ipsum dolor sit amet, consectetur adipiscing elit. Curabitur purus dui, euismod quis placerat eget, </a:t>
            </a:r>
            <a:endParaRPr/>
          </a:p>
        </p:txBody>
      </p:sp>
      <p:graphicFrame>
        <p:nvGraphicFramePr>
          <p:cNvPr id="2702" name="Google Shape;2702;p104"/>
          <p:cNvGraphicFramePr/>
          <p:nvPr/>
        </p:nvGraphicFramePr>
        <p:xfrm>
          <a:off x="636588" y="2781300"/>
          <a:ext cx="2578100" cy="3009900"/>
        </p:xfrm>
        <a:graphic>
          <a:graphicData uri="http://schemas.openxmlformats.org/drawingml/2006/chart">
            <c:chart r:id="rId3"/>
          </a:graphicData>
        </a:graphic>
      </p:graphicFrame>
      <p:sp>
        <p:nvSpPr>
          <p:cNvPr id="2703" name="Google Shape;2703;p104"/>
          <p:cNvSpPr txBox="1"/>
          <p:nvPr>
            <p:ph idx="4" type="body"/>
          </p:nvPr>
        </p:nvSpPr>
        <p:spPr>
          <a:xfrm>
            <a:off x="3416398" y="1789470"/>
            <a:ext cx="2576856" cy="431762"/>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1600"/>
              <a:buNone/>
            </a:pPr>
            <a:r>
              <a:rPr lang="en-PH"/>
              <a:t>Chart Title</a:t>
            </a:r>
            <a:endParaRPr/>
          </a:p>
        </p:txBody>
      </p:sp>
      <p:sp>
        <p:nvSpPr>
          <p:cNvPr id="2704" name="Google Shape;2704;p104"/>
          <p:cNvSpPr txBox="1"/>
          <p:nvPr>
            <p:ph idx="5" type="body"/>
          </p:nvPr>
        </p:nvSpPr>
        <p:spPr>
          <a:xfrm>
            <a:off x="3417781" y="2368800"/>
            <a:ext cx="2576856" cy="335861"/>
          </a:xfrm>
          <a:prstGeom prst="rect">
            <a:avLst/>
          </a:prstGeom>
          <a:noFill/>
          <a:ln>
            <a:noFill/>
          </a:ln>
        </p:spPr>
        <p:txBody>
          <a:bodyPr anchorCtr="0" anchor="t" bIns="0" lIns="0" spcFirstLastPara="1" rIns="0" wrap="square" tIns="0">
            <a:normAutofit fontScale="85000" lnSpcReduction="20000"/>
          </a:bodyPr>
          <a:lstStyle/>
          <a:p>
            <a:pPr indent="0" lvl="0" marL="0" rtl="0" algn="l">
              <a:lnSpc>
                <a:spcPct val="90000"/>
              </a:lnSpc>
              <a:spcBef>
                <a:spcPts val="0"/>
              </a:spcBef>
              <a:spcAft>
                <a:spcPts val="0"/>
              </a:spcAft>
              <a:buSzPct val="100000"/>
              <a:buNone/>
            </a:pPr>
            <a:r>
              <a:rPr lang="en-PH"/>
              <a:t>Lorem ipsum dolor sit amet, consectetur adipiscing elit. Curabitur purus dui, euismod quis placerat eget,.</a:t>
            </a:r>
            <a:endParaRPr/>
          </a:p>
        </p:txBody>
      </p:sp>
      <p:graphicFrame>
        <p:nvGraphicFramePr>
          <p:cNvPr id="2705" name="Google Shape;2705;p104"/>
          <p:cNvGraphicFramePr/>
          <p:nvPr/>
        </p:nvGraphicFramePr>
        <p:xfrm>
          <a:off x="3417888" y="2781300"/>
          <a:ext cx="2576512" cy="3009900"/>
        </p:xfrm>
        <a:graphic>
          <a:graphicData uri="http://schemas.openxmlformats.org/drawingml/2006/chart">
            <c:chart r:id="rId4"/>
          </a:graphicData>
        </a:graphic>
      </p:graphicFrame>
      <p:sp>
        <p:nvSpPr>
          <p:cNvPr id="2706" name="Google Shape;2706;p104"/>
          <p:cNvSpPr txBox="1"/>
          <p:nvPr>
            <p:ph idx="7" type="body"/>
          </p:nvPr>
        </p:nvSpPr>
        <p:spPr>
          <a:xfrm>
            <a:off x="6195300" y="1789470"/>
            <a:ext cx="2577600" cy="431762"/>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1600"/>
              <a:buNone/>
            </a:pPr>
            <a:r>
              <a:rPr lang="en-PH"/>
              <a:t>Chart Title</a:t>
            </a:r>
            <a:endParaRPr/>
          </a:p>
        </p:txBody>
      </p:sp>
      <p:sp>
        <p:nvSpPr>
          <p:cNvPr id="2707" name="Google Shape;2707;p104"/>
          <p:cNvSpPr txBox="1"/>
          <p:nvPr>
            <p:ph idx="8" type="body"/>
          </p:nvPr>
        </p:nvSpPr>
        <p:spPr>
          <a:xfrm>
            <a:off x="6196214" y="2368800"/>
            <a:ext cx="2577600" cy="335861"/>
          </a:xfrm>
          <a:prstGeom prst="rect">
            <a:avLst/>
          </a:prstGeom>
          <a:noFill/>
          <a:ln>
            <a:noFill/>
          </a:ln>
        </p:spPr>
        <p:txBody>
          <a:bodyPr anchorCtr="0" anchor="t" bIns="0" lIns="0" spcFirstLastPara="1" rIns="0" wrap="square" tIns="0">
            <a:normAutofit fontScale="85000" lnSpcReduction="20000"/>
          </a:bodyPr>
          <a:lstStyle/>
          <a:p>
            <a:pPr indent="0" lvl="0" marL="0" rtl="0" algn="l">
              <a:lnSpc>
                <a:spcPct val="90000"/>
              </a:lnSpc>
              <a:spcBef>
                <a:spcPts val="0"/>
              </a:spcBef>
              <a:spcAft>
                <a:spcPts val="0"/>
              </a:spcAft>
              <a:buSzPct val="100000"/>
              <a:buNone/>
            </a:pPr>
            <a:r>
              <a:rPr lang="en-PH"/>
              <a:t>Lorem ipsum dolor sit amet, consectetur adipiscing elit. Curabitur purus dui, euismod quis placerat eget,.</a:t>
            </a:r>
            <a:endParaRPr/>
          </a:p>
        </p:txBody>
      </p:sp>
      <p:graphicFrame>
        <p:nvGraphicFramePr>
          <p:cNvPr id="2708" name="Google Shape;2708;p104"/>
          <p:cNvGraphicFramePr/>
          <p:nvPr/>
        </p:nvGraphicFramePr>
        <p:xfrm>
          <a:off x="6196013" y="2781300"/>
          <a:ext cx="2578100" cy="3009900"/>
        </p:xfrm>
        <a:graphic>
          <a:graphicData uri="http://schemas.openxmlformats.org/drawingml/2006/chart">
            <c:chart r:id="rId5"/>
          </a:graphicData>
        </a:graphic>
      </p:graphicFrame>
      <p:sp>
        <p:nvSpPr>
          <p:cNvPr id="2709" name="Google Shape;2709;p104"/>
          <p:cNvSpPr txBox="1"/>
          <p:nvPr>
            <p:ph idx="13" type="body"/>
          </p:nvPr>
        </p:nvSpPr>
        <p:spPr>
          <a:xfrm>
            <a:off x="8976642" y="1789470"/>
            <a:ext cx="2577600" cy="431762"/>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1600"/>
              <a:buNone/>
            </a:pPr>
            <a:r>
              <a:rPr lang="en-PH"/>
              <a:t>Chart Title</a:t>
            </a:r>
            <a:endParaRPr/>
          </a:p>
        </p:txBody>
      </p:sp>
      <p:sp>
        <p:nvSpPr>
          <p:cNvPr id="2710" name="Google Shape;2710;p104"/>
          <p:cNvSpPr txBox="1"/>
          <p:nvPr>
            <p:ph idx="14" type="body"/>
          </p:nvPr>
        </p:nvSpPr>
        <p:spPr>
          <a:xfrm>
            <a:off x="8976642" y="2368800"/>
            <a:ext cx="2577600" cy="335861"/>
          </a:xfrm>
          <a:prstGeom prst="rect">
            <a:avLst/>
          </a:prstGeom>
          <a:noFill/>
          <a:ln>
            <a:noFill/>
          </a:ln>
        </p:spPr>
        <p:txBody>
          <a:bodyPr anchorCtr="0" anchor="t" bIns="0" lIns="0" spcFirstLastPara="1" rIns="0" wrap="square" tIns="0">
            <a:normAutofit fontScale="85000" lnSpcReduction="20000"/>
          </a:bodyPr>
          <a:lstStyle/>
          <a:p>
            <a:pPr indent="0" lvl="0" marL="0" rtl="0" algn="l">
              <a:lnSpc>
                <a:spcPct val="90000"/>
              </a:lnSpc>
              <a:spcBef>
                <a:spcPts val="0"/>
              </a:spcBef>
              <a:spcAft>
                <a:spcPts val="0"/>
              </a:spcAft>
              <a:buSzPct val="100000"/>
              <a:buNone/>
            </a:pPr>
            <a:r>
              <a:rPr lang="en-PH"/>
              <a:t>Lorem ipsum dolor sit amet, consectetur adipiscing elit. Curabitur purus dui, euismod quis placerat eget,.</a:t>
            </a:r>
            <a:endParaRPr/>
          </a:p>
        </p:txBody>
      </p:sp>
      <p:pic>
        <p:nvPicPr>
          <p:cNvPr id="2711" name="Google Shape;2711;p104"/>
          <p:cNvPicPr preferRelativeResize="0"/>
          <p:nvPr/>
        </p:nvPicPr>
        <p:blipFill rotWithShape="1">
          <a:blip r:embed="rId6">
            <a:alphaModFix/>
          </a:blip>
          <a:srcRect b="0" l="0" r="0" t="0"/>
          <a:stretch/>
        </p:blipFill>
        <p:spPr>
          <a:xfrm>
            <a:off x="8977313" y="2781300"/>
            <a:ext cx="2576512" cy="3009900"/>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5" name="Shape 2715"/>
        <p:cNvGrpSpPr/>
        <p:nvPr/>
      </p:nvGrpSpPr>
      <p:grpSpPr>
        <a:xfrm>
          <a:off x="0" y="0"/>
          <a:ext cx="0" cy="0"/>
          <a:chOff x="0" y="0"/>
          <a:chExt cx="0" cy="0"/>
        </a:xfrm>
      </p:grpSpPr>
      <p:sp>
        <p:nvSpPr>
          <p:cNvPr id="2716" name="Google Shape;2716;p105"/>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Four Column Slide</a:t>
            </a:r>
            <a:endParaRPr/>
          </a:p>
        </p:txBody>
      </p:sp>
      <p:sp>
        <p:nvSpPr>
          <p:cNvPr id="2717" name="Google Shape;2717;p105"/>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2718" name="Google Shape;2718;p105"/>
          <p:cNvSpPr txBox="1"/>
          <p:nvPr>
            <p:ph idx="1" type="body"/>
          </p:nvPr>
        </p:nvSpPr>
        <p:spPr>
          <a:xfrm>
            <a:off x="636756" y="1789470"/>
            <a:ext cx="2577596" cy="431762"/>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1600"/>
              <a:buNone/>
            </a:pPr>
            <a:r>
              <a:rPr lang="en-PH"/>
              <a:t>Chart Title</a:t>
            </a:r>
            <a:endParaRPr/>
          </a:p>
        </p:txBody>
      </p:sp>
      <p:sp>
        <p:nvSpPr>
          <p:cNvPr id="2719" name="Google Shape;2719;p105"/>
          <p:cNvSpPr txBox="1"/>
          <p:nvPr>
            <p:ph idx="2" type="body"/>
          </p:nvPr>
        </p:nvSpPr>
        <p:spPr>
          <a:xfrm>
            <a:off x="636592" y="2368800"/>
            <a:ext cx="2577596" cy="335861"/>
          </a:xfrm>
          <a:prstGeom prst="rect">
            <a:avLst/>
          </a:prstGeom>
          <a:noFill/>
          <a:ln>
            <a:noFill/>
          </a:ln>
        </p:spPr>
        <p:txBody>
          <a:bodyPr anchorCtr="0" anchor="t" bIns="0" lIns="0" spcFirstLastPara="1" rIns="0" wrap="square" tIns="0">
            <a:normAutofit fontScale="85000" lnSpcReduction="20000"/>
          </a:bodyPr>
          <a:lstStyle/>
          <a:p>
            <a:pPr indent="0" lvl="0" marL="0" rtl="0" algn="l">
              <a:lnSpc>
                <a:spcPct val="90000"/>
              </a:lnSpc>
              <a:spcBef>
                <a:spcPts val="0"/>
              </a:spcBef>
              <a:spcAft>
                <a:spcPts val="0"/>
              </a:spcAft>
              <a:buSzPct val="100000"/>
              <a:buNone/>
            </a:pPr>
            <a:r>
              <a:rPr lang="en-PH"/>
              <a:t>Lorem ipsum dolor sit amet, consectetur adipiscing elit. Curabitur purus dui, euismod quis placerat eget, </a:t>
            </a:r>
            <a:endParaRPr/>
          </a:p>
        </p:txBody>
      </p:sp>
      <p:graphicFrame>
        <p:nvGraphicFramePr>
          <p:cNvPr id="2720" name="Google Shape;2720;p105"/>
          <p:cNvGraphicFramePr/>
          <p:nvPr/>
        </p:nvGraphicFramePr>
        <p:xfrm>
          <a:off x="636588" y="2781300"/>
          <a:ext cx="2578100" cy="3009900"/>
        </p:xfrm>
        <a:graphic>
          <a:graphicData uri="http://schemas.openxmlformats.org/drawingml/2006/chart">
            <c:chart r:id="rId3"/>
          </a:graphicData>
        </a:graphic>
      </p:graphicFrame>
      <p:sp>
        <p:nvSpPr>
          <p:cNvPr id="2721" name="Google Shape;2721;p105"/>
          <p:cNvSpPr txBox="1"/>
          <p:nvPr>
            <p:ph idx="4" type="body"/>
          </p:nvPr>
        </p:nvSpPr>
        <p:spPr>
          <a:xfrm>
            <a:off x="3416398" y="1789470"/>
            <a:ext cx="2576856" cy="431762"/>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1600"/>
              <a:buNone/>
            </a:pPr>
            <a:r>
              <a:rPr lang="en-PH"/>
              <a:t>Chart Title</a:t>
            </a:r>
            <a:endParaRPr/>
          </a:p>
        </p:txBody>
      </p:sp>
      <p:sp>
        <p:nvSpPr>
          <p:cNvPr id="2722" name="Google Shape;2722;p105"/>
          <p:cNvSpPr txBox="1"/>
          <p:nvPr>
            <p:ph idx="5" type="body"/>
          </p:nvPr>
        </p:nvSpPr>
        <p:spPr>
          <a:xfrm>
            <a:off x="3417781" y="2368800"/>
            <a:ext cx="2576856" cy="335861"/>
          </a:xfrm>
          <a:prstGeom prst="rect">
            <a:avLst/>
          </a:prstGeom>
          <a:noFill/>
          <a:ln>
            <a:noFill/>
          </a:ln>
        </p:spPr>
        <p:txBody>
          <a:bodyPr anchorCtr="0" anchor="t" bIns="0" lIns="0" spcFirstLastPara="1" rIns="0" wrap="square" tIns="0">
            <a:normAutofit fontScale="85000" lnSpcReduction="20000"/>
          </a:bodyPr>
          <a:lstStyle/>
          <a:p>
            <a:pPr indent="0" lvl="0" marL="0" rtl="0" algn="l">
              <a:lnSpc>
                <a:spcPct val="90000"/>
              </a:lnSpc>
              <a:spcBef>
                <a:spcPts val="0"/>
              </a:spcBef>
              <a:spcAft>
                <a:spcPts val="0"/>
              </a:spcAft>
              <a:buSzPct val="100000"/>
              <a:buNone/>
            </a:pPr>
            <a:r>
              <a:rPr lang="en-PH"/>
              <a:t>Lorem ipsum dolor sit amet, consectetur adipiscing elit. Curabitur purus dui, euismod quis placerat eget,.</a:t>
            </a:r>
            <a:endParaRPr/>
          </a:p>
        </p:txBody>
      </p:sp>
      <p:graphicFrame>
        <p:nvGraphicFramePr>
          <p:cNvPr id="2723" name="Google Shape;2723;p105"/>
          <p:cNvGraphicFramePr/>
          <p:nvPr/>
        </p:nvGraphicFramePr>
        <p:xfrm>
          <a:off x="3417888" y="2781300"/>
          <a:ext cx="2576512" cy="3009900"/>
        </p:xfrm>
        <a:graphic>
          <a:graphicData uri="http://schemas.openxmlformats.org/drawingml/2006/chart">
            <c:chart r:id="rId4"/>
          </a:graphicData>
        </a:graphic>
      </p:graphicFrame>
      <p:sp>
        <p:nvSpPr>
          <p:cNvPr id="2724" name="Google Shape;2724;p105"/>
          <p:cNvSpPr txBox="1"/>
          <p:nvPr>
            <p:ph idx="7" type="body"/>
          </p:nvPr>
        </p:nvSpPr>
        <p:spPr>
          <a:xfrm>
            <a:off x="6195300" y="1789470"/>
            <a:ext cx="2577600" cy="431762"/>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1600"/>
              <a:buNone/>
            </a:pPr>
            <a:r>
              <a:rPr lang="en-PH"/>
              <a:t>Chart Title</a:t>
            </a:r>
            <a:endParaRPr/>
          </a:p>
        </p:txBody>
      </p:sp>
      <p:sp>
        <p:nvSpPr>
          <p:cNvPr id="2725" name="Google Shape;2725;p105"/>
          <p:cNvSpPr txBox="1"/>
          <p:nvPr>
            <p:ph idx="8" type="body"/>
          </p:nvPr>
        </p:nvSpPr>
        <p:spPr>
          <a:xfrm>
            <a:off x="6196214" y="2368800"/>
            <a:ext cx="2577600" cy="335861"/>
          </a:xfrm>
          <a:prstGeom prst="rect">
            <a:avLst/>
          </a:prstGeom>
          <a:noFill/>
          <a:ln>
            <a:noFill/>
          </a:ln>
        </p:spPr>
        <p:txBody>
          <a:bodyPr anchorCtr="0" anchor="t" bIns="0" lIns="0" spcFirstLastPara="1" rIns="0" wrap="square" tIns="0">
            <a:normAutofit fontScale="85000" lnSpcReduction="20000"/>
          </a:bodyPr>
          <a:lstStyle/>
          <a:p>
            <a:pPr indent="0" lvl="0" marL="0" rtl="0" algn="l">
              <a:lnSpc>
                <a:spcPct val="90000"/>
              </a:lnSpc>
              <a:spcBef>
                <a:spcPts val="0"/>
              </a:spcBef>
              <a:spcAft>
                <a:spcPts val="0"/>
              </a:spcAft>
              <a:buSzPct val="100000"/>
              <a:buNone/>
            </a:pPr>
            <a:r>
              <a:rPr lang="en-PH"/>
              <a:t>Lorem ipsum dolor sit amet, consectetur adipiscing elit. Curabitur purus dui, euismod quis placerat eget,.</a:t>
            </a:r>
            <a:endParaRPr/>
          </a:p>
        </p:txBody>
      </p:sp>
      <p:graphicFrame>
        <p:nvGraphicFramePr>
          <p:cNvPr id="2726" name="Google Shape;2726;p105"/>
          <p:cNvGraphicFramePr/>
          <p:nvPr/>
        </p:nvGraphicFramePr>
        <p:xfrm>
          <a:off x="6196013" y="2781300"/>
          <a:ext cx="2578100" cy="3009900"/>
        </p:xfrm>
        <a:graphic>
          <a:graphicData uri="http://schemas.openxmlformats.org/drawingml/2006/chart">
            <c:chart r:id="rId5"/>
          </a:graphicData>
        </a:graphic>
      </p:graphicFrame>
      <p:sp>
        <p:nvSpPr>
          <p:cNvPr id="2727" name="Google Shape;2727;p105"/>
          <p:cNvSpPr txBox="1"/>
          <p:nvPr>
            <p:ph idx="13" type="body"/>
          </p:nvPr>
        </p:nvSpPr>
        <p:spPr>
          <a:xfrm>
            <a:off x="8976642" y="1789470"/>
            <a:ext cx="2577600" cy="431762"/>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1600"/>
              <a:buNone/>
            </a:pPr>
            <a:r>
              <a:rPr lang="en-PH"/>
              <a:t>Chart Title</a:t>
            </a:r>
            <a:endParaRPr/>
          </a:p>
        </p:txBody>
      </p:sp>
      <p:sp>
        <p:nvSpPr>
          <p:cNvPr id="2728" name="Google Shape;2728;p105"/>
          <p:cNvSpPr txBox="1"/>
          <p:nvPr>
            <p:ph idx="14" type="body"/>
          </p:nvPr>
        </p:nvSpPr>
        <p:spPr>
          <a:xfrm>
            <a:off x="8976642" y="2368800"/>
            <a:ext cx="2577600" cy="335861"/>
          </a:xfrm>
          <a:prstGeom prst="rect">
            <a:avLst/>
          </a:prstGeom>
          <a:noFill/>
          <a:ln>
            <a:noFill/>
          </a:ln>
        </p:spPr>
        <p:txBody>
          <a:bodyPr anchorCtr="0" anchor="t" bIns="0" lIns="0" spcFirstLastPara="1" rIns="0" wrap="square" tIns="0">
            <a:normAutofit fontScale="85000" lnSpcReduction="20000"/>
          </a:bodyPr>
          <a:lstStyle/>
          <a:p>
            <a:pPr indent="0" lvl="0" marL="0" rtl="0" algn="l">
              <a:lnSpc>
                <a:spcPct val="90000"/>
              </a:lnSpc>
              <a:spcBef>
                <a:spcPts val="0"/>
              </a:spcBef>
              <a:spcAft>
                <a:spcPts val="0"/>
              </a:spcAft>
              <a:buSzPct val="100000"/>
              <a:buNone/>
            </a:pPr>
            <a:r>
              <a:rPr lang="en-PH"/>
              <a:t>Lorem ipsum dolor sit amet, consectetur adipiscing elit. Curabitur purus dui, euismod quis placerat eget,.</a:t>
            </a:r>
            <a:endParaRPr/>
          </a:p>
        </p:txBody>
      </p:sp>
      <p:graphicFrame>
        <p:nvGraphicFramePr>
          <p:cNvPr id="2729" name="Google Shape;2729;p105"/>
          <p:cNvGraphicFramePr/>
          <p:nvPr/>
        </p:nvGraphicFramePr>
        <p:xfrm>
          <a:off x="8977313" y="2781300"/>
          <a:ext cx="2576512" cy="3009900"/>
        </p:xfrm>
        <a:graphic>
          <a:graphicData uri="http://schemas.openxmlformats.org/drawingml/2006/chart">
            <c:chart r:id="rId6"/>
          </a:graphicData>
        </a:graphic>
      </p:graphicFrame>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3" name="Shape 2733"/>
        <p:cNvGrpSpPr/>
        <p:nvPr/>
      </p:nvGrpSpPr>
      <p:grpSpPr>
        <a:xfrm>
          <a:off x="0" y="0"/>
          <a:ext cx="0" cy="0"/>
          <a:chOff x="0" y="0"/>
          <a:chExt cx="0" cy="0"/>
        </a:xfrm>
      </p:grpSpPr>
      <p:sp>
        <p:nvSpPr>
          <p:cNvPr id="2734" name="Google Shape;2734;p106"/>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Four Column Slide</a:t>
            </a:r>
            <a:endParaRPr/>
          </a:p>
        </p:txBody>
      </p:sp>
      <p:sp>
        <p:nvSpPr>
          <p:cNvPr id="2735" name="Google Shape;2735;p106"/>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2736" name="Google Shape;2736;p106"/>
          <p:cNvSpPr txBox="1"/>
          <p:nvPr>
            <p:ph idx="1" type="body"/>
          </p:nvPr>
        </p:nvSpPr>
        <p:spPr>
          <a:xfrm>
            <a:off x="636756" y="1789470"/>
            <a:ext cx="2577596" cy="431762"/>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1600"/>
              <a:buNone/>
            </a:pPr>
            <a:r>
              <a:rPr lang="en-PH"/>
              <a:t>Chart Title</a:t>
            </a:r>
            <a:endParaRPr/>
          </a:p>
        </p:txBody>
      </p:sp>
      <p:sp>
        <p:nvSpPr>
          <p:cNvPr id="2737" name="Google Shape;2737;p106"/>
          <p:cNvSpPr txBox="1"/>
          <p:nvPr>
            <p:ph idx="2" type="body"/>
          </p:nvPr>
        </p:nvSpPr>
        <p:spPr>
          <a:xfrm>
            <a:off x="636592" y="2368800"/>
            <a:ext cx="2577596" cy="335861"/>
          </a:xfrm>
          <a:prstGeom prst="rect">
            <a:avLst/>
          </a:prstGeom>
          <a:noFill/>
          <a:ln>
            <a:noFill/>
          </a:ln>
        </p:spPr>
        <p:txBody>
          <a:bodyPr anchorCtr="0" anchor="t" bIns="0" lIns="0" spcFirstLastPara="1" rIns="0" wrap="square" tIns="0">
            <a:normAutofit fontScale="85000" lnSpcReduction="20000"/>
          </a:bodyPr>
          <a:lstStyle/>
          <a:p>
            <a:pPr indent="0" lvl="0" marL="0" rtl="0" algn="l">
              <a:lnSpc>
                <a:spcPct val="90000"/>
              </a:lnSpc>
              <a:spcBef>
                <a:spcPts val="0"/>
              </a:spcBef>
              <a:spcAft>
                <a:spcPts val="0"/>
              </a:spcAft>
              <a:buSzPct val="100000"/>
              <a:buNone/>
            </a:pPr>
            <a:r>
              <a:rPr lang="en-PH"/>
              <a:t>Lorem ipsum dolor sit amet, consectetur adipiscing elit. Curabitur purus dui, euismod quis placerat eget, </a:t>
            </a:r>
            <a:endParaRPr/>
          </a:p>
        </p:txBody>
      </p:sp>
      <p:graphicFrame>
        <p:nvGraphicFramePr>
          <p:cNvPr id="2738" name="Google Shape;2738;p106"/>
          <p:cNvGraphicFramePr/>
          <p:nvPr/>
        </p:nvGraphicFramePr>
        <p:xfrm>
          <a:off x="636588" y="2781300"/>
          <a:ext cx="2578100" cy="3009900"/>
        </p:xfrm>
        <a:graphic>
          <a:graphicData uri="http://schemas.openxmlformats.org/drawingml/2006/chart">
            <c:chart r:id="rId3"/>
          </a:graphicData>
        </a:graphic>
      </p:graphicFrame>
      <p:sp>
        <p:nvSpPr>
          <p:cNvPr id="2739" name="Google Shape;2739;p106"/>
          <p:cNvSpPr txBox="1"/>
          <p:nvPr>
            <p:ph idx="4" type="body"/>
          </p:nvPr>
        </p:nvSpPr>
        <p:spPr>
          <a:xfrm>
            <a:off x="3416398" y="1789470"/>
            <a:ext cx="2576856" cy="431762"/>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1600"/>
              <a:buNone/>
            </a:pPr>
            <a:r>
              <a:rPr lang="en-PH"/>
              <a:t>Chart Title</a:t>
            </a:r>
            <a:endParaRPr/>
          </a:p>
        </p:txBody>
      </p:sp>
      <p:sp>
        <p:nvSpPr>
          <p:cNvPr id="2740" name="Google Shape;2740;p106"/>
          <p:cNvSpPr txBox="1"/>
          <p:nvPr>
            <p:ph idx="5" type="body"/>
          </p:nvPr>
        </p:nvSpPr>
        <p:spPr>
          <a:xfrm>
            <a:off x="3417781" y="2368800"/>
            <a:ext cx="2576856" cy="335861"/>
          </a:xfrm>
          <a:prstGeom prst="rect">
            <a:avLst/>
          </a:prstGeom>
          <a:noFill/>
          <a:ln>
            <a:noFill/>
          </a:ln>
        </p:spPr>
        <p:txBody>
          <a:bodyPr anchorCtr="0" anchor="t" bIns="0" lIns="0" spcFirstLastPara="1" rIns="0" wrap="square" tIns="0">
            <a:normAutofit fontScale="85000" lnSpcReduction="20000"/>
          </a:bodyPr>
          <a:lstStyle/>
          <a:p>
            <a:pPr indent="0" lvl="0" marL="0" rtl="0" algn="l">
              <a:lnSpc>
                <a:spcPct val="90000"/>
              </a:lnSpc>
              <a:spcBef>
                <a:spcPts val="0"/>
              </a:spcBef>
              <a:spcAft>
                <a:spcPts val="0"/>
              </a:spcAft>
              <a:buSzPct val="100000"/>
              <a:buNone/>
            </a:pPr>
            <a:r>
              <a:rPr lang="en-PH"/>
              <a:t>Lorem ipsum dolor sit amet, consectetur adipiscing elit. Curabitur purus dui, euismod quis placerat eget,.</a:t>
            </a:r>
            <a:endParaRPr/>
          </a:p>
        </p:txBody>
      </p:sp>
      <p:graphicFrame>
        <p:nvGraphicFramePr>
          <p:cNvPr id="2741" name="Google Shape;2741;p106"/>
          <p:cNvGraphicFramePr/>
          <p:nvPr/>
        </p:nvGraphicFramePr>
        <p:xfrm>
          <a:off x="3417888" y="2781300"/>
          <a:ext cx="2576512" cy="3009900"/>
        </p:xfrm>
        <a:graphic>
          <a:graphicData uri="http://schemas.openxmlformats.org/drawingml/2006/chart">
            <c:chart r:id="rId4"/>
          </a:graphicData>
        </a:graphic>
      </p:graphicFrame>
      <p:sp>
        <p:nvSpPr>
          <p:cNvPr id="2742" name="Google Shape;2742;p106"/>
          <p:cNvSpPr txBox="1"/>
          <p:nvPr>
            <p:ph idx="7" type="body"/>
          </p:nvPr>
        </p:nvSpPr>
        <p:spPr>
          <a:xfrm>
            <a:off x="6195300" y="1789470"/>
            <a:ext cx="2577600" cy="431762"/>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1600"/>
              <a:buNone/>
            </a:pPr>
            <a:r>
              <a:rPr lang="en-PH"/>
              <a:t>Chart Title</a:t>
            </a:r>
            <a:endParaRPr/>
          </a:p>
        </p:txBody>
      </p:sp>
      <p:sp>
        <p:nvSpPr>
          <p:cNvPr id="2743" name="Google Shape;2743;p106"/>
          <p:cNvSpPr txBox="1"/>
          <p:nvPr>
            <p:ph idx="8" type="body"/>
          </p:nvPr>
        </p:nvSpPr>
        <p:spPr>
          <a:xfrm>
            <a:off x="6196214" y="2368800"/>
            <a:ext cx="2577600" cy="335861"/>
          </a:xfrm>
          <a:prstGeom prst="rect">
            <a:avLst/>
          </a:prstGeom>
          <a:noFill/>
          <a:ln>
            <a:noFill/>
          </a:ln>
        </p:spPr>
        <p:txBody>
          <a:bodyPr anchorCtr="0" anchor="t" bIns="0" lIns="0" spcFirstLastPara="1" rIns="0" wrap="square" tIns="0">
            <a:normAutofit fontScale="85000" lnSpcReduction="20000"/>
          </a:bodyPr>
          <a:lstStyle/>
          <a:p>
            <a:pPr indent="0" lvl="0" marL="0" rtl="0" algn="l">
              <a:lnSpc>
                <a:spcPct val="90000"/>
              </a:lnSpc>
              <a:spcBef>
                <a:spcPts val="0"/>
              </a:spcBef>
              <a:spcAft>
                <a:spcPts val="0"/>
              </a:spcAft>
              <a:buSzPct val="100000"/>
              <a:buNone/>
            </a:pPr>
            <a:r>
              <a:rPr lang="en-PH"/>
              <a:t>Lorem ipsum dolor sit amet, consectetur adipiscing elit. Curabitur purus dui, euismod quis placerat eget,.</a:t>
            </a:r>
            <a:endParaRPr/>
          </a:p>
        </p:txBody>
      </p:sp>
      <p:graphicFrame>
        <p:nvGraphicFramePr>
          <p:cNvPr id="2744" name="Google Shape;2744;p106"/>
          <p:cNvGraphicFramePr/>
          <p:nvPr/>
        </p:nvGraphicFramePr>
        <p:xfrm>
          <a:off x="6196013" y="2781300"/>
          <a:ext cx="2578100" cy="3009900"/>
        </p:xfrm>
        <a:graphic>
          <a:graphicData uri="http://schemas.openxmlformats.org/drawingml/2006/chart">
            <c:chart r:id="rId5"/>
          </a:graphicData>
        </a:graphic>
      </p:graphicFrame>
      <p:sp>
        <p:nvSpPr>
          <p:cNvPr id="2745" name="Google Shape;2745;p106"/>
          <p:cNvSpPr txBox="1"/>
          <p:nvPr>
            <p:ph idx="13" type="body"/>
          </p:nvPr>
        </p:nvSpPr>
        <p:spPr>
          <a:xfrm>
            <a:off x="8976642" y="1789470"/>
            <a:ext cx="2577600" cy="431762"/>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1600"/>
              <a:buNone/>
            </a:pPr>
            <a:r>
              <a:rPr lang="en-PH"/>
              <a:t>Chart Title</a:t>
            </a:r>
            <a:endParaRPr/>
          </a:p>
        </p:txBody>
      </p:sp>
      <p:sp>
        <p:nvSpPr>
          <p:cNvPr id="2746" name="Google Shape;2746;p106"/>
          <p:cNvSpPr txBox="1"/>
          <p:nvPr>
            <p:ph idx="14" type="body"/>
          </p:nvPr>
        </p:nvSpPr>
        <p:spPr>
          <a:xfrm>
            <a:off x="8976642" y="2368800"/>
            <a:ext cx="2577600" cy="335861"/>
          </a:xfrm>
          <a:prstGeom prst="rect">
            <a:avLst/>
          </a:prstGeom>
          <a:noFill/>
          <a:ln>
            <a:noFill/>
          </a:ln>
        </p:spPr>
        <p:txBody>
          <a:bodyPr anchorCtr="0" anchor="t" bIns="0" lIns="0" spcFirstLastPara="1" rIns="0" wrap="square" tIns="0">
            <a:normAutofit fontScale="85000" lnSpcReduction="20000"/>
          </a:bodyPr>
          <a:lstStyle/>
          <a:p>
            <a:pPr indent="0" lvl="0" marL="0" rtl="0" algn="l">
              <a:lnSpc>
                <a:spcPct val="90000"/>
              </a:lnSpc>
              <a:spcBef>
                <a:spcPts val="0"/>
              </a:spcBef>
              <a:spcAft>
                <a:spcPts val="0"/>
              </a:spcAft>
              <a:buSzPct val="100000"/>
              <a:buNone/>
            </a:pPr>
            <a:r>
              <a:rPr lang="en-PH"/>
              <a:t>Lorem ipsum dolor sit amet, consectetur adipiscing elit. Curabitur purus dui, euismod quis placerat eget,.</a:t>
            </a:r>
            <a:endParaRPr/>
          </a:p>
        </p:txBody>
      </p:sp>
      <p:graphicFrame>
        <p:nvGraphicFramePr>
          <p:cNvPr id="2747" name="Google Shape;2747;p106"/>
          <p:cNvGraphicFramePr/>
          <p:nvPr/>
        </p:nvGraphicFramePr>
        <p:xfrm>
          <a:off x="8977313" y="2781300"/>
          <a:ext cx="2576512" cy="3009900"/>
        </p:xfrm>
        <a:graphic>
          <a:graphicData uri="http://schemas.openxmlformats.org/drawingml/2006/chart">
            <c:chart r:id="rId6"/>
          </a:graphicData>
        </a:graphic>
      </p:graphicFrame>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1" name="Shape 2751"/>
        <p:cNvGrpSpPr/>
        <p:nvPr/>
      </p:nvGrpSpPr>
      <p:grpSpPr>
        <a:xfrm>
          <a:off x="0" y="0"/>
          <a:ext cx="0" cy="0"/>
          <a:chOff x="0" y="0"/>
          <a:chExt cx="0" cy="0"/>
        </a:xfrm>
      </p:grpSpPr>
      <p:sp>
        <p:nvSpPr>
          <p:cNvPr id="2752" name="Google Shape;2752;p107"/>
          <p:cNvSpPr txBox="1"/>
          <p:nvPr>
            <p:ph type="ctrTitle"/>
          </p:nvPr>
        </p:nvSpPr>
        <p:spPr>
          <a:xfrm>
            <a:off x="1118455" y="2072643"/>
            <a:ext cx="9976265" cy="2682596"/>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4800"/>
              <a:buFont typeface="Montserrat"/>
              <a:buNone/>
            </a:pPr>
            <a:r>
              <a:rPr lang="en-PH"/>
              <a:t>One Column Chart + Details</a:t>
            </a:r>
            <a:endParaRPr/>
          </a:p>
        </p:txBody>
      </p:sp>
      <p:sp>
        <p:nvSpPr>
          <p:cNvPr id="2753" name="Google Shape;2753;p107"/>
          <p:cNvSpPr txBox="1"/>
          <p:nvPr>
            <p:ph idx="1" type="subTitle"/>
          </p:nvPr>
        </p:nvSpPr>
        <p:spPr>
          <a:xfrm>
            <a:off x="1118455" y="5048608"/>
            <a:ext cx="9976264" cy="804192"/>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2400"/>
              <a:buNone/>
            </a:pPr>
            <a:r>
              <a:t/>
            </a:r>
            <a:endParaRPr/>
          </a:p>
        </p:txBody>
      </p:sp>
      <p:sp>
        <p:nvSpPr>
          <p:cNvPr id="2754" name="Google Shape;2754;p107"/>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8" name="Shape 2758"/>
        <p:cNvGrpSpPr/>
        <p:nvPr/>
      </p:nvGrpSpPr>
      <p:grpSpPr>
        <a:xfrm>
          <a:off x="0" y="0"/>
          <a:ext cx="0" cy="0"/>
          <a:chOff x="0" y="0"/>
          <a:chExt cx="0" cy="0"/>
        </a:xfrm>
      </p:grpSpPr>
      <p:sp>
        <p:nvSpPr>
          <p:cNvPr id="2759" name="Google Shape;2759;p108"/>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One Column Chart</a:t>
            </a:r>
            <a:endParaRPr/>
          </a:p>
        </p:txBody>
      </p:sp>
      <p:sp>
        <p:nvSpPr>
          <p:cNvPr id="2760" name="Google Shape;2760;p108"/>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2761" name="Google Shape;2761;p108"/>
          <p:cNvSpPr txBox="1"/>
          <p:nvPr>
            <p:ph idx="1" type="body"/>
          </p:nvPr>
        </p:nvSpPr>
        <p:spPr>
          <a:xfrm>
            <a:off x="636755" y="1789470"/>
            <a:ext cx="10918637" cy="431762"/>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Chart Title</a:t>
            </a:r>
            <a:endParaRPr/>
          </a:p>
        </p:txBody>
      </p:sp>
      <p:sp>
        <p:nvSpPr>
          <p:cNvPr id="2762" name="Google Shape;2762;p108"/>
          <p:cNvSpPr txBox="1"/>
          <p:nvPr>
            <p:ph idx="2" type="body"/>
          </p:nvPr>
        </p:nvSpPr>
        <p:spPr>
          <a:xfrm>
            <a:off x="636592" y="4590258"/>
            <a:ext cx="10918800" cy="1210773"/>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400"/>
              <a:buNone/>
            </a:pPr>
            <a:r>
              <a:rPr lang="en-PH" sz="1400"/>
              <a:t>Lorem ipsum dolor sit amet, consectetur adipiscing elit. Curabitur purus dui, euismod quis placerat eget, venenatis nec nibh. Mauris sit amet mollis enim. Donec cursus sagittis bibendum. Aenean a elit justo. Vivamus laoreet, lorem id iaculis mattis, neque diam blandit nulla, et rhoncus diam augue placerat elit. Nullam vitae tincidunt libero.  Sed id arcu. Lorem ipsum dolor sit amet, consectetur adipiscing elit. Curabitur purus dui, euismod quis placerat eget, venenatis nec nibh. Mauris sit amet mollis enim. Donec cursus sagittis bibendum. Aenean a elit justo. Vivamus laoreet, lorem id iaculis mattis, neque diam blandit nulla, et rhoncus diam augue placerat elit. Nullam vitae tincidunt libero.  Sed id arcu</a:t>
            </a:r>
            <a:endParaRPr/>
          </a:p>
        </p:txBody>
      </p:sp>
      <p:graphicFrame>
        <p:nvGraphicFramePr>
          <p:cNvPr id="2763" name="Google Shape;2763;p108"/>
          <p:cNvGraphicFramePr/>
          <p:nvPr/>
        </p:nvGraphicFramePr>
        <p:xfrm>
          <a:off x="636588" y="2409825"/>
          <a:ext cx="10918825" cy="2046288"/>
        </p:xfrm>
        <a:graphic>
          <a:graphicData uri="http://schemas.openxmlformats.org/drawingml/2006/chart">
            <c:chart r:id="rId3"/>
          </a:graphicData>
        </a:graphic>
      </p:graphicFrame>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7" name="Shape 2767"/>
        <p:cNvGrpSpPr/>
        <p:nvPr/>
      </p:nvGrpSpPr>
      <p:grpSpPr>
        <a:xfrm>
          <a:off x="0" y="0"/>
          <a:ext cx="0" cy="0"/>
          <a:chOff x="0" y="0"/>
          <a:chExt cx="0" cy="0"/>
        </a:xfrm>
      </p:grpSpPr>
      <p:sp>
        <p:nvSpPr>
          <p:cNvPr id="2768" name="Google Shape;2768;p109"/>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One Column Chart</a:t>
            </a:r>
            <a:endParaRPr/>
          </a:p>
        </p:txBody>
      </p:sp>
      <p:sp>
        <p:nvSpPr>
          <p:cNvPr id="2769" name="Google Shape;2769;p109"/>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2770" name="Google Shape;2770;p109"/>
          <p:cNvSpPr txBox="1"/>
          <p:nvPr>
            <p:ph idx="1" type="body"/>
          </p:nvPr>
        </p:nvSpPr>
        <p:spPr>
          <a:xfrm>
            <a:off x="636755" y="1789470"/>
            <a:ext cx="10918637" cy="431762"/>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Chart Title</a:t>
            </a:r>
            <a:endParaRPr/>
          </a:p>
        </p:txBody>
      </p:sp>
      <p:sp>
        <p:nvSpPr>
          <p:cNvPr id="2771" name="Google Shape;2771;p109"/>
          <p:cNvSpPr txBox="1"/>
          <p:nvPr>
            <p:ph idx="2" type="body"/>
          </p:nvPr>
        </p:nvSpPr>
        <p:spPr>
          <a:xfrm>
            <a:off x="636592" y="4590258"/>
            <a:ext cx="10918800" cy="1210773"/>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400"/>
              <a:buNone/>
            </a:pPr>
            <a:r>
              <a:rPr lang="en-PH" sz="1400"/>
              <a:t>Lorem ipsum dolor sit amet, consectetur adipiscing elit. Curabitur purus dui, euismod quis placerat eget, venenatis nec nibh. Mauris sit amet mollis enim. Donec cursus sagittis bibendum. Aenean a elit justo. Vivamus laoreet, lorem id iaculis mattis, neque diam blandit nulla, et rhoncus diam augue placerat elit. Nullam vitae tincidunt libero.  Sed id arcu. Lorem ipsum dolor sit amet, consectetur adipiscing elit. Curabitur purus dui, euismod quis placerat eget, venenatis nec nibh. Mauris sit amet mollis enim. Donec cursus sagittis bibendum. Aenean a elit justo. Vivamus laoreet, lorem id iaculis mattis, neque diam blandit nulla, et rhoncus diam augue placerat elit. Nullam vitae tincidunt libero.  Sed id arcu</a:t>
            </a:r>
            <a:endParaRPr/>
          </a:p>
        </p:txBody>
      </p:sp>
      <p:graphicFrame>
        <p:nvGraphicFramePr>
          <p:cNvPr id="2772" name="Google Shape;2772;p109"/>
          <p:cNvGraphicFramePr/>
          <p:nvPr/>
        </p:nvGraphicFramePr>
        <p:xfrm>
          <a:off x="636588" y="2409825"/>
          <a:ext cx="10918825" cy="2046288"/>
        </p:xfrm>
        <a:graphic>
          <a:graphicData uri="http://schemas.openxmlformats.org/drawingml/2006/chart">
            <c:chart r:id="rId3"/>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8" name="Shape 1508"/>
        <p:cNvGrpSpPr/>
        <p:nvPr/>
      </p:nvGrpSpPr>
      <p:grpSpPr>
        <a:xfrm>
          <a:off x="0" y="0"/>
          <a:ext cx="0" cy="0"/>
          <a:chOff x="0" y="0"/>
          <a:chExt cx="0" cy="0"/>
        </a:xfrm>
      </p:grpSpPr>
      <p:sp>
        <p:nvSpPr>
          <p:cNvPr id="1509" name="Google Shape;1509;p11"/>
          <p:cNvSpPr txBox="1"/>
          <p:nvPr>
            <p:ph type="ctrTitle"/>
          </p:nvPr>
        </p:nvSpPr>
        <p:spPr>
          <a:xfrm>
            <a:off x="1118455" y="2072643"/>
            <a:ext cx="9976265" cy="2682596"/>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4800"/>
              <a:buFont typeface="Montserrat"/>
              <a:buNone/>
            </a:pPr>
            <a:r>
              <a:rPr lang="en-PH"/>
              <a:t>Column Slides</a:t>
            </a:r>
            <a:endParaRPr/>
          </a:p>
        </p:txBody>
      </p:sp>
      <p:sp>
        <p:nvSpPr>
          <p:cNvPr id="1510" name="Google Shape;1510;p11"/>
          <p:cNvSpPr txBox="1"/>
          <p:nvPr>
            <p:ph idx="1" type="subTitle"/>
          </p:nvPr>
        </p:nvSpPr>
        <p:spPr>
          <a:xfrm>
            <a:off x="1118455" y="5048608"/>
            <a:ext cx="9976264" cy="804192"/>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2400"/>
              <a:buNone/>
            </a:pPr>
            <a:r>
              <a:rPr lang="en-PH"/>
              <a:t>Organize content into vertical sections so information is easier to compare and understand quickly.</a:t>
            </a:r>
            <a:endParaRPr/>
          </a:p>
        </p:txBody>
      </p:sp>
      <p:sp>
        <p:nvSpPr>
          <p:cNvPr id="1511" name="Google Shape;1511;p11"/>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6" name="Shape 2776"/>
        <p:cNvGrpSpPr/>
        <p:nvPr/>
      </p:nvGrpSpPr>
      <p:grpSpPr>
        <a:xfrm>
          <a:off x="0" y="0"/>
          <a:ext cx="0" cy="0"/>
          <a:chOff x="0" y="0"/>
          <a:chExt cx="0" cy="0"/>
        </a:xfrm>
      </p:grpSpPr>
      <p:sp>
        <p:nvSpPr>
          <p:cNvPr id="2777" name="Google Shape;2777;p110"/>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One Column Chart</a:t>
            </a:r>
            <a:endParaRPr/>
          </a:p>
        </p:txBody>
      </p:sp>
      <p:sp>
        <p:nvSpPr>
          <p:cNvPr id="2778" name="Google Shape;2778;p110"/>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2779" name="Google Shape;2779;p110"/>
          <p:cNvSpPr txBox="1"/>
          <p:nvPr>
            <p:ph idx="1" type="body"/>
          </p:nvPr>
        </p:nvSpPr>
        <p:spPr>
          <a:xfrm>
            <a:off x="636755" y="1789470"/>
            <a:ext cx="10918637" cy="431762"/>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Chart Title</a:t>
            </a:r>
            <a:endParaRPr/>
          </a:p>
        </p:txBody>
      </p:sp>
      <p:sp>
        <p:nvSpPr>
          <p:cNvPr id="2780" name="Google Shape;2780;p110"/>
          <p:cNvSpPr txBox="1"/>
          <p:nvPr>
            <p:ph idx="2" type="body"/>
          </p:nvPr>
        </p:nvSpPr>
        <p:spPr>
          <a:xfrm>
            <a:off x="636592" y="4590258"/>
            <a:ext cx="10918800" cy="1210773"/>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400"/>
              <a:buNone/>
            </a:pPr>
            <a:r>
              <a:rPr lang="en-PH" sz="1400"/>
              <a:t>Lorem ipsum dolor sit amet, consectetur adipiscing elit. Curabitur purus dui, euismod quis placerat eget, venenatis nec nibh. Mauris sit amet mollis enim. Donec cursus sagittis bibendum. Aenean a elit justo. Vivamus laoreet, lorem id iaculis mattis, neque diam blandit nulla, et rhoncus diam augue placerat elit. Nullam vitae tincidunt libero.  Sed id arcu. Lorem ipsum dolor sit amet, consectetur adipiscing elit. Curabitur purus dui, euismod quis placerat eget, venenatis nec nibh. Mauris sit amet mollis enim. Donec cursus sagittis bibendum. Aenean a elit justo. Vivamus laoreet, lorem id iaculis mattis, neque diam blandit nulla, et rhoncus diam augue placerat elit. Nullam vitae tincidunt libero.  Sed id arcu</a:t>
            </a:r>
            <a:endParaRPr/>
          </a:p>
        </p:txBody>
      </p:sp>
      <p:graphicFrame>
        <p:nvGraphicFramePr>
          <p:cNvPr id="2781" name="Google Shape;2781;p110"/>
          <p:cNvGraphicFramePr/>
          <p:nvPr/>
        </p:nvGraphicFramePr>
        <p:xfrm>
          <a:off x="636588" y="2409825"/>
          <a:ext cx="10918825" cy="2046288"/>
        </p:xfrm>
        <a:graphic>
          <a:graphicData uri="http://schemas.openxmlformats.org/drawingml/2006/chart">
            <c:chart r:id="rId3"/>
          </a:graphicData>
        </a:graphic>
      </p:graphicFrame>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5" name="Shape 2785"/>
        <p:cNvGrpSpPr/>
        <p:nvPr/>
      </p:nvGrpSpPr>
      <p:grpSpPr>
        <a:xfrm>
          <a:off x="0" y="0"/>
          <a:ext cx="0" cy="0"/>
          <a:chOff x="0" y="0"/>
          <a:chExt cx="0" cy="0"/>
        </a:xfrm>
      </p:grpSpPr>
      <p:sp>
        <p:nvSpPr>
          <p:cNvPr id="2786" name="Google Shape;2786;p111"/>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One Column Chart</a:t>
            </a:r>
            <a:endParaRPr/>
          </a:p>
        </p:txBody>
      </p:sp>
      <p:sp>
        <p:nvSpPr>
          <p:cNvPr id="2787" name="Google Shape;2787;p111"/>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2788" name="Google Shape;2788;p111"/>
          <p:cNvSpPr txBox="1"/>
          <p:nvPr>
            <p:ph idx="1" type="body"/>
          </p:nvPr>
        </p:nvSpPr>
        <p:spPr>
          <a:xfrm>
            <a:off x="636755" y="1789470"/>
            <a:ext cx="10918637" cy="431762"/>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Chart Title</a:t>
            </a:r>
            <a:endParaRPr/>
          </a:p>
        </p:txBody>
      </p:sp>
      <p:sp>
        <p:nvSpPr>
          <p:cNvPr id="2789" name="Google Shape;2789;p111"/>
          <p:cNvSpPr txBox="1"/>
          <p:nvPr>
            <p:ph idx="2" type="body"/>
          </p:nvPr>
        </p:nvSpPr>
        <p:spPr>
          <a:xfrm>
            <a:off x="636592" y="4590258"/>
            <a:ext cx="10918800" cy="1210773"/>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400"/>
              <a:buNone/>
            </a:pPr>
            <a:r>
              <a:rPr lang="en-PH" sz="1400"/>
              <a:t>Lorem ipsum dolor sit amet, consectetur adipiscing elit. Curabitur purus dui, euismod quis placerat eget, venenatis nec nibh. Mauris sit amet mollis enim. Donec cursus sagittis bibendum. Aenean a elit justo. Vivamus laoreet, lorem id iaculis mattis, neque diam blandit nulla, et rhoncus diam augue placerat elit. Nullam vitae tincidunt libero.  Sed id arcu. Lorem ipsum dolor sit amet, consectetur adipiscing elit. Curabitur purus dui, euismod quis placerat eget, venenatis nec nibh. Mauris sit amet mollis enim. Donec cursus sagittis bibendum. Aenean a elit justo. Vivamus laoreet, lorem id iaculis mattis, neque diam blandit nulla, et rhoncus diam augue placerat elit. Nullam vitae tincidunt libero.  Sed id arcu</a:t>
            </a:r>
            <a:endParaRPr/>
          </a:p>
        </p:txBody>
      </p:sp>
      <p:graphicFrame>
        <p:nvGraphicFramePr>
          <p:cNvPr id="2790" name="Google Shape;2790;p111"/>
          <p:cNvGraphicFramePr/>
          <p:nvPr/>
        </p:nvGraphicFramePr>
        <p:xfrm>
          <a:off x="636588" y="2409825"/>
          <a:ext cx="10918825" cy="2046288"/>
        </p:xfrm>
        <a:graphic>
          <a:graphicData uri="http://schemas.openxmlformats.org/drawingml/2006/chart">
            <c:chart r:id="rId3"/>
          </a:graphicData>
        </a:graphic>
      </p:graphicFrame>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4" name="Shape 2794"/>
        <p:cNvGrpSpPr/>
        <p:nvPr/>
      </p:nvGrpSpPr>
      <p:grpSpPr>
        <a:xfrm>
          <a:off x="0" y="0"/>
          <a:ext cx="0" cy="0"/>
          <a:chOff x="0" y="0"/>
          <a:chExt cx="0" cy="0"/>
        </a:xfrm>
      </p:grpSpPr>
      <p:sp>
        <p:nvSpPr>
          <p:cNvPr id="2795" name="Google Shape;2795;p112"/>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One Column Chart</a:t>
            </a:r>
            <a:endParaRPr/>
          </a:p>
        </p:txBody>
      </p:sp>
      <p:sp>
        <p:nvSpPr>
          <p:cNvPr id="2796" name="Google Shape;2796;p112"/>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2797" name="Google Shape;2797;p112"/>
          <p:cNvSpPr txBox="1"/>
          <p:nvPr>
            <p:ph idx="1" type="body"/>
          </p:nvPr>
        </p:nvSpPr>
        <p:spPr>
          <a:xfrm>
            <a:off x="636755" y="1789470"/>
            <a:ext cx="10918637" cy="431762"/>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Chart Title</a:t>
            </a:r>
            <a:endParaRPr/>
          </a:p>
        </p:txBody>
      </p:sp>
      <p:sp>
        <p:nvSpPr>
          <p:cNvPr id="2798" name="Google Shape;2798;p112"/>
          <p:cNvSpPr txBox="1"/>
          <p:nvPr>
            <p:ph idx="2" type="body"/>
          </p:nvPr>
        </p:nvSpPr>
        <p:spPr>
          <a:xfrm>
            <a:off x="636592" y="4590258"/>
            <a:ext cx="10918800" cy="1210773"/>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400"/>
              <a:buNone/>
            </a:pPr>
            <a:r>
              <a:rPr lang="en-PH" sz="1400"/>
              <a:t>Lorem ipsum dolor sit amet, consectetur adipiscing elit. Curabitur purus dui, euismod quis placerat eget, venenatis nec nibh. Mauris sit amet mollis enim. Donec cursus sagittis bibendum. Aenean a elit justo. Vivamus laoreet, lorem id iaculis mattis, neque diam blandit nulla, et rhoncus diam augue placerat elit. Nullam vitae tincidunt libero.  Sed id arcu. Lorem ipsum dolor sit amet, consectetur adipiscing elit. Curabitur purus dui, euismod quis placerat eget, venenatis nec nibh. Mauris sit amet mollis enim. Donec cursus sagittis bibendum. Aenean a elit justo. Vivamus laoreet, lorem id iaculis mattis, neque diam blandit nulla, et rhoncus diam augue placerat elit. Nullam vitae tincidunt libero.  Sed id arcu</a:t>
            </a:r>
            <a:endParaRPr/>
          </a:p>
        </p:txBody>
      </p:sp>
      <p:pic>
        <p:nvPicPr>
          <p:cNvPr id="2799" name="Google Shape;2799;p112"/>
          <p:cNvPicPr preferRelativeResize="0"/>
          <p:nvPr/>
        </p:nvPicPr>
        <p:blipFill rotWithShape="1">
          <a:blip r:embed="rId3">
            <a:alphaModFix/>
          </a:blip>
          <a:srcRect b="0" l="0" r="0" t="0"/>
          <a:stretch/>
        </p:blipFill>
        <p:spPr>
          <a:xfrm>
            <a:off x="636588" y="2409825"/>
            <a:ext cx="10918825" cy="2046288"/>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3" name="Shape 2803"/>
        <p:cNvGrpSpPr/>
        <p:nvPr/>
      </p:nvGrpSpPr>
      <p:grpSpPr>
        <a:xfrm>
          <a:off x="0" y="0"/>
          <a:ext cx="0" cy="0"/>
          <a:chOff x="0" y="0"/>
          <a:chExt cx="0" cy="0"/>
        </a:xfrm>
      </p:grpSpPr>
      <p:sp>
        <p:nvSpPr>
          <p:cNvPr id="2804" name="Google Shape;2804;p113"/>
          <p:cNvSpPr txBox="1"/>
          <p:nvPr>
            <p:ph type="ctrTitle"/>
          </p:nvPr>
        </p:nvSpPr>
        <p:spPr>
          <a:xfrm>
            <a:off x="1118455" y="2072643"/>
            <a:ext cx="9976265" cy="2682596"/>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4800"/>
              <a:buFont typeface="Montserrat"/>
              <a:buNone/>
            </a:pPr>
            <a:r>
              <a:rPr lang="en-PH"/>
              <a:t>Two Column Chart + Details</a:t>
            </a:r>
            <a:endParaRPr/>
          </a:p>
        </p:txBody>
      </p:sp>
      <p:sp>
        <p:nvSpPr>
          <p:cNvPr id="2805" name="Google Shape;2805;p113"/>
          <p:cNvSpPr txBox="1"/>
          <p:nvPr>
            <p:ph idx="1" type="subTitle"/>
          </p:nvPr>
        </p:nvSpPr>
        <p:spPr>
          <a:xfrm>
            <a:off x="1118455" y="5048608"/>
            <a:ext cx="9976264" cy="804192"/>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2400"/>
              <a:buNone/>
            </a:pPr>
            <a:r>
              <a:t/>
            </a:r>
            <a:endParaRPr/>
          </a:p>
        </p:txBody>
      </p:sp>
      <p:sp>
        <p:nvSpPr>
          <p:cNvPr id="2806" name="Google Shape;2806;p113"/>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0" name="Shape 2810"/>
        <p:cNvGrpSpPr/>
        <p:nvPr/>
      </p:nvGrpSpPr>
      <p:grpSpPr>
        <a:xfrm>
          <a:off x="0" y="0"/>
          <a:ext cx="0" cy="0"/>
          <a:chOff x="0" y="0"/>
          <a:chExt cx="0" cy="0"/>
        </a:xfrm>
      </p:grpSpPr>
      <p:sp>
        <p:nvSpPr>
          <p:cNvPr id="2811" name="Google Shape;2811;p114"/>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Two Column Chart</a:t>
            </a:r>
            <a:endParaRPr/>
          </a:p>
        </p:txBody>
      </p:sp>
      <p:sp>
        <p:nvSpPr>
          <p:cNvPr id="2812" name="Google Shape;2812;p114"/>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2813" name="Google Shape;2813;p114"/>
          <p:cNvSpPr txBox="1"/>
          <p:nvPr>
            <p:ph idx="1" type="body"/>
          </p:nvPr>
        </p:nvSpPr>
        <p:spPr>
          <a:xfrm>
            <a:off x="636756" y="1789470"/>
            <a:ext cx="5284044" cy="431762"/>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Chart Title</a:t>
            </a:r>
            <a:endParaRPr/>
          </a:p>
        </p:txBody>
      </p:sp>
      <p:sp>
        <p:nvSpPr>
          <p:cNvPr id="2814" name="Google Shape;2814;p114"/>
          <p:cNvSpPr txBox="1"/>
          <p:nvPr>
            <p:ph idx="2" type="body"/>
          </p:nvPr>
        </p:nvSpPr>
        <p:spPr>
          <a:xfrm>
            <a:off x="636592" y="4590258"/>
            <a:ext cx="5284800" cy="1210774"/>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200"/>
              <a:buNone/>
            </a:pPr>
            <a:r>
              <a:rPr lang="en-PH" sz="1200"/>
              <a:t>Lorem ipsum dolor sit amet, consectetur adipiscing elit. Curabitur purus dui, euismod quis placerat eget, venenatis nec nibh. Mauris sit amet mollis enim. Donec cursus sagittis bibendum. Aenean a elit justo. Vivamus laoreet, lorem id iaculis mattis, neque diam blandit nulla, et rhoncus diam augue placerat elit. Nullam vitae tincidunt libero.  Sed id arcu. Lorem ipsum dolor sit amet, consectetur adipiscing elit. </a:t>
            </a:r>
            <a:endParaRPr/>
          </a:p>
        </p:txBody>
      </p:sp>
      <p:pic>
        <p:nvPicPr>
          <p:cNvPr id="2815" name="Google Shape;2815;p114"/>
          <p:cNvPicPr preferRelativeResize="0"/>
          <p:nvPr/>
        </p:nvPicPr>
        <p:blipFill rotWithShape="1">
          <a:blip r:embed="rId3">
            <a:alphaModFix/>
          </a:blip>
          <a:srcRect b="0" l="0" r="0" t="0"/>
          <a:stretch/>
        </p:blipFill>
        <p:spPr>
          <a:xfrm>
            <a:off x="636588" y="2409825"/>
            <a:ext cx="5284787" cy="2046288"/>
          </a:xfrm>
          <a:prstGeom prst="rect">
            <a:avLst/>
          </a:prstGeom>
          <a:noFill/>
          <a:ln>
            <a:noFill/>
          </a:ln>
        </p:spPr>
      </p:pic>
      <p:sp>
        <p:nvSpPr>
          <p:cNvPr id="2816" name="Google Shape;2816;p114"/>
          <p:cNvSpPr txBox="1"/>
          <p:nvPr>
            <p:ph idx="4" type="body"/>
          </p:nvPr>
        </p:nvSpPr>
        <p:spPr>
          <a:xfrm>
            <a:off x="6270592" y="1789470"/>
            <a:ext cx="5284044" cy="431762"/>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Chart Title</a:t>
            </a:r>
            <a:endParaRPr/>
          </a:p>
        </p:txBody>
      </p:sp>
      <p:sp>
        <p:nvSpPr>
          <p:cNvPr id="2817" name="Google Shape;2817;p114"/>
          <p:cNvSpPr txBox="1"/>
          <p:nvPr>
            <p:ph idx="5" type="body"/>
          </p:nvPr>
        </p:nvSpPr>
        <p:spPr>
          <a:xfrm>
            <a:off x="6270592" y="4590258"/>
            <a:ext cx="5284800" cy="1210774"/>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200"/>
              <a:buNone/>
            </a:pPr>
            <a:r>
              <a:rPr lang="en-PH" sz="1200"/>
              <a:t>Lorem ipsum dolor sit amet, consectetur adipiscing elit. Curabitur purus dui, euismod quis placerat eget, venenatis nec nibh. Mauris sit amet mollis enim. Donec cursus sagittis bibendum. Aenean a elit justo. Vivamus laoreet, lorem id iaculis mattis, neque diam blandit nulla, et rhoncus diam augue placerat elit. Nullam vitae tincidunt libero.  Sed id arcu. Lorem ipsum dolor sit amet, consectetur adipiscing elit. </a:t>
            </a:r>
            <a:endParaRPr/>
          </a:p>
        </p:txBody>
      </p:sp>
      <p:pic>
        <p:nvPicPr>
          <p:cNvPr id="2818" name="Google Shape;2818;p114"/>
          <p:cNvPicPr preferRelativeResize="0"/>
          <p:nvPr/>
        </p:nvPicPr>
        <p:blipFill rotWithShape="1">
          <a:blip r:embed="rId4">
            <a:alphaModFix/>
          </a:blip>
          <a:srcRect b="0" l="0" r="0" t="0"/>
          <a:stretch/>
        </p:blipFill>
        <p:spPr>
          <a:xfrm>
            <a:off x="6270625" y="2409825"/>
            <a:ext cx="5284788" cy="2046288"/>
          </a:xfrm>
          <a:prstGeom prst="rect">
            <a:avLst/>
          </a:prstGeom>
          <a:noFill/>
          <a:ln>
            <a:noFill/>
          </a:ln>
        </p:spPr>
      </p:pic>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2" name="Shape 2822"/>
        <p:cNvGrpSpPr/>
        <p:nvPr/>
      </p:nvGrpSpPr>
      <p:grpSpPr>
        <a:xfrm>
          <a:off x="0" y="0"/>
          <a:ext cx="0" cy="0"/>
          <a:chOff x="0" y="0"/>
          <a:chExt cx="0" cy="0"/>
        </a:xfrm>
      </p:grpSpPr>
      <p:sp>
        <p:nvSpPr>
          <p:cNvPr id="2823" name="Google Shape;2823;p115"/>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Two Column Chart</a:t>
            </a:r>
            <a:endParaRPr/>
          </a:p>
        </p:txBody>
      </p:sp>
      <p:sp>
        <p:nvSpPr>
          <p:cNvPr id="2824" name="Google Shape;2824;p115"/>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2825" name="Google Shape;2825;p115"/>
          <p:cNvSpPr txBox="1"/>
          <p:nvPr>
            <p:ph idx="1" type="body"/>
          </p:nvPr>
        </p:nvSpPr>
        <p:spPr>
          <a:xfrm>
            <a:off x="636756" y="1789470"/>
            <a:ext cx="5284044" cy="431762"/>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Chart Title</a:t>
            </a:r>
            <a:endParaRPr/>
          </a:p>
        </p:txBody>
      </p:sp>
      <p:sp>
        <p:nvSpPr>
          <p:cNvPr id="2826" name="Google Shape;2826;p115"/>
          <p:cNvSpPr txBox="1"/>
          <p:nvPr>
            <p:ph idx="2" type="body"/>
          </p:nvPr>
        </p:nvSpPr>
        <p:spPr>
          <a:xfrm>
            <a:off x="636592" y="4590258"/>
            <a:ext cx="5284800" cy="1210774"/>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200"/>
              <a:buNone/>
            </a:pPr>
            <a:r>
              <a:rPr lang="en-PH" sz="1200"/>
              <a:t>Lorem ipsum dolor sit amet, consectetur adipiscing elit. Curabitur purus dui, euismod quis placerat eget, venenatis nec nibh. Mauris sit amet mollis enim. Donec cursus sagittis bibendum. Aenean a elit justo. Vivamus laoreet, lorem id iaculis mattis, neque diam blandit nulla, et rhoncus diam augue placerat elit. Nullam vitae tincidunt libero.  Sed id arcu. Lorem ipsum dolor sit amet, consectetur adipiscing elit. </a:t>
            </a:r>
            <a:endParaRPr/>
          </a:p>
        </p:txBody>
      </p:sp>
      <p:pic>
        <p:nvPicPr>
          <p:cNvPr id="2827" name="Google Shape;2827;p115"/>
          <p:cNvPicPr preferRelativeResize="0"/>
          <p:nvPr/>
        </p:nvPicPr>
        <p:blipFill rotWithShape="1">
          <a:blip r:embed="rId3">
            <a:alphaModFix/>
          </a:blip>
          <a:srcRect b="0" l="0" r="0" t="0"/>
          <a:stretch/>
        </p:blipFill>
        <p:spPr>
          <a:xfrm>
            <a:off x="636588" y="2409825"/>
            <a:ext cx="5284787" cy="2046288"/>
          </a:xfrm>
          <a:prstGeom prst="rect">
            <a:avLst/>
          </a:prstGeom>
          <a:noFill/>
          <a:ln>
            <a:noFill/>
          </a:ln>
        </p:spPr>
      </p:pic>
      <p:sp>
        <p:nvSpPr>
          <p:cNvPr id="2828" name="Google Shape;2828;p115"/>
          <p:cNvSpPr txBox="1"/>
          <p:nvPr>
            <p:ph idx="4" type="body"/>
          </p:nvPr>
        </p:nvSpPr>
        <p:spPr>
          <a:xfrm>
            <a:off x="6270592" y="1789470"/>
            <a:ext cx="5284044" cy="431762"/>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Chart Title</a:t>
            </a:r>
            <a:endParaRPr/>
          </a:p>
        </p:txBody>
      </p:sp>
      <p:sp>
        <p:nvSpPr>
          <p:cNvPr id="2829" name="Google Shape;2829;p115"/>
          <p:cNvSpPr txBox="1"/>
          <p:nvPr>
            <p:ph idx="5" type="body"/>
          </p:nvPr>
        </p:nvSpPr>
        <p:spPr>
          <a:xfrm>
            <a:off x="6270592" y="4590258"/>
            <a:ext cx="5284800" cy="1210774"/>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200"/>
              <a:buNone/>
            </a:pPr>
            <a:r>
              <a:rPr lang="en-PH" sz="1200"/>
              <a:t>Lorem ipsum dolor sit amet, consectetur adipiscing elit. Curabitur purus dui, euismod quis placerat eget, venenatis nec nibh. Mauris sit amet mollis enim. Donec cursus sagittis bibendum. Aenean a elit justo. Vivamus laoreet, lorem id iaculis mattis, neque diam blandit nulla, et rhoncus diam augue placerat elit. Nullam vitae tincidunt libero.  Sed id arcu. Lorem ipsum dolor sit amet, consectetur adipiscing elit. </a:t>
            </a:r>
            <a:endParaRPr/>
          </a:p>
        </p:txBody>
      </p:sp>
      <p:graphicFrame>
        <p:nvGraphicFramePr>
          <p:cNvPr id="2830" name="Google Shape;2830;p115"/>
          <p:cNvGraphicFramePr/>
          <p:nvPr/>
        </p:nvGraphicFramePr>
        <p:xfrm>
          <a:off x="6270625" y="2409825"/>
          <a:ext cx="5284788" cy="2046288"/>
        </p:xfrm>
        <a:graphic>
          <a:graphicData uri="http://schemas.openxmlformats.org/drawingml/2006/chart">
            <c:chart r:id="rId4"/>
          </a:graphicData>
        </a:graphic>
      </p:graphicFrame>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4" name="Shape 2834"/>
        <p:cNvGrpSpPr/>
        <p:nvPr/>
      </p:nvGrpSpPr>
      <p:grpSpPr>
        <a:xfrm>
          <a:off x="0" y="0"/>
          <a:ext cx="0" cy="0"/>
          <a:chOff x="0" y="0"/>
          <a:chExt cx="0" cy="0"/>
        </a:xfrm>
      </p:grpSpPr>
      <p:sp>
        <p:nvSpPr>
          <p:cNvPr id="2835" name="Google Shape;2835;p116"/>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Two Column Chart</a:t>
            </a:r>
            <a:endParaRPr/>
          </a:p>
        </p:txBody>
      </p:sp>
      <p:sp>
        <p:nvSpPr>
          <p:cNvPr id="2836" name="Google Shape;2836;p116"/>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2837" name="Google Shape;2837;p116"/>
          <p:cNvSpPr txBox="1"/>
          <p:nvPr>
            <p:ph idx="1" type="body"/>
          </p:nvPr>
        </p:nvSpPr>
        <p:spPr>
          <a:xfrm>
            <a:off x="636756" y="1789470"/>
            <a:ext cx="5284044" cy="431762"/>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Chart Title</a:t>
            </a:r>
            <a:endParaRPr/>
          </a:p>
        </p:txBody>
      </p:sp>
      <p:sp>
        <p:nvSpPr>
          <p:cNvPr id="2838" name="Google Shape;2838;p116"/>
          <p:cNvSpPr txBox="1"/>
          <p:nvPr>
            <p:ph idx="2" type="body"/>
          </p:nvPr>
        </p:nvSpPr>
        <p:spPr>
          <a:xfrm>
            <a:off x="636592" y="4590258"/>
            <a:ext cx="5284800" cy="1210774"/>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200"/>
              <a:buNone/>
            </a:pPr>
            <a:r>
              <a:rPr lang="en-PH" sz="1200"/>
              <a:t>Lorem ipsum dolor sit amet, consectetur adipiscing elit. Curabitur purus dui, euismod quis placerat eget, venenatis nec nibh. Mauris sit amet mollis enim. Donec cursus sagittis bibendum. Aenean a elit justo. Vivamus laoreet, lorem id iaculis mattis, neque diam blandit nulla, et rhoncus diam augue placerat elit. Nullam vitae tincidunt libero.  Sed id arcu. Lorem ipsum dolor sit amet, consectetur adipiscing elit. </a:t>
            </a:r>
            <a:endParaRPr/>
          </a:p>
        </p:txBody>
      </p:sp>
      <p:graphicFrame>
        <p:nvGraphicFramePr>
          <p:cNvPr id="2839" name="Google Shape;2839;p116"/>
          <p:cNvGraphicFramePr/>
          <p:nvPr/>
        </p:nvGraphicFramePr>
        <p:xfrm>
          <a:off x="636588" y="2409825"/>
          <a:ext cx="5284787" cy="2046288"/>
        </p:xfrm>
        <a:graphic>
          <a:graphicData uri="http://schemas.openxmlformats.org/drawingml/2006/chart">
            <c:chart r:id="rId3"/>
          </a:graphicData>
        </a:graphic>
      </p:graphicFrame>
      <p:sp>
        <p:nvSpPr>
          <p:cNvPr id="2840" name="Google Shape;2840;p116"/>
          <p:cNvSpPr txBox="1"/>
          <p:nvPr>
            <p:ph idx="4" type="body"/>
          </p:nvPr>
        </p:nvSpPr>
        <p:spPr>
          <a:xfrm>
            <a:off x="6270592" y="1789470"/>
            <a:ext cx="5284044" cy="431762"/>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Chart Title</a:t>
            </a:r>
            <a:endParaRPr/>
          </a:p>
        </p:txBody>
      </p:sp>
      <p:sp>
        <p:nvSpPr>
          <p:cNvPr id="2841" name="Google Shape;2841;p116"/>
          <p:cNvSpPr txBox="1"/>
          <p:nvPr>
            <p:ph idx="5" type="body"/>
          </p:nvPr>
        </p:nvSpPr>
        <p:spPr>
          <a:xfrm>
            <a:off x="6270592" y="4590258"/>
            <a:ext cx="5284800" cy="1210774"/>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200"/>
              <a:buNone/>
            </a:pPr>
            <a:r>
              <a:rPr lang="en-PH" sz="1200"/>
              <a:t>Lorem ipsum dolor sit amet, consectetur adipiscing elit. Curabitur purus dui, euismod quis placerat eget, venenatis nec nibh. Mauris sit amet mollis enim. Donec cursus sagittis bibendum. Aenean a elit justo. Vivamus laoreet, lorem id iaculis mattis, neque diam blandit nulla, et rhoncus diam augue placerat elit. Nullam vitae tincidunt libero.  Sed id arcu. Lorem ipsum dolor sit amet, consectetur adipiscing elit. </a:t>
            </a:r>
            <a:endParaRPr/>
          </a:p>
        </p:txBody>
      </p:sp>
      <p:graphicFrame>
        <p:nvGraphicFramePr>
          <p:cNvPr id="2842" name="Google Shape;2842;p116"/>
          <p:cNvGraphicFramePr/>
          <p:nvPr/>
        </p:nvGraphicFramePr>
        <p:xfrm>
          <a:off x="6270625" y="2409825"/>
          <a:ext cx="5284788" cy="2046288"/>
        </p:xfrm>
        <a:graphic>
          <a:graphicData uri="http://schemas.openxmlformats.org/drawingml/2006/chart">
            <c:chart r:id="rId4"/>
          </a:graphicData>
        </a:graphic>
      </p:graphicFrame>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6" name="Shape 2846"/>
        <p:cNvGrpSpPr/>
        <p:nvPr/>
      </p:nvGrpSpPr>
      <p:grpSpPr>
        <a:xfrm>
          <a:off x="0" y="0"/>
          <a:ext cx="0" cy="0"/>
          <a:chOff x="0" y="0"/>
          <a:chExt cx="0" cy="0"/>
        </a:xfrm>
      </p:grpSpPr>
      <p:sp>
        <p:nvSpPr>
          <p:cNvPr id="2847" name="Google Shape;2847;p117"/>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Two Column Chart</a:t>
            </a:r>
            <a:endParaRPr/>
          </a:p>
        </p:txBody>
      </p:sp>
      <p:sp>
        <p:nvSpPr>
          <p:cNvPr id="2848" name="Google Shape;2848;p117"/>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2849" name="Google Shape;2849;p117"/>
          <p:cNvSpPr txBox="1"/>
          <p:nvPr>
            <p:ph idx="1" type="body"/>
          </p:nvPr>
        </p:nvSpPr>
        <p:spPr>
          <a:xfrm>
            <a:off x="636756" y="1789470"/>
            <a:ext cx="5284044" cy="431762"/>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Chart Title</a:t>
            </a:r>
            <a:endParaRPr/>
          </a:p>
        </p:txBody>
      </p:sp>
      <p:sp>
        <p:nvSpPr>
          <p:cNvPr id="2850" name="Google Shape;2850;p117"/>
          <p:cNvSpPr txBox="1"/>
          <p:nvPr>
            <p:ph idx="2" type="body"/>
          </p:nvPr>
        </p:nvSpPr>
        <p:spPr>
          <a:xfrm>
            <a:off x="636592" y="4590258"/>
            <a:ext cx="5284800" cy="1210774"/>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200"/>
              <a:buNone/>
            </a:pPr>
            <a:r>
              <a:rPr lang="en-PH" sz="1200"/>
              <a:t>Lorem ipsum dolor sit amet, consectetur adipiscing elit. Curabitur purus dui, euismod quis placerat eget, venenatis nec nibh. Mauris sit amet mollis enim. Donec cursus sagittis bibendum. Aenean a elit justo. Vivamus laoreet, lorem id iaculis mattis, neque diam blandit nulla, et rhoncus diam augue placerat elit. Nullam vitae tincidunt libero.  Sed id arcu. Lorem ipsum dolor sit amet, consectetur adipiscing elit. </a:t>
            </a:r>
            <a:endParaRPr/>
          </a:p>
        </p:txBody>
      </p:sp>
      <p:graphicFrame>
        <p:nvGraphicFramePr>
          <p:cNvPr id="2851" name="Google Shape;2851;p117"/>
          <p:cNvGraphicFramePr/>
          <p:nvPr/>
        </p:nvGraphicFramePr>
        <p:xfrm>
          <a:off x="636588" y="2409825"/>
          <a:ext cx="5284787" cy="2046288"/>
        </p:xfrm>
        <a:graphic>
          <a:graphicData uri="http://schemas.openxmlformats.org/drawingml/2006/chart">
            <c:chart r:id="rId3"/>
          </a:graphicData>
        </a:graphic>
      </p:graphicFrame>
      <p:sp>
        <p:nvSpPr>
          <p:cNvPr id="2852" name="Google Shape;2852;p117"/>
          <p:cNvSpPr txBox="1"/>
          <p:nvPr>
            <p:ph idx="4" type="body"/>
          </p:nvPr>
        </p:nvSpPr>
        <p:spPr>
          <a:xfrm>
            <a:off x="6270592" y="1789470"/>
            <a:ext cx="5284044" cy="431762"/>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Chart Title</a:t>
            </a:r>
            <a:endParaRPr/>
          </a:p>
        </p:txBody>
      </p:sp>
      <p:sp>
        <p:nvSpPr>
          <p:cNvPr id="2853" name="Google Shape;2853;p117"/>
          <p:cNvSpPr txBox="1"/>
          <p:nvPr>
            <p:ph idx="5" type="body"/>
          </p:nvPr>
        </p:nvSpPr>
        <p:spPr>
          <a:xfrm>
            <a:off x="6270592" y="4590258"/>
            <a:ext cx="5284800" cy="1210774"/>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200"/>
              <a:buNone/>
            </a:pPr>
            <a:r>
              <a:rPr lang="en-PH" sz="1200"/>
              <a:t>Lorem ipsum dolor sit amet, consectetur adipiscing elit. Curabitur purus dui, euismod quis placerat eget, venenatis nec nibh. Mauris sit amet mollis enim. Donec cursus sagittis bibendum. Aenean a elit justo. Vivamus laoreet, lorem id iaculis mattis, neque diam blandit nulla, et rhoncus diam augue placerat elit. Nullam vitae tincidunt libero.  Sed id arcu. Lorem ipsum dolor sit amet, consectetur adipiscing elit. </a:t>
            </a:r>
            <a:endParaRPr/>
          </a:p>
        </p:txBody>
      </p:sp>
      <p:graphicFrame>
        <p:nvGraphicFramePr>
          <p:cNvPr id="2854" name="Google Shape;2854;p117"/>
          <p:cNvGraphicFramePr/>
          <p:nvPr/>
        </p:nvGraphicFramePr>
        <p:xfrm>
          <a:off x="6270625" y="2409825"/>
          <a:ext cx="5284788" cy="2046288"/>
        </p:xfrm>
        <a:graphic>
          <a:graphicData uri="http://schemas.openxmlformats.org/drawingml/2006/chart">
            <c:chart r:id="rId4"/>
          </a:graphicData>
        </a:graphic>
      </p:graphicFrame>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8" name="Shape 2858"/>
        <p:cNvGrpSpPr/>
        <p:nvPr/>
      </p:nvGrpSpPr>
      <p:grpSpPr>
        <a:xfrm>
          <a:off x="0" y="0"/>
          <a:ext cx="0" cy="0"/>
          <a:chOff x="0" y="0"/>
          <a:chExt cx="0" cy="0"/>
        </a:xfrm>
      </p:grpSpPr>
      <p:sp>
        <p:nvSpPr>
          <p:cNvPr id="2859" name="Google Shape;2859;p118"/>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Two Column Chart</a:t>
            </a:r>
            <a:endParaRPr/>
          </a:p>
        </p:txBody>
      </p:sp>
      <p:sp>
        <p:nvSpPr>
          <p:cNvPr id="2860" name="Google Shape;2860;p118"/>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2861" name="Google Shape;2861;p118"/>
          <p:cNvSpPr txBox="1"/>
          <p:nvPr>
            <p:ph idx="1" type="body"/>
          </p:nvPr>
        </p:nvSpPr>
        <p:spPr>
          <a:xfrm>
            <a:off x="636756" y="1789470"/>
            <a:ext cx="5284044" cy="431762"/>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Chart Title</a:t>
            </a:r>
            <a:endParaRPr/>
          </a:p>
        </p:txBody>
      </p:sp>
      <p:sp>
        <p:nvSpPr>
          <p:cNvPr id="2862" name="Google Shape;2862;p118"/>
          <p:cNvSpPr txBox="1"/>
          <p:nvPr>
            <p:ph idx="2" type="body"/>
          </p:nvPr>
        </p:nvSpPr>
        <p:spPr>
          <a:xfrm>
            <a:off x="636592" y="4590258"/>
            <a:ext cx="5284800" cy="1210774"/>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200"/>
              <a:buNone/>
            </a:pPr>
            <a:r>
              <a:rPr lang="en-PH" sz="1200"/>
              <a:t>Lorem ipsum dolor sit amet, consectetur adipiscing elit. Curabitur purus dui, euismod quis placerat eget, venenatis nec nibh. Mauris sit amet mollis enim. Donec cursus sagittis bibendum. Aenean a elit justo. Vivamus laoreet, lorem id iaculis mattis, neque diam blandit nulla, et rhoncus diam augue placerat elit. Nullam vitae tincidunt libero.  Sed id arcu. Lorem ipsum dolor sit amet, consectetur adipiscing elit. </a:t>
            </a:r>
            <a:endParaRPr/>
          </a:p>
        </p:txBody>
      </p:sp>
      <p:graphicFrame>
        <p:nvGraphicFramePr>
          <p:cNvPr id="2863" name="Google Shape;2863;p118"/>
          <p:cNvGraphicFramePr/>
          <p:nvPr/>
        </p:nvGraphicFramePr>
        <p:xfrm>
          <a:off x="636588" y="2409825"/>
          <a:ext cx="5284787" cy="2046288"/>
        </p:xfrm>
        <a:graphic>
          <a:graphicData uri="http://schemas.openxmlformats.org/drawingml/2006/chart">
            <c:chart r:id="rId3"/>
          </a:graphicData>
        </a:graphic>
      </p:graphicFrame>
      <p:sp>
        <p:nvSpPr>
          <p:cNvPr id="2864" name="Google Shape;2864;p118"/>
          <p:cNvSpPr txBox="1"/>
          <p:nvPr>
            <p:ph idx="4" type="body"/>
          </p:nvPr>
        </p:nvSpPr>
        <p:spPr>
          <a:xfrm>
            <a:off x="6270592" y="1789470"/>
            <a:ext cx="5284044" cy="431762"/>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Chart Title</a:t>
            </a:r>
            <a:endParaRPr/>
          </a:p>
        </p:txBody>
      </p:sp>
      <p:sp>
        <p:nvSpPr>
          <p:cNvPr id="2865" name="Google Shape;2865;p118"/>
          <p:cNvSpPr txBox="1"/>
          <p:nvPr>
            <p:ph idx="5" type="body"/>
          </p:nvPr>
        </p:nvSpPr>
        <p:spPr>
          <a:xfrm>
            <a:off x="6270592" y="4590258"/>
            <a:ext cx="5284800" cy="1210774"/>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200"/>
              <a:buNone/>
            </a:pPr>
            <a:r>
              <a:rPr lang="en-PH" sz="1200"/>
              <a:t>Lorem ipsum dolor sit amet, consectetur adipiscing elit. Curabitur purus dui, euismod quis placerat eget, venenatis nec nibh. Mauris sit amet mollis enim. Donec cursus sagittis bibendum. Aenean a elit justo. Vivamus laoreet, lorem id iaculis mattis, neque diam blandit nulla, et rhoncus diam augue placerat elit. Nullam vitae tincidunt libero.  Sed id arcu. Lorem ipsum dolor sit amet, consectetur adipiscing elit. </a:t>
            </a:r>
            <a:endParaRPr/>
          </a:p>
        </p:txBody>
      </p:sp>
      <p:graphicFrame>
        <p:nvGraphicFramePr>
          <p:cNvPr id="2866" name="Google Shape;2866;p118"/>
          <p:cNvGraphicFramePr/>
          <p:nvPr/>
        </p:nvGraphicFramePr>
        <p:xfrm>
          <a:off x="6270625" y="2409825"/>
          <a:ext cx="5284788" cy="2046288"/>
        </p:xfrm>
        <a:graphic>
          <a:graphicData uri="http://schemas.openxmlformats.org/drawingml/2006/chart">
            <c:chart r:id="rId4"/>
          </a:graphicData>
        </a:graphic>
      </p:graphicFrame>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0" name="Shape 2870"/>
        <p:cNvGrpSpPr/>
        <p:nvPr/>
      </p:nvGrpSpPr>
      <p:grpSpPr>
        <a:xfrm>
          <a:off x="0" y="0"/>
          <a:ext cx="0" cy="0"/>
          <a:chOff x="0" y="0"/>
          <a:chExt cx="0" cy="0"/>
        </a:xfrm>
      </p:grpSpPr>
      <p:sp>
        <p:nvSpPr>
          <p:cNvPr id="2871" name="Google Shape;2871;p119"/>
          <p:cNvSpPr txBox="1"/>
          <p:nvPr>
            <p:ph type="ctrTitle"/>
          </p:nvPr>
        </p:nvSpPr>
        <p:spPr>
          <a:xfrm>
            <a:off x="1118455" y="2072643"/>
            <a:ext cx="9976265" cy="2682596"/>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4800"/>
              <a:buFont typeface="Montserrat"/>
              <a:buNone/>
            </a:pPr>
            <a:r>
              <a:rPr lang="en-PH"/>
              <a:t>Three Column Chart + Details</a:t>
            </a:r>
            <a:endParaRPr/>
          </a:p>
        </p:txBody>
      </p:sp>
      <p:sp>
        <p:nvSpPr>
          <p:cNvPr id="2872" name="Google Shape;2872;p119"/>
          <p:cNvSpPr txBox="1"/>
          <p:nvPr>
            <p:ph idx="1" type="subTitle"/>
          </p:nvPr>
        </p:nvSpPr>
        <p:spPr>
          <a:xfrm>
            <a:off x="1118455" y="5048608"/>
            <a:ext cx="9976264" cy="804192"/>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2400"/>
              <a:buNone/>
            </a:pPr>
            <a:r>
              <a:t/>
            </a:r>
            <a:endParaRPr/>
          </a:p>
        </p:txBody>
      </p:sp>
      <p:sp>
        <p:nvSpPr>
          <p:cNvPr id="2873" name="Google Shape;2873;p119"/>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5" name="Shape 1515"/>
        <p:cNvGrpSpPr/>
        <p:nvPr/>
      </p:nvGrpSpPr>
      <p:grpSpPr>
        <a:xfrm>
          <a:off x="0" y="0"/>
          <a:ext cx="0" cy="0"/>
          <a:chOff x="0" y="0"/>
          <a:chExt cx="0" cy="0"/>
        </a:xfrm>
      </p:grpSpPr>
      <p:sp>
        <p:nvSpPr>
          <p:cNvPr id="1516" name="Google Shape;1516;p12"/>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Basic Column Slide (2 Segments)</a:t>
            </a:r>
            <a:endParaRPr/>
          </a:p>
        </p:txBody>
      </p:sp>
      <p:sp>
        <p:nvSpPr>
          <p:cNvPr id="1517" name="Google Shape;1517;p12"/>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1518" name="Google Shape;1518;p12"/>
          <p:cNvSpPr txBox="1"/>
          <p:nvPr>
            <p:ph idx="1" type="body"/>
          </p:nvPr>
        </p:nvSpPr>
        <p:spPr>
          <a:xfrm>
            <a:off x="636755" y="1789470"/>
            <a:ext cx="5284503" cy="431762"/>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Lorem Ipsum</a:t>
            </a:r>
            <a:endParaRPr/>
          </a:p>
        </p:txBody>
      </p:sp>
      <p:sp>
        <p:nvSpPr>
          <p:cNvPr id="1519" name="Google Shape;1519;p12"/>
          <p:cNvSpPr txBox="1"/>
          <p:nvPr>
            <p:ph idx="2" type="body"/>
          </p:nvPr>
        </p:nvSpPr>
        <p:spPr>
          <a:xfrm>
            <a:off x="6270592" y="1789470"/>
            <a:ext cx="5284800" cy="431762"/>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Lorem Ipsum</a:t>
            </a:r>
            <a:endParaRPr/>
          </a:p>
        </p:txBody>
      </p:sp>
      <p:sp>
        <p:nvSpPr>
          <p:cNvPr id="1520" name="Google Shape;1520;p12"/>
          <p:cNvSpPr txBox="1"/>
          <p:nvPr>
            <p:ph idx="3" type="body"/>
          </p:nvPr>
        </p:nvSpPr>
        <p:spPr>
          <a:xfrm>
            <a:off x="636607" y="2395824"/>
            <a:ext cx="5284503" cy="3208563"/>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6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 et rhoncus diam augue placerat elit. Nullam vitae tincidunt libero. Sed id arcu metus.</a:t>
            </a:r>
            <a:endParaRPr/>
          </a:p>
          <a:p>
            <a:pPr indent="0" lvl="0" marL="0" rtl="0" algn="l">
              <a:lnSpc>
                <a:spcPct val="90000"/>
              </a:lnSpc>
              <a:spcBef>
                <a:spcPts val="1000"/>
              </a:spcBef>
              <a:spcAft>
                <a:spcPts val="0"/>
              </a:spcAft>
              <a:buSzPts val="1600"/>
              <a:buNone/>
            </a:pPr>
            <a:r>
              <a:rPr lang="en-PH"/>
              <a:t>Aenean a elit justo. Vivamus laoreet, lorem id iaculis mattis, neque diam blandit nulla, et rhoncus diam augue placerat elit. Nullam vitae tincidunt libero. Sed id arcu metus.</a:t>
            </a:r>
            <a:endParaRPr/>
          </a:p>
        </p:txBody>
      </p:sp>
      <p:sp>
        <p:nvSpPr>
          <p:cNvPr id="1521" name="Google Shape;1521;p12"/>
          <p:cNvSpPr txBox="1"/>
          <p:nvPr>
            <p:ph idx="4" type="body"/>
          </p:nvPr>
        </p:nvSpPr>
        <p:spPr>
          <a:xfrm>
            <a:off x="6270592" y="2395824"/>
            <a:ext cx="5284800" cy="3208563"/>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6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 et rhoncus diam augue placerat elit. Nullam vitae tincidunt libero. Sed id arcu metus.</a:t>
            </a:r>
            <a:endParaRPr/>
          </a:p>
          <a:p>
            <a:pPr indent="0" lvl="0" marL="0" rtl="0" algn="l">
              <a:lnSpc>
                <a:spcPct val="90000"/>
              </a:lnSpc>
              <a:spcBef>
                <a:spcPts val="1000"/>
              </a:spcBef>
              <a:spcAft>
                <a:spcPts val="0"/>
              </a:spcAft>
              <a:buSzPts val="1600"/>
              <a:buNone/>
            </a:pPr>
            <a:r>
              <a:rPr lang="en-PH"/>
              <a:t>Aenean a elit justo. Vivamus laoreet, lorem id iaculis mattis, neque diam blandit nulla, et rhoncus diam augue placerat elit. Nullam vitae tincidunt libero. Sed id arcu metus.</a:t>
            </a:r>
            <a:endParaRPr/>
          </a:p>
        </p:txBody>
      </p:sp>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7" name="Shape 2877"/>
        <p:cNvGrpSpPr/>
        <p:nvPr/>
      </p:nvGrpSpPr>
      <p:grpSpPr>
        <a:xfrm>
          <a:off x="0" y="0"/>
          <a:ext cx="0" cy="0"/>
          <a:chOff x="0" y="0"/>
          <a:chExt cx="0" cy="0"/>
        </a:xfrm>
      </p:grpSpPr>
      <p:sp>
        <p:nvSpPr>
          <p:cNvPr id="2878" name="Google Shape;2878;p120"/>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Three Column Chart</a:t>
            </a:r>
            <a:endParaRPr/>
          </a:p>
        </p:txBody>
      </p:sp>
      <p:sp>
        <p:nvSpPr>
          <p:cNvPr id="2879" name="Google Shape;2879;p120"/>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2880" name="Google Shape;2880;p120"/>
          <p:cNvSpPr txBox="1"/>
          <p:nvPr>
            <p:ph idx="1" type="body"/>
          </p:nvPr>
        </p:nvSpPr>
        <p:spPr>
          <a:xfrm>
            <a:off x="636756" y="1789470"/>
            <a:ext cx="3459600" cy="431762"/>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Chart Title</a:t>
            </a:r>
            <a:endParaRPr/>
          </a:p>
        </p:txBody>
      </p:sp>
      <p:sp>
        <p:nvSpPr>
          <p:cNvPr id="2881" name="Google Shape;2881;p120"/>
          <p:cNvSpPr txBox="1"/>
          <p:nvPr>
            <p:ph idx="2" type="body"/>
          </p:nvPr>
        </p:nvSpPr>
        <p:spPr>
          <a:xfrm>
            <a:off x="636592" y="4590259"/>
            <a:ext cx="3459600" cy="1210773"/>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200"/>
              <a:buNone/>
            </a:pPr>
            <a:r>
              <a:rPr lang="en-PH" sz="1200"/>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p:txBody>
      </p:sp>
      <p:graphicFrame>
        <p:nvGraphicFramePr>
          <p:cNvPr id="2882" name="Google Shape;2882;p120"/>
          <p:cNvGraphicFramePr/>
          <p:nvPr/>
        </p:nvGraphicFramePr>
        <p:xfrm>
          <a:off x="636588" y="2409825"/>
          <a:ext cx="3459162" cy="2046288"/>
        </p:xfrm>
        <a:graphic>
          <a:graphicData uri="http://schemas.openxmlformats.org/drawingml/2006/chart">
            <c:chart r:id="rId3"/>
          </a:graphicData>
        </a:graphic>
      </p:graphicFrame>
      <p:sp>
        <p:nvSpPr>
          <p:cNvPr id="2883" name="Google Shape;2883;p120"/>
          <p:cNvSpPr txBox="1"/>
          <p:nvPr>
            <p:ph idx="4" type="body"/>
          </p:nvPr>
        </p:nvSpPr>
        <p:spPr>
          <a:xfrm>
            <a:off x="4366200" y="1789470"/>
            <a:ext cx="3459600" cy="431762"/>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Chart Title</a:t>
            </a:r>
            <a:endParaRPr/>
          </a:p>
        </p:txBody>
      </p:sp>
      <p:sp>
        <p:nvSpPr>
          <p:cNvPr id="2884" name="Google Shape;2884;p120"/>
          <p:cNvSpPr txBox="1"/>
          <p:nvPr>
            <p:ph idx="5" type="body"/>
          </p:nvPr>
        </p:nvSpPr>
        <p:spPr>
          <a:xfrm>
            <a:off x="4366942" y="4590259"/>
            <a:ext cx="3459600" cy="1210773"/>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200"/>
              <a:buNone/>
            </a:pPr>
            <a:r>
              <a:rPr lang="en-PH" sz="1200"/>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p:txBody>
      </p:sp>
      <p:graphicFrame>
        <p:nvGraphicFramePr>
          <p:cNvPr id="2885" name="Google Shape;2885;p120"/>
          <p:cNvGraphicFramePr/>
          <p:nvPr/>
        </p:nvGraphicFramePr>
        <p:xfrm>
          <a:off x="4367213" y="2409825"/>
          <a:ext cx="3459162" cy="2046288"/>
        </p:xfrm>
        <a:graphic>
          <a:graphicData uri="http://schemas.openxmlformats.org/drawingml/2006/chart">
            <c:chart r:id="rId4"/>
          </a:graphicData>
        </a:graphic>
      </p:graphicFrame>
      <p:sp>
        <p:nvSpPr>
          <p:cNvPr id="2886" name="Google Shape;2886;p120"/>
          <p:cNvSpPr txBox="1"/>
          <p:nvPr>
            <p:ph idx="7" type="body"/>
          </p:nvPr>
        </p:nvSpPr>
        <p:spPr>
          <a:xfrm>
            <a:off x="8095644" y="1789470"/>
            <a:ext cx="3459600" cy="431762"/>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Chart Title</a:t>
            </a:r>
            <a:endParaRPr/>
          </a:p>
        </p:txBody>
      </p:sp>
      <p:sp>
        <p:nvSpPr>
          <p:cNvPr id="2887" name="Google Shape;2887;p120"/>
          <p:cNvSpPr txBox="1"/>
          <p:nvPr>
            <p:ph idx="8" type="body"/>
          </p:nvPr>
        </p:nvSpPr>
        <p:spPr>
          <a:xfrm>
            <a:off x="8095644" y="4590259"/>
            <a:ext cx="3459600" cy="1210773"/>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200"/>
              <a:buNone/>
            </a:pPr>
            <a:r>
              <a:rPr lang="en-PH" sz="1200"/>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p:txBody>
      </p:sp>
      <p:graphicFrame>
        <p:nvGraphicFramePr>
          <p:cNvPr id="2888" name="Google Shape;2888;p120"/>
          <p:cNvGraphicFramePr/>
          <p:nvPr/>
        </p:nvGraphicFramePr>
        <p:xfrm>
          <a:off x="8096250" y="2409825"/>
          <a:ext cx="3459163" cy="2046288"/>
        </p:xfrm>
        <a:graphic>
          <a:graphicData uri="http://schemas.openxmlformats.org/drawingml/2006/chart">
            <c:chart r:id="rId5"/>
          </a:graphicData>
        </a:graphic>
      </p:graphicFrame>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2" name="Shape 2892"/>
        <p:cNvGrpSpPr/>
        <p:nvPr/>
      </p:nvGrpSpPr>
      <p:grpSpPr>
        <a:xfrm>
          <a:off x="0" y="0"/>
          <a:ext cx="0" cy="0"/>
          <a:chOff x="0" y="0"/>
          <a:chExt cx="0" cy="0"/>
        </a:xfrm>
      </p:grpSpPr>
      <p:sp>
        <p:nvSpPr>
          <p:cNvPr id="2893" name="Google Shape;2893;p121"/>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Three Column Chart</a:t>
            </a:r>
            <a:endParaRPr/>
          </a:p>
        </p:txBody>
      </p:sp>
      <p:sp>
        <p:nvSpPr>
          <p:cNvPr id="2894" name="Google Shape;2894;p121"/>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2895" name="Google Shape;2895;p121"/>
          <p:cNvSpPr txBox="1"/>
          <p:nvPr>
            <p:ph idx="1" type="body"/>
          </p:nvPr>
        </p:nvSpPr>
        <p:spPr>
          <a:xfrm>
            <a:off x="636756" y="1789470"/>
            <a:ext cx="3459600" cy="431762"/>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Chart Title</a:t>
            </a:r>
            <a:endParaRPr/>
          </a:p>
        </p:txBody>
      </p:sp>
      <p:sp>
        <p:nvSpPr>
          <p:cNvPr id="2896" name="Google Shape;2896;p121"/>
          <p:cNvSpPr txBox="1"/>
          <p:nvPr>
            <p:ph idx="2" type="body"/>
          </p:nvPr>
        </p:nvSpPr>
        <p:spPr>
          <a:xfrm>
            <a:off x="636592" y="4590259"/>
            <a:ext cx="3459600" cy="1210773"/>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200"/>
              <a:buNone/>
            </a:pPr>
            <a:r>
              <a:rPr lang="en-PH" sz="1200"/>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p:txBody>
      </p:sp>
      <p:graphicFrame>
        <p:nvGraphicFramePr>
          <p:cNvPr id="2897" name="Google Shape;2897;p121"/>
          <p:cNvGraphicFramePr/>
          <p:nvPr/>
        </p:nvGraphicFramePr>
        <p:xfrm>
          <a:off x="636588" y="2409825"/>
          <a:ext cx="3459162" cy="2046288"/>
        </p:xfrm>
        <a:graphic>
          <a:graphicData uri="http://schemas.openxmlformats.org/drawingml/2006/chart">
            <c:chart r:id="rId3"/>
          </a:graphicData>
        </a:graphic>
      </p:graphicFrame>
      <p:sp>
        <p:nvSpPr>
          <p:cNvPr id="2898" name="Google Shape;2898;p121"/>
          <p:cNvSpPr txBox="1"/>
          <p:nvPr>
            <p:ph idx="4" type="body"/>
          </p:nvPr>
        </p:nvSpPr>
        <p:spPr>
          <a:xfrm>
            <a:off x="4366200" y="1789470"/>
            <a:ext cx="3459600" cy="431762"/>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Chart Title</a:t>
            </a:r>
            <a:endParaRPr/>
          </a:p>
        </p:txBody>
      </p:sp>
      <p:sp>
        <p:nvSpPr>
          <p:cNvPr id="2899" name="Google Shape;2899;p121"/>
          <p:cNvSpPr txBox="1"/>
          <p:nvPr>
            <p:ph idx="5" type="body"/>
          </p:nvPr>
        </p:nvSpPr>
        <p:spPr>
          <a:xfrm>
            <a:off x="4366942" y="4590259"/>
            <a:ext cx="3459600" cy="1210773"/>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200"/>
              <a:buNone/>
            </a:pPr>
            <a:r>
              <a:rPr lang="en-PH" sz="1200"/>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p:txBody>
      </p:sp>
      <p:graphicFrame>
        <p:nvGraphicFramePr>
          <p:cNvPr id="2900" name="Google Shape;2900;p121"/>
          <p:cNvGraphicFramePr/>
          <p:nvPr/>
        </p:nvGraphicFramePr>
        <p:xfrm>
          <a:off x="4367213" y="2409825"/>
          <a:ext cx="3459162" cy="2046288"/>
        </p:xfrm>
        <a:graphic>
          <a:graphicData uri="http://schemas.openxmlformats.org/drawingml/2006/chart">
            <c:chart r:id="rId4"/>
          </a:graphicData>
        </a:graphic>
      </p:graphicFrame>
      <p:sp>
        <p:nvSpPr>
          <p:cNvPr id="2901" name="Google Shape;2901;p121"/>
          <p:cNvSpPr txBox="1"/>
          <p:nvPr>
            <p:ph idx="7" type="body"/>
          </p:nvPr>
        </p:nvSpPr>
        <p:spPr>
          <a:xfrm>
            <a:off x="8095644" y="1789470"/>
            <a:ext cx="3459600" cy="431762"/>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Chart Title</a:t>
            </a:r>
            <a:endParaRPr/>
          </a:p>
        </p:txBody>
      </p:sp>
      <p:sp>
        <p:nvSpPr>
          <p:cNvPr id="2902" name="Google Shape;2902;p121"/>
          <p:cNvSpPr txBox="1"/>
          <p:nvPr>
            <p:ph idx="8" type="body"/>
          </p:nvPr>
        </p:nvSpPr>
        <p:spPr>
          <a:xfrm>
            <a:off x="8095644" y="4590259"/>
            <a:ext cx="3459600" cy="1210773"/>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200"/>
              <a:buNone/>
            </a:pPr>
            <a:r>
              <a:rPr lang="en-PH" sz="1200"/>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p:txBody>
      </p:sp>
      <p:graphicFrame>
        <p:nvGraphicFramePr>
          <p:cNvPr id="2903" name="Google Shape;2903;p121"/>
          <p:cNvGraphicFramePr/>
          <p:nvPr/>
        </p:nvGraphicFramePr>
        <p:xfrm>
          <a:off x="8096250" y="2409825"/>
          <a:ext cx="3459163" cy="2046288"/>
        </p:xfrm>
        <a:graphic>
          <a:graphicData uri="http://schemas.openxmlformats.org/drawingml/2006/chart">
            <c:chart r:id="rId5"/>
          </a:graphicData>
        </a:graphic>
      </p:graphicFrame>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7" name="Shape 2907"/>
        <p:cNvGrpSpPr/>
        <p:nvPr/>
      </p:nvGrpSpPr>
      <p:grpSpPr>
        <a:xfrm>
          <a:off x="0" y="0"/>
          <a:ext cx="0" cy="0"/>
          <a:chOff x="0" y="0"/>
          <a:chExt cx="0" cy="0"/>
        </a:xfrm>
      </p:grpSpPr>
      <p:sp>
        <p:nvSpPr>
          <p:cNvPr id="2908" name="Google Shape;2908;p122"/>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Three Column Chart</a:t>
            </a:r>
            <a:endParaRPr/>
          </a:p>
        </p:txBody>
      </p:sp>
      <p:sp>
        <p:nvSpPr>
          <p:cNvPr id="2909" name="Google Shape;2909;p122"/>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2910" name="Google Shape;2910;p122"/>
          <p:cNvSpPr txBox="1"/>
          <p:nvPr>
            <p:ph idx="1" type="body"/>
          </p:nvPr>
        </p:nvSpPr>
        <p:spPr>
          <a:xfrm>
            <a:off x="636756" y="1789470"/>
            <a:ext cx="3459600" cy="431762"/>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Chart Title</a:t>
            </a:r>
            <a:endParaRPr/>
          </a:p>
        </p:txBody>
      </p:sp>
      <p:sp>
        <p:nvSpPr>
          <p:cNvPr id="2911" name="Google Shape;2911;p122"/>
          <p:cNvSpPr txBox="1"/>
          <p:nvPr>
            <p:ph idx="2" type="body"/>
          </p:nvPr>
        </p:nvSpPr>
        <p:spPr>
          <a:xfrm>
            <a:off x="636592" y="4590259"/>
            <a:ext cx="3459600" cy="1210773"/>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200"/>
              <a:buNone/>
            </a:pPr>
            <a:r>
              <a:rPr lang="en-PH" sz="1200"/>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p:txBody>
      </p:sp>
      <p:graphicFrame>
        <p:nvGraphicFramePr>
          <p:cNvPr id="2912" name="Google Shape;2912;p122"/>
          <p:cNvGraphicFramePr/>
          <p:nvPr/>
        </p:nvGraphicFramePr>
        <p:xfrm>
          <a:off x="636588" y="2409825"/>
          <a:ext cx="3459162" cy="2046288"/>
        </p:xfrm>
        <a:graphic>
          <a:graphicData uri="http://schemas.openxmlformats.org/drawingml/2006/chart">
            <c:chart r:id="rId3"/>
          </a:graphicData>
        </a:graphic>
      </p:graphicFrame>
      <p:sp>
        <p:nvSpPr>
          <p:cNvPr id="2913" name="Google Shape;2913;p122"/>
          <p:cNvSpPr txBox="1"/>
          <p:nvPr>
            <p:ph idx="4" type="body"/>
          </p:nvPr>
        </p:nvSpPr>
        <p:spPr>
          <a:xfrm>
            <a:off x="4366200" y="1789470"/>
            <a:ext cx="3459600" cy="431762"/>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Chart Title</a:t>
            </a:r>
            <a:endParaRPr/>
          </a:p>
        </p:txBody>
      </p:sp>
      <p:sp>
        <p:nvSpPr>
          <p:cNvPr id="2914" name="Google Shape;2914;p122"/>
          <p:cNvSpPr txBox="1"/>
          <p:nvPr>
            <p:ph idx="5" type="body"/>
          </p:nvPr>
        </p:nvSpPr>
        <p:spPr>
          <a:xfrm>
            <a:off x="4366942" y="4590259"/>
            <a:ext cx="3459600" cy="1210773"/>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200"/>
              <a:buNone/>
            </a:pPr>
            <a:r>
              <a:rPr lang="en-PH" sz="1200"/>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p:txBody>
      </p:sp>
      <p:graphicFrame>
        <p:nvGraphicFramePr>
          <p:cNvPr id="2915" name="Google Shape;2915;p122"/>
          <p:cNvGraphicFramePr/>
          <p:nvPr/>
        </p:nvGraphicFramePr>
        <p:xfrm>
          <a:off x="4367213" y="2409825"/>
          <a:ext cx="3459162" cy="2046288"/>
        </p:xfrm>
        <a:graphic>
          <a:graphicData uri="http://schemas.openxmlformats.org/drawingml/2006/chart">
            <c:chart r:id="rId4"/>
          </a:graphicData>
        </a:graphic>
      </p:graphicFrame>
      <p:sp>
        <p:nvSpPr>
          <p:cNvPr id="2916" name="Google Shape;2916;p122"/>
          <p:cNvSpPr txBox="1"/>
          <p:nvPr>
            <p:ph idx="7" type="body"/>
          </p:nvPr>
        </p:nvSpPr>
        <p:spPr>
          <a:xfrm>
            <a:off x="8095644" y="1789470"/>
            <a:ext cx="3459600" cy="431762"/>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Chart Title</a:t>
            </a:r>
            <a:endParaRPr/>
          </a:p>
        </p:txBody>
      </p:sp>
      <p:sp>
        <p:nvSpPr>
          <p:cNvPr id="2917" name="Google Shape;2917;p122"/>
          <p:cNvSpPr txBox="1"/>
          <p:nvPr>
            <p:ph idx="8" type="body"/>
          </p:nvPr>
        </p:nvSpPr>
        <p:spPr>
          <a:xfrm>
            <a:off x="8095644" y="4590259"/>
            <a:ext cx="3459600" cy="1210773"/>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200"/>
              <a:buNone/>
            </a:pPr>
            <a:r>
              <a:rPr lang="en-PH" sz="1200"/>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p:txBody>
      </p:sp>
      <p:graphicFrame>
        <p:nvGraphicFramePr>
          <p:cNvPr id="2918" name="Google Shape;2918;p122"/>
          <p:cNvGraphicFramePr/>
          <p:nvPr/>
        </p:nvGraphicFramePr>
        <p:xfrm>
          <a:off x="8096250" y="2409825"/>
          <a:ext cx="3459163" cy="2046288"/>
        </p:xfrm>
        <a:graphic>
          <a:graphicData uri="http://schemas.openxmlformats.org/drawingml/2006/chart">
            <c:chart r:id="rId5"/>
          </a:graphicData>
        </a:graphic>
      </p:graphicFrame>
    </p:spTree>
  </p:cSld>
  <p:clrMapOvr>
    <a:masterClrMapping/>
  </p:clrMapOvr>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2" name="Shape 2922"/>
        <p:cNvGrpSpPr/>
        <p:nvPr/>
      </p:nvGrpSpPr>
      <p:grpSpPr>
        <a:xfrm>
          <a:off x="0" y="0"/>
          <a:ext cx="0" cy="0"/>
          <a:chOff x="0" y="0"/>
          <a:chExt cx="0" cy="0"/>
        </a:xfrm>
      </p:grpSpPr>
      <p:sp>
        <p:nvSpPr>
          <p:cNvPr id="2923" name="Google Shape;2923;p123"/>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Three Column Chart</a:t>
            </a:r>
            <a:endParaRPr/>
          </a:p>
        </p:txBody>
      </p:sp>
      <p:sp>
        <p:nvSpPr>
          <p:cNvPr id="2924" name="Google Shape;2924;p123"/>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2925" name="Google Shape;2925;p123"/>
          <p:cNvSpPr txBox="1"/>
          <p:nvPr>
            <p:ph idx="1" type="body"/>
          </p:nvPr>
        </p:nvSpPr>
        <p:spPr>
          <a:xfrm>
            <a:off x="636756" y="1789470"/>
            <a:ext cx="3459600" cy="431762"/>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Chart Title</a:t>
            </a:r>
            <a:endParaRPr/>
          </a:p>
        </p:txBody>
      </p:sp>
      <p:sp>
        <p:nvSpPr>
          <p:cNvPr id="2926" name="Google Shape;2926;p123"/>
          <p:cNvSpPr txBox="1"/>
          <p:nvPr>
            <p:ph idx="2" type="body"/>
          </p:nvPr>
        </p:nvSpPr>
        <p:spPr>
          <a:xfrm>
            <a:off x="636592" y="4590259"/>
            <a:ext cx="3459600" cy="1210773"/>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200"/>
              <a:buNone/>
            </a:pPr>
            <a:r>
              <a:rPr lang="en-PH" sz="1200"/>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p:txBody>
      </p:sp>
      <p:graphicFrame>
        <p:nvGraphicFramePr>
          <p:cNvPr id="2927" name="Google Shape;2927;p123"/>
          <p:cNvGraphicFramePr/>
          <p:nvPr/>
        </p:nvGraphicFramePr>
        <p:xfrm>
          <a:off x="636588" y="2409825"/>
          <a:ext cx="3459162" cy="2046288"/>
        </p:xfrm>
        <a:graphic>
          <a:graphicData uri="http://schemas.openxmlformats.org/drawingml/2006/chart">
            <c:chart r:id="rId3"/>
          </a:graphicData>
        </a:graphic>
      </p:graphicFrame>
      <p:sp>
        <p:nvSpPr>
          <p:cNvPr id="2928" name="Google Shape;2928;p123"/>
          <p:cNvSpPr txBox="1"/>
          <p:nvPr>
            <p:ph idx="4" type="body"/>
          </p:nvPr>
        </p:nvSpPr>
        <p:spPr>
          <a:xfrm>
            <a:off x="4366200" y="1789470"/>
            <a:ext cx="3459600" cy="431762"/>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Chart Title</a:t>
            </a:r>
            <a:endParaRPr/>
          </a:p>
        </p:txBody>
      </p:sp>
      <p:sp>
        <p:nvSpPr>
          <p:cNvPr id="2929" name="Google Shape;2929;p123"/>
          <p:cNvSpPr txBox="1"/>
          <p:nvPr>
            <p:ph idx="5" type="body"/>
          </p:nvPr>
        </p:nvSpPr>
        <p:spPr>
          <a:xfrm>
            <a:off x="4366942" y="4590259"/>
            <a:ext cx="3459600" cy="1210773"/>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200"/>
              <a:buNone/>
            </a:pPr>
            <a:r>
              <a:rPr lang="en-PH" sz="1200"/>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p:txBody>
      </p:sp>
      <p:graphicFrame>
        <p:nvGraphicFramePr>
          <p:cNvPr id="2930" name="Google Shape;2930;p123"/>
          <p:cNvGraphicFramePr/>
          <p:nvPr/>
        </p:nvGraphicFramePr>
        <p:xfrm>
          <a:off x="4367213" y="2409825"/>
          <a:ext cx="3459162" cy="2046288"/>
        </p:xfrm>
        <a:graphic>
          <a:graphicData uri="http://schemas.openxmlformats.org/drawingml/2006/chart">
            <c:chart r:id="rId4"/>
          </a:graphicData>
        </a:graphic>
      </p:graphicFrame>
      <p:sp>
        <p:nvSpPr>
          <p:cNvPr id="2931" name="Google Shape;2931;p123"/>
          <p:cNvSpPr txBox="1"/>
          <p:nvPr>
            <p:ph idx="7" type="body"/>
          </p:nvPr>
        </p:nvSpPr>
        <p:spPr>
          <a:xfrm>
            <a:off x="8095644" y="1789470"/>
            <a:ext cx="3459600" cy="431762"/>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Chart Title</a:t>
            </a:r>
            <a:endParaRPr/>
          </a:p>
        </p:txBody>
      </p:sp>
      <p:sp>
        <p:nvSpPr>
          <p:cNvPr id="2932" name="Google Shape;2932;p123"/>
          <p:cNvSpPr txBox="1"/>
          <p:nvPr>
            <p:ph idx="8" type="body"/>
          </p:nvPr>
        </p:nvSpPr>
        <p:spPr>
          <a:xfrm>
            <a:off x="8095644" y="4590259"/>
            <a:ext cx="3459600" cy="1210773"/>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200"/>
              <a:buNone/>
            </a:pPr>
            <a:r>
              <a:rPr lang="en-PH" sz="1200"/>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p:txBody>
      </p:sp>
      <p:graphicFrame>
        <p:nvGraphicFramePr>
          <p:cNvPr id="2933" name="Google Shape;2933;p123"/>
          <p:cNvGraphicFramePr/>
          <p:nvPr/>
        </p:nvGraphicFramePr>
        <p:xfrm>
          <a:off x="8096250" y="2409825"/>
          <a:ext cx="3459163" cy="2046288"/>
        </p:xfrm>
        <a:graphic>
          <a:graphicData uri="http://schemas.openxmlformats.org/drawingml/2006/chart">
            <c:chart r:id="rId5"/>
          </a:graphicData>
        </a:graphic>
      </p:graphicFrame>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7" name="Shape 2937"/>
        <p:cNvGrpSpPr/>
        <p:nvPr/>
      </p:nvGrpSpPr>
      <p:grpSpPr>
        <a:xfrm>
          <a:off x="0" y="0"/>
          <a:ext cx="0" cy="0"/>
          <a:chOff x="0" y="0"/>
          <a:chExt cx="0" cy="0"/>
        </a:xfrm>
      </p:grpSpPr>
      <p:sp>
        <p:nvSpPr>
          <p:cNvPr id="2938" name="Google Shape;2938;p124"/>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Three Column Chart</a:t>
            </a:r>
            <a:endParaRPr/>
          </a:p>
        </p:txBody>
      </p:sp>
      <p:sp>
        <p:nvSpPr>
          <p:cNvPr id="2939" name="Google Shape;2939;p124"/>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2940" name="Google Shape;2940;p124"/>
          <p:cNvSpPr txBox="1"/>
          <p:nvPr>
            <p:ph idx="1" type="body"/>
          </p:nvPr>
        </p:nvSpPr>
        <p:spPr>
          <a:xfrm>
            <a:off x="636756" y="1789470"/>
            <a:ext cx="3459600" cy="431762"/>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Chart Title</a:t>
            </a:r>
            <a:endParaRPr/>
          </a:p>
        </p:txBody>
      </p:sp>
      <p:sp>
        <p:nvSpPr>
          <p:cNvPr id="2941" name="Google Shape;2941;p124"/>
          <p:cNvSpPr txBox="1"/>
          <p:nvPr>
            <p:ph idx="2" type="body"/>
          </p:nvPr>
        </p:nvSpPr>
        <p:spPr>
          <a:xfrm>
            <a:off x="636592" y="4590259"/>
            <a:ext cx="3459600" cy="1210773"/>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200"/>
              <a:buNone/>
            </a:pPr>
            <a:r>
              <a:rPr lang="en-PH" sz="1200"/>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p:txBody>
      </p:sp>
      <p:graphicFrame>
        <p:nvGraphicFramePr>
          <p:cNvPr id="2942" name="Google Shape;2942;p124"/>
          <p:cNvGraphicFramePr/>
          <p:nvPr/>
        </p:nvGraphicFramePr>
        <p:xfrm>
          <a:off x="636588" y="2409825"/>
          <a:ext cx="3459162" cy="2046288"/>
        </p:xfrm>
        <a:graphic>
          <a:graphicData uri="http://schemas.openxmlformats.org/drawingml/2006/chart">
            <c:chart r:id="rId3"/>
          </a:graphicData>
        </a:graphic>
      </p:graphicFrame>
      <p:sp>
        <p:nvSpPr>
          <p:cNvPr id="2943" name="Google Shape;2943;p124"/>
          <p:cNvSpPr txBox="1"/>
          <p:nvPr>
            <p:ph idx="4" type="body"/>
          </p:nvPr>
        </p:nvSpPr>
        <p:spPr>
          <a:xfrm>
            <a:off x="4366200" y="1789470"/>
            <a:ext cx="3459600" cy="431762"/>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Chart Title</a:t>
            </a:r>
            <a:endParaRPr/>
          </a:p>
        </p:txBody>
      </p:sp>
      <p:sp>
        <p:nvSpPr>
          <p:cNvPr id="2944" name="Google Shape;2944;p124"/>
          <p:cNvSpPr txBox="1"/>
          <p:nvPr>
            <p:ph idx="5" type="body"/>
          </p:nvPr>
        </p:nvSpPr>
        <p:spPr>
          <a:xfrm>
            <a:off x="4366942" y="4590259"/>
            <a:ext cx="3459600" cy="1210773"/>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200"/>
              <a:buNone/>
            </a:pPr>
            <a:r>
              <a:rPr lang="en-PH" sz="1200"/>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p:txBody>
      </p:sp>
      <p:graphicFrame>
        <p:nvGraphicFramePr>
          <p:cNvPr id="2945" name="Google Shape;2945;p124"/>
          <p:cNvGraphicFramePr/>
          <p:nvPr/>
        </p:nvGraphicFramePr>
        <p:xfrm>
          <a:off x="4367213" y="2409825"/>
          <a:ext cx="3459162" cy="2046288"/>
        </p:xfrm>
        <a:graphic>
          <a:graphicData uri="http://schemas.openxmlformats.org/drawingml/2006/chart">
            <c:chart r:id="rId4"/>
          </a:graphicData>
        </a:graphic>
      </p:graphicFrame>
      <p:sp>
        <p:nvSpPr>
          <p:cNvPr id="2946" name="Google Shape;2946;p124"/>
          <p:cNvSpPr txBox="1"/>
          <p:nvPr>
            <p:ph idx="7" type="body"/>
          </p:nvPr>
        </p:nvSpPr>
        <p:spPr>
          <a:xfrm>
            <a:off x="8095644" y="1789470"/>
            <a:ext cx="3459600" cy="431762"/>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Chart Title</a:t>
            </a:r>
            <a:endParaRPr/>
          </a:p>
        </p:txBody>
      </p:sp>
      <p:sp>
        <p:nvSpPr>
          <p:cNvPr id="2947" name="Google Shape;2947;p124"/>
          <p:cNvSpPr txBox="1"/>
          <p:nvPr>
            <p:ph idx="8" type="body"/>
          </p:nvPr>
        </p:nvSpPr>
        <p:spPr>
          <a:xfrm>
            <a:off x="8095644" y="4590259"/>
            <a:ext cx="3459600" cy="1210773"/>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200"/>
              <a:buNone/>
            </a:pPr>
            <a:r>
              <a:rPr lang="en-PH" sz="1200"/>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p:txBody>
      </p:sp>
      <p:graphicFrame>
        <p:nvGraphicFramePr>
          <p:cNvPr id="2948" name="Google Shape;2948;p124"/>
          <p:cNvGraphicFramePr/>
          <p:nvPr/>
        </p:nvGraphicFramePr>
        <p:xfrm>
          <a:off x="8096250" y="2409825"/>
          <a:ext cx="3459163" cy="2046288"/>
        </p:xfrm>
        <a:graphic>
          <a:graphicData uri="http://schemas.openxmlformats.org/drawingml/2006/chart">
            <c:chart r:id="rId5"/>
          </a:graphicData>
        </a:graphic>
      </p:graphicFrame>
    </p:spTree>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2" name="Shape 2952"/>
        <p:cNvGrpSpPr/>
        <p:nvPr/>
      </p:nvGrpSpPr>
      <p:grpSpPr>
        <a:xfrm>
          <a:off x="0" y="0"/>
          <a:ext cx="0" cy="0"/>
          <a:chOff x="0" y="0"/>
          <a:chExt cx="0" cy="0"/>
        </a:xfrm>
      </p:grpSpPr>
      <p:sp>
        <p:nvSpPr>
          <p:cNvPr id="2953" name="Google Shape;2953;p125"/>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Three Column Chart</a:t>
            </a:r>
            <a:endParaRPr/>
          </a:p>
        </p:txBody>
      </p:sp>
      <p:sp>
        <p:nvSpPr>
          <p:cNvPr id="2954" name="Google Shape;2954;p125"/>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2955" name="Google Shape;2955;p125"/>
          <p:cNvSpPr txBox="1"/>
          <p:nvPr>
            <p:ph idx="1" type="body"/>
          </p:nvPr>
        </p:nvSpPr>
        <p:spPr>
          <a:xfrm>
            <a:off x="636756" y="1789470"/>
            <a:ext cx="3459600" cy="431762"/>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Chart Title</a:t>
            </a:r>
            <a:endParaRPr/>
          </a:p>
        </p:txBody>
      </p:sp>
      <p:sp>
        <p:nvSpPr>
          <p:cNvPr id="2956" name="Google Shape;2956;p125"/>
          <p:cNvSpPr txBox="1"/>
          <p:nvPr>
            <p:ph idx="2" type="body"/>
          </p:nvPr>
        </p:nvSpPr>
        <p:spPr>
          <a:xfrm>
            <a:off x="636592" y="4590259"/>
            <a:ext cx="3459600" cy="1210773"/>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200"/>
              <a:buNone/>
            </a:pPr>
            <a:r>
              <a:rPr lang="en-PH" sz="1200"/>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p:txBody>
      </p:sp>
      <p:graphicFrame>
        <p:nvGraphicFramePr>
          <p:cNvPr id="2957" name="Google Shape;2957;p125"/>
          <p:cNvGraphicFramePr/>
          <p:nvPr/>
        </p:nvGraphicFramePr>
        <p:xfrm>
          <a:off x="636588" y="2409825"/>
          <a:ext cx="3459162" cy="2046288"/>
        </p:xfrm>
        <a:graphic>
          <a:graphicData uri="http://schemas.openxmlformats.org/drawingml/2006/chart">
            <c:chart r:id="rId3"/>
          </a:graphicData>
        </a:graphic>
      </p:graphicFrame>
      <p:sp>
        <p:nvSpPr>
          <p:cNvPr id="2958" name="Google Shape;2958;p125"/>
          <p:cNvSpPr txBox="1"/>
          <p:nvPr>
            <p:ph idx="4" type="body"/>
          </p:nvPr>
        </p:nvSpPr>
        <p:spPr>
          <a:xfrm>
            <a:off x="4366200" y="1789470"/>
            <a:ext cx="3459600" cy="431762"/>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Chart Title</a:t>
            </a:r>
            <a:endParaRPr/>
          </a:p>
        </p:txBody>
      </p:sp>
      <p:sp>
        <p:nvSpPr>
          <p:cNvPr id="2959" name="Google Shape;2959;p125"/>
          <p:cNvSpPr txBox="1"/>
          <p:nvPr>
            <p:ph idx="5" type="body"/>
          </p:nvPr>
        </p:nvSpPr>
        <p:spPr>
          <a:xfrm>
            <a:off x="4366942" y="4590259"/>
            <a:ext cx="3459600" cy="1210773"/>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200"/>
              <a:buNone/>
            </a:pPr>
            <a:r>
              <a:rPr lang="en-PH" sz="1200"/>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p:txBody>
      </p:sp>
      <p:graphicFrame>
        <p:nvGraphicFramePr>
          <p:cNvPr id="2960" name="Google Shape;2960;p125"/>
          <p:cNvGraphicFramePr/>
          <p:nvPr/>
        </p:nvGraphicFramePr>
        <p:xfrm>
          <a:off x="4367213" y="2409825"/>
          <a:ext cx="3459162" cy="2046288"/>
        </p:xfrm>
        <a:graphic>
          <a:graphicData uri="http://schemas.openxmlformats.org/drawingml/2006/chart">
            <c:chart r:id="rId4"/>
          </a:graphicData>
        </a:graphic>
      </p:graphicFrame>
      <p:sp>
        <p:nvSpPr>
          <p:cNvPr id="2961" name="Google Shape;2961;p125"/>
          <p:cNvSpPr txBox="1"/>
          <p:nvPr>
            <p:ph idx="7" type="body"/>
          </p:nvPr>
        </p:nvSpPr>
        <p:spPr>
          <a:xfrm>
            <a:off x="8095644" y="1789470"/>
            <a:ext cx="3459600" cy="431762"/>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Chart Title</a:t>
            </a:r>
            <a:endParaRPr/>
          </a:p>
        </p:txBody>
      </p:sp>
      <p:sp>
        <p:nvSpPr>
          <p:cNvPr id="2962" name="Google Shape;2962;p125"/>
          <p:cNvSpPr txBox="1"/>
          <p:nvPr>
            <p:ph idx="8" type="body"/>
          </p:nvPr>
        </p:nvSpPr>
        <p:spPr>
          <a:xfrm>
            <a:off x="8095644" y="4590259"/>
            <a:ext cx="3459600" cy="1210773"/>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200"/>
              <a:buNone/>
            </a:pPr>
            <a:r>
              <a:rPr lang="en-PH" sz="1200"/>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p:txBody>
      </p:sp>
      <p:graphicFrame>
        <p:nvGraphicFramePr>
          <p:cNvPr id="2963" name="Google Shape;2963;p125"/>
          <p:cNvGraphicFramePr/>
          <p:nvPr/>
        </p:nvGraphicFramePr>
        <p:xfrm>
          <a:off x="8096250" y="2409825"/>
          <a:ext cx="3459163" cy="2046288"/>
        </p:xfrm>
        <a:graphic>
          <a:graphicData uri="http://schemas.openxmlformats.org/drawingml/2006/chart">
            <c:chart r:id="rId5"/>
          </a:graphicData>
        </a:graphic>
      </p:graphicFrame>
    </p:spTree>
  </p:cSld>
  <p:clrMapOvr>
    <a:masterClrMapping/>
  </p:clrMapOvr>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7" name="Shape 2967"/>
        <p:cNvGrpSpPr/>
        <p:nvPr/>
      </p:nvGrpSpPr>
      <p:grpSpPr>
        <a:xfrm>
          <a:off x="0" y="0"/>
          <a:ext cx="0" cy="0"/>
          <a:chOff x="0" y="0"/>
          <a:chExt cx="0" cy="0"/>
        </a:xfrm>
      </p:grpSpPr>
      <p:sp>
        <p:nvSpPr>
          <p:cNvPr id="2968" name="Google Shape;2968;p126"/>
          <p:cNvSpPr txBox="1"/>
          <p:nvPr>
            <p:ph type="ctrTitle"/>
          </p:nvPr>
        </p:nvSpPr>
        <p:spPr>
          <a:xfrm>
            <a:off x="1118455" y="2072643"/>
            <a:ext cx="9976265" cy="2682596"/>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4800"/>
              <a:buFont typeface="Montserrat"/>
              <a:buNone/>
            </a:pPr>
            <a:r>
              <a:rPr lang="en-PH"/>
              <a:t>Four Column Chart + Details</a:t>
            </a:r>
            <a:endParaRPr/>
          </a:p>
        </p:txBody>
      </p:sp>
      <p:sp>
        <p:nvSpPr>
          <p:cNvPr id="2969" name="Google Shape;2969;p126"/>
          <p:cNvSpPr txBox="1"/>
          <p:nvPr>
            <p:ph idx="1" type="subTitle"/>
          </p:nvPr>
        </p:nvSpPr>
        <p:spPr>
          <a:xfrm>
            <a:off x="1118455" y="5048608"/>
            <a:ext cx="9976264" cy="804192"/>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2400"/>
              <a:buNone/>
            </a:pPr>
            <a:r>
              <a:t/>
            </a:r>
            <a:endParaRPr/>
          </a:p>
        </p:txBody>
      </p:sp>
      <p:sp>
        <p:nvSpPr>
          <p:cNvPr id="2970" name="Google Shape;2970;p126"/>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4" name="Shape 2974"/>
        <p:cNvGrpSpPr/>
        <p:nvPr/>
      </p:nvGrpSpPr>
      <p:grpSpPr>
        <a:xfrm>
          <a:off x="0" y="0"/>
          <a:ext cx="0" cy="0"/>
          <a:chOff x="0" y="0"/>
          <a:chExt cx="0" cy="0"/>
        </a:xfrm>
      </p:grpSpPr>
      <p:sp>
        <p:nvSpPr>
          <p:cNvPr id="2975" name="Google Shape;2975;p127"/>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Four Column Slide</a:t>
            </a:r>
            <a:endParaRPr/>
          </a:p>
        </p:txBody>
      </p:sp>
      <p:sp>
        <p:nvSpPr>
          <p:cNvPr id="2976" name="Google Shape;2976;p127"/>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2977" name="Google Shape;2977;p127"/>
          <p:cNvSpPr txBox="1"/>
          <p:nvPr>
            <p:ph idx="1" type="body"/>
          </p:nvPr>
        </p:nvSpPr>
        <p:spPr>
          <a:xfrm>
            <a:off x="636756" y="1789470"/>
            <a:ext cx="2577596" cy="431762"/>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1600"/>
              <a:buNone/>
            </a:pPr>
            <a:r>
              <a:rPr lang="en-PH"/>
              <a:t>Chart Title</a:t>
            </a:r>
            <a:endParaRPr/>
          </a:p>
        </p:txBody>
      </p:sp>
      <p:sp>
        <p:nvSpPr>
          <p:cNvPr id="2978" name="Google Shape;2978;p127"/>
          <p:cNvSpPr txBox="1"/>
          <p:nvPr>
            <p:ph idx="2" type="body"/>
          </p:nvPr>
        </p:nvSpPr>
        <p:spPr>
          <a:xfrm>
            <a:off x="636592" y="4590259"/>
            <a:ext cx="2577596" cy="1210773"/>
          </a:xfrm>
          <a:prstGeom prst="rect">
            <a:avLst/>
          </a:prstGeom>
          <a:noFill/>
          <a:ln>
            <a:noFill/>
          </a:ln>
        </p:spPr>
        <p:txBody>
          <a:bodyPr anchorCtr="0" anchor="t" bIns="0" lIns="0" spcFirstLastPara="1" rIns="0" wrap="square" tIns="0">
            <a:normAutofit lnSpcReduction="10000"/>
          </a:bodyPr>
          <a:lstStyle/>
          <a:p>
            <a:pPr indent="0" lvl="0" marL="0" rtl="0" algn="l">
              <a:lnSpc>
                <a:spcPct val="90000"/>
              </a:lnSpc>
              <a:spcBef>
                <a:spcPts val="0"/>
              </a:spcBef>
              <a:spcAft>
                <a:spcPts val="0"/>
              </a:spcAft>
              <a:buSzPts val="1200"/>
              <a:buNone/>
            </a:pPr>
            <a:r>
              <a:rPr lang="en-PH" sz="1200"/>
              <a:t>Lorem ipsum dolor sit amet, consectetur adipiscing elit. Curabitur purus dui, euismod quis placerat eget, venenatis nec nibh. Mauris sit amet mollis enim. Donec cursus sagittis bibendum. Aenean a elit justo. Vivamus laoreet, </a:t>
            </a:r>
            <a:endParaRPr/>
          </a:p>
        </p:txBody>
      </p:sp>
      <p:graphicFrame>
        <p:nvGraphicFramePr>
          <p:cNvPr id="2979" name="Google Shape;2979;p127"/>
          <p:cNvGraphicFramePr/>
          <p:nvPr/>
        </p:nvGraphicFramePr>
        <p:xfrm>
          <a:off x="636588" y="2409825"/>
          <a:ext cx="2578100" cy="2046288"/>
        </p:xfrm>
        <a:graphic>
          <a:graphicData uri="http://schemas.openxmlformats.org/drawingml/2006/chart">
            <c:chart r:id="rId3"/>
          </a:graphicData>
        </a:graphic>
      </p:graphicFrame>
      <p:sp>
        <p:nvSpPr>
          <p:cNvPr id="2980" name="Google Shape;2980;p127"/>
          <p:cNvSpPr txBox="1"/>
          <p:nvPr>
            <p:ph idx="4" type="body"/>
          </p:nvPr>
        </p:nvSpPr>
        <p:spPr>
          <a:xfrm>
            <a:off x="3416398" y="1789470"/>
            <a:ext cx="2576856" cy="431762"/>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1600"/>
              <a:buNone/>
            </a:pPr>
            <a:r>
              <a:rPr lang="en-PH"/>
              <a:t>Chart Title</a:t>
            </a:r>
            <a:endParaRPr/>
          </a:p>
        </p:txBody>
      </p:sp>
      <p:sp>
        <p:nvSpPr>
          <p:cNvPr id="2981" name="Google Shape;2981;p127"/>
          <p:cNvSpPr txBox="1"/>
          <p:nvPr>
            <p:ph idx="5" type="body"/>
          </p:nvPr>
        </p:nvSpPr>
        <p:spPr>
          <a:xfrm>
            <a:off x="3417781" y="4590259"/>
            <a:ext cx="2576856" cy="1210773"/>
          </a:xfrm>
          <a:prstGeom prst="rect">
            <a:avLst/>
          </a:prstGeom>
          <a:noFill/>
          <a:ln>
            <a:noFill/>
          </a:ln>
        </p:spPr>
        <p:txBody>
          <a:bodyPr anchorCtr="0" anchor="t" bIns="0" lIns="0" spcFirstLastPara="1" rIns="0" wrap="square" tIns="0">
            <a:normAutofit lnSpcReduction="10000"/>
          </a:bodyPr>
          <a:lstStyle/>
          <a:p>
            <a:pPr indent="0" lvl="0" marL="0" rtl="0" algn="l">
              <a:lnSpc>
                <a:spcPct val="90000"/>
              </a:lnSpc>
              <a:spcBef>
                <a:spcPts val="0"/>
              </a:spcBef>
              <a:spcAft>
                <a:spcPts val="0"/>
              </a:spcAft>
              <a:buSzPts val="1200"/>
              <a:buNone/>
            </a:pPr>
            <a:r>
              <a:rPr lang="en-PH" sz="1200"/>
              <a:t>Lorem ipsum dolor sit amet, consectetur adipiscing elit. Curabitur purus dui, euismod quis placerat eget, venenatis nec nibh. Mauris sit amet mollis enim. Donec cursus sagittis bibendum. Aenean a elit justo. Vivamus laoreet, </a:t>
            </a:r>
            <a:endParaRPr/>
          </a:p>
        </p:txBody>
      </p:sp>
      <p:graphicFrame>
        <p:nvGraphicFramePr>
          <p:cNvPr id="2982" name="Google Shape;2982;p127"/>
          <p:cNvGraphicFramePr/>
          <p:nvPr/>
        </p:nvGraphicFramePr>
        <p:xfrm>
          <a:off x="3417888" y="2409825"/>
          <a:ext cx="2576512" cy="2046288"/>
        </p:xfrm>
        <a:graphic>
          <a:graphicData uri="http://schemas.openxmlformats.org/drawingml/2006/chart">
            <c:chart r:id="rId4"/>
          </a:graphicData>
        </a:graphic>
      </p:graphicFrame>
      <p:sp>
        <p:nvSpPr>
          <p:cNvPr id="2983" name="Google Shape;2983;p127"/>
          <p:cNvSpPr txBox="1"/>
          <p:nvPr>
            <p:ph idx="7" type="body"/>
          </p:nvPr>
        </p:nvSpPr>
        <p:spPr>
          <a:xfrm>
            <a:off x="6195300" y="1789470"/>
            <a:ext cx="2577600" cy="431762"/>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1600"/>
              <a:buNone/>
            </a:pPr>
            <a:r>
              <a:rPr lang="en-PH"/>
              <a:t>Chart Title</a:t>
            </a:r>
            <a:endParaRPr/>
          </a:p>
        </p:txBody>
      </p:sp>
      <p:sp>
        <p:nvSpPr>
          <p:cNvPr id="2984" name="Google Shape;2984;p127"/>
          <p:cNvSpPr txBox="1"/>
          <p:nvPr>
            <p:ph idx="8" type="body"/>
          </p:nvPr>
        </p:nvSpPr>
        <p:spPr>
          <a:xfrm>
            <a:off x="6196214" y="4590259"/>
            <a:ext cx="2577600" cy="1210773"/>
          </a:xfrm>
          <a:prstGeom prst="rect">
            <a:avLst/>
          </a:prstGeom>
          <a:noFill/>
          <a:ln>
            <a:noFill/>
          </a:ln>
        </p:spPr>
        <p:txBody>
          <a:bodyPr anchorCtr="0" anchor="t" bIns="0" lIns="0" spcFirstLastPara="1" rIns="0" wrap="square" tIns="0">
            <a:normAutofit lnSpcReduction="10000"/>
          </a:bodyPr>
          <a:lstStyle/>
          <a:p>
            <a:pPr indent="0" lvl="0" marL="0" rtl="0" algn="l">
              <a:lnSpc>
                <a:spcPct val="90000"/>
              </a:lnSpc>
              <a:spcBef>
                <a:spcPts val="0"/>
              </a:spcBef>
              <a:spcAft>
                <a:spcPts val="0"/>
              </a:spcAft>
              <a:buSzPts val="1200"/>
              <a:buNone/>
            </a:pPr>
            <a:r>
              <a:rPr lang="en-PH" sz="1200"/>
              <a:t>Lorem ipsum dolor sit amet, consectetur adipiscing elit. Curabitur purus dui, euismod quis placerat eget, venenatis nec nibh. Mauris sit amet mollis enim. Donec cursus sagittis bibendum. Aenean a elit justo. Vivamus laoreet, </a:t>
            </a:r>
            <a:endParaRPr/>
          </a:p>
        </p:txBody>
      </p:sp>
      <p:graphicFrame>
        <p:nvGraphicFramePr>
          <p:cNvPr id="2985" name="Google Shape;2985;p127"/>
          <p:cNvGraphicFramePr/>
          <p:nvPr/>
        </p:nvGraphicFramePr>
        <p:xfrm>
          <a:off x="6196013" y="2409825"/>
          <a:ext cx="2578100" cy="2046288"/>
        </p:xfrm>
        <a:graphic>
          <a:graphicData uri="http://schemas.openxmlformats.org/drawingml/2006/chart">
            <c:chart r:id="rId5"/>
          </a:graphicData>
        </a:graphic>
      </p:graphicFrame>
      <p:sp>
        <p:nvSpPr>
          <p:cNvPr id="2986" name="Google Shape;2986;p127"/>
          <p:cNvSpPr txBox="1"/>
          <p:nvPr>
            <p:ph idx="13" type="body"/>
          </p:nvPr>
        </p:nvSpPr>
        <p:spPr>
          <a:xfrm>
            <a:off x="8976642" y="1789470"/>
            <a:ext cx="2577600" cy="431762"/>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1600"/>
              <a:buNone/>
            </a:pPr>
            <a:r>
              <a:rPr lang="en-PH"/>
              <a:t>Chart Title</a:t>
            </a:r>
            <a:endParaRPr/>
          </a:p>
        </p:txBody>
      </p:sp>
      <p:sp>
        <p:nvSpPr>
          <p:cNvPr id="2987" name="Google Shape;2987;p127"/>
          <p:cNvSpPr txBox="1"/>
          <p:nvPr>
            <p:ph idx="14" type="body"/>
          </p:nvPr>
        </p:nvSpPr>
        <p:spPr>
          <a:xfrm>
            <a:off x="8976642" y="4590259"/>
            <a:ext cx="2577600" cy="1210773"/>
          </a:xfrm>
          <a:prstGeom prst="rect">
            <a:avLst/>
          </a:prstGeom>
          <a:noFill/>
          <a:ln>
            <a:noFill/>
          </a:ln>
        </p:spPr>
        <p:txBody>
          <a:bodyPr anchorCtr="0" anchor="t" bIns="0" lIns="0" spcFirstLastPara="1" rIns="0" wrap="square" tIns="0">
            <a:normAutofit lnSpcReduction="10000"/>
          </a:bodyPr>
          <a:lstStyle/>
          <a:p>
            <a:pPr indent="0" lvl="0" marL="0" rtl="0" algn="l">
              <a:lnSpc>
                <a:spcPct val="90000"/>
              </a:lnSpc>
              <a:spcBef>
                <a:spcPts val="0"/>
              </a:spcBef>
              <a:spcAft>
                <a:spcPts val="0"/>
              </a:spcAft>
              <a:buSzPts val="1200"/>
              <a:buNone/>
            </a:pPr>
            <a:r>
              <a:rPr lang="en-PH" sz="1200"/>
              <a:t>Lorem ipsum dolor sit amet, consectetur adipiscing elit. Curabitur purus dui, euismod quis placerat eget, venenatis nec nibh. Mauris sit amet mollis enim. Donec cursus sagittis bibendum. Aenean a elit justo. Vivamus laoreet, </a:t>
            </a:r>
            <a:endParaRPr/>
          </a:p>
        </p:txBody>
      </p:sp>
      <p:pic>
        <p:nvPicPr>
          <p:cNvPr id="2988" name="Google Shape;2988;p127"/>
          <p:cNvPicPr preferRelativeResize="0"/>
          <p:nvPr/>
        </p:nvPicPr>
        <p:blipFill rotWithShape="1">
          <a:blip r:embed="rId6">
            <a:alphaModFix/>
          </a:blip>
          <a:srcRect b="0" l="0" r="0" t="0"/>
          <a:stretch/>
        </p:blipFill>
        <p:spPr>
          <a:xfrm>
            <a:off x="8977313" y="2409825"/>
            <a:ext cx="2576512" cy="2046288"/>
          </a:xfrm>
          <a:prstGeom prst="rect">
            <a:avLst/>
          </a:prstGeom>
          <a:noFill/>
          <a:ln>
            <a:noFill/>
          </a:ln>
        </p:spPr>
      </p:pic>
    </p:spTree>
  </p:cSld>
  <p:clrMapOvr>
    <a:masterClrMapping/>
  </p:clrMapOvr>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2" name="Shape 2992"/>
        <p:cNvGrpSpPr/>
        <p:nvPr/>
      </p:nvGrpSpPr>
      <p:grpSpPr>
        <a:xfrm>
          <a:off x="0" y="0"/>
          <a:ext cx="0" cy="0"/>
          <a:chOff x="0" y="0"/>
          <a:chExt cx="0" cy="0"/>
        </a:xfrm>
      </p:grpSpPr>
      <p:sp>
        <p:nvSpPr>
          <p:cNvPr id="2993" name="Google Shape;2993;p128"/>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Four Column Slide</a:t>
            </a:r>
            <a:endParaRPr/>
          </a:p>
        </p:txBody>
      </p:sp>
      <p:sp>
        <p:nvSpPr>
          <p:cNvPr id="2994" name="Google Shape;2994;p128"/>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2995" name="Google Shape;2995;p128"/>
          <p:cNvSpPr txBox="1"/>
          <p:nvPr>
            <p:ph idx="1" type="body"/>
          </p:nvPr>
        </p:nvSpPr>
        <p:spPr>
          <a:xfrm>
            <a:off x="636756" y="1789470"/>
            <a:ext cx="2577596" cy="431762"/>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1600"/>
              <a:buNone/>
            </a:pPr>
            <a:r>
              <a:rPr lang="en-PH"/>
              <a:t>Chart Title</a:t>
            </a:r>
            <a:endParaRPr/>
          </a:p>
        </p:txBody>
      </p:sp>
      <p:sp>
        <p:nvSpPr>
          <p:cNvPr id="2996" name="Google Shape;2996;p128"/>
          <p:cNvSpPr txBox="1"/>
          <p:nvPr>
            <p:ph idx="2" type="body"/>
          </p:nvPr>
        </p:nvSpPr>
        <p:spPr>
          <a:xfrm>
            <a:off x="636592" y="4590259"/>
            <a:ext cx="2577596" cy="1210773"/>
          </a:xfrm>
          <a:prstGeom prst="rect">
            <a:avLst/>
          </a:prstGeom>
          <a:noFill/>
          <a:ln>
            <a:noFill/>
          </a:ln>
        </p:spPr>
        <p:txBody>
          <a:bodyPr anchorCtr="0" anchor="t" bIns="0" lIns="0" spcFirstLastPara="1" rIns="0" wrap="square" tIns="0">
            <a:normAutofit lnSpcReduction="10000"/>
          </a:bodyPr>
          <a:lstStyle/>
          <a:p>
            <a:pPr indent="0" lvl="0" marL="0" rtl="0" algn="l">
              <a:lnSpc>
                <a:spcPct val="90000"/>
              </a:lnSpc>
              <a:spcBef>
                <a:spcPts val="0"/>
              </a:spcBef>
              <a:spcAft>
                <a:spcPts val="0"/>
              </a:spcAft>
              <a:buSzPts val="1200"/>
              <a:buNone/>
            </a:pPr>
            <a:r>
              <a:rPr lang="en-PH" sz="1200"/>
              <a:t>Lorem ipsum dolor sit amet, consectetur adipiscing elit. Curabitur purus dui, euismod quis placerat eget, venenatis nec nibh. Mauris sit amet mollis enim. Donec cursus sagittis bibendum. Aenean a elit justo. Vivamus laoreet, </a:t>
            </a:r>
            <a:endParaRPr/>
          </a:p>
        </p:txBody>
      </p:sp>
      <p:graphicFrame>
        <p:nvGraphicFramePr>
          <p:cNvPr id="2997" name="Google Shape;2997;p128"/>
          <p:cNvGraphicFramePr/>
          <p:nvPr/>
        </p:nvGraphicFramePr>
        <p:xfrm>
          <a:off x="636588" y="2409825"/>
          <a:ext cx="2578100" cy="2046288"/>
        </p:xfrm>
        <a:graphic>
          <a:graphicData uri="http://schemas.openxmlformats.org/drawingml/2006/chart">
            <c:chart r:id="rId3"/>
          </a:graphicData>
        </a:graphic>
      </p:graphicFrame>
      <p:sp>
        <p:nvSpPr>
          <p:cNvPr id="2998" name="Google Shape;2998;p128"/>
          <p:cNvSpPr txBox="1"/>
          <p:nvPr>
            <p:ph idx="4" type="body"/>
          </p:nvPr>
        </p:nvSpPr>
        <p:spPr>
          <a:xfrm>
            <a:off x="3416398" y="1789470"/>
            <a:ext cx="2576856" cy="431762"/>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1600"/>
              <a:buNone/>
            </a:pPr>
            <a:r>
              <a:rPr lang="en-PH"/>
              <a:t>Chart Title</a:t>
            </a:r>
            <a:endParaRPr/>
          </a:p>
        </p:txBody>
      </p:sp>
      <p:sp>
        <p:nvSpPr>
          <p:cNvPr id="2999" name="Google Shape;2999;p128"/>
          <p:cNvSpPr txBox="1"/>
          <p:nvPr>
            <p:ph idx="5" type="body"/>
          </p:nvPr>
        </p:nvSpPr>
        <p:spPr>
          <a:xfrm>
            <a:off x="3417781" y="4590259"/>
            <a:ext cx="2576856" cy="1210773"/>
          </a:xfrm>
          <a:prstGeom prst="rect">
            <a:avLst/>
          </a:prstGeom>
          <a:noFill/>
          <a:ln>
            <a:noFill/>
          </a:ln>
        </p:spPr>
        <p:txBody>
          <a:bodyPr anchorCtr="0" anchor="t" bIns="0" lIns="0" spcFirstLastPara="1" rIns="0" wrap="square" tIns="0">
            <a:normAutofit lnSpcReduction="10000"/>
          </a:bodyPr>
          <a:lstStyle/>
          <a:p>
            <a:pPr indent="0" lvl="0" marL="0" rtl="0" algn="l">
              <a:lnSpc>
                <a:spcPct val="90000"/>
              </a:lnSpc>
              <a:spcBef>
                <a:spcPts val="0"/>
              </a:spcBef>
              <a:spcAft>
                <a:spcPts val="0"/>
              </a:spcAft>
              <a:buSzPts val="1200"/>
              <a:buNone/>
            </a:pPr>
            <a:r>
              <a:rPr lang="en-PH" sz="1200"/>
              <a:t>Lorem ipsum dolor sit amet, consectetur adipiscing elit. Curabitur purus dui, euismod quis placerat eget, venenatis nec nibh. Mauris sit amet mollis enim. Donec cursus sagittis bibendum. Aenean a elit justo. Vivamus laoreet, </a:t>
            </a:r>
            <a:endParaRPr/>
          </a:p>
        </p:txBody>
      </p:sp>
      <p:graphicFrame>
        <p:nvGraphicFramePr>
          <p:cNvPr id="3000" name="Google Shape;3000;p128"/>
          <p:cNvGraphicFramePr/>
          <p:nvPr/>
        </p:nvGraphicFramePr>
        <p:xfrm>
          <a:off x="3417888" y="2409825"/>
          <a:ext cx="2576512" cy="2046288"/>
        </p:xfrm>
        <a:graphic>
          <a:graphicData uri="http://schemas.openxmlformats.org/drawingml/2006/chart">
            <c:chart r:id="rId4"/>
          </a:graphicData>
        </a:graphic>
      </p:graphicFrame>
      <p:sp>
        <p:nvSpPr>
          <p:cNvPr id="3001" name="Google Shape;3001;p128"/>
          <p:cNvSpPr txBox="1"/>
          <p:nvPr>
            <p:ph idx="7" type="body"/>
          </p:nvPr>
        </p:nvSpPr>
        <p:spPr>
          <a:xfrm>
            <a:off x="6195300" y="1789470"/>
            <a:ext cx="2577600" cy="431762"/>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1600"/>
              <a:buNone/>
            </a:pPr>
            <a:r>
              <a:rPr lang="en-PH"/>
              <a:t>Chart Title</a:t>
            </a:r>
            <a:endParaRPr/>
          </a:p>
        </p:txBody>
      </p:sp>
      <p:sp>
        <p:nvSpPr>
          <p:cNvPr id="3002" name="Google Shape;3002;p128"/>
          <p:cNvSpPr txBox="1"/>
          <p:nvPr>
            <p:ph idx="8" type="body"/>
          </p:nvPr>
        </p:nvSpPr>
        <p:spPr>
          <a:xfrm>
            <a:off x="6196214" y="4590259"/>
            <a:ext cx="2577600" cy="1210773"/>
          </a:xfrm>
          <a:prstGeom prst="rect">
            <a:avLst/>
          </a:prstGeom>
          <a:noFill/>
          <a:ln>
            <a:noFill/>
          </a:ln>
        </p:spPr>
        <p:txBody>
          <a:bodyPr anchorCtr="0" anchor="t" bIns="0" lIns="0" spcFirstLastPara="1" rIns="0" wrap="square" tIns="0">
            <a:normAutofit lnSpcReduction="10000"/>
          </a:bodyPr>
          <a:lstStyle/>
          <a:p>
            <a:pPr indent="0" lvl="0" marL="0" rtl="0" algn="l">
              <a:lnSpc>
                <a:spcPct val="90000"/>
              </a:lnSpc>
              <a:spcBef>
                <a:spcPts val="0"/>
              </a:spcBef>
              <a:spcAft>
                <a:spcPts val="0"/>
              </a:spcAft>
              <a:buSzPts val="1200"/>
              <a:buNone/>
            </a:pPr>
            <a:r>
              <a:rPr lang="en-PH" sz="1200"/>
              <a:t>Lorem ipsum dolor sit amet, consectetur adipiscing elit. Curabitur purus dui, euismod quis placerat eget, venenatis nec nibh. Mauris sit amet mollis enim. Donec cursus sagittis bibendum. Aenean a elit justo. Vivamus laoreet, </a:t>
            </a:r>
            <a:endParaRPr/>
          </a:p>
        </p:txBody>
      </p:sp>
      <p:graphicFrame>
        <p:nvGraphicFramePr>
          <p:cNvPr id="3003" name="Google Shape;3003;p128"/>
          <p:cNvGraphicFramePr/>
          <p:nvPr/>
        </p:nvGraphicFramePr>
        <p:xfrm>
          <a:off x="6196013" y="2409825"/>
          <a:ext cx="2578100" cy="2046288"/>
        </p:xfrm>
        <a:graphic>
          <a:graphicData uri="http://schemas.openxmlformats.org/drawingml/2006/chart">
            <c:chart r:id="rId5"/>
          </a:graphicData>
        </a:graphic>
      </p:graphicFrame>
      <p:sp>
        <p:nvSpPr>
          <p:cNvPr id="3004" name="Google Shape;3004;p128"/>
          <p:cNvSpPr txBox="1"/>
          <p:nvPr>
            <p:ph idx="13" type="body"/>
          </p:nvPr>
        </p:nvSpPr>
        <p:spPr>
          <a:xfrm>
            <a:off x="8976642" y="1789470"/>
            <a:ext cx="2577600" cy="431762"/>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1600"/>
              <a:buNone/>
            </a:pPr>
            <a:r>
              <a:rPr lang="en-PH"/>
              <a:t>Chart Title</a:t>
            </a:r>
            <a:endParaRPr/>
          </a:p>
        </p:txBody>
      </p:sp>
      <p:sp>
        <p:nvSpPr>
          <p:cNvPr id="3005" name="Google Shape;3005;p128"/>
          <p:cNvSpPr txBox="1"/>
          <p:nvPr>
            <p:ph idx="14" type="body"/>
          </p:nvPr>
        </p:nvSpPr>
        <p:spPr>
          <a:xfrm>
            <a:off x="8976642" y="4590259"/>
            <a:ext cx="2577600" cy="1210773"/>
          </a:xfrm>
          <a:prstGeom prst="rect">
            <a:avLst/>
          </a:prstGeom>
          <a:noFill/>
          <a:ln>
            <a:noFill/>
          </a:ln>
        </p:spPr>
        <p:txBody>
          <a:bodyPr anchorCtr="0" anchor="t" bIns="0" lIns="0" spcFirstLastPara="1" rIns="0" wrap="square" tIns="0">
            <a:normAutofit lnSpcReduction="10000"/>
          </a:bodyPr>
          <a:lstStyle/>
          <a:p>
            <a:pPr indent="0" lvl="0" marL="0" rtl="0" algn="l">
              <a:lnSpc>
                <a:spcPct val="90000"/>
              </a:lnSpc>
              <a:spcBef>
                <a:spcPts val="0"/>
              </a:spcBef>
              <a:spcAft>
                <a:spcPts val="0"/>
              </a:spcAft>
              <a:buSzPts val="1200"/>
              <a:buNone/>
            </a:pPr>
            <a:r>
              <a:rPr lang="en-PH" sz="1200"/>
              <a:t>Lorem ipsum dolor sit amet, consectetur adipiscing elit. Curabitur purus dui, euismod quis placerat eget, venenatis nec nibh. Mauris sit amet mollis enim. Donec cursus sagittis bibendum. Aenean a elit justo. Vivamus laoreet, </a:t>
            </a:r>
            <a:endParaRPr/>
          </a:p>
        </p:txBody>
      </p:sp>
      <p:graphicFrame>
        <p:nvGraphicFramePr>
          <p:cNvPr id="3006" name="Google Shape;3006;p128"/>
          <p:cNvGraphicFramePr/>
          <p:nvPr/>
        </p:nvGraphicFramePr>
        <p:xfrm>
          <a:off x="8977313" y="2409825"/>
          <a:ext cx="2576512" cy="2046288"/>
        </p:xfrm>
        <a:graphic>
          <a:graphicData uri="http://schemas.openxmlformats.org/drawingml/2006/chart">
            <c:chart r:id="rId6"/>
          </a:graphicData>
        </a:graphic>
      </p:graphicFrame>
    </p:spTree>
  </p:cSld>
  <p:clrMapOvr>
    <a:masterClrMapping/>
  </p:clrMapOvr>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0" name="Shape 3010"/>
        <p:cNvGrpSpPr/>
        <p:nvPr/>
      </p:nvGrpSpPr>
      <p:grpSpPr>
        <a:xfrm>
          <a:off x="0" y="0"/>
          <a:ext cx="0" cy="0"/>
          <a:chOff x="0" y="0"/>
          <a:chExt cx="0" cy="0"/>
        </a:xfrm>
      </p:grpSpPr>
      <p:sp>
        <p:nvSpPr>
          <p:cNvPr id="3011" name="Google Shape;3011;p129"/>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Three Column Chart</a:t>
            </a:r>
            <a:endParaRPr/>
          </a:p>
        </p:txBody>
      </p:sp>
      <p:sp>
        <p:nvSpPr>
          <p:cNvPr id="3012" name="Google Shape;3012;p129"/>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3013" name="Google Shape;3013;p129"/>
          <p:cNvSpPr txBox="1"/>
          <p:nvPr>
            <p:ph idx="1" type="body"/>
          </p:nvPr>
        </p:nvSpPr>
        <p:spPr>
          <a:xfrm>
            <a:off x="636756" y="1789470"/>
            <a:ext cx="2577596" cy="431762"/>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1600"/>
              <a:buNone/>
            </a:pPr>
            <a:r>
              <a:rPr lang="en-PH"/>
              <a:t>Chart Title</a:t>
            </a:r>
            <a:endParaRPr/>
          </a:p>
        </p:txBody>
      </p:sp>
      <p:sp>
        <p:nvSpPr>
          <p:cNvPr id="3014" name="Google Shape;3014;p129"/>
          <p:cNvSpPr txBox="1"/>
          <p:nvPr>
            <p:ph idx="2" type="body"/>
          </p:nvPr>
        </p:nvSpPr>
        <p:spPr>
          <a:xfrm>
            <a:off x="636592" y="4590259"/>
            <a:ext cx="2577596" cy="1210773"/>
          </a:xfrm>
          <a:prstGeom prst="rect">
            <a:avLst/>
          </a:prstGeom>
          <a:noFill/>
          <a:ln>
            <a:noFill/>
          </a:ln>
        </p:spPr>
        <p:txBody>
          <a:bodyPr anchorCtr="0" anchor="t" bIns="0" lIns="0" spcFirstLastPara="1" rIns="0" wrap="square" tIns="0">
            <a:normAutofit lnSpcReduction="10000"/>
          </a:bodyPr>
          <a:lstStyle/>
          <a:p>
            <a:pPr indent="0" lvl="0" marL="0" rtl="0" algn="l">
              <a:lnSpc>
                <a:spcPct val="90000"/>
              </a:lnSpc>
              <a:spcBef>
                <a:spcPts val="0"/>
              </a:spcBef>
              <a:spcAft>
                <a:spcPts val="0"/>
              </a:spcAft>
              <a:buSzPts val="1200"/>
              <a:buNone/>
            </a:pPr>
            <a:r>
              <a:rPr lang="en-PH" sz="1200"/>
              <a:t>Lorem ipsum dolor sit amet, consectetur adipiscing elit. Curabitur purus dui, euismod quis placerat eget, venenatis nec nibh. Mauris sit amet mollis enim. Donec cursus sagittis bibendum. Aenean a elit justo. Vivamus laoreet, </a:t>
            </a:r>
            <a:endParaRPr/>
          </a:p>
        </p:txBody>
      </p:sp>
      <p:graphicFrame>
        <p:nvGraphicFramePr>
          <p:cNvPr id="3015" name="Google Shape;3015;p129"/>
          <p:cNvGraphicFramePr/>
          <p:nvPr/>
        </p:nvGraphicFramePr>
        <p:xfrm>
          <a:off x="636588" y="2409825"/>
          <a:ext cx="2578100" cy="2046288"/>
        </p:xfrm>
        <a:graphic>
          <a:graphicData uri="http://schemas.openxmlformats.org/drawingml/2006/chart">
            <c:chart r:id="rId3"/>
          </a:graphicData>
        </a:graphic>
      </p:graphicFrame>
      <p:sp>
        <p:nvSpPr>
          <p:cNvPr id="3016" name="Google Shape;3016;p129"/>
          <p:cNvSpPr txBox="1"/>
          <p:nvPr>
            <p:ph idx="4" type="body"/>
          </p:nvPr>
        </p:nvSpPr>
        <p:spPr>
          <a:xfrm>
            <a:off x="3416398" y="1789470"/>
            <a:ext cx="2576856" cy="431762"/>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1600"/>
              <a:buNone/>
            </a:pPr>
            <a:r>
              <a:rPr lang="en-PH"/>
              <a:t>Chart Title</a:t>
            </a:r>
            <a:endParaRPr/>
          </a:p>
        </p:txBody>
      </p:sp>
      <p:sp>
        <p:nvSpPr>
          <p:cNvPr id="3017" name="Google Shape;3017;p129"/>
          <p:cNvSpPr txBox="1"/>
          <p:nvPr>
            <p:ph idx="5" type="body"/>
          </p:nvPr>
        </p:nvSpPr>
        <p:spPr>
          <a:xfrm>
            <a:off x="3417781" y="4590259"/>
            <a:ext cx="2576856" cy="1210773"/>
          </a:xfrm>
          <a:prstGeom prst="rect">
            <a:avLst/>
          </a:prstGeom>
          <a:noFill/>
          <a:ln>
            <a:noFill/>
          </a:ln>
        </p:spPr>
        <p:txBody>
          <a:bodyPr anchorCtr="0" anchor="t" bIns="0" lIns="0" spcFirstLastPara="1" rIns="0" wrap="square" tIns="0">
            <a:normAutofit lnSpcReduction="10000"/>
          </a:bodyPr>
          <a:lstStyle/>
          <a:p>
            <a:pPr indent="0" lvl="0" marL="0" rtl="0" algn="l">
              <a:lnSpc>
                <a:spcPct val="90000"/>
              </a:lnSpc>
              <a:spcBef>
                <a:spcPts val="0"/>
              </a:spcBef>
              <a:spcAft>
                <a:spcPts val="0"/>
              </a:spcAft>
              <a:buSzPts val="1200"/>
              <a:buNone/>
            </a:pPr>
            <a:r>
              <a:rPr lang="en-PH" sz="1200"/>
              <a:t>Lorem ipsum dolor sit amet, consectetur adipiscing elit. Curabitur purus dui, euismod quis placerat eget, venenatis nec nibh. Mauris sit amet mollis enim. Donec cursus sagittis bibendum. Aenean a elit justo. Vivamus laoreet, </a:t>
            </a:r>
            <a:endParaRPr/>
          </a:p>
        </p:txBody>
      </p:sp>
      <p:graphicFrame>
        <p:nvGraphicFramePr>
          <p:cNvPr id="3018" name="Google Shape;3018;p129"/>
          <p:cNvGraphicFramePr/>
          <p:nvPr/>
        </p:nvGraphicFramePr>
        <p:xfrm>
          <a:off x="3417888" y="2409825"/>
          <a:ext cx="2576512" cy="2046288"/>
        </p:xfrm>
        <a:graphic>
          <a:graphicData uri="http://schemas.openxmlformats.org/drawingml/2006/chart">
            <c:chart r:id="rId4"/>
          </a:graphicData>
        </a:graphic>
      </p:graphicFrame>
      <p:sp>
        <p:nvSpPr>
          <p:cNvPr id="3019" name="Google Shape;3019;p129"/>
          <p:cNvSpPr txBox="1"/>
          <p:nvPr>
            <p:ph idx="7" type="body"/>
          </p:nvPr>
        </p:nvSpPr>
        <p:spPr>
          <a:xfrm>
            <a:off x="6195300" y="1789470"/>
            <a:ext cx="2577600" cy="431762"/>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1600"/>
              <a:buNone/>
            </a:pPr>
            <a:r>
              <a:rPr lang="en-PH"/>
              <a:t>Chart Title</a:t>
            </a:r>
            <a:endParaRPr/>
          </a:p>
        </p:txBody>
      </p:sp>
      <p:sp>
        <p:nvSpPr>
          <p:cNvPr id="3020" name="Google Shape;3020;p129"/>
          <p:cNvSpPr txBox="1"/>
          <p:nvPr>
            <p:ph idx="8" type="body"/>
          </p:nvPr>
        </p:nvSpPr>
        <p:spPr>
          <a:xfrm>
            <a:off x="6196214" y="4590259"/>
            <a:ext cx="2577600" cy="1210773"/>
          </a:xfrm>
          <a:prstGeom prst="rect">
            <a:avLst/>
          </a:prstGeom>
          <a:noFill/>
          <a:ln>
            <a:noFill/>
          </a:ln>
        </p:spPr>
        <p:txBody>
          <a:bodyPr anchorCtr="0" anchor="t" bIns="0" lIns="0" spcFirstLastPara="1" rIns="0" wrap="square" tIns="0">
            <a:normAutofit lnSpcReduction="10000"/>
          </a:bodyPr>
          <a:lstStyle/>
          <a:p>
            <a:pPr indent="0" lvl="0" marL="0" rtl="0" algn="l">
              <a:lnSpc>
                <a:spcPct val="90000"/>
              </a:lnSpc>
              <a:spcBef>
                <a:spcPts val="0"/>
              </a:spcBef>
              <a:spcAft>
                <a:spcPts val="0"/>
              </a:spcAft>
              <a:buSzPts val="1200"/>
              <a:buNone/>
            </a:pPr>
            <a:r>
              <a:rPr lang="en-PH" sz="1200"/>
              <a:t>Lorem ipsum dolor sit amet, consectetur adipiscing elit. Curabitur purus dui, euismod quis placerat eget, venenatis nec nibh. Mauris sit amet mollis enim. Donec cursus sagittis bibendum. Aenean a elit justo. Vivamus laoreet, </a:t>
            </a:r>
            <a:endParaRPr/>
          </a:p>
        </p:txBody>
      </p:sp>
      <p:graphicFrame>
        <p:nvGraphicFramePr>
          <p:cNvPr id="3021" name="Google Shape;3021;p129"/>
          <p:cNvGraphicFramePr/>
          <p:nvPr/>
        </p:nvGraphicFramePr>
        <p:xfrm>
          <a:off x="6196013" y="2409825"/>
          <a:ext cx="2578100" cy="2046288"/>
        </p:xfrm>
        <a:graphic>
          <a:graphicData uri="http://schemas.openxmlformats.org/drawingml/2006/chart">
            <c:chart r:id="rId5"/>
          </a:graphicData>
        </a:graphic>
      </p:graphicFrame>
      <p:sp>
        <p:nvSpPr>
          <p:cNvPr id="3022" name="Google Shape;3022;p129"/>
          <p:cNvSpPr txBox="1"/>
          <p:nvPr>
            <p:ph idx="13" type="body"/>
          </p:nvPr>
        </p:nvSpPr>
        <p:spPr>
          <a:xfrm>
            <a:off x="8976642" y="1789470"/>
            <a:ext cx="2577600" cy="431762"/>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1600"/>
              <a:buNone/>
            </a:pPr>
            <a:r>
              <a:rPr lang="en-PH"/>
              <a:t>Chart Title</a:t>
            </a:r>
            <a:endParaRPr/>
          </a:p>
        </p:txBody>
      </p:sp>
      <p:sp>
        <p:nvSpPr>
          <p:cNvPr id="3023" name="Google Shape;3023;p129"/>
          <p:cNvSpPr txBox="1"/>
          <p:nvPr>
            <p:ph idx="14" type="body"/>
          </p:nvPr>
        </p:nvSpPr>
        <p:spPr>
          <a:xfrm>
            <a:off x="8976642" y="4590259"/>
            <a:ext cx="2577600" cy="1210773"/>
          </a:xfrm>
          <a:prstGeom prst="rect">
            <a:avLst/>
          </a:prstGeom>
          <a:noFill/>
          <a:ln>
            <a:noFill/>
          </a:ln>
        </p:spPr>
        <p:txBody>
          <a:bodyPr anchorCtr="0" anchor="t" bIns="0" lIns="0" spcFirstLastPara="1" rIns="0" wrap="square" tIns="0">
            <a:normAutofit lnSpcReduction="10000"/>
          </a:bodyPr>
          <a:lstStyle/>
          <a:p>
            <a:pPr indent="0" lvl="0" marL="0" rtl="0" algn="l">
              <a:lnSpc>
                <a:spcPct val="90000"/>
              </a:lnSpc>
              <a:spcBef>
                <a:spcPts val="0"/>
              </a:spcBef>
              <a:spcAft>
                <a:spcPts val="0"/>
              </a:spcAft>
              <a:buSzPts val="1200"/>
              <a:buNone/>
            </a:pPr>
            <a:r>
              <a:rPr lang="en-PH" sz="1200"/>
              <a:t>Lorem ipsum dolor sit amet, consectetur adipiscing elit. Curabitur purus dui, euismod quis placerat eget, venenatis nec nibh. Mauris sit amet mollis enim. Donec cursus sagittis bibendum. Aenean a elit justo. Vivamus laoreet, </a:t>
            </a:r>
            <a:endParaRPr/>
          </a:p>
        </p:txBody>
      </p:sp>
      <p:graphicFrame>
        <p:nvGraphicFramePr>
          <p:cNvPr id="3024" name="Google Shape;3024;p129"/>
          <p:cNvGraphicFramePr/>
          <p:nvPr/>
        </p:nvGraphicFramePr>
        <p:xfrm>
          <a:off x="8977313" y="2409825"/>
          <a:ext cx="2576512" cy="2046288"/>
        </p:xfrm>
        <a:graphic>
          <a:graphicData uri="http://schemas.openxmlformats.org/drawingml/2006/chart">
            <c:chart r:id="rId6"/>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5" name="Shape 1525"/>
        <p:cNvGrpSpPr/>
        <p:nvPr/>
      </p:nvGrpSpPr>
      <p:grpSpPr>
        <a:xfrm>
          <a:off x="0" y="0"/>
          <a:ext cx="0" cy="0"/>
          <a:chOff x="0" y="0"/>
          <a:chExt cx="0" cy="0"/>
        </a:xfrm>
      </p:grpSpPr>
      <p:sp>
        <p:nvSpPr>
          <p:cNvPr id="1526" name="Google Shape;1526;p13"/>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Basic Column Slide (3 Segments)</a:t>
            </a:r>
            <a:endParaRPr/>
          </a:p>
        </p:txBody>
      </p:sp>
      <p:sp>
        <p:nvSpPr>
          <p:cNvPr id="1527" name="Google Shape;1527;p13"/>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1528" name="Google Shape;1528;p13"/>
          <p:cNvSpPr txBox="1"/>
          <p:nvPr>
            <p:ph idx="1" type="body"/>
          </p:nvPr>
        </p:nvSpPr>
        <p:spPr>
          <a:xfrm>
            <a:off x="636756" y="1789470"/>
            <a:ext cx="3457724" cy="431762"/>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Lorem Ipsum</a:t>
            </a:r>
            <a:endParaRPr/>
          </a:p>
        </p:txBody>
      </p:sp>
      <p:sp>
        <p:nvSpPr>
          <p:cNvPr id="1529" name="Google Shape;1529;p13"/>
          <p:cNvSpPr txBox="1"/>
          <p:nvPr>
            <p:ph idx="2" type="body"/>
          </p:nvPr>
        </p:nvSpPr>
        <p:spPr>
          <a:xfrm>
            <a:off x="4366943" y="1789470"/>
            <a:ext cx="3457919" cy="431762"/>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Lorem Ipsum</a:t>
            </a:r>
            <a:endParaRPr/>
          </a:p>
        </p:txBody>
      </p:sp>
      <p:sp>
        <p:nvSpPr>
          <p:cNvPr id="1530" name="Google Shape;1530;p13"/>
          <p:cNvSpPr txBox="1"/>
          <p:nvPr>
            <p:ph idx="3" type="body"/>
          </p:nvPr>
        </p:nvSpPr>
        <p:spPr>
          <a:xfrm>
            <a:off x="636607" y="2395824"/>
            <a:ext cx="3459600" cy="3208563"/>
          </a:xfrm>
          <a:prstGeom prst="rect">
            <a:avLst/>
          </a:prstGeom>
          <a:noFill/>
          <a:ln>
            <a:noFill/>
          </a:ln>
        </p:spPr>
        <p:txBody>
          <a:bodyPr anchorCtr="0" anchor="t" bIns="0" lIns="0" spcFirstLastPara="1" rIns="0" wrap="square" tIns="0">
            <a:normAutofit fontScale="92500" lnSpcReduction="10000"/>
          </a:bodyPr>
          <a:lstStyle/>
          <a:p>
            <a:pPr indent="0" lvl="0" marL="0" rtl="0" algn="l">
              <a:lnSpc>
                <a:spcPct val="90000"/>
              </a:lnSpc>
              <a:spcBef>
                <a:spcPts val="0"/>
              </a:spcBef>
              <a:spcAft>
                <a:spcPts val="0"/>
              </a:spcAft>
              <a:buSzPct val="1000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 et rhoncus diam augue placerat elit. Nullam vitae tincidunt libero. Sed id arcu metus.</a:t>
            </a:r>
            <a:endParaRPr/>
          </a:p>
          <a:p>
            <a:pPr indent="0" lvl="0" marL="0" rtl="0" algn="l">
              <a:lnSpc>
                <a:spcPct val="90000"/>
              </a:lnSpc>
              <a:spcBef>
                <a:spcPts val="1000"/>
              </a:spcBef>
              <a:spcAft>
                <a:spcPts val="0"/>
              </a:spcAft>
              <a:buSzPct val="100000"/>
              <a:buNone/>
            </a:pPr>
            <a:r>
              <a:rPr lang="en-PH"/>
              <a:t>Aenean a elit justo. Vivamus laoreet, lorem id iaculis mattis, neque diam blandit nulla, et rhoncus diam augue placerat elit. Nullam vitae tincidunt libero. Sed id arcu metus.</a:t>
            </a:r>
            <a:endParaRPr/>
          </a:p>
        </p:txBody>
      </p:sp>
      <p:sp>
        <p:nvSpPr>
          <p:cNvPr id="1531" name="Google Shape;1531;p13"/>
          <p:cNvSpPr txBox="1"/>
          <p:nvPr>
            <p:ph idx="4" type="body"/>
          </p:nvPr>
        </p:nvSpPr>
        <p:spPr>
          <a:xfrm>
            <a:off x="4366125" y="2395824"/>
            <a:ext cx="3459600" cy="3208563"/>
          </a:xfrm>
          <a:prstGeom prst="rect">
            <a:avLst/>
          </a:prstGeom>
          <a:noFill/>
          <a:ln>
            <a:noFill/>
          </a:ln>
        </p:spPr>
        <p:txBody>
          <a:bodyPr anchorCtr="0" anchor="t" bIns="0" lIns="0" spcFirstLastPara="1" rIns="0" wrap="square" tIns="0">
            <a:normAutofit fontScale="92500" lnSpcReduction="10000"/>
          </a:bodyPr>
          <a:lstStyle/>
          <a:p>
            <a:pPr indent="0" lvl="0" marL="0" rtl="0" algn="l">
              <a:lnSpc>
                <a:spcPct val="90000"/>
              </a:lnSpc>
              <a:spcBef>
                <a:spcPts val="0"/>
              </a:spcBef>
              <a:spcAft>
                <a:spcPts val="0"/>
              </a:spcAft>
              <a:buSzPct val="1000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 et rhoncus diam augue placerat elit. Nullam vitae tincidunt libero. Sed id arcu metus.</a:t>
            </a:r>
            <a:endParaRPr/>
          </a:p>
          <a:p>
            <a:pPr indent="0" lvl="0" marL="0" rtl="0" algn="l">
              <a:lnSpc>
                <a:spcPct val="90000"/>
              </a:lnSpc>
              <a:spcBef>
                <a:spcPts val="1000"/>
              </a:spcBef>
              <a:spcAft>
                <a:spcPts val="0"/>
              </a:spcAft>
              <a:buSzPct val="100000"/>
              <a:buNone/>
            </a:pPr>
            <a:r>
              <a:rPr lang="en-PH"/>
              <a:t>Aenean a elit justo. Vivamus laoreet, lorem id iaculis mattis, neque diam blandit nulla, et rhoncus diam augue placerat elit. Nullam vitae tincidunt libero. Sed id arcu metus.</a:t>
            </a:r>
            <a:endParaRPr/>
          </a:p>
        </p:txBody>
      </p:sp>
      <p:sp>
        <p:nvSpPr>
          <p:cNvPr id="1532" name="Google Shape;1532;p13"/>
          <p:cNvSpPr txBox="1"/>
          <p:nvPr>
            <p:ph idx="5" type="body"/>
          </p:nvPr>
        </p:nvSpPr>
        <p:spPr>
          <a:xfrm>
            <a:off x="8097325" y="1789470"/>
            <a:ext cx="3457919" cy="431762"/>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Lorem Ipsum</a:t>
            </a:r>
            <a:endParaRPr/>
          </a:p>
        </p:txBody>
      </p:sp>
      <p:sp>
        <p:nvSpPr>
          <p:cNvPr id="1533" name="Google Shape;1533;p13"/>
          <p:cNvSpPr txBox="1"/>
          <p:nvPr>
            <p:ph idx="6" type="body"/>
          </p:nvPr>
        </p:nvSpPr>
        <p:spPr>
          <a:xfrm>
            <a:off x="8095644" y="2395824"/>
            <a:ext cx="3459600" cy="3208563"/>
          </a:xfrm>
          <a:prstGeom prst="rect">
            <a:avLst/>
          </a:prstGeom>
          <a:noFill/>
          <a:ln>
            <a:noFill/>
          </a:ln>
        </p:spPr>
        <p:txBody>
          <a:bodyPr anchorCtr="0" anchor="t" bIns="0" lIns="0" spcFirstLastPara="1" rIns="0" wrap="square" tIns="0">
            <a:normAutofit fontScale="92500" lnSpcReduction="10000"/>
          </a:bodyPr>
          <a:lstStyle/>
          <a:p>
            <a:pPr indent="0" lvl="0" marL="0" rtl="0" algn="l">
              <a:lnSpc>
                <a:spcPct val="90000"/>
              </a:lnSpc>
              <a:spcBef>
                <a:spcPts val="0"/>
              </a:spcBef>
              <a:spcAft>
                <a:spcPts val="0"/>
              </a:spcAft>
              <a:buSzPct val="1000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 et rhoncus diam augue placerat elit. Nullam vitae tincidunt libero. Sed id arcu metus.</a:t>
            </a:r>
            <a:endParaRPr/>
          </a:p>
          <a:p>
            <a:pPr indent="0" lvl="0" marL="0" rtl="0" algn="l">
              <a:lnSpc>
                <a:spcPct val="90000"/>
              </a:lnSpc>
              <a:spcBef>
                <a:spcPts val="1000"/>
              </a:spcBef>
              <a:spcAft>
                <a:spcPts val="0"/>
              </a:spcAft>
              <a:buSzPct val="100000"/>
              <a:buNone/>
            </a:pPr>
            <a:r>
              <a:rPr lang="en-PH"/>
              <a:t>Aenean a elit justo. Vivamus laoreet, lorem id iaculis mattis, neque diam blandit nulla, et rhoncus diam augue placerat elit. Nullam vitae tincidunt libero. Sed id arcu metus.</a:t>
            </a:r>
            <a:endParaRPr/>
          </a:p>
        </p:txBody>
      </p:sp>
    </p:spTree>
  </p:cSld>
  <p:clrMapOvr>
    <a:masterClrMapping/>
  </p:clrMapOvr>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8" name="Shape 3028"/>
        <p:cNvGrpSpPr/>
        <p:nvPr/>
      </p:nvGrpSpPr>
      <p:grpSpPr>
        <a:xfrm>
          <a:off x="0" y="0"/>
          <a:ext cx="0" cy="0"/>
          <a:chOff x="0" y="0"/>
          <a:chExt cx="0" cy="0"/>
        </a:xfrm>
      </p:grpSpPr>
      <p:sp>
        <p:nvSpPr>
          <p:cNvPr id="3029" name="Google Shape;3029;p130"/>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Four Column Slide</a:t>
            </a:r>
            <a:endParaRPr/>
          </a:p>
        </p:txBody>
      </p:sp>
      <p:sp>
        <p:nvSpPr>
          <p:cNvPr id="3030" name="Google Shape;3030;p130"/>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3031" name="Google Shape;3031;p130"/>
          <p:cNvSpPr txBox="1"/>
          <p:nvPr>
            <p:ph idx="1" type="body"/>
          </p:nvPr>
        </p:nvSpPr>
        <p:spPr>
          <a:xfrm>
            <a:off x="636756" y="1789470"/>
            <a:ext cx="2577596" cy="431762"/>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1600"/>
              <a:buNone/>
            </a:pPr>
            <a:r>
              <a:rPr lang="en-PH"/>
              <a:t>Chart Title</a:t>
            </a:r>
            <a:endParaRPr/>
          </a:p>
        </p:txBody>
      </p:sp>
      <p:sp>
        <p:nvSpPr>
          <p:cNvPr id="3032" name="Google Shape;3032;p130"/>
          <p:cNvSpPr txBox="1"/>
          <p:nvPr>
            <p:ph idx="2" type="body"/>
          </p:nvPr>
        </p:nvSpPr>
        <p:spPr>
          <a:xfrm>
            <a:off x="636592" y="4590259"/>
            <a:ext cx="2577596" cy="1210773"/>
          </a:xfrm>
          <a:prstGeom prst="rect">
            <a:avLst/>
          </a:prstGeom>
          <a:noFill/>
          <a:ln>
            <a:noFill/>
          </a:ln>
        </p:spPr>
        <p:txBody>
          <a:bodyPr anchorCtr="0" anchor="t" bIns="0" lIns="0" spcFirstLastPara="1" rIns="0" wrap="square" tIns="0">
            <a:normAutofit lnSpcReduction="10000"/>
          </a:bodyPr>
          <a:lstStyle/>
          <a:p>
            <a:pPr indent="0" lvl="0" marL="0" rtl="0" algn="l">
              <a:lnSpc>
                <a:spcPct val="90000"/>
              </a:lnSpc>
              <a:spcBef>
                <a:spcPts val="0"/>
              </a:spcBef>
              <a:spcAft>
                <a:spcPts val="0"/>
              </a:spcAft>
              <a:buSzPts val="1200"/>
              <a:buNone/>
            </a:pPr>
            <a:r>
              <a:rPr lang="en-PH" sz="1200"/>
              <a:t>Lorem ipsum dolor sit amet, consectetur adipiscing elit. Curabitur purus dui, euismod quis placerat eget, venenatis nec nibh. Mauris sit amet mollis enim. Donec cursus sagittis bibendum. Aenean a elit justo. Vivamus laoreet, </a:t>
            </a:r>
            <a:endParaRPr/>
          </a:p>
        </p:txBody>
      </p:sp>
      <p:graphicFrame>
        <p:nvGraphicFramePr>
          <p:cNvPr id="3033" name="Google Shape;3033;p130"/>
          <p:cNvGraphicFramePr/>
          <p:nvPr/>
        </p:nvGraphicFramePr>
        <p:xfrm>
          <a:off x="636588" y="2409825"/>
          <a:ext cx="2578100" cy="2046288"/>
        </p:xfrm>
        <a:graphic>
          <a:graphicData uri="http://schemas.openxmlformats.org/drawingml/2006/chart">
            <c:chart r:id="rId3"/>
          </a:graphicData>
        </a:graphic>
      </p:graphicFrame>
      <p:sp>
        <p:nvSpPr>
          <p:cNvPr id="3034" name="Google Shape;3034;p130"/>
          <p:cNvSpPr txBox="1"/>
          <p:nvPr>
            <p:ph idx="4" type="body"/>
          </p:nvPr>
        </p:nvSpPr>
        <p:spPr>
          <a:xfrm>
            <a:off x="3416398" y="1789470"/>
            <a:ext cx="2576856" cy="431762"/>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1600"/>
              <a:buNone/>
            </a:pPr>
            <a:r>
              <a:rPr lang="en-PH"/>
              <a:t>Chart Title</a:t>
            </a:r>
            <a:endParaRPr/>
          </a:p>
        </p:txBody>
      </p:sp>
      <p:sp>
        <p:nvSpPr>
          <p:cNvPr id="3035" name="Google Shape;3035;p130"/>
          <p:cNvSpPr txBox="1"/>
          <p:nvPr>
            <p:ph idx="5" type="body"/>
          </p:nvPr>
        </p:nvSpPr>
        <p:spPr>
          <a:xfrm>
            <a:off x="3417781" y="4590259"/>
            <a:ext cx="2576856" cy="1210773"/>
          </a:xfrm>
          <a:prstGeom prst="rect">
            <a:avLst/>
          </a:prstGeom>
          <a:noFill/>
          <a:ln>
            <a:noFill/>
          </a:ln>
        </p:spPr>
        <p:txBody>
          <a:bodyPr anchorCtr="0" anchor="t" bIns="0" lIns="0" spcFirstLastPara="1" rIns="0" wrap="square" tIns="0">
            <a:normAutofit lnSpcReduction="10000"/>
          </a:bodyPr>
          <a:lstStyle/>
          <a:p>
            <a:pPr indent="0" lvl="0" marL="0" rtl="0" algn="l">
              <a:lnSpc>
                <a:spcPct val="90000"/>
              </a:lnSpc>
              <a:spcBef>
                <a:spcPts val="0"/>
              </a:spcBef>
              <a:spcAft>
                <a:spcPts val="0"/>
              </a:spcAft>
              <a:buSzPts val="1200"/>
              <a:buNone/>
            </a:pPr>
            <a:r>
              <a:rPr lang="en-PH" sz="1200"/>
              <a:t>Lorem ipsum dolor sit amet, consectetur adipiscing elit. Curabitur purus dui, euismod quis placerat eget, venenatis nec nibh. Mauris sit amet mollis enim. Donec cursus sagittis bibendum. Aenean a elit justo. Vivamus laoreet, </a:t>
            </a:r>
            <a:endParaRPr/>
          </a:p>
        </p:txBody>
      </p:sp>
      <p:graphicFrame>
        <p:nvGraphicFramePr>
          <p:cNvPr id="3036" name="Google Shape;3036;p130"/>
          <p:cNvGraphicFramePr/>
          <p:nvPr/>
        </p:nvGraphicFramePr>
        <p:xfrm>
          <a:off x="3417888" y="2409825"/>
          <a:ext cx="2576512" cy="2046288"/>
        </p:xfrm>
        <a:graphic>
          <a:graphicData uri="http://schemas.openxmlformats.org/drawingml/2006/chart">
            <c:chart r:id="rId4"/>
          </a:graphicData>
        </a:graphic>
      </p:graphicFrame>
      <p:sp>
        <p:nvSpPr>
          <p:cNvPr id="3037" name="Google Shape;3037;p130"/>
          <p:cNvSpPr txBox="1"/>
          <p:nvPr>
            <p:ph idx="7" type="body"/>
          </p:nvPr>
        </p:nvSpPr>
        <p:spPr>
          <a:xfrm>
            <a:off x="6195300" y="1789470"/>
            <a:ext cx="2577600" cy="431762"/>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1600"/>
              <a:buNone/>
            </a:pPr>
            <a:r>
              <a:rPr lang="en-PH"/>
              <a:t>Chart Title</a:t>
            </a:r>
            <a:endParaRPr/>
          </a:p>
        </p:txBody>
      </p:sp>
      <p:sp>
        <p:nvSpPr>
          <p:cNvPr id="3038" name="Google Shape;3038;p130"/>
          <p:cNvSpPr txBox="1"/>
          <p:nvPr>
            <p:ph idx="8" type="body"/>
          </p:nvPr>
        </p:nvSpPr>
        <p:spPr>
          <a:xfrm>
            <a:off x="6196214" y="4590259"/>
            <a:ext cx="2577600" cy="1210773"/>
          </a:xfrm>
          <a:prstGeom prst="rect">
            <a:avLst/>
          </a:prstGeom>
          <a:noFill/>
          <a:ln>
            <a:noFill/>
          </a:ln>
        </p:spPr>
        <p:txBody>
          <a:bodyPr anchorCtr="0" anchor="t" bIns="0" lIns="0" spcFirstLastPara="1" rIns="0" wrap="square" tIns="0">
            <a:normAutofit lnSpcReduction="10000"/>
          </a:bodyPr>
          <a:lstStyle/>
          <a:p>
            <a:pPr indent="0" lvl="0" marL="0" rtl="0" algn="l">
              <a:lnSpc>
                <a:spcPct val="90000"/>
              </a:lnSpc>
              <a:spcBef>
                <a:spcPts val="0"/>
              </a:spcBef>
              <a:spcAft>
                <a:spcPts val="0"/>
              </a:spcAft>
              <a:buSzPts val="1200"/>
              <a:buNone/>
            </a:pPr>
            <a:r>
              <a:rPr lang="en-PH" sz="1200"/>
              <a:t>Lorem ipsum dolor sit amet, consectetur adipiscing elit. Curabitur purus dui, euismod quis placerat eget, venenatis nec nibh. Mauris sit amet mollis enim. Donec cursus sagittis bibendum. Aenean a elit justo. Vivamus laoreet, </a:t>
            </a:r>
            <a:endParaRPr/>
          </a:p>
        </p:txBody>
      </p:sp>
      <p:graphicFrame>
        <p:nvGraphicFramePr>
          <p:cNvPr id="3039" name="Google Shape;3039;p130"/>
          <p:cNvGraphicFramePr/>
          <p:nvPr/>
        </p:nvGraphicFramePr>
        <p:xfrm>
          <a:off x="6196013" y="2409825"/>
          <a:ext cx="2578100" cy="2046288"/>
        </p:xfrm>
        <a:graphic>
          <a:graphicData uri="http://schemas.openxmlformats.org/drawingml/2006/chart">
            <c:chart r:id="rId5"/>
          </a:graphicData>
        </a:graphic>
      </p:graphicFrame>
      <p:sp>
        <p:nvSpPr>
          <p:cNvPr id="3040" name="Google Shape;3040;p130"/>
          <p:cNvSpPr txBox="1"/>
          <p:nvPr>
            <p:ph idx="13" type="body"/>
          </p:nvPr>
        </p:nvSpPr>
        <p:spPr>
          <a:xfrm>
            <a:off x="8976642" y="1789470"/>
            <a:ext cx="2577600" cy="431762"/>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1600"/>
              <a:buNone/>
            </a:pPr>
            <a:r>
              <a:rPr lang="en-PH"/>
              <a:t>Chart Title</a:t>
            </a:r>
            <a:endParaRPr/>
          </a:p>
        </p:txBody>
      </p:sp>
      <p:sp>
        <p:nvSpPr>
          <p:cNvPr id="3041" name="Google Shape;3041;p130"/>
          <p:cNvSpPr txBox="1"/>
          <p:nvPr>
            <p:ph idx="14" type="body"/>
          </p:nvPr>
        </p:nvSpPr>
        <p:spPr>
          <a:xfrm>
            <a:off x="8976642" y="4590259"/>
            <a:ext cx="2577600" cy="1210773"/>
          </a:xfrm>
          <a:prstGeom prst="rect">
            <a:avLst/>
          </a:prstGeom>
          <a:noFill/>
          <a:ln>
            <a:noFill/>
          </a:ln>
        </p:spPr>
        <p:txBody>
          <a:bodyPr anchorCtr="0" anchor="t" bIns="0" lIns="0" spcFirstLastPara="1" rIns="0" wrap="square" tIns="0">
            <a:normAutofit lnSpcReduction="10000"/>
          </a:bodyPr>
          <a:lstStyle/>
          <a:p>
            <a:pPr indent="0" lvl="0" marL="0" rtl="0" algn="l">
              <a:lnSpc>
                <a:spcPct val="90000"/>
              </a:lnSpc>
              <a:spcBef>
                <a:spcPts val="0"/>
              </a:spcBef>
              <a:spcAft>
                <a:spcPts val="0"/>
              </a:spcAft>
              <a:buSzPts val="1200"/>
              <a:buNone/>
            </a:pPr>
            <a:r>
              <a:rPr lang="en-PH" sz="1200"/>
              <a:t>Lorem ipsum dolor sit amet, consectetur adipiscing elit. Curabitur purus dui, euismod quis placerat eget, venenatis nec nibh. Mauris sit amet mollis enim. Donec cursus sagittis bibendum. Aenean a elit justo. Vivamus laoreet, </a:t>
            </a:r>
            <a:endParaRPr/>
          </a:p>
        </p:txBody>
      </p:sp>
      <p:graphicFrame>
        <p:nvGraphicFramePr>
          <p:cNvPr id="3042" name="Google Shape;3042;p130"/>
          <p:cNvGraphicFramePr/>
          <p:nvPr/>
        </p:nvGraphicFramePr>
        <p:xfrm>
          <a:off x="8977313" y="2409825"/>
          <a:ext cx="2576512" cy="2046288"/>
        </p:xfrm>
        <a:graphic>
          <a:graphicData uri="http://schemas.openxmlformats.org/drawingml/2006/chart">
            <c:chart r:id="rId6"/>
          </a:graphicData>
        </a:graphic>
      </p:graphicFrame>
    </p:spTree>
  </p:cSld>
  <p:clrMapOvr>
    <a:masterClrMapping/>
  </p:clrMapOvr>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6" name="Shape 3046"/>
        <p:cNvGrpSpPr/>
        <p:nvPr/>
      </p:nvGrpSpPr>
      <p:grpSpPr>
        <a:xfrm>
          <a:off x="0" y="0"/>
          <a:ext cx="0" cy="0"/>
          <a:chOff x="0" y="0"/>
          <a:chExt cx="0" cy="0"/>
        </a:xfrm>
      </p:grpSpPr>
      <p:sp>
        <p:nvSpPr>
          <p:cNvPr id="3047" name="Google Shape;3047;p131"/>
          <p:cNvSpPr txBox="1"/>
          <p:nvPr>
            <p:ph type="ctrTitle"/>
          </p:nvPr>
        </p:nvSpPr>
        <p:spPr>
          <a:xfrm>
            <a:off x="1118455" y="2072643"/>
            <a:ext cx="9976265" cy="2682596"/>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4800"/>
              <a:buFont typeface="Montserrat"/>
              <a:buNone/>
            </a:pPr>
            <a:r>
              <a:rPr lang="en-PH"/>
              <a:t>One Column Chart + Highlight</a:t>
            </a:r>
            <a:endParaRPr/>
          </a:p>
        </p:txBody>
      </p:sp>
      <p:sp>
        <p:nvSpPr>
          <p:cNvPr id="3048" name="Google Shape;3048;p131"/>
          <p:cNvSpPr txBox="1"/>
          <p:nvPr>
            <p:ph idx="1" type="subTitle"/>
          </p:nvPr>
        </p:nvSpPr>
        <p:spPr>
          <a:xfrm>
            <a:off x="1118455" y="5048608"/>
            <a:ext cx="9976264" cy="804192"/>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2400"/>
              <a:buNone/>
            </a:pPr>
            <a:r>
              <a:t/>
            </a:r>
            <a:endParaRPr/>
          </a:p>
        </p:txBody>
      </p:sp>
      <p:sp>
        <p:nvSpPr>
          <p:cNvPr id="3049" name="Google Shape;3049;p131"/>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3" name="Shape 3053"/>
        <p:cNvGrpSpPr/>
        <p:nvPr/>
      </p:nvGrpSpPr>
      <p:grpSpPr>
        <a:xfrm>
          <a:off x="0" y="0"/>
          <a:ext cx="0" cy="0"/>
          <a:chOff x="0" y="0"/>
          <a:chExt cx="0" cy="0"/>
        </a:xfrm>
      </p:grpSpPr>
      <p:sp>
        <p:nvSpPr>
          <p:cNvPr id="3054" name="Google Shape;3054;p132"/>
          <p:cNvSpPr txBox="1"/>
          <p:nvPr>
            <p:ph type="title"/>
          </p:nvPr>
        </p:nvSpPr>
        <p:spPr>
          <a:xfrm>
            <a:off x="636608" y="365125"/>
            <a:ext cx="5879776"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Chart + Details</a:t>
            </a:r>
            <a:endParaRPr/>
          </a:p>
        </p:txBody>
      </p:sp>
      <p:sp>
        <p:nvSpPr>
          <p:cNvPr id="3055" name="Google Shape;3055;p132"/>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3056" name="Google Shape;3056;p132"/>
          <p:cNvSpPr txBox="1"/>
          <p:nvPr>
            <p:ph idx="1" type="body"/>
          </p:nvPr>
        </p:nvSpPr>
        <p:spPr>
          <a:xfrm>
            <a:off x="636756" y="1789470"/>
            <a:ext cx="5879792" cy="431762"/>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Chart Title</a:t>
            </a:r>
            <a:endParaRPr/>
          </a:p>
        </p:txBody>
      </p:sp>
      <p:sp>
        <p:nvSpPr>
          <p:cNvPr id="3057" name="Google Shape;3057;p132"/>
          <p:cNvSpPr txBox="1"/>
          <p:nvPr>
            <p:ph idx="2" type="body"/>
          </p:nvPr>
        </p:nvSpPr>
        <p:spPr>
          <a:xfrm>
            <a:off x="636592" y="2368800"/>
            <a:ext cx="5879880" cy="335861"/>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200"/>
              <a:buNone/>
            </a:pPr>
            <a:r>
              <a:rPr lang="en-PH"/>
              <a:t>Lorem ipsum dolor sit amet, consectetur adipiscing elit. Curabitur purus dui, euismod quis placerat eget, venenatis nec nibh. Mauris sit amet mollis enim. </a:t>
            </a:r>
            <a:endParaRPr/>
          </a:p>
        </p:txBody>
      </p:sp>
      <p:graphicFrame>
        <p:nvGraphicFramePr>
          <p:cNvPr id="3058" name="Google Shape;3058;p132"/>
          <p:cNvGraphicFramePr/>
          <p:nvPr/>
        </p:nvGraphicFramePr>
        <p:xfrm>
          <a:off x="636588" y="2781300"/>
          <a:ext cx="5880100" cy="3009900"/>
        </p:xfrm>
        <a:graphic>
          <a:graphicData uri="http://schemas.openxmlformats.org/drawingml/2006/chart">
            <c:chart r:id="rId3"/>
          </a:graphicData>
        </a:graphic>
      </p:graphicFrame>
      <p:sp>
        <p:nvSpPr>
          <p:cNvPr id="3059" name="Google Shape;3059;p132"/>
          <p:cNvSpPr txBox="1"/>
          <p:nvPr/>
        </p:nvSpPr>
        <p:spPr>
          <a:xfrm>
            <a:off x="7943639" y="1569318"/>
            <a:ext cx="3611773" cy="582531"/>
          </a:xfrm>
          <a:prstGeom prst="rect">
            <a:avLst/>
          </a:prstGeom>
          <a:noFill/>
          <a:ln>
            <a:noFill/>
          </a:ln>
        </p:spPr>
        <p:txBody>
          <a:bodyPr anchorCtr="0" anchor="ctr" bIns="45700" lIns="0" spcFirstLastPara="1" rIns="0" wrap="square" tIns="45700">
            <a:normAutofit lnSpcReduction="10000"/>
          </a:bodyPr>
          <a:lstStyle/>
          <a:p>
            <a:pPr indent="0" lvl="0" marL="0" marR="0" rtl="0" algn="l">
              <a:spcBef>
                <a:spcPts val="0"/>
              </a:spcBef>
              <a:spcAft>
                <a:spcPts val="0"/>
              </a:spcAft>
              <a:buNone/>
            </a:pPr>
            <a:r>
              <a:rPr lang="en-PH" sz="1100">
                <a:solidFill>
                  <a:schemeClr val="lt1"/>
                </a:solidFill>
                <a:latin typeface="Montserrat"/>
                <a:ea typeface="Montserrat"/>
                <a:cs typeface="Montserrat"/>
                <a:sym typeface="Montserrat"/>
              </a:rPr>
              <a:t>Lorem ipsum dolor sit amet, consectetur adipiscing elit. Curabitur purus dui, euismod quis placerat eget, venenatis nec nibh. </a:t>
            </a:r>
            <a:endParaRPr/>
          </a:p>
        </p:txBody>
      </p:sp>
      <p:sp>
        <p:nvSpPr>
          <p:cNvPr id="3060" name="Google Shape;3060;p132"/>
          <p:cNvSpPr/>
          <p:nvPr/>
        </p:nvSpPr>
        <p:spPr>
          <a:xfrm>
            <a:off x="7416138" y="1675183"/>
            <a:ext cx="370800" cy="370800"/>
          </a:xfrm>
          <a:prstGeom prst="ellipse">
            <a:avLst/>
          </a:prstGeom>
          <a:solidFill>
            <a:schemeClr val="accent2"/>
          </a:solidFill>
          <a:ln cap="flat" cmpd="sng" w="12700">
            <a:solidFill>
              <a:schemeClr val="lt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1</a:t>
            </a:r>
            <a:endParaRPr b="1" sz="1400">
              <a:solidFill>
                <a:schemeClr val="lt1"/>
              </a:solidFill>
              <a:latin typeface="Montserrat"/>
              <a:ea typeface="Montserrat"/>
              <a:cs typeface="Montserrat"/>
              <a:sym typeface="Montserrat"/>
            </a:endParaRPr>
          </a:p>
        </p:txBody>
      </p:sp>
      <p:sp>
        <p:nvSpPr>
          <p:cNvPr id="3061" name="Google Shape;3061;p132"/>
          <p:cNvSpPr txBox="1"/>
          <p:nvPr/>
        </p:nvSpPr>
        <p:spPr>
          <a:xfrm>
            <a:off x="7943639" y="2441534"/>
            <a:ext cx="3611773" cy="582531"/>
          </a:xfrm>
          <a:prstGeom prst="rect">
            <a:avLst/>
          </a:prstGeom>
          <a:noFill/>
          <a:ln>
            <a:noFill/>
          </a:ln>
        </p:spPr>
        <p:txBody>
          <a:bodyPr anchorCtr="0" anchor="ctr" bIns="45700" lIns="0" spcFirstLastPara="1" rIns="0" wrap="square" tIns="45700">
            <a:normAutofit lnSpcReduction="10000"/>
          </a:bodyPr>
          <a:lstStyle/>
          <a:p>
            <a:pPr indent="0" lvl="0" marL="0" marR="0" rtl="0" algn="l">
              <a:spcBef>
                <a:spcPts val="0"/>
              </a:spcBef>
              <a:spcAft>
                <a:spcPts val="0"/>
              </a:spcAft>
              <a:buNone/>
            </a:pPr>
            <a:r>
              <a:rPr lang="en-PH" sz="1100">
                <a:solidFill>
                  <a:schemeClr val="lt1"/>
                </a:solidFill>
                <a:latin typeface="Montserrat"/>
                <a:ea typeface="Montserrat"/>
                <a:cs typeface="Montserrat"/>
                <a:sym typeface="Montserrat"/>
              </a:rPr>
              <a:t>Lorem ipsum dolor sit amet, consectetur adipiscing elit. Curabitur purus dui, euismod quis placerat eget, venenatis nec nibh. </a:t>
            </a:r>
            <a:endParaRPr/>
          </a:p>
        </p:txBody>
      </p:sp>
      <p:sp>
        <p:nvSpPr>
          <p:cNvPr id="3062" name="Google Shape;3062;p132"/>
          <p:cNvSpPr/>
          <p:nvPr/>
        </p:nvSpPr>
        <p:spPr>
          <a:xfrm>
            <a:off x="7416138" y="2547399"/>
            <a:ext cx="370800" cy="370800"/>
          </a:xfrm>
          <a:prstGeom prst="ellipse">
            <a:avLst/>
          </a:prstGeom>
          <a:solidFill>
            <a:schemeClr val="accent2"/>
          </a:solidFill>
          <a:ln cap="flat" cmpd="sng" w="12700">
            <a:solidFill>
              <a:schemeClr val="lt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2</a:t>
            </a:r>
            <a:endParaRPr b="1" sz="1400">
              <a:solidFill>
                <a:schemeClr val="lt1"/>
              </a:solidFill>
              <a:latin typeface="Montserrat"/>
              <a:ea typeface="Montserrat"/>
              <a:cs typeface="Montserrat"/>
              <a:sym typeface="Montserrat"/>
            </a:endParaRPr>
          </a:p>
        </p:txBody>
      </p:sp>
      <p:sp>
        <p:nvSpPr>
          <p:cNvPr id="3063" name="Google Shape;3063;p132"/>
          <p:cNvSpPr txBox="1"/>
          <p:nvPr/>
        </p:nvSpPr>
        <p:spPr>
          <a:xfrm>
            <a:off x="7943639" y="3313750"/>
            <a:ext cx="3611773" cy="582531"/>
          </a:xfrm>
          <a:prstGeom prst="rect">
            <a:avLst/>
          </a:prstGeom>
          <a:noFill/>
          <a:ln>
            <a:noFill/>
          </a:ln>
        </p:spPr>
        <p:txBody>
          <a:bodyPr anchorCtr="0" anchor="ctr" bIns="45700" lIns="0" spcFirstLastPara="1" rIns="0" wrap="square" tIns="45700">
            <a:normAutofit lnSpcReduction="10000"/>
          </a:bodyPr>
          <a:lstStyle/>
          <a:p>
            <a:pPr indent="0" lvl="0" marL="0" marR="0" rtl="0" algn="l">
              <a:spcBef>
                <a:spcPts val="0"/>
              </a:spcBef>
              <a:spcAft>
                <a:spcPts val="0"/>
              </a:spcAft>
              <a:buNone/>
            </a:pPr>
            <a:r>
              <a:rPr lang="en-PH" sz="1100">
                <a:solidFill>
                  <a:schemeClr val="lt1"/>
                </a:solidFill>
                <a:latin typeface="Montserrat"/>
                <a:ea typeface="Montserrat"/>
                <a:cs typeface="Montserrat"/>
                <a:sym typeface="Montserrat"/>
              </a:rPr>
              <a:t>Lorem ipsum dolor sit amet, consectetur adipiscing elit. Curabitur purus dui, euismod quis placerat eget, venenatis nec nibh. </a:t>
            </a:r>
            <a:endParaRPr/>
          </a:p>
        </p:txBody>
      </p:sp>
      <p:sp>
        <p:nvSpPr>
          <p:cNvPr id="3064" name="Google Shape;3064;p132"/>
          <p:cNvSpPr/>
          <p:nvPr/>
        </p:nvSpPr>
        <p:spPr>
          <a:xfrm>
            <a:off x="7416138" y="3419615"/>
            <a:ext cx="370800" cy="370800"/>
          </a:xfrm>
          <a:prstGeom prst="ellipse">
            <a:avLst/>
          </a:prstGeom>
          <a:solidFill>
            <a:schemeClr val="accent2"/>
          </a:solidFill>
          <a:ln cap="flat" cmpd="sng" w="12700">
            <a:solidFill>
              <a:schemeClr val="lt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3</a:t>
            </a:r>
            <a:endParaRPr b="1" sz="1400">
              <a:solidFill>
                <a:schemeClr val="lt1"/>
              </a:solidFill>
              <a:latin typeface="Montserrat"/>
              <a:ea typeface="Montserrat"/>
              <a:cs typeface="Montserrat"/>
              <a:sym typeface="Montserrat"/>
            </a:endParaRPr>
          </a:p>
        </p:txBody>
      </p:sp>
      <p:sp>
        <p:nvSpPr>
          <p:cNvPr id="3065" name="Google Shape;3065;p132"/>
          <p:cNvSpPr/>
          <p:nvPr/>
        </p:nvSpPr>
        <p:spPr>
          <a:xfrm>
            <a:off x="7416138" y="952818"/>
            <a:ext cx="4215581" cy="370800"/>
          </a:xfrm>
          <a:prstGeom prst="roundRect">
            <a:avLst>
              <a:gd fmla="val 22812" name="adj"/>
            </a:avLst>
          </a:prstGeom>
          <a:solidFill>
            <a:srgbClr val="FFEBAF"/>
          </a:solidFill>
          <a:ln>
            <a:noFill/>
          </a:ln>
        </p:spPr>
        <p:txBody>
          <a:bodyPr anchorCtr="0" anchor="ctr" bIns="45700" lIns="0" spcFirstLastPara="1" rIns="91425" wrap="square" tIns="45700">
            <a:normAutofit/>
          </a:bodyPr>
          <a:lstStyle/>
          <a:p>
            <a:pPr indent="0" lvl="0" marL="0" marR="0" rtl="0" algn="ctr">
              <a:lnSpc>
                <a:spcPct val="90000"/>
              </a:lnSpc>
              <a:spcBef>
                <a:spcPts val="0"/>
              </a:spcBef>
              <a:spcAft>
                <a:spcPts val="0"/>
              </a:spcAft>
              <a:buClr>
                <a:schemeClr val="accent1"/>
              </a:buClr>
              <a:buSzPts val="1400"/>
              <a:buFont typeface="Arial"/>
              <a:buNone/>
            </a:pPr>
            <a:r>
              <a:rPr lang="en-PH" sz="1400">
                <a:solidFill>
                  <a:schemeClr val="dk1"/>
                </a:solidFill>
                <a:latin typeface="Montserrat"/>
                <a:ea typeface="Montserrat"/>
                <a:cs typeface="Montserrat"/>
                <a:sym typeface="Montserrat"/>
              </a:rPr>
              <a:t>Header</a:t>
            </a:r>
            <a:endParaRPr sz="1400">
              <a:solidFill>
                <a:schemeClr val="dk1"/>
              </a:solidFill>
              <a:latin typeface="Montserrat"/>
              <a:ea typeface="Montserrat"/>
              <a:cs typeface="Montserrat"/>
              <a:sym typeface="Montserrat"/>
            </a:endParaRPr>
          </a:p>
        </p:txBody>
      </p:sp>
      <p:cxnSp>
        <p:nvCxnSpPr>
          <p:cNvPr id="3066" name="Google Shape;3066;p132"/>
          <p:cNvCxnSpPr/>
          <p:nvPr/>
        </p:nvCxnSpPr>
        <p:spPr>
          <a:xfrm>
            <a:off x="7516919" y="2296692"/>
            <a:ext cx="4114800" cy="0"/>
          </a:xfrm>
          <a:prstGeom prst="straightConnector1">
            <a:avLst/>
          </a:prstGeom>
          <a:noFill/>
          <a:ln cap="flat" cmpd="sng" w="9525">
            <a:solidFill>
              <a:schemeClr val="lt1"/>
            </a:solidFill>
            <a:prstDash val="dot"/>
            <a:miter lim="800000"/>
            <a:headEnd len="sm" w="sm" type="none"/>
            <a:tailEnd len="sm" w="sm" type="none"/>
          </a:ln>
        </p:spPr>
      </p:cxnSp>
      <p:cxnSp>
        <p:nvCxnSpPr>
          <p:cNvPr id="3067" name="Google Shape;3067;p132"/>
          <p:cNvCxnSpPr/>
          <p:nvPr/>
        </p:nvCxnSpPr>
        <p:spPr>
          <a:xfrm>
            <a:off x="7516919" y="3168907"/>
            <a:ext cx="4114800" cy="0"/>
          </a:xfrm>
          <a:prstGeom prst="straightConnector1">
            <a:avLst/>
          </a:prstGeom>
          <a:noFill/>
          <a:ln cap="flat" cmpd="sng" w="9525">
            <a:solidFill>
              <a:schemeClr val="lt1"/>
            </a:solidFill>
            <a:prstDash val="dot"/>
            <a:miter lim="800000"/>
            <a:headEnd len="sm" w="sm" type="none"/>
            <a:tailEnd len="sm" w="sm" type="none"/>
          </a:ln>
        </p:spPr>
      </p:cxnSp>
      <p:sp>
        <p:nvSpPr>
          <p:cNvPr id="3068" name="Google Shape;3068;p132"/>
          <p:cNvSpPr txBox="1"/>
          <p:nvPr/>
        </p:nvSpPr>
        <p:spPr>
          <a:xfrm>
            <a:off x="7416138" y="4271428"/>
            <a:ext cx="4308502" cy="1505279"/>
          </a:xfrm>
          <a:prstGeom prst="rect">
            <a:avLst/>
          </a:prstGeom>
          <a:noFill/>
          <a:ln cap="flat" cmpd="sng" w="9525">
            <a:solidFill>
              <a:srgbClr val="FFECAF"/>
            </a:solidFill>
            <a:prstDash val="solid"/>
            <a:round/>
            <a:headEnd len="sm" w="sm" type="none"/>
            <a:tailEnd len="sm" w="sm" type="none"/>
          </a:ln>
        </p:spPr>
        <p:txBody>
          <a:bodyPr anchorCtr="0" anchor="ctr" bIns="45700" lIns="72000" spcFirstLastPara="1" rIns="72000" wrap="square" tIns="45700">
            <a:normAutofit/>
          </a:bodyPr>
          <a:lstStyle/>
          <a:p>
            <a:pPr indent="0" lvl="0" marL="0" marR="0" rtl="0" algn="ctr">
              <a:spcBef>
                <a:spcPts val="0"/>
              </a:spcBef>
              <a:spcAft>
                <a:spcPts val="0"/>
              </a:spcAft>
              <a:buNone/>
            </a:pPr>
            <a:r>
              <a:rPr lang="en-PH" sz="1100">
                <a:solidFill>
                  <a:schemeClr val="lt1"/>
                </a:solidFill>
                <a:latin typeface="Montserrat"/>
                <a:ea typeface="Montserrat"/>
                <a:cs typeface="Montserrat"/>
                <a:sym typeface="Montserrat"/>
              </a:rPr>
              <a:t>Lorem ipsum dolor sit amet, consectetur adipiscing elit. Curabitur purus dui, euismod quis placerat eget, venenatis nec nibh. Mauris sit amet mollis enim. Donec cursus sagittis bibendum. Aenean a elit justo. Vivamus laoreet, lorem id iaculis mattis, neque diam blandit nulla, et rhoncus diam augue placerat elit. Nullam vitae tincidunt libero.  Sed id arcu</a:t>
            </a:r>
            <a:endParaRPr/>
          </a:p>
        </p:txBody>
      </p:sp>
    </p:spTree>
  </p:cSld>
  <p:clrMapOvr>
    <a:masterClrMapping/>
  </p:clrMapOvr>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2" name="Shape 3072"/>
        <p:cNvGrpSpPr/>
        <p:nvPr/>
      </p:nvGrpSpPr>
      <p:grpSpPr>
        <a:xfrm>
          <a:off x="0" y="0"/>
          <a:ext cx="0" cy="0"/>
          <a:chOff x="0" y="0"/>
          <a:chExt cx="0" cy="0"/>
        </a:xfrm>
      </p:grpSpPr>
      <p:sp>
        <p:nvSpPr>
          <p:cNvPr id="3073" name="Google Shape;3073;p133"/>
          <p:cNvSpPr txBox="1"/>
          <p:nvPr>
            <p:ph type="title"/>
          </p:nvPr>
        </p:nvSpPr>
        <p:spPr>
          <a:xfrm>
            <a:off x="636608" y="365125"/>
            <a:ext cx="5879776"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Chart + Details</a:t>
            </a:r>
            <a:endParaRPr/>
          </a:p>
        </p:txBody>
      </p:sp>
      <p:sp>
        <p:nvSpPr>
          <p:cNvPr id="3074" name="Google Shape;3074;p133"/>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3075" name="Google Shape;3075;p133"/>
          <p:cNvSpPr txBox="1"/>
          <p:nvPr>
            <p:ph idx="1" type="body"/>
          </p:nvPr>
        </p:nvSpPr>
        <p:spPr>
          <a:xfrm>
            <a:off x="636756" y="1789470"/>
            <a:ext cx="5879792" cy="431762"/>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Chart Title</a:t>
            </a:r>
            <a:endParaRPr/>
          </a:p>
        </p:txBody>
      </p:sp>
      <p:sp>
        <p:nvSpPr>
          <p:cNvPr id="3076" name="Google Shape;3076;p133"/>
          <p:cNvSpPr txBox="1"/>
          <p:nvPr>
            <p:ph idx="2" type="body"/>
          </p:nvPr>
        </p:nvSpPr>
        <p:spPr>
          <a:xfrm>
            <a:off x="636592" y="2368800"/>
            <a:ext cx="5879880" cy="335861"/>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200"/>
              <a:buNone/>
            </a:pPr>
            <a:r>
              <a:rPr lang="en-PH"/>
              <a:t>Lorem ipsum dolor sit amet, consectetur adipiscing elit. Curabitur purus dui, euismod quis placerat eget, venenatis nec nibh. Mauris sit amet mollis enim. </a:t>
            </a:r>
            <a:endParaRPr/>
          </a:p>
        </p:txBody>
      </p:sp>
      <p:graphicFrame>
        <p:nvGraphicFramePr>
          <p:cNvPr id="3077" name="Google Shape;3077;p133"/>
          <p:cNvGraphicFramePr/>
          <p:nvPr/>
        </p:nvGraphicFramePr>
        <p:xfrm>
          <a:off x="636588" y="2781300"/>
          <a:ext cx="5880100" cy="3009900"/>
        </p:xfrm>
        <a:graphic>
          <a:graphicData uri="http://schemas.openxmlformats.org/drawingml/2006/chart">
            <c:chart r:id="rId3"/>
          </a:graphicData>
        </a:graphic>
      </p:graphicFrame>
      <p:sp>
        <p:nvSpPr>
          <p:cNvPr id="3078" name="Google Shape;3078;p133"/>
          <p:cNvSpPr txBox="1"/>
          <p:nvPr/>
        </p:nvSpPr>
        <p:spPr>
          <a:xfrm>
            <a:off x="7943639" y="1569318"/>
            <a:ext cx="3611773" cy="582531"/>
          </a:xfrm>
          <a:prstGeom prst="rect">
            <a:avLst/>
          </a:prstGeom>
          <a:noFill/>
          <a:ln>
            <a:noFill/>
          </a:ln>
        </p:spPr>
        <p:txBody>
          <a:bodyPr anchorCtr="0" anchor="ctr" bIns="45700" lIns="0" spcFirstLastPara="1" rIns="0" wrap="square" tIns="45700">
            <a:normAutofit lnSpcReduction="10000"/>
          </a:bodyPr>
          <a:lstStyle/>
          <a:p>
            <a:pPr indent="0" lvl="0" marL="0" marR="0" rtl="0" algn="l">
              <a:spcBef>
                <a:spcPts val="0"/>
              </a:spcBef>
              <a:spcAft>
                <a:spcPts val="0"/>
              </a:spcAft>
              <a:buNone/>
            </a:pPr>
            <a:r>
              <a:rPr lang="en-PH" sz="1100">
                <a:solidFill>
                  <a:schemeClr val="lt1"/>
                </a:solidFill>
                <a:latin typeface="Montserrat"/>
                <a:ea typeface="Montserrat"/>
                <a:cs typeface="Montserrat"/>
                <a:sym typeface="Montserrat"/>
              </a:rPr>
              <a:t>Lorem ipsum dolor sit amet, consectetur adipiscing elit. Curabitur purus dui, euismod quis placerat eget, venenatis nec nibh. </a:t>
            </a:r>
            <a:endParaRPr/>
          </a:p>
        </p:txBody>
      </p:sp>
      <p:sp>
        <p:nvSpPr>
          <p:cNvPr id="3079" name="Google Shape;3079;p133"/>
          <p:cNvSpPr/>
          <p:nvPr/>
        </p:nvSpPr>
        <p:spPr>
          <a:xfrm>
            <a:off x="7416138" y="1675183"/>
            <a:ext cx="370800" cy="370800"/>
          </a:xfrm>
          <a:prstGeom prst="ellipse">
            <a:avLst/>
          </a:prstGeom>
          <a:solidFill>
            <a:schemeClr val="accent2"/>
          </a:solidFill>
          <a:ln cap="flat" cmpd="sng" w="12700">
            <a:solidFill>
              <a:schemeClr val="lt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1</a:t>
            </a:r>
            <a:endParaRPr b="1" sz="1400">
              <a:solidFill>
                <a:schemeClr val="lt1"/>
              </a:solidFill>
              <a:latin typeface="Montserrat"/>
              <a:ea typeface="Montserrat"/>
              <a:cs typeface="Montserrat"/>
              <a:sym typeface="Montserrat"/>
            </a:endParaRPr>
          </a:p>
        </p:txBody>
      </p:sp>
      <p:sp>
        <p:nvSpPr>
          <p:cNvPr id="3080" name="Google Shape;3080;p133"/>
          <p:cNvSpPr txBox="1"/>
          <p:nvPr/>
        </p:nvSpPr>
        <p:spPr>
          <a:xfrm>
            <a:off x="7943639" y="2441534"/>
            <a:ext cx="3611773" cy="582531"/>
          </a:xfrm>
          <a:prstGeom prst="rect">
            <a:avLst/>
          </a:prstGeom>
          <a:noFill/>
          <a:ln>
            <a:noFill/>
          </a:ln>
        </p:spPr>
        <p:txBody>
          <a:bodyPr anchorCtr="0" anchor="ctr" bIns="45700" lIns="0" spcFirstLastPara="1" rIns="0" wrap="square" tIns="45700">
            <a:normAutofit lnSpcReduction="10000"/>
          </a:bodyPr>
          <a:lstStyle/>
          <a:p>
            <a:pPr indent="0" lvl="0" marL="0" marR="0" rtl="0" algn="l">
              <a:spcBef>
                <a:spcPts val="0"/>
              </a:spcBef>
              <a:spcAft>
                <a:spcPts val="0"/>
              </a:spcAft>
              <a:buNone/>
            </a:pPr>
            <a:r>
              <a:rPr lang="en-PH" sz="1100">
                <a:solidFill>
                  <a:schemeClr val="lt1"/>
                </a:solidFill>
                <a:latin typeface="Montserrat"/>
                <a:ea typeface="Montserrat"/>
                <a:cs typeface="Montserrat"/>
                <a:sym typeface="Montserrat"/>
              </a:rPr>
              <a:t>Lorem ipsum dolor sit amet, consectetur adipiscing elit. Curabitur purus dui, euismod quis placerat eget, venenatis nec nibh. </a:t>
            </a:r>
            <a:endParaRPr/>
          </a:p>
        </p:txBody>
      </p:sp>
      <p:sp>
        <p:nvSpPr>
          <p:cNvPr id="3081" name="Google Shape;3081;p133"/>
          <p:cNvSpPr/>
          <p:nvPr/>
        </p:nvSpPr>
        <p:spPr>
          <a:xfrm>
            <a:off x="7416138" y="2547399"/>
            <a:ext cx="370800" cy="370800"/>
          </a:xfrm>
          <a:prstGeom prst="ellipse">
            <a:avLst/>
          </a:prstGeom>
          <a:solidFill>
            <a:schemeClr val="accent2"/>
          </a:solidFill>
          <a:ln cap="flat" cmpd="sng" w="12700">
            <a:solidFill>
              <a:schemeClr val="lt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2</a:t>
            </a:r>
            <a:endParaRPr b="1" sz="1400">
              <a:solidFill>
                <a:schemeClr val="lt1"/>
              </a:solidFill>
              <a:latin typeface="Montserrat"/>
              <a:ea typeface="Montserrat"/>
              <a:cs typeface="Montserrat"/>
              <a:sym typeface="Montserrat"/>
            </a:endParaRPr>
          </a:p>
        </p:txBody>
      </p:sp>
      <p:sp>
        <p:nvSpPr>
          <p:cNvPr id="3082" name="Google Shape;3082;p133"/>
          <p:cNvSpPr txBox="1"/>
          <p:nvPr/>
        </p:nvSpPr>
        <p:spPr>
          <a:xfrm>
            <a:off x="7943639" y="3313750"/>
            <a:ext cx="3611773" cy="582531"/>
          </a:xfrm>
          <a:prstGeom prst="rect">
            <a:avLst/>
          </a:prstGeom>
          <a:noFill/>
          <a:ln>
            <a:noFill/>
          </a:ln>
        </p:spPr>
        <p:txBody>
          <a:bodyPr anchorCtr="0" anchor="ctr" bIns="45700" lIns="0" spcFirstLastPara="1" rIns="0" wrap="square" tIns="45700">
            <a:normAutofit lnSpcReduction="10000"/>
          </a:bodyPr>
          <a:lstStyle/>
          <a:p>
            <a:pPr indent="0" lvl="0" marL="0" marR="0" rtl="0" algn="l">
              <a:spcBef>
                <a:spcPts val="0"/>
              </a:spcBef>
              <a:spcAft>
                <a:spcPts val="0"/>
              </a:spcAft>
              <a:buNone/>
            </a:pPr>
            <a:r>
              <a:rPr lang="en-PH" sz="1100">
                <a:solidFill>
                  <a:schemeClr val="lt1"/>
                </a:solidFill>
                <a:latin typeface="Montserrat"/>
                <a:ea typeface="Montserrat"/>
                <a:cs typeface="Montserrat"/>
                <a:sym typeface="Montserrat"/>
              </a:rPr>
              <a:t>Lorem ipsum dolor sit amet, consectetur adipiscing elit. Curabitur purus dui, euismod quis placerat eget, venenatis nec nibh. </a:t>
            </a:r>
            <a:endParaRPr/>
          </a:p>
        </p:txBody>
      </p:sp>
      <p:sp>
        <p:nvSpPr>
          <p:cNvPr id="3083" name="Google Shape;3083;p133"/>
          <p:cNvSpPr/>
          <p:nvPr/>
        </p:nvSpPr>
        <p:spPr>
          <a:xfrm>
            <a:off x="7416138" y="3419615"/>
            <a:ext cx="370800" cy="370800"/>
          </a:xfrm>
          <a:prstGeom prst="ellipse">
            <a:avLst/>
          </a:prstGeom>
          <a:solidFill>
            <a:schemeClr val="accent2"/>
          </a:solidFill>
          <a:ln cap="flat" cmpd="sng" w="12700">
            <a:solidFill>
              <a:schemeClr val="lt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3</a:t>
            </a:r>
            <a:endParaRPr b="1" sz="1400">
              <a:solidFill>
                <a:schemeClr val="lt1"/>
              </a:solidFill>
              <a:latin typeface="Montserrat"/>
              <a:ea typeface="Montserrat"/>
              <a:cs typeface="Montserrat"/>
              <a:sym typeface="Montserrat"/>
            </a:endParaRPr>
          </a:p>
        </p:txBody>
      </p:sp>
      <p:sp>
        <p:nvSpPr>
          <p:cNvPr id="3084" name="Google Shape;3084;p133"/>
          <p:cNvSpPr/>
          <p:nvPr/>
        </p:nvSpPr>
        <p:spPr>
          <a:xfrm>
            <a:off x="7416138" y="952818"/>
            <a:ext cx="4215581" cy="370800"/>
          </a:xfrm>
          <a:prstGeom prst="roundRect">
            <a:avLst>
              <a:gd fmla="val 22812" name="adj"/>
            </a:avLst>
          </a:prstGeom>
          <a:solidFill>
            <a:srgbClr val="FFEBAF"/>
          </a:solidFill>
          <a:ln>
            <a:noFill/>
          </a:ln>
        </p:spPr>
        <p:txBody>
          <a:bodyPr anchorCtr="0" anchor="ctr" bIns="45700" lIns="0" spcFirstLastPara="1" rIns="91425" wrap="square" tIns="45700">
            <a:normAutofit/>
          </a:bodyPr>
          <a:lstStyle/>
          <a:p>
            <a:pPr indent="0" lvl="0" marL="0" marR="0" rtl="0" algn="ctr">
              <a:lnSpc>
                <a:spcPct val="90000"/>
              </a:lnSpc>
              <a:spcBef>
                <a:spcPts val="0"/>
              </a:spcBef>
              <a:spcAft>
                <a:spcPts val="0"/>
              </a:spcAft>
              <a:buClr>
                <a:schemeClr val="accent1"/>
              </a:buClr>
              <a:buSzPts val="1400"/>
              <a:buFont typeface="Arial"/>
              <a:buNone/>
            </a:pPr>
            <a:r>
              <a:rPr lang="en-PH" sz="1400">
                <a:solidFill>
                  <a:schemeClr val="dk1"/>
                </a:solidFill>
                <a:latin typeface="Montserrat"/>
                <a:ea typeface="Montserrat"/>
                <a:cs typeface="Montserrat"/>
                <a:sym typeface="Montserrat"/>
              </a:rPr>
              <a:t>Header</a:t>
            </a:r>
            <a:endParaRPr sz="1400">
              <a:solidFill>
                <a:schemeClr val="dk1"/>
              </a:solidFill>
              <a:latin typeface="Montserrat"/>
              <a:ea typeface="Montserrat"/>
              <a:cs typeface="Montserrat"/>
              <a:sym typeface="Montserrat"/>
            </a:endParaRPr>
          </a:p>
        </p:txBody>
      </p:sp>
      <p:cxnSp>
        <p:nvCxnSpPr>
          <p:cNvPr id="3085" name="Google Shape;3085;p133"/>
          <p:cNvCxnSpPr/>
          <p:nvPr/>
        </p:nvCxnSpPr>
        <p:spPr>
          <a:xfrm>
            <a:off x="7516919" y="2296692"/>
            <a:ext cx="4114800" cy="0"/>
          </a:xfrm>
          <a:prstGeom prst="straightConnector1">
            <a:avLst/>
          </a:prstGeom>
          <a:noFill/>
          <a:ln cap="flat" cmpd="sng" w="9525">
            <a:solidFill>
              <a:schemeClr val="lt1"/>
            </a:solidFill>
            <a:prstDash val="dot"/>
            <a:miter lim="800000"/>
            <a:headEnd len="sm" w="sm" type="none"/>
            <a:tailEnd len="sm" w="sm" type="none"/>
          </a:ln>
        </p:spPr>
      </p:cxnSp>
      <p:cxnSp>
        <p:nvCxnSpPr>
          <p:cNvPr id="3086" name="Google Shape;3086;p133"/>
          <p:cNvCxnSpPr/>
          <p:nvPr/>
        </p:nvCxnSpPr>
        <p:spPr>
          <a:xfrm>
            <a:off x="7516919" y="3168907"/>
            <a:ext cx="4114800" cy="0"/>
          </a:xfrm>
          <a:prstGeom prst="straightConnector1">
            <a:avLst/>
          </a:prstGeom>
          <a:noFill/>
          <a:ln cap="flat" cmpd="sng" w="9525">
            <a:solidFill>
              <a:schemeClr val="lt1"/>
            </a:solidFill>
            <a:prstDash val="dot"/>
            <a:miter lim="800000"/>
            <a:headEnd len="sm" w="sm" type="none"/>
            <a:tailEnd len="sm" w="sm" type="none"/>
          </a:ln>
        </p:spPr>
      </p:cxnSp>
      <p:sp>
        <p:nvSpPr>
          <p:cNvPr id="3087" name="Google Shape;3087;p133"/>
          <p:cNvSpPr txBox="1"/>
          <p:nvPr/>
        </p:nvSpPr>
        <p:spPr>
          <a:xfrm>
            <a:off x="7416138" y="4271428"/>
            <a:ext cx="4308502" cy="1505279"/>
          </a:xfrm>
          <a:prstGeom prst="rect">
            <a:avLst/>
          </a:prstGeom>
          <a:noFill/>
          <a:ln cap="flat" cmpd="sng" w="9525">
            <a:solidFill>
              <a:srgbClr val="FFECAF"/>
            </a:solidFill>
            <a:prstDash val="solid"/>
            <a:round/>
            <a:headEnd len="sm" w="sm" type="none"/>
            <a:tailEnd len="sm" w="sm" type="none"/>
          </a:ln>
        </p:spPr>
        <p:txBody>
          <a:bodyPr anchorCtr="0" anchor="ctr" bIns="45700" lIns="72000" spcFirstLastPara="1" rIns="72000" wrap="square" tIns="45700">
            <a:normAutofit/>
          </a:bodyPr>
          <a:lstStyle/>
          <a:p>
            <a:pPr indent="0" lvl="0" marL="0" marR="0" rtl="0" algn="ctr">
              <a:spcBef>
                <a:spcPts val="0"/>
              </a:spcBef>
              <a:spcAft>
                <a:spcPts val="0"/>
              </a:spcAft>
              <a:buNone/>
            </a:pPr>
            <a:r>
              <a:rPr lang="en-PH" sz="1100">
                <a:solidFill>
                  <a:schemeClr val="lt1"/>
                </a:solidFill>
                <a:latin typeface="Montserrat"/>
                <a:ea typeface="Montserrat"/>
                <a:cs typeface="Montserrat"/>
                <a:sym typeface="Montserrat"/>
              </a:rPr>
              <a:t>Lorem ipsum dolor sit amet, consectetur adipiscing elit. Curabitur purus dui, euismod quis placerat eget, venenatis nec nibh. Mauris sit amet mollis enim. Donec cursus sagittis bibendum. Aenean a elit justo. Vivamus laoreet, lorem id iaculis mattis, neque diam blandit nulla, et rhoncus diam augue placerat elit. Nullam vitae tincidunt libero.  Sed id arcu</a:t>
            </a:r>
            <a:endParaRPr/>
          </a:p>
        </p:txBody>
      </p:sp>
    </p:spTree>
  </p:cSld>
  <p:clrMapOvr>
    <a:masterClrMapping/>
  </p:clrMapOvr>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1" name="Shape 3091"/>
        <p:cNvGrpSpPr/>
        <p:nvPr/>
      </p:nvGrpSpPr>
      <p:grpSpPr>
        <a:xfrm>
          <a:off x="0" y="0"/>
          <a:ext cx="0" cy="0"/>
          <a:chOff x="0" y="0"/>
          <a:chExt cx="0" cy="0"/>
        </a:xfrm>
      </p:grpSpPr>
      <p:sp>
        <p:nvSpPr>
          <p:cNvPr id="3092" name="Google Shape;3092;p134"/>
          <p:cNvSpPr txBox="1"/>
          <p:nvPr>
            <p:ph type="title"/>
          </p:nvPr>
        </p:nvSpPr>
        <p:spPr>
          <a:xfrm>
            <a:off x="636608" y="365125"/>
            <a:ext cx="5879776"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Chart + Details</a:t>
            </a:r>
            <a:endParaRPr/>
          </a:p>
        </p:txBody>
      </p:sp>
      <p:sp>
        <p:nvSpPr>
          <p:cNvPr id="3093" name="Google Shape;3093;p134"/>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3094" name="Google Shape;3094;p134"/>
          <p:cNvSpPr txBox="1"/>
          <p:nvPr>
            <p:ph idx="1" type="body"/>
          </p:nvPr>
        </p:nvSpPr>
        <p:spPr>
          <a:xfrm>
            <a:off x="636756" y="1789470"/>
            <a:ext cx="5879792" cy="431762"/>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Chart Title</a:t>
            </a:r>
            <a:endParaRPr/>
          </a:p>
        </p:txBody>
      </p:sp>
      <p:sp>
        <p:nvSpPr>
          <p:cNvPr id="3095" name="Google Shape;3095;p134"/>
          <p:cNvSpPr txBox="1"/>
          <p:nvPr>
            <p:ph idx="2" type="body"/>
          </p:nvPr>
        </p:nvSpPr>
        <p:spPr>
          <a:xfrm>
            <a:off x="636592" y="2368800"/>
            <a:ext cx="5879880" cy="335861"/>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200"/>
              <a:buNone/>
            </a:pPr>
            <a:r>
              <a:rPr lang="en-PH"/>
              <a:t>Lorem ipsum dolor sit amet, consectetur adipiscing elit. Curabitur purus dui, euismod quis placerat eget, venenatis nec nibh. Mauris sit amet mollis enim. </a:t>
            </a:r>
            <a:endParaRPr/>
          </a:p>
        </p:txBody>
      </p:sp>
      <p:graphicFrame>
        <p:nvGraphicFramePr>
          <p:cNvPr id="3096" name="Google Shape;3096;p134"/>
          <p:cNvGraphicFramePr/>
          <p:nvPr/>
        </p:nvGraphicFramePr>
        <p:xfrm>
          <a:off x="636588" y="2781300"/>
          <a:ext cx="5880100" cy="3009900"/>
        </p:xfrm>
        <a:graphic>
          <a:graphicData uri="http://schemas.openxmlformats.org/drawingml/2006/chart">
            <c:chart r:id="rId3"/>
          </a:graphicData>
        </a:graphic>
      </p:graphicFrame>
      <p:sp>
        <p:nvSpPr>
          <p:cNvPr id="3097" name="Google Shape;3097;p134"/>
          <p:cNvSpPr txBox="1"/>
          <p:nvPr/>
        </p:nvSpPr>
        <p:spPr>
          <a:xfrm>
            <a:off x="7943639" y="1569318"/>
            <a:ext cx="3611773" cy="582531"/>
          </a:xfrm>
          <a:prstGeom prst="rect">
            <a:avLst/>
          </a:prstGeom>
          <a:noFill/>
          <a:ln>
            <a:noFill/>
          </a:ln>
        </p:spPr>
        <p:txBody>
          <a:bodyPr anchorCtr="0" anchor="ctr" bIns="45700" lIns="0" spcFirstLastPara="1" rIns="0" wrap="square" tIns="45700">
            <a:normAutofit lnSpcReduction="10000"/>
          </a:bodyPr>
          <a:lstStyle/>
          <a:p>
            <a:pPr indent="0" lvl="0" marL="0" marR="0" rtl="0" algn="l">
              <a:spcBef>
                <a:spcPts val="0"/>
              </a:spcBef>
              <a:spcAft>
                <a:spcPts val="0"/>
              </a:spcAft>
              <a:buNone/>
            </a:pPr>
            <a:r>
              <a:rPr lang="en-PH" sz="1100">
                <a:solidFill>
                  <a:schemeClr val="lt1"/>
                </a:solidFill>
                <a:latin typeface="Montserrat"/>
                <a:ea typeface="Montserrat"/>
                <a:cs typeface="Montserrat"/>
                <a:sym typeface="Montserrat"/>
              </a:rPr>
              <a:t>Lorem ipsum dolor sit amet, consectetur adipiscing elit. Curabitur purus dui, euismod quis placerat eget, venenatis nec nibh. </a:t>
            </a:r>
            <a:endParaRPr/>
          </a:p>
        </p:txBody>
      </p:sp>
      <p:sp>
        <p:nvSpPr>
          <p:cNvPr id="3098" name="Google Shape;3098;p134"/>
          <p:cNvSpPr/>
          <p:nvPr/>
        </p:nvSpPr>
        <p:spPr>
          <a:xfrm>
            <a:off x="7416138" y="1675183"/>
            <a:ext cx="370800" cy="370800"/>
          </a:xfrm>
          <a:prstGeom prst="ellipse">
            <a:avLst/>
          </a:prstGeom>
          <a:solidFill>
            <a:schemeClr val="accent2"/>
          </a:solidFill>
          <a:ln cap="flat" cmpd="sng" w="12700">
            <a:solidFill>
              <a:schemeClr val="lt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1</a:t>
            </a:r>
            <a:endParaRPr b="1" sz="1400">
              <a:solidFill>
                <a:schemeClr val="lt1"/>
              </a:solidFill>
              <a:latin typeface="Montserrat"/>
              <a:ea typeface="Montserrat"/>
              <a:cs typeface="Montserrat"/>
              <a:sym typeface="Montserrat"/>
            </a:endParaRPr>
          </a:p>
        </p:txBody>
      </p:sp>
      <p:sp>
        <p:nvSpPr>
          <p:cNvPr id="3099" name="Google Shape;3099;p134"/>
          <p:cNvSpPr txBox="1"/>
          <p:nvPr/>
        </p:nvSpPr>
        <p:spPr>
          <a:xfrm>
            <a:off x="7943639" y="2441534"/>
            <a:ext cx="3611773" cy="582531"/>
          </a:xfrm>
          <a:prstGeom prst="rect">
            <a:avLst/>
          </a:prstGeom>
          <a:noFill/>
          <a:ln>
            <a:noFill/>
          </a:ln>
        </p:spPr>
        <p:txBody>
          <a:bodyPr anchorCtr="0" anchor="ctr" bIns="45700" lIns="0" spcFirstLastPara="1" rIns="0" wrap="square" tIns="45700">
            <a:normAutofit lnSpcReduction="10000"/>
          </a:bodyPr>
          <a:lstStyle/>
          <a:p>
            <a:pPr indent="0" lvl="0" marL="0" marR="0" rtl="0" algn="l">
              <a:spcBef>
                <a:spcPts val="0"/>
              </a:spcBef>
              <a:spcAft>
                <a:spcPts val="0"/>
              </a:spcAft>
              <a:buNone/>
            </a:pPr>
            <a:r>
              <a:rPr lang="en-PH" sz="1100">
                <a:solidFill>
                  <a:schemeClr val="lt1"/>
                </a:solidFill>
                <a:latin typeface="Montserrat"/>
                <a:ea typeface="Montserrat"/>
                <a:cs typeface="Montserrat"/>
                <a:sym typeface="Montserrat"/>
              </a:rPr>
              <a:t>Lorem ipsum dolor sit amet, consectetur adipiscing elit. Curabitur purus dui, euismod quis placerat eget, venenatis nec nibh. </a:t>
            </a:r>
            <a:endParaRPr/>
          </a:p>
        </p:txBody>
      </p:sp>
      <p:sp>
        <p:nvSpPr>
          <p:cNvPr id="3100" name="Google Shape;3100;p134"/>
          <p:cNvSpPr/>
          <p:nvPr/>
        </p:nvSpPr>
        <p:spPr>
          <a:xfrm>
            <a:off x="7416138" y="2547399"/>
            <a:ext cx="370800" cy="370800"/>
          </a:xfrm>
          <a:prstGeom prst="ellipse">
            <a:avLst/>
          </a:prstGeom>
          <a:solidFill>
            <a:schemeClr val="accent2"/>
          </a:solidFill>
          <a:ln cap="flat" cmpd="sng" w="12700">
            <a:solidFill>
              <a:schemeClr val="lt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2</a:t>
            </a:r>
            <a:endParaRPr b="1" sz="1400">
              <a:solidFill>
                <a:schemeClr val="lt1"/>
              </a:solidFill>
              <a:latin typeface="Montserrat"/>
              <a:ea typeface="Montserrat"/>
              <a:cs typeface="Montserrat"/>
              <a:sym typeface="Montserrat"/>
            </a:endParaRPr>
          </a:p>
        </p:txBody>
      </p:sp>
      <p:sp>
        <p:nvSpPr>
          <p:cNvPr id="3101" name="Google Shape;3101;p134"/>
          <p:cNvSpPr txBox="1"/>
          <p:nvPr/>
        </p:nvSpPr>
        <p:spPr>
          <a:xfrm>
            <a:off x="7943639" y="3313750"/>
            <a:ext cx="3611773" cy="582531"/>
          </a:xfrm>
          <a:prstGeom prst="rect">
            <a:avLst/>
          </a:prstGeom>
          <a:noFill/>
          <a:ln>
            <a:noFill/>
          </a:ln>
        </p:spPr>
        <p:txBody>
          <a:bodyPr anchorCtr="0" anchor="ctr" bIns="45700" lIns="0" spcFirstLastPara="1" rIns="0" wrap="square" tIns="45700">
            <a:normAutofit lnSpcReduction="10000"/>
          </a:bodyPr>
          <a:lstStyle/>
          <a:p>
            <a:pPr indent="0" lvl="0" marL="0" marR="0" rtl="0" algn="l">
              <a:spcBef>
                <a:spcPts val="0"/>
              </a:spcBef>
              <a:spcAft>
                <a:spcPts val="0"/>
              </a:spcAft>
              <a:buNone/>
            </a:pPr>
            <a:r>
              <a:rPr lang="en-PH" sz="1100">
                <a:solidFill>
                  <a:schemeClr val="lt1"/>
                </a:solidFill>
                <a:latin typeface="Montserrat"/>
                <a:ea typeface="Montserrat"/>
                <a:cs typeface="Montserrat"/>
                <a:sym typeface="Montserrat"/>
              </a:rPr>
              <a:t>Lorem ipsum dolor sit amet, consectetur adipiscing elit. Curabitur purus dui, euismod quis placerat eget, venenatis nec nibh. </a:t>
            </a:r>
            <a:endParaRPr/>
          </a:p>
        </p:txBody>
      </p:sp>
      <p:sp>
        <p:nvSpPr>
          <p:cNvPr id="3102" name="Google Shape;3102;p134"/>
          <p:cNvSpPr/>
          <p:nvPr/>
        </p:nvSpPr>
        <p:spPr>
          <a:xfrm>
            <a:off x="7416138" y="3419615"/>
            <a:ext cx="370800" cy="370800"/>
          </a:xfrm>
          <a:prstGeom prst="ellipse">
            <a:avLst/>
          </a:prstGeom>
          <a:solidFill>
            <a:schemeClr val="accent2"/>
          </a:solidFill>
          <a:ln cap="flat" cmpd="sng" w="12700">
            <a:solidFill>
              <a:schemeClr val="lt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3</a:t>
            </a:r>
            <a:endParaRPr b="1" sz="1400">
              <a:solidFill>
                <a:schemeClr val="lt1"/>
              </a:solidFill>
              <a:latin typeface="Montserrat"/>
              <a:ea typeface="Montserrat"/>
              <a:cs typeface="Montserrat"/>
              <a:sym typeface="Montserrat"/>
            </a:endParaRPr>
          </a:p>
        </p:txBody>
      </p:sp>
      <p:sp>
        <p:nvSpPr>
          <p:cNvPr id="3103" name="Google Shape;3103;p134"/>
          <p:cNvSpPr/>
          <p:nvPr/>
        </p:nvSpPr>
        <p:spPr>
          <a:xfrm>
            <a:off x="7416138" y="952818"/>
            <a:ext cx="4215581" cy="370800"/>
          </a:xfrm>
          <a:prstGeom prst="roundRect">
            <a:avLst>
              <a:gd fmla="val 22812" name="adj"/>
            </a:avLst>
          </a:prstGeom>
          <a:solidFill>
            <a:srgbClr val="FFEBAF"/>
          </a:solidFill>
          <a:ln>
            <a:noFill/>
          </a:ln>
        </p:spPr>
        <p:txBody>
          <a:bodyPr anchorCtr="0" anchor="ctr" bIns="45700" lIns="0" spcFirstLastPara="1" rIns="91425" wrap="square" tIns="45700">
            <a:normAutofit/>
          </a:bodyPr>
          <a:lstStyle/>
          <a:p>
            <a:pPr indent="0" lvl="0" marL="0" marR="0" rtl="0" algn="ctr">
              <a:lnSpc>
                <a:spcPct val="90000"/>
              </a:lnSpc>
              <a:spcBef>
                <a:spcPts val="0"/>
              </a:spcBef>
              <a:spcAft>
                <a:spcPts val="0"/>
              </a:spcAft>
              <a:buClr>
                <a:schemeClr val="accent1"/>
              </a:buClr>
              <a:buSzPts val="1400"/>
              <a:buFont typeface="Arial"/>
              <a:buNone/>
            </a:pPr>
            <a:r>
              <a:rPr lang="en-PH" sz="1400">
                <a:solidFill>
                  <a:schemeClr val="dk1"/>
                </a:solidFill>
                <a:latin typeface="Montserrat"/>
                <a:ea typeface="Montserrat"/>
                <a:cs typeface="Montserrat"/>
                <a:sym typeface="Montserrat"/>
              </a:rPr>
              <a:t>Header</a:t>
            </a:r>
            <a:endParaRPr sz="1400">
              <a:solidFill>
                <a:schemeClr val="dk1"/>
              </a:solidFill>
              <a:latin typeface="Montserrat"/>
              <a:ea typeface="Montserrat"/>
              <a:cs typeface="Montserrat"/>
              <a:sym typeface="Montserrat"/>
            </a:endParaRPr>
          </a:p>
        </p:txBody>
      </p:sp>
      <p:cxnSp>
        <p:nvCxnSpPr>
          <p:cNvPr id="3104" name="Google Shape;3104;p134"/>
          <p:cNvCxnSpPr/>
          <p:nvPr/>
        </p:nvCxnSpPr>
        <p:spPr>
          <a:xfrm>
            <a:off x="7516919" y="2296692"/>
            <a:ext cx="4114800" cy="0"/>
          </a:xfrm>
          <a:prstGeom prst="straightConnector1">
            <a:avLst/>
          </a:prstGeom>
          <a:noFill/>
          <a:ln cap="flat" cmpd="sng" w="9525">
            <a:solidFill>
              <a:schemeClr val="lt1"/>
            </a:solidFill>
            <a:prstDash val="dot"/>
            <a:miter lim="800000"/>
            <a:headEnd len="sm" w="sm" type="none"/>
            <a:tailEnd len="sm" w="sm" type="none"/>
          </a:ln>
        </p:spPr>
      </p:cxnSp>
      <p:cxnSp>
        <p:nvCxnSpPr>
          <p:cNvPr id="3105" name="Google Shape;3105;p134"/>
          <p:cNvCxnSpPr/>
          <p:nvPr/>
        </p:nvCxnSpPr>
        <p:spPr>
          <a:xfrm>
            <a:off x="7516919" y="3168907"/>
            <a:ext cx="4114800" cy="0"/>
          </a:xfrm>
          <a:prstGeom prst="straightConnector1">
            <a:avLst/>
          </a:prstGeom>
          <a:noFill/>
          <a:ln cap="flat" cmpd="sng" w="9525">
            <a:solidFill>
              <a:schemeClr val="lt1"/>
            </a:solidFill>
            <a:prstDash val="dot"/>
            <a:miter lim="800000"/>
            <a:headEnd len="sm" w="sm" type="none"/>
            <a:tailEnd len="sm" w="sm" type="none"/>
          </a:ln>
        </p:spPr>
      </p:cxnSp>
      <p:sp>
        <p:nvSpPr>
          <p:cNvPr id="3106" name="Google Shape;3106;p134"/>
          <p:cNvSpPr txBox="1"/>
          <p:nvPr/>
        </p:nvSpPr>
        <p:spPr>
          <a:xfrm>
            <a:off x="7416138" y="4271428"/>
            <a:ext cx="4308502" cy="1505279"/>
          </a:xfrm>
          <a:prstGeom prst="rect">
            <a:avLst/>
          </a:prstGeom>
          <a:noFill/>
          <a:ln cap="flat" cmpd="sng" w="9525">
            <a:solidFill>
              <a:srgbClr val="FFECAF"/>
            </a:solidFill>
            <a:prstDash val="solid"/>
            <a:round/>
            <a:headEnd len="sm" w="sm" type="none"/>
            <a:tailEnd len="sm" w="sm" type="none"/>
          </a:ln>
        </p:spPr>
        <p:txBody>
          <a:bodyPr anchorCtr="0" anchor="ctr" bIns="45700" lIns="72000" spcFirstLastPara="1" rIns="72000" wrap="square" tIns="45700">
            <a:normAutofit/>
          </a:bodyPr>
          <a:lstStyle/>
          <a:p>
            <a:pPr indent="0" lvl="0" marL="0" marR="0" rtl="0" algn="ctr">
              <a:spcBef>
                <a:spcPts val="0"/>
              </a:spcBef>
              <a:spcAft>
                <a:spcPts val="0"/>
              </a:spcAft>
              <a:buNone/>
            </a:pPr>
            <a:r>
              <a:rPr lang="en-PH" sz="1100">
                <a:solidFill>
                  <a:schemeClr val="lt1"/>
                </a:solidFill>
                <a:latin typeface="Montserrat"/>
                <a:ea typeface="Montserrat"/>
                <a:cs typeface="Montserrat"/>
                <a:sym typeface="Montserrat"/>
              </a:rPr>
              <a:t>Lorem ipsum dolor sit amet, consectetur adipiscing elit. Curabitur purus dui, euismod quis placerat eget, venenatis nec nibh. Mauris sit amet mollis enim. Donec cursus sagittis bibendum. Aenean a elit justo. Vivamus laoreet, lorem id iaculis mattis, neque diam blandit nulla, et rhoncus diam augue placerat elit. Nullam vitae tincidunt libero.  Sed id arcu</a:t>
            </a:r>
            <a:endParaRPr/>
          </a:p>
        </p:txBody>
      </p:sp>
    </p:spTree>
  </p:cSld>
  <p:clrMapOvr>
    <a:masterClrMapping/>
  </p:clrMapOvr>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0" name="Shape 3110"/>
        <p:cNvGrpSpPr/>
        <p:nvPr/>
      </p:nvGrpSpPr>
      <p:grpSpPr>
        <a:xfrm>
          <a:off x="0" y="0"/>
          <a:ext cx="0" cy="0"/>
          <a:chOff x="0" y="0"/>
          <a:chExt cx="0" cy="0"/>
        </a:xfrm>
      </p:grpSpPr>
      <p:sp>
        <p:nvSpPr>
          <p:cNvPr id="3111" name="Google Shape;3111;p135"/>
          <p:cNvSpPr txBox="1"/>
          <p:nvPr>
            <p:ph type="title"/>
          </p:nvPr>
        </p:nvSpPr>
        <p:spPr>
          <a:xfrm>
            <a:off x="636608" y="365125"/>
            <a:ext cx="5879776"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Chart + Details</a:t>
            </a:r>
            <a:endParaRPr/>
          </a:p>
        </p:txBody>
      </p:sp>
      <p:sp>
        <p:nvSpPr>
          <p:cNvPr id="3112" name="Google Shape;3112;p135"/>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3113" name="Google Shape;3113;p135"/>
          <p:cNvSpPr txBox="1"/>
          <p:nvPr>
            <p:ph idx="1" type="body"/>
          </p:nvPr>
        </p:nvSpPr>
        <p:spPr>
          <a:xfrm>
            <a:off x="636756" y="1789470"/>
            <a:ext cx="5879792" cy="431762"/>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Chart Title</a:t>
            </a:r>
            <a:endParaRPr/>
          </a:p>
        </p:txBody>
      </p:sp>
      <p:sp>
        <p:nvSpPr>
          <p:cNvPr id="3114" name="Google Shape;3114;p135"/>
          <p:cNvSpPr txBox="1"/>
          <p:nvPr>
            <p:ph idx="2" type="body"/>
          </p:nvPr>
        </p:nvSpPr>
        <p:spPr>
          <a:xfrm>
            <a:off x="636592" y="2368800"/>
            <a:ext cx="5879880" cy="335861"/>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200"/>
              <a:buNone/>
            </a:pPr>
            <a:r>
              <a:rPr lang="en-PH"/>
              <a:t>Lorem ipsum dolor sit amet, consectetur adipiscing elit. Curabitur purus dui, euismod quis placerat eget, venenatis nec nibh. Mauris sit amet mollis enim. </a:t>
            </a:r>
            <a:endParaRPr/>
          </a:p>
        </p:txBody>
      </p:sp>
      <p:graphicFrame>
        <p:nvGraphicFramePr>
          <p:cNvPr id="3115" name="Google Shape;3115;p135"/>
          <p:cNvGraphicFramePr/>
          <p:nvPr/>
        </p:nvGraphicFramePr>
        <p:xfrm>
          <a:off x="636588" y="2781300"/>
          <a:ext cx="5880100" cy="3009900"/>
        </p:xfrm>
        <a:graphic>
          <a:graphicData uri="http://schemas.openxmlformats.org/drawingml/2006/chart">
            <c:chart r:id="rId3"/>
          </a:graphicData>
        </a:graphic>
      </p:graphicFrame>
      <p:sp>
        <p:nvSpPr>
          <p:cNvPr id="3116" name="Google Shape;3116;p135"/>
          <p:cNvSpPr txBox="1"/>
          <p:nvPr/>
        </p:nvSpPr>
        <p:spPr>
          <a:xfrm>
            <a:off x="7943639" y="1569318"/>
            <a:ext cx="3611773" cy="582531"/>
          </a:xfrm>
          <a:prstGeom prst="rect">
            <a:avLst/>
          </a:prstGeom>
          <a:noFill/>
          <a:ln>
            <a:noFill/>
          </a:ln>
        </p:spPr>
        <p:txBody>
          <a:bodyPr anchorCtr="0" anchor="ctr" bIns="45700" lIns="0" spcFirstLastPara="1" rIns="0" wrap="square" tIns="45700">
            <a:normAutofit lnSpcReduction="10000"/>
          </a:bodyPr>
          <a:lstStyle/>
          <a:p>
            <a:pPr indent="0" lvl="0" marL="0" marR="0" rtl="0" algn="l">
              <a:spcBef>
                <a:spcPts val="0"/>
              </a:spcBef>
              <a:spcAft>
                <a:spcPts val="0"/>
              </a:spcAft>
              <a:buNone/>
            </a:pPr>
            <a:r>
              <a:rPr lang="en-PH" sz="1100">
                <a:solidFill>
                  <a:schemeClr val="lt1"/>
                </a:solidFill>
                <a:latin typeface="Montserrat"/>
                <a:ea typeface="Montserrat"/>
                <a:cs typeface="Montserrat"/>
                <a:sym typeface="Montserrat"/>
              </a:rPr>
              <a:t>Lorem ipsum dolor sit amet, consectetur adipiscing elit. Curabitur purus dui, euismod quis placerat eget, venenatis nec nibh. </a:t>
            </a:r>
            <a:endParaRPr/>
          </a:p>
        </p:txBody>
      </p:sp>
      <p:sp>
        <p:nvSpPr>
          <p:cNvPr id="3117" name="Google Shape;3117;p135"/>
          <p:cNvSpPr/>
          <p:nvPr/>
        </p:nvSpPr>
        <p:spPr>
          <a:xfrm>
            <a:off x="7416138" y="1675183"/>
            <a:ext cx="370800" cy="370800"/>
          </a:xfrm>
          <a:prstGeom prst="ellipse">
            <a:avLst/>
          </a:prstGeom>
          <a:solidFill>
            <a:schemeClr val="accent2"/>
          </a:solidFill>
          <a:ln cap="flat" cmpd="sng" w="12700">
            <a:solidFill>
              <a:schemeClr val="lt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1</a:t>
            </a:r>
            <a:endParaRPr b="1" sz="1400">
              <a:solidFill>
                <a:schemeClr val="lt1"/>
              </a:solidFill>
              <a:latin typeface="Montserrat"/>
              <a:ea typeface="Montserrat"/>
              <a:cs typeface="Montserrat"/>
              <a:sym typeface="Montserrat"/>
            </a:endParaRPr>
          </a:p>
        </p:txBody>
      </p:sp>
      <p:sp>
        <p:nvSpPr>
          <p:cNvPr id="3118" name="Google Shape;3118;p135"/>
          <p:cNvSpPr txBox="1"/>
          <p:nvPr/>
        </p:nvSpPr>
        <p:spPr>
          <a:xfrm>
            <a:off x="7943639" y="2441534"/>
            <a:ext cx="3611773" cy="582531"/>
          </a:xfrm>
          <a:prstGeom prst="rect">
            <a:avLst/>
          </a:prstGeom>
          <a:noFill/>
          <a:ln>
            <a:noFill/>
          </a:ln>
        </p:spPr>
        <p:txBody>
          <a:bodyPr anchorCtr="0" anchor="ctr" bIns="45700" lIns="0" spcFirstLastPara="1" rIns="0" wrap="square" tIns="45700">
            <a:normAutofit lnSpcReduction="10000"/>
          </a:bodyPr>
          <a:lstStyle/>
          <a:p>
            <a:pPr indent="0" lvl="0" marL="0" marR="0" rtl="0" algn="l">
              <a:spcBef>
                <a:spcPts val="0"/>
              </a:spcBef>
              <a:spcAft>
                <a:spcPts val="0"/>
              </a:spcAft>
              <a:buNone/>
            </a:pPr>
            <a:r>
              <a:rPr lang="en-PH" sz="1100">
                <a:solidFill>
                  <a:schemeClr val="lt1"/>
                </a:solidFill>
                <a:latin typeface="Montserrat"/>
                <a:ea typeface="Montserrat"/>
                <a:cs typeface="Montserrat"/>
                <a:sym typeface="Montserrat"/>
              </a:rPr>
              <a:t>Lorem ipsum dolor sit amet, consectetur adipiscing elit. Curabitur purus dui, euismod quis placerat eget, venenatis nec nibh. </a:t>
            </a:r>
            <a:endParaRPr/>
          </a:p>
        </p:txBody>
      </p:sp>
      <p:sp>
        <p:nvSpPr>
          <p:cNvPr id="3119" name="Google Shape;3119;p135"/>
          <p:cNvSpPr/>
          <p:nvPr/>
        </p:nvSpPr>
        <p:spPr>
          <a:xfrm>
            <a:off x="7416138" y="2547399"/>
            <a:ext cx="370800" cy="370800"/>
          </a:xfrm>
          <a:prstGeom prst="ellipse">
            <a:avLst/>
          </a:prstGeom>
          <a:solidFill>
            <a:schemeClr val="accent2"/>
          </a:solidFill>
          <a:ln cap="flat" cmpd="sng" w="12700">
            <a:solidFill>
              <a:schemeClr val="lt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2</a:t>
            </a:r>
            <a:endParaRPr b="1" sz="1400">
              <a:solidFill>
                <a:schemeClr val="lt1"/>
              </a:solidFill>
              <a:latin typeface="Montserrat"/>
              <a:ea typeface="Montserrat"/>
              <a:cs typeface="Montserrat"/>
              <a:sym typeface="Montserrat"/>
            </a:endParaRPr>
          </a:p>
        </p:txBody>
      </p:sp>
      <p:sp>
        <p:nvSpPr>
          <p:cNvPr id="3120" name="Google Shape;3120;p135"/>
          <p:cNvSpPr txBox="1"/>
          <p:nvPr/>
        </p:nvSpPr>
        <p:spPr>
          <a:xfrm>
            <a:off x="7943639" y="3313750"/>
            <a:ext cx="3611773" cy="582531"/>
          </a:xfrm>
          <a:prstGeom prst="rect">
            <a:avLst/>
          </a:prstGeom>
          <a:noFill/>
          <a:ln>
            <a:noFill/>
          </a:ln>
        </p:spPr>
        <p:txBody>
          <a:bodyPr anchorCtr="0" anchor="ctr" bIns="45700" lIns="0" spcFirstLastPara="1" rIns="0" wrap="square" tIns="45700">
            <a:normAutofit lnSpcReduction="10000"/>
          </a:bodyPr>
          <a:lstStyle/>
          <a:p>
            <a:pPr indent="0" lvl="0" marL="0" marR="0" rtl="0" algn="l">
              <a:spcBef>
                <a:spcPts val="0"/>
              </a:spcBef>
              <a:spcAft>
                <a:spcPts val="0"/>
              </a:spcAft>
              <a:buNone/>
            </a:pPr>
            <a:r>
              <a:rPr lang="en-PH" sz="1100">
                <a:solidFill>
                  <a:schemeClr val="lt1"/>
                </a:solidFill>
                <a:latin typeface="Montserrat"/>
                <a:ea typeface="Montserrat"/>
                <a:cs typeface="Montserrat"/>
                <a:sym typeface="Montserrat"/>
              </a:rPr>
              <a:t>Lorem ipsum dolor sit amet, consectetur adipiscing elit. Curabitur purus dui, euismod quis placerat eget, venenatis nec nibh. </a:t>
            </a:r>
            <a:endParaRPr/>
          </a:p>
        </p:txBody>
      </p:sp>
      <p:sp>
        <p:nvSpPr>
          <p:cNvPr id="3121" name="Google Shape;3121;p135"/>
          <p:cNvSpPr/>
          <p:nvPr/>
        </p:nvSpPr>
        <p:spPr>
          <a:xfrm>
            <a:off x="7416138" y="3419615"/>
            <a:ext cx="370800" cy="370800"/>
          </a:xfrm>
          <a:prstGeom prst="ellipse">
            <a:avLst/>
          </a:prstGeom>
          <a:solidFill>
            <a:schemeClr val="accent2"/>
          </a:solidFill>
          <a:ln cap="flat" cmpd="sng" w="12700">
            <a:solidFill>
              <a:schemeClr val="lt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3</a:t>
            </a:r>
            <a:endParaRPr b="1" sz="1400">
              <a:solidFill>
                <a:schemeClr val="lt1"/>
              </a:solidFill>
              <a:latin typeface="Montserrat"/>
              <a:ea typeface="Montserrat"/>
              <a:cs typeface="Montserrat"/>
              <a:sym typeface="Montserrat"/>
            </a:endParaRPr>
          </a:p>
        </p:txBody>
      </p:sp>
      <p:sp>
        <p:nvSpPr>
          <p:cNvPr id="3122" name="Google Shape;3122;p135"/>
          <p:cNvSpPr/>
          <p:nvPr/>
        </p:nvSpPr>
        <p:spPr>
          <a:xfrm>
            <a:off x="7416138" y="952818"/>
            <a:ext cx="4215581" cy="370800"/>
          </a:xfrm>
          <a:prstGeom prst="roundRect">
            <a:avLst>
              <a:gd fmla="val 22812" name="adj"/>
            </a:avLst>
          </a:prstGeom>
          <a:solidFill>
            <a:srgbClr val="FFEBAF"/>
          </a:solidFill>
          <a:ln>
            <a:noFill/>
          </a:ln>
        </p:spPr>
        <p:txBody>
          <a:bodyPr anchorCtr="0" anchor="ctr" bIns="45700" lIns="0" spcFirstLastPara="1" rIns="91425" wrap="square" tIns="45700">
            <a:normAutofit/>
          </a:bodyPr>
          <a:lstStyle/>
          <a:p>
            <a:pPr indent="0" lvl="0" marL="0" marR="0" rtl="0" algn="ctr">
              <a:lnSpc>
                <a:spcPct val="90000"/>
              </a:lnSpc>
              <a:spcBef>
                <a:spcPts val="0"/>
              </a:spcBef>
              <a:spcAft>
                <a:spcPts val="0"/>
              </a:spcAft>
              <a:buClr>
                <a:schemeClr val="accent1"/>
              </a:buClr>
              <a:buSzPts val="1400"/>
              <a:buFont typeface="Arial"/>
              <a:buNone/>
            </a:pPr>
            <a:r>
              <a:rPr lang="en-PH" sz="1400">
                <a:solidFill>
                  <a:schemeClr val="dk1"/>
                </a:solidFill>
                <a:latin typeface="Montserrat"/>
                <a:ea typeface="Montserrat"/>
                <a:cs typeface="Montserrat"/>
                <a:sym typeface="Montserrat"/>
              </a:rPr>
              <a:t>Header</a:t>
            </a:r>
            <a:endParaRPr sz="1400">
              <a:solidFill>
                <a:schemeClr val="dk1"/>
              </a:solidFill>
              <a:latin typeface="Montserrat"/>
              <a:ea typeface="Montserrat"/>
              <a:cs typeface="Montserrat"/>
              <a:sym typeface="Montserrat"/>
            </a:endParaRPr>
          </a:p>
        </p:txBody>
      </p:sp>
      <p:cxnSp>
        <p:nvCxnSpPr>
          <p:cNvPr id="3123" name="Google Shape;3123;p135"/>
          <p:cNvCxnSpPr/>
          <p:nvPr/>
        </p:nvCxnSpPr>
        <p:spPr>
          <a:xfrm>
            <a:off x="7516919" y="2296692"/>
            <a:ext cx="4114800" cy="0"/>
          </a:xfrm>
          <a:prstGeom prst="straightConnector1">
            <a:avLst/>
          </a:prstGeom>
          <a:noFill/>
          <a:ln cap="flat" cmpd="sng" w="9525">
            <a:solidFill>
              <a:schemeClr val="lt1"/>
            </a:solidFill>
            <a:prstDash val="dot"/>
            <a:miter lim="800000"/>
            <a:headEnd len="sm" w="sm" type="none"/>
            <a:tailEnd len="sm" w="sm" type="none"/>
          </a:ln>
        </p:spPr>
      </p:cxnSp>
      <p:cxnSp>
        <p:nvCxnSpPr>
          <p:cNvPr id="3124" name="Google Shape;3124;p135"/>
          <p:cNvCxnSpPr/>
          <p:nvPr/>
        </p:nvCxnSpPr>
        <p:spPr>
          <a:xfrm>
            <a:off x="7516919" y="3168907"/>
            <a:ext cx="4114800" cy="0"/>
          </a:xfrm>
          <a:prstGeom prst="straightConnector1">
            <a:avLst/>
          </a:prstGeom>
          <a:noFill/>
          <a:ln cap="flat" cmpd="sng" w="9525">
            <a:solidFill>
              <a:schemeClr val="lt1"/>
            </a:solidFill>
            <a:prstDash val="dot"/>
            <a:miter lim="800000"/>
            <a:headEnd len="sm" w="sm" type="none"/>
            <a:tailEnd len="sm" w="sm" type="none"/>
          </a:ln>
        </p:spPr>
      </p:cxnSp>
      <p:sp>
        <p:nvSpPr>
          <p:cNvPr id="3125" name="Google Shape;3125;p135"/>
          <p:cNvSpPr txBox="1"/>
          <p:nvPr/>
        </p:nvSpPr>
        <p:spPr>
          <a:xfrm>
            <a:off x="7416138" y="4271428"/>
            <a:ext cx="4308502" cy="1505279"/>
          </a:xfrm>
          <a:prstGeom prst="rect">
            <a:avLst/>
          </a:prstGeom>
          <a:noFill/>
          <a:ln cap="flat" cmpd="sng" w="9525">
            <a:solidFill>
              <a:srgbClr val="FFECAF"/>
            </a:solidFill>
            <a:prstDash val="solid"/>
            <a:round/>
            <a:headEnd len="sm" w="sm" type="none"/>
            <a:tailEnd len="sm" w="sm" type="none"/>
          </a:ln>
        </p:spPr>
        <p:txBody>
          <a:bodyPr anchorCtr="0" anchor="ctr" bIns="45700" lIns="72000" spcFirstLastPara="1" rIns="72000" wrap="square" tIns="45700">
            <a:normAutofit/>
          </a:bodyPr>
          <a:lstStyle/>
          <a:p>
            <a:pPr indent="0" lvl="0" marL="0" marR="0" rtl="0" algn="ctr">
              <a:spcBef>
                <a:spcPts val="0"/>
              </a:spcBef>
              <a:spcAft>
                <a:spcPts val="0"/>
              </a:spcAft>
              <a:buNone/>
            </a:pPr>
            <a:r>
              <a:rPr lang="en-PH" sz="1100">
                <a:solidFill>
                  <a:schemeClr val="lt1"/>
                </a:solidFill>
                <a:latin typeface="Montserrat"/>
                <a:ea typeface="Montserrat"/>
                <a:cs typeface="Montserrat"/>
                <a:sym typeface="Montserrat"/>
              </a:rPr>
              <a:t>Lorem ipsum dolor sit amet, consectetur adipiscing elit. Curabitur purus dui, euismod quis placerat eget, venenatis nec nibh. Mauris sit amet mollis enim. Donec cursus sagittis bibendum. Aenean a elit justo. Vivamus laoreet, lorem id iaculis mattis, neque diam blandit nulla, et rhoncus diam augue placerat elit. Nullam vitae tincidunt libero.  Sed id arcu</a:t>
            </a:r>
            <a:endParaRPr/>
          </a:p>
        </p:txBody>
      </p:sp>
    </p:spTree>
  </p:cSld>
  <p:clrMapOvr>
    <a:masterClrMapping/>
  </p:clrMapOvr>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9" name="Shape 3129"/>
        <p:cNvGrpSpPr/>
        <p:nvPr/>
      </p:nvGrpSpPr>
      <p:grpSpPr>
        <a:xfrm>
          <a:off x="0" y="0"/>
          <a:ext cx="0" cy="0"/>
          <a:chOff x="0" y="0"/>
          <a:chExt cx="0" cy="0"/>
        </a:xfrm>
      </p:grpSpPr>
      <p:sp>
        <p:nvSpPr>
          <p:cNvPr id="3130" name="Google Shape;3130;p136"/>
          <p:cNvSpPr txBox="1"/>
          <p:nvPr>
            <p:ph type="title"/>
          </p:nvPr>
        </p:nvSpPr>
        <p:spPr>
          <a:xfrm>
            <a:off x="636608" y="365125"/>
            <a:ext cx="5879776"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Chart + Details</a:t>
            </a:r>
            <a:endParaRPr/>
          </a:p>
        </p:txBody>
      </p:sp>
      <p:sp>
        <p:nvSpPr>
          <p:cNvPr id="3131" name="Google Shape;3131;p136"/>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3132" name="Google Shape;3132;p136"/>
          <p:cNvSpPr txBox="1"/>
          <p:nvPr>
            <p:ph idx="1" type="body"/>
          </p:nvPr>
        </p:nvSpPr>
        <p:spPr>
          <a:xfrm>
            <a:off x="636756" y="1789470"/>
            <a:ext cx="5879792" cy="431762"/>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Chart Title</a:t>
            </a:r>
            <a:endParaRPr/>
          </a:p>
        </p:txBody>
      </p:sp>
      <p:sp>
        <p:nvSpPr>
          <p:cNvPr id="3133" name="Google Shape;3133;p136"/>
          <p:cNvSpPr txBox="1"/>
          <p:nvPr>
            <p:ph idx="2" type="body"/>
          </p:nvPr>
        </p:nvSpPr>
        <p:spPr>
          <a:xfrm>
            <a:off x="636592" y="2368800"/>
            <a:ext cx="5879880" cy="335861"/>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200"/>
              <a:buNone/>
            </a:pPr>
            <a:r>
              <a:rPr lang="en-PH"/>
              <a:t>Lorem ipsum dolor sit amet, consectetur adipiscing elit. Curabitur purus dui, euismod quis placerat eget, venenatis nec nibh. Mauris sit amet mollis enim. </a:t>
            </a:r>
            <a:endParaRPr/>
          </a:p>
        </p:txBody>
      </p:sp>
      <p:graphicFrame>
        <p:nvGraphicFramePr>
          <p:cNvPr id="3134" name="Google Shape;3134;p136"/>
          <p:cNvGraphicFramePr/>
          <p:nvPr/>
        </p:nvGraphicFramePr>
        <p:xfrm>
          <a:off x="636588" y="2781300"/>
          <a:ext cx="5880100" cy="3009900"/>
        </p:xfrm>
        <a:graphic>
          <a:graphicData uri="http://schemas.openxmlformats.org/drawingml/2006/chart">
            <c:chart r:id="rId3"/>
          </a:graphicData>
        </a:graphic>
      </p:graphicFrame>
      <p:sp>
        <p:nvSpPr>
          <p:cNvPr id="3135" name="Google Shape;3135;p136"/>
          <p:cNvSpPr txBox="1"/>
          <p:nvPr/>
        </p:nvSpPr>
        <p:spPr>
          <a:xfrm>
            <a:off x="7943639" y="1569318"/>
            <a:ext cx="3611773" cy="582531"/>
          </a:xfrm>
          <a:prstGeom prst="rect">
            <a:avLst/>
          </a:prstGeom>
          <a:noFill/>
          <a:ln>
            <a:noFill/>
          </a:ln>
        </p:spPr>
        <p:txBody>
          <a:bodyPr anchorCtr="0" anchor="ctr" bIns="45700" lIns="0" spcFirstLastPara="1" rIns="0" wrap="square" tIns="45700">
            <a:normAutofit lnSpcReduction="10000"/>
          </a:bodyPr>
          <a:lstStyle/>
          <a:p>
            <a:pPr indent="0" lvl="0" marL="0" marR="0" rtl="0" algn="l">
              <a:spcBef>
                <a:spcPts val="0"/>
              </a:spcBef>
              <a:spcAft>
                <a:spcPts val="0"/>
              </a:spcAft>
              <a:buNone/>
            </a:pPr>
            <a:r>
              <a:rPr lang="en-PH" sz="1100">
                <a:solidFill>
                  <a:schemeClr val="lt1"/>
                </a:solidFill>
                <a:latin typeface="Montserrat"/>
                <a:ea typeface="Montserrat"/>
                <a:cs typeface="Montserrat"/>
                <a:sym typeface="Montserrat"/>
              </a:rPr>
              <a:t>Lorem ipsum dolor sit amet, consectetur adipiscing elit. Curabitur purus dui, euismod quis placerat eget, venenatis nec nibh. </a:t>
            </a:r>
            <a:endParaRPr/>
          </a:p>
        </p:txBody>
      </p:sp>
      <p:sp>
        <p:nvSpPr>
          <p:cNvPr id="3136" name="Google Shape;3136;p136"/>
          <p:cNvSpPr/>
          <p:nvPr/>
        </p:nvSpPr>
        <p:spPr>
          <a:xfrm>
            <a:off x="7416138" y="1675183"/>
            <a:ext cx="370800" cy="370800"/>
          </a:xfrm>
          <a:prstGeom prst="ellipse">
            <a:avLst/>
          </a:prstGeom>
          <a:solidFill>
            <a:schemeClr val="accent2"/>
          </a:solidFill>
          <a:ln cap="flat" cmpd="sng" w="12700">
            <a:solidFill>
              <a:schemeClr val="lt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1</a:t>
            </a:r>
            <a:endParaRPr b="1" sz="1400">
              <a:solidFill>
                <a:schemeClr val="lt1"/>
              </a:solidFill>
              <a:latin typeface="Montserrat"/>
              <a:ea typeface="Montserrat"/>
              <a:cs typeface="Montserrat"/>
              <a:sym typeface="Montserrat"/>
            </a:endParaRPr>
          </a:p>
        </p:txBody>
      </p:sp>
      <p:sp>
        <p:nvSpPr>
          <p:cNvPr id="3137" name="Google Shape;3137;p136"/>
          <p:cNvSpPr txBox="1"/>
          <p:nvPr/>
        </p:nvSpPr>
        <p:spPr>
          <a:xfrm>
            <a:off x="7943639" y="2441534"/>
            <a:ext cx="3611773" cy="582531"/>
          </a:xfrm>
          <a:prstGeom prst="rect">
            <a:avLst/>
          </a:prstGeom>
          <a:noFill/>
          <a:ln>
            <a:noFill/>
          </a:ln>
        </p:spPr>
        <p:txBody>
          <a:bodyPr anchorCtr="0" anchor="ctr" bIns="45700" lIns="0" spcFirstLastPara="1" rIns="0" wrap="square" tIns="45700">
            <a:normAutofit lnSpcReduction="10000"/>
          </a:bodyPr>
          <a:lstStyle/>
          <a:p>
            <a:pPr indent="0" lvl="0" marL="0" marR="0" rtl="0" algn="l">
              <a:spcBef>
                <a:spcPts val="0"/>
              </a:spcBef>
              <a:spcAft>
                <a:spcPts val="0"/>
              </a:spcAft>
              <a:buNone/>
            </a:pPr>
            <a:r>
              <a:rPr lang="en-PH" sz="1100">
                <a:solidFill>
                  <a:schemeClr val="lt1"/>
                </a:solidFill>
                <a:latin typeface="Montserrat"/>
                <a:ea typeface="Montserrat"/>
                <a:cs typeface="Montserrat"/>
                <a:sym typeface="Montserrat"/>
              </a:rPr>
              <a:t>Lorem ipsum dolor sit amet, consectetur adipiscing elit. Curabitur purus dui, euismod quis placerat eget, venenatis nec nibh. </a:t>
            </a:r>
            <a:endParaRPr/>
          </a:p>
        </p:txBody>
      </p:sp>
      <p:sp>
        <p:nvSpPr>
          <p:cNvPr id="3138" name="Google Shape;3138;p136"/>
          <p:cNvSpPr/>
          <p:nvPr/>
        </p:nvSpPr>
        <p:spPr>
          <a:xfrm>
            <a:off x="7416138" y="2547399"/>
            <a:ext cx="370800" cy="370800"/>
          </a:xfrm>
          <a:prstGeom prst="ellipse">
            <a:avLst/>
          </a:prstGeom>
          <a:solidFill>
            <a:schemeClr val="accent2"/>
          </a:solidFill>
          <a:ln cap="flat" cmpd="sng" w="12700">
            <a:solidFill>
              <a:schemeClr val="lt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2</a:t>
            </a:r>
            <a:endParaRPr b="1" sz="1400">
              <a:solidFill>
                <a:schemeClr val="lt1"/>
              </a:solidFill>
              <a:latin typeface="Montserrat"/>
              <a:ea typeface="Montserrat"/>
              <a:cs typeface="Montserrat"/>
              <a:sym typeface="Montserrat"/>
            </a:endParaRPr>
          </a:p>
        </p:txBody>
      </p:sp>
      <p:sp>
        <p:nvSpPr>
          <p:cNvPr id="3139" name="Google Shape;3139;p136"/>
          <p:cNvSpPr txBox="1"/>
          <p:nvPr/>
        </p:nvSpPr>
        <p:spPr>
          <a:xfrm>
            <a:off x="7943639" y="3313750"/>
            <a:ext cx="3611773" cy="582531"/>
          </a:xfrm>
          <a:prstGeom prst="rect">
            <a:avLst/>
          </a:prstGeom>
          <a:noFill/>
          <a:ln>
            <a:noFill/>
          </a:ln>
        </p:spPr>
        <p:txBody>
          <a:bodyPr anchorCtr="0" anchor="ctr" bIns="45700" lIns="0" spcFirstLastPara="1" rIns="0" wrap="square" tIns="45700">
            <a:normAutofit lnSpcReduction="10000"/>
          </a:bodyPr>
          <a:lstStyle/>
          <a:p>
            <a:pPr indent="0" lvl="0" marL="0" marR="0" rtl="0" algn="l">
              <a:spcBef>
                <a:spcPts val="0"/>
              </a:spcBef>
              <a:spcAft>
                <a:spcPts val="0"/>
              </a:spcAft>
              <a:buNone/>
            </a:pPr>
            <a:r>
              <a:rPr lang="en-PH" sz="1100">
                <a:solidFill>
                  <a:schemeClr val="lt1"/>
                </a:solidFill>
                <a:latin typeface="Montserrat"/>
                <a:ea typeface="Montserrat"/>
                <a:cs typeface="Montserrat"/>
                <a:sym typeface="Montserrat"/>
              </a:rPr>
              <a:t>Lorem ipsum dolor sit amet, consectetur adipiscing elit. Curabitur purus dui, euismod quis placerat eget, venenatis nec nibh. </a:t>
            </a:r>
            <a:endParaRPr/>
          </a:p>
        </p:txBody>
      </p:sp>
      <p:sp>
        <p:nvSpPr>
          <p:cNvPr id="3140" name="Google Shape;3140;p136"/>
          <p:cNvSpPr/>
          <p:nvPr/>
        </p:nvSpPr>
        <p:spPr>
          <a:xfrm>
            <a:off x="7416138" y="3419615"/>
            <a:ext cx="370800" cy="370800"/>
          </a:xfrm>
          <a:prstGeom prst="ellipse">
            <a:avLst/>
          </a:prstGeom>
          <a:solidFill>
            <a:schemeClr val="accent2"/>
          </a:solidFill>
          <a:ln cap="flat" cmpd="sng" w="12700">
            <a:solidFill>
              <a:schemeClr val="lt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3</a:t>
            </a:r>
            <a:endParaRPr b="1" sz="1400">
              <a:solidFill>
                <a:schemeClr val="lt1"/>
              </a:solidFill>
              <a:latin typeface="Montserrat"/>
              <a:ea typeface="Montserrat"/>
              <a:cs typeface="Montserrat"/>
              <a:sym typeface="Montserrat"/>
            </a:endParaRPr>
          </a:p>
        </p:txBody>
      </p:sp>
      <p:sp>
        <p:nvSpPr>
          <p:cNvPr id="3141" name="Google Shape;3141;p136"/>
          <p:cNvSpPr/>
          <p:nvPr/>
        </p:nvSpPr>
        <p:spPr>
          <a:xfrm>
            <a:off x="7416138" y="952818"/>
            <a:ext cx="4215581" cy="370800"/>
          </a:xfrm>
          <a:prstGeom prst="roundRect">
            <a:avLst>
              <a:gd fmla="val 22812" name="adj"/>
            </a:avLst>
          </a:prstGeom>
          <a:solidFill>
            <a:srgbClr val="FFEBAF"/>
          </a:solidFill>
          <a:ln>
            <a:noFill/>
          </a:ln>
        </p:spPr>
        <p:txBody>
          <a:bodyPr anchorCtr="0" anchor="ctr" bIns="45700" lIns="0" spcFirstLastPara="1" rIns="91425" wrap="square" tIns="45700">
            <a:normAutofit/>
          </a:bodyPr>
          <a:lstStyle/>
          <a:p>
            <a:pPr indent="0" lvl="0" marL="0" marR="0" rtl="0" algn="ctr">
              <a:lnSpc>
                <a:spcPct val="90000"/>
              </a:lnSpc>
              <a:spcBef>
                <a:spcPts val="0"/>
              </a:spcBef>
              <a:spcAft>
                <a:spcPts val="0"/>
              </a:spcAft>
              <a:buClr>
                <a:schemeClr val="accent1"/>
              </a:buClr>
              <a:buSzPts val="1400"/>
              <a:buFont typeface="Arial"/>
              <a:buNone/>
            </a:pPr>
            <a:r>
              <a:rPr lang="en-PH" sz="1400">
                <a:solidFill>
                  <a:schemeClr val="dk1"/>
                </a:solidFill>
                <a:latin typeface="Montserrat"/>
                <a:ea typeface="Montserrat"/>
                <a:cs typeface="Montserrat"/>
                <a:sym typeface="Montserrat"/>
              </a:rPr>
              <a:t>Header</a:t>
            </a:r>
            <a:endParaRPr sz="1400">
              <a:solidFill>
                <a:schemeClr val="dk1"/>
              </a:solidFill>
              <a:latin typeface="Montserrat"/>
              <a:ea typeface="Montserrat"/>
              <a:cs typeface="Montserrat"/>
              <a:sym typeface="Montserrat"/>
            </a:endParaRPr>
          </a:p>
        </p:txBody>
      </p:sp>
      <p:cxnSp>
        <p:nvCxnSpPr>
          <p:cNvPr id="3142" name="Google Shape;3142;p136"/>
          <p:cNvCxnSpPr/>
          <p:nvPr/>
        </p:nvCxnSpPr>
        <p:spPr>
          <a:xfrm>
            <a:off x="7516919" y="2296692"/>
            <a:ext cx="4114800" cy="0"/>
          </a:xfrm>
          <a:prstGeom prst="straightConnector1">
            <a:avLst/>
          </a:prstGeom>
          <a:noFill/>
          <a:ln cap="flat" cmpd="sng" w="9525">
            <a:solidFill>
              <a:schemeClr val="lt1"/>
            </a:solidFill>
            <a:prstDash val="dot"/>
            <a:miter lim="800000"/>
            <a:headEnd len="sm" w="sm" type="none"/>
            <a:tailEnd len="sm" w="sm" type="none"/>
          </a:ln>
        </p:spPr>
      </p:cxnSp>
      <p:cxnSp>
        <p:nvCxnSpPr>
          <p:cNvPr id="3143" name="Google Shape;3143;p136"/>
          <p:cNvCxnSpPr/>
          <p:nvPr/>
        </p:nvCxnSpPr>
        <p:spPr>
          <a:xfrm>
            <a:off x="7516919" y="3168907"/>
            <a:ext cx="4114800" cy="0"/>
          </a:xfrm>
          <a:prstGeom prst="straightConnector1">
            <a:avLst/>
          </a:prstGeom>
          <a:noFill/>
          <a:ln cap="flat" cmpd="sng" w="9525">
            <a:solidFill>
              <a:schemeClr val="lt1"/>
            </a:solidFill>
            <a:prstDash val="dot"/>
            <a:miter lim="800000"/>
            <a:headEnd len="sm" w="sm" type="none"/>
            <a:tailEnd len="sm" w="sm" type="none"/>
          </a:ln>
        </p:spPr>
      </p:cxnSp>
      <p:sp>
        <p:nvSpPr>
          <p:cNvPr id="3144" name="Google Shape;3144;p136"/>
          <p:cNvSpPr txBox="1"/>
          <p:nvPr/>
        </p:nvSpPr>
        <p:spPr>
          <a:xfrm>
            <a:off x="7416138" y="4271428"/>
            <a:ext cx="4308502" cy="1505279"/>
          </a:xfrm>
          <a:prstGeom prst="rect">
            <a:avLst/>
          </a:prstGeom>
          <a:noFill/>
          <a:ln cap="flat" cmpd="sng" w="9525">
            <a:solidFill>
              <a:srgbClr val="FFECAF"/>
            </a:solidFill>
            <a:prstDash val="solid"/>
            <a:round/>
            <a:headEnd len="sm" w="sm" type="none"/>
            <a:tailEnd len="sm" w="sm" type="none"/>
          </a:ln>
        </p:spPr>
        <p:txBody>
          <a:bodyPr anchorCtr="0" anchor="ctr" bIns="45700" lIns="72000" spcFirstLastPara="1" rIns="72000" wrap="square" tIns="45700">
            <a:normAutofit/>
          </a:bodyPr>
          <a:lstStyle/>
          <a:p>
            <a:pPr indent="0" lvl="0" marL="0" marR="0" rtl="0" algn="ctr">
              <a:spcBef>
                <a:spcPts val="0"/>
              </a:spcBef>
              <a:spcAft>
                <a:spcPts val="0"/>
              </a:spcAft>
              <a:buNone/>
            </a:pPr>
            <a:r>
              <a:rPr lang="en-PH" sz="1100">
                <a:solidFill>
                  <a:schemeClr val="lt1"/>
                </a:solidFill>
                <a:latin typeface="Montserrat"/>
                <a:ea typeface="Montserrat"/>
                <a:cs typeface="Montserrat"/>
                <a:sym typeface="Montserrat"/>
              </a:rPr>
              <a:t>Lorem ipsum dolor sit amet, consectetur adipiscing elit. Curabitur purus dui, euismod quis placerat eget, venenatis nec nibh. Mauris sit amet mollis enim. Donec cursus sagittis bibendum. Aenean a elit justo. Vivamus laoreet, lorem id iaculis mattis, neque diam blandit nulla, et rhoncus diam augue placerat elit. Nullam vitae tincidunt libero.  Sed id arcu</a:t>
            </a:r>
            <a:endParaRPr/>
          </a:p>
        </p:txBody>
      </p:sp>
    </p:spTree>
  </p:cSld>
  <p:clrMapOvr>
    <a:masterClrMapping/>
  </p:clrMapOvr>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8" name="Shape 3148"/>
        <p:cNvGrpSpPr/>
        <p:nvPr/>
      </p:nvGrpSpPr>
      <p:grpSpPr>
        <a:xfrm>
          <a:off x="0" y="0"/>
          <a:ext cx="0" cy="0"/>
          <a:chOff x="0" y="0"/>
          <a:chExt cx="0" cy="0"/>
        </a:xfrm>
      </p:grpSpPr>
      <p:sp>
        <p:nvSpPr>
          <p:cNvPr id="3149" name="Google Shape;3149;p137"/>
          <p:cNvSpPr txBox="1"/>
          <p:nvPr>
            <p:ph type="title"/>
          </p:nvPr>
        </p:nvSpPr>
        <p:spPr>
          <a:xfrm>
            <a:off x="636608" y="365125"/>
            <a:ext cx="5879776"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Chart + Details</a:t>
            </a:r>
            <a:endParaRPr/>
          </a:p>
        </p:txBody>
      </p:sp>
      <p:sp>
        <p:nvSpPr>
          <p:cNvPr id="3150" name="Google Shape;3150;p137"/>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3151" name="Google Shape;3151;p137"/>
          <p:cNvSpPr txBox="1"/>
          <p:nvPr>
            <p:ph idx="1" type="body"/>
          </p:nvPr>
        </p:nvSpPr>
        <p:spPr>
          <a:xfrm>
            <a:off x="636756" y="1789470"/>
            <a:ext cx="5879792" cy="431762"/>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Chart Title</a:t>
            </a:r>
            <a:endParaRPr/>
          </a:p>
        </p:txBody>
      </p:sp>
      <p:sp>
        <p:nvSpPr>
          <p:cNvPr id="3152" name="Google Shape;3152;p137"/>
          <p:cNvSpPr txBox="1"/>
          <p:nvPr>
            <p:ph idx="2" type="body"/>
          </p:nvPr>
        </p:nvSpPr>
        <p:spPr>
          <a:xfrm>
            <a:off x="636592" y="2368800"/>
            <a:ext cx="5879880" cy="335861"/>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200"/>
              <a:buNone/>
            </a:pPr>
            <a:r>
              <a:rPr lang="en-PH"/>
              <a:t>Lorem ipsum dolor sit amet, consectetur adipiscing elit. Curabitur purus dui, euismod quis placerat eget, venenatis nec nibh. Mauris sit amet mollis enim. </a:t>
            </a:r>
            <a:endParaRPr/>
          </a:p>
        </p:txBody>
      </p:sp>
      <p:graphicFrame>
        <p:nvGraphicFramePr>
          <p:cNvPr id="3153" name="Google Shape;3153;p137"/>
          <p:cNvGraphicFramePr/>
          <p:nvPr/>
        </p:nvGraphicFramePr>
        <p:xfrm>
          <a:off x="636588" y="2781300"/>
          <a:ext cx="5880100" cy="3009900"/>
        </p:xfrm>
        <a:graphic>
          <a:graphicData uri="http://schemas.openxmlformats.org/drawingml/2006/chart">
            <c:chart r:id="rId3"/>
          </a:graphicData>
        </a:graphic>
      </p:graphicFrame>
      <p:sp>
        <p:nvSpPr>
          <p:cNvPr id="3154" name="Google Shape;3154;p137"/>
          <p:cNvSpPr txBox="1"/>
          <p:nvPr/>
        </p:nvSpPr>
        <p:spPr>
          <a:xfrm>
            <a:off x="7943639" y="1569318"/>
            <a:ext cx="3611773" cy="582531"/>
          </a:xfrm>
          <a:prstGeom prst="rect">
            <a:avLst/>
          </a:prstGeom>
          <a:noFill/>
          <a:ln>
            <a:noFill/>
          </a:ln>
        </p:spPr>
        <p:txBody>
          <a:bodyPr anchorCtr="0" anchor="ctr" bIns="45700" lIns="0" spcFirstLastPara="1" rIns="0" wrap="square" tIns="45700">
            <a:normAutofit lnSpcReduction="10000"/>
          </a:bodyPr>
          <a:lstStyle/>
          <a:p>
            <a:pPr indent="0" lvl="0" marL="0" marR="0" rtl="0" algn="l">
              <a:spcBef>
                <a:spcPts val="0"/>
              </a:spcBef>
              <a:spcAft>
                <a:spcPts val="0"/>
              </a:spcAft>
              <a:buNone/>
            </a:pPr>
            <a:r>
              <a:rPr lang="en-PH" sz="1100">
                <a:solidFill>
                  <a:schemeClr val="lt1"/>
                </a:solidFill>
                <a:latin typeface="Montserrat"/>
                <a:ea typeface="Montserrat"/>
                <a:cs typeface="Montserrat"/>
                <a:sym typeface="Montserrat"/>
              </a:rPr>
              <a:t>Lorem ipsum dolor sit amet, consectetur adipiscing elit. Curabitur purus dui, euismod quis placerat eget, venenatis nec nibh. </a:t>
            </a:r>
            <a:endParaRPr/>
          </a:p>
        </p:txBody>
      </p:sp>
      <p:sp>
        <p:nvSpPr>
          <p:cNvPr id="3155" name="Google Shape;3155;p137"/>
          <p:cNvSpPr/>
          <p:nvPr/>
        </p:nvSpPr>
        <p:spPr>
          <a:xfrm>
            <a:off x="7416138" y="1675183"/>
            <a:ext cx="370800" cy="370800"/>
          </a:xfrm>
          <a:prstGeom prst="ellipse">
            <a:avLst/>
          </a:prstGeom>
          <a:solidFill>
            <a:schemeClr val="accent2"/>
          </a:solidFill>
          <a:ln cap="flat" cmpd="sng" w="12700">
            <a:solidFill>
              <a:schemeClr val="lt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1</a:t>
            </a:r>
            <a:endParaRPr b="1" sz="1400">
              <a:solidFill>
                <a:schemeClr val="lt1"/>
              </a:solidFill>
              <a:latin typeface="Montserrat"/>
              <a:ea typeface="Montserrat"/>
              <a:cs typeface="Montserrat"/>
              <a:sym typeface="Montserrat"/>
            </a:endParaRPr>
          </a:p>
        </p:txBody>
      </p:sp>
      <p:sp>
        <p:nvSpPr>
          <p:cNvPr id="3156" name="Google Shape;3156;p137"/>
          <p:cNvSpPr txBox="1"/>
          <p:nvPr/>
        </p:nvSpPr>
        <p:spPr>
          <a:xfrm>
            <a:off x="7943639" y="2441534"/>
            <a:ext cx="3611773" cy="582531"/>
          </a:xfrm>
          <a:prstGeom prst="rect">
            <a:avLst/>
          </a:prstGeom>
          <a:noFill/>
          <a:ln>
            <a:noFill/>
          </a:ln>
        </p:spPr>
        <p:txBody>
          <a:bodyPr anchorCtr="0" anchor="ctr" bIns="45700" lIns="0" spcFirstLastPara="1" rIns="0" wrap="square" tIns="45700">
            <a:normAutofit lnSpcReduction="10000"/>
          </a:bodyPr>
          <a:lstStyle/>
          <a:p>
            <a:pPr indent="0" lvl="0" marL="0" marR="0" rtl="0" algn="l">
              <a:spcBef>
                <a:spcPts val="0"/>
              </a:spcBef>
              <a:spcAft>
                <a:spcPts val="0"/>
              </a:spcAft>
              <a:buNone/>
            </a:pPr>
            <a:r>
              <a:rPr lang="en-PH" sz="1100">
                <a:solidFill>
                  <a:schemeClr val="lt1"/>
                </a:solidFill>
                <a:latin typeface="Montserrat"/>
                <a:ea typeface="Montserrat"/>
                <a:cs typeface="Montserrat"/>
                <a:sym typeface="Montserrat"/>
              </a:rPr>
              <a:t>Lorem ipsum dolor sit amet, consectetur adipiscing elit. Curabitur purus dui, euismod quis placerat eget, venenatis nec nibh. </a:t>
            </a:r>
            <a:endParaRPr/>
          </a:p>
        </p:txBody>
      </p:sp>
      <p:sp>
        <p:nvSpPr>
          <p:cNvPr id="3157" name="Google Shape;3157;p137"/>
          <p:cNvSpPr/>
          <p:nvPr/>
        </p:nvSpPr>
        <p:spPr>
          <a:xfrm>
            <a:off x="7416138" y="2547399"/>
            <a:ext cx="370800" cy="370800"/>
          </a:xfrm>
          <a:prstGeom prst="ellipse">
            <a:avLst/>
          </a:prstGeom>
          <a:solidFill>
            <a:schemeClr val="accent2"/>
          </a:solidFill>
          <a:ln cap="flat" cmpd="sng" w="12700">
            <a:solidFill>
              <a:schemeClr val="lt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2</a:t>
            </a:r>
            <a:endParaRPr b="1" sz="1400">
              <a:solidFill>
                <a:schemeClr val="lt1"/>
              </a:solidFill>
              <a:latin typeface="Montserrat"/>
              <a:ea typeface="Montserrat"/>
              <a:cs typeface="Montserrat"/>
              <a:sym typeface="Montserrat"/>
            </a:endParaRPr>
          </a:p>
        </p:txBody>
      </p:sp>
      <p:sp>
        <p:nvSpPr>
          <p:cNvPr id="3158" name="Google Shape;3158;p137"/>
          <p:cNvSpPr txBox="1"/>
          <p:nvPr/>
        </p:nvSpPr>
        <p:spPr>
          <a:xfrm>
            <a:off x="7943639" y="3313750"/>
            <a:ext cx="3611773" cy="582531"/>
          </a:xfrm>
          <a:prstGeom prst="rect">
            <a:avLst/>
          </a:prstGeom>
          <a:noFill/>
          <a:ln>
            <a:noFill/>
          </a:ln>
        </p:spPr>
        <p:txBody>
          <a:bodyPr anchorCtr="0" anchor="ctr" bIns="45700" lIns="0" spcFirstLastPara="1" rIns="0" wrap="square" tIns="45700">
            <a:normAutofit lnSpcReduction="10000"/>
          </a:bodyPr>
          <a:lstStyle/>
          <a:p>
            <a:pPr indent="0" lvl="0" marL="0" marR="0" rtl="0" algn="l">
              <a:spcBef>
                <a:spcPts val="0"/>
              </a:spcBef>
              <a:spcAft>
                <a:spcPts val="0"/>
              </a:spcAft>
              <a:buNone/>
            </a:pPr>
            <a:r>
              <a:rPr lang="en-PH" sz="1100">
                <a:solidFill>
                  <a:schemeClr val="lt1"/>
                </a:solidFill>
                <a:latin typeface="Montserrat"/>
                <a:ea typeface="Montserrat"/>
                <a:cs typeface="Montserrat"/>
                <a:sym typeface="Montserrat"/>
              </a:rPr>
              <a:t>Lorem ipsum dolor sit amet, consectetur adipiscing elit. Curabitur purus dui, euismod quis placerat eget, venenatis nec nibh. </a:t>
            </a:r>
            <a:endParaRPr/>
          </a:p>
        </p:txBody>
      </p:sp>
      <p:sp>
        <p:nvSpPr>
          <p:cNvPr id="3159" name="Google Shape;3159;p137"/>
          <p:cNvSpPr/>
          <p:nvPr/>
        </p:nvSpPr>
        <p:spPr>
          <a:xfrm>
            <a:off x="7416138" y="3419615"/>
            <a:ext cx="370800" cy="370800"/>
          </a:xfrm>
          <a:prstGeom prst="ellipse">
            <a:avLst/>
          </a:prstGeom>
          <a:solidFill>
            <a:schemeClr val="accent2"/>
          </a:solidFill>
          <a:ln cap="flat" cmpd="sng" w="12700">
            <a:solidFill>
              <a:schemeClr val="lt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3</a:t>
            </a:r>
            <a:endParaRPr b="1" sz="1400">
              <a:solidFill>
                <a:schemeClr val="lt1"/>
              </a:solidFill>
              <a:latin typeface="Montserrat"/>
              <a:ea typeface="Montserrat"/>
              <a:cs typeface="Montserrat"/>
              <a:sym typeface="Montserrat"/>
            </a:endParaRPr>
          </a:p>
        </p:txBody>
      </p:sp>
      <p:sp>
        <p:nvSpPr>
          <p:cNvPr id="3160" name="Google Shape;3160;p137"/>
          <p:cNvSpPr/>
          <p:nvPr/>
        </p:nvSpPr>
        <p:spPr>
          <a:xfrm>
            <a:off x="7416138" y="952818"/>
            <a:ext cx="4215581" cy="370800"/>
          </a:xfrm>
          <a:prstGeom prst="roundRect">
            <a:avLst>
              <a:gd fmla="val 22812" name="adj"/>
            </a:avLst>
          </a:prstGeom>
          <a:solidFill>
            <a:srgbClr val="FFEBAF"/>
          </a:solidFill>
          <a:ln>
            <a:noFill/>
          </a:ln>
        </p:spPr>
        <p:txBody>
          <a:bodyPr anchorCtr="0" anchor="ctr" bIns="45700" lIns="0" spcFirstLastPara="1" rIns="91425" wrap="square" tIns="45700">
            <a:normAutofit/>
          </a:bodyPr>
          <a:lstStyle/>
          <a:p>
            <a:pPr indent="0" lvl="0" marL="0" marR="0" rtl="0" algn="ctr">
              <a:lnSpc>
                <a:spcPct val="90000"/>
              </a:lnSpc>
              <a:spcBef>
                <a:spcPts val="0"/>
              </a:spcBef>
              <a:spcAft>
                <a:spcPts val="0"/>
              </a:spcAft>
              <a:buClr>
                <a:schemeClr val="accent1"/>
              </a:buClr>
              <a:buSzPts val="1400"/>
              <a:buFont typeface="Arial"/>
              <a:buNone/>
            </a:pPr>
            <a:r>
              <a:rPr lang="en-PH" sz="1400">
                <a:solidFill>
                  <a:schemeClr val="dk1"/>
                </a:solidFill>
                <a:latin typeface="Montserrat"/>
                <a:ea typeface="Montserrat"/>
                <a:cs typeface="Montserrat"/>
                <a:sym typeface="Montserrat"/>
              </a:rPr>
              <a:t>Header</a:t>
            </a:r>
            <a:endParaRPr sz="1400">
              <a:solidFill>
                <a:schemeClr val="dk1"/>
              </a:solidFill>
              <a:latin typeface="Montserrat"/>
              <a:ea typeface="Montserrat"/>
              <a:cs typeface="Montserrat"/>
              <a:sym typeface="Montserrat"/>
            </a:endParaRPr>
          </a:p>
        </p:txBody>
      </p:sp>
      <p:cxnSp>
        <p:nvCxnSpPr>
          <p:cNvPr id="3161" name="Google Shape;3161;p137"/>
          <p:cNvCxnSpPr/>
          <p:nvPr/>
        </p:nvCxnSpPr>
        <p:spPr>
          <a:xfrm>
            <a:off x="7516919" y="2296692"/>
            <a:ext cx="4114800" cy="0"/>
          </a:xfrm>
          <a:prstGeom prst="straightConnector1">
            <a:avLst/>
          </a:prstGeom>
          <a:noFill/>
          <a:ln cap="flat" cmpd="sng" w="9525">
            <a:solidFill>
              <a:schemeClr val="lt1"/>
            </a:solidFill>
            <a:prstDash val="dot"/>
            <a:miter lim="800000"/>
            <a:headEnd len="sm" w="sm" type="none"/>
            <a:tailEnd len="sm" w="sm" type="none"/>
          </a:ln>
        </p:spPr>
      </p:cxnSp>
      <p:cxnSp>
        <p:nvCxnSpPr>
          <p:cNvPr id="3162" name="Google Shape;3162;p137"/>
          <p:cNvCxnSpPr/>
          <p:nvPr/>
        </p:nvCxnSpPr>
        <p:spPr>
          <a:xfrm>
            <a:off x="7516919" y="3168907"/>
            <a:ext cx="4114800" cy="0"/>
          </a:xfrm>
          <a:prstGeom prst="straightConnector1">
            <a:avLst/>
          </a:prstGeom>
          <a:noFill/>
          <a:ln cap="flat" cmpd="sng" w="9525">
            <a:solidFill>
              <a:schemeClr val="lt1"/>
            </a:solidFill>
            <a:prstDash val="dot"/>
            <a:miter lim="800000"/>
            <a:headEnd len="sm" w="sm" type="none"/>
            <a:tailEnd len="sm" w="sm" type="none"/>
          </a:ln>
        </p:spPr>
      </p:cxnSp>
      <p:sp>
        <p:nvSpPr>
          <p:cNvPr id="3163" name="Google Shape;3163;p137"/>
          <p:cNvSpPr txBox="1"/>
          <p:nvPr/>
        </p:nvSpPr>
        <p:spPr>
          <a:xfrm>
            <a:off x="7416138" y="4271428"/>
            <a:ext cx="4308502" cy="1505279"/>
          </a:xfrm>
          <a:prstGeom prst="rect">
            <a:avLst/>
          </a:prstGeom>
          <a:noFill/>
          <a:ln cap="flat" cmpd="sng" w="9525">
            <a:solidFill>
              <a:srgbClr val="FFECAF"/>
            </a:solidFill>
            <a:prstDash val="solid"/>
            <a:round/>
            <a:headEnd len="sm" w="sm" type="none"/>
            <a:tailEnd len="sm" w="sm" type="none"/>
          </a:ln>
        </p:spPr>
        <p:txBody>
          <a:bodyPr anchorCtr="0" anchor="ctr" bIns="45700" lIns="72000" spcFirstLastPara="1" rIns="72000" wrap="square" tIns="45700">
            <a:normAutofit/>
          </a:bodyPr>
          <a:lstStyle/>
          <a:p>
            <a:pPr indent="0" lvl="0" marL="0" marR="0" rtl="0" algn="ctr">
              <a:spcBef>
                <a:spcPts val="0"/>
              </a:spcBef>
              <a:spcAft>
                <a:spcPts val="0"/>
              </a:spcAft>
              <a:buNone/>
            </a:pPr>
            <a:r>
              <a:rPr lang="en-PH" sz="1100">
                <a:solidFill>
                  <a:schemeClr val="lt1"/>
                </a:solidFill>
                <a:latin typeface="Montserrat"/>
                <a:ea typeface="Montserrat"/>
                <a:cs typeface="Montserrat"/>
                <a:sym typeface="Montserrat"/>
              </a:rPr>
              <a:t>Lorem ipsum dolor sit amet, consectetur adipiscing elit. Curabitur purus dui, euismod quis placerat eget, venenatis nec nibh. Mauris sit amet mollis enim. Donec cursus sagittis bibendum. Aenean a elit justo. Vivamus laoreet, lorem id iaculis mattis, neque diam blandit nulla, et rhoncus diam augue placerat elit. Nullam vitae tincidunt libero.  Sed id arcu</a:t>
            </a:r>
            <a:endParaRPr/>
          </a:p>
        </p:txBody>
      </p:sp>
    </p:spTree>
  </p:cSld>
  <p:clrMapOvr>
    <a:masterClrMapping/>
  </p:clrMapOvr>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7" name="Shape 3167"/>
        <p:cNvGrpSpPr/>
        <p:nvPr/>
      </p:nvGrpSpPr>
      <p:grpSpPr>
        <a:xfrm>
          <a:off x="0" y="0"/>
          <a:ext cx="0" cy="0"/>
          <a:chOff x="0" y="0"/>
          <a:chExt cx="0" cy="0"/>
        </a:xfrm>
      </p:grpSpPr>
      <p:sp>
        <p:nvSpPr>
          <p:cNvPr id="3168" name="Google Shape;3168;p138"/>
          <p:cNvSpPr txBox="1"/>
          <p:nvPr>
            <p:ph type="title"/>
          </p:nvPr>
        </p:nvSpPr>
        <p:spPr>
          <a:xfrm>
            <a:off x="636608" y="365125"/>
            <a:ext cx="5879776"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Chart + Details</a:t>
            </a:r>
            <a:endParaRPr/>
          </a:p>
        </p:txBody>
      </p:sp>
      <p:sp>
        <p:nvSpPr>
          <p:cNvPr id="3169" name="Google Shape;3169;p138"/>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3170" name="Google Shape;3170;p138"/>
          <p:cNvSpPr txBox="1"/>
          <p:nvPr>
            <p:ph idx="1" type="body"/>
          </p:nvPr>
        </p:nvSpPr>
        <p:spPr>
          <a:xfrm>
            <a:off x="636756" y="1789470"/>
            <a:ext cx="5879792" cy="431762"/>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Chart Title</a:t>
            </a:r>
            <a:endParaRPr/>
          </a:p>
        </p:txBody>
      </p:sp>
      <p:sp>
        <p:nvSpPr>
          <p:cNvPr id="3171" name="Google Shape;3171;p138"/>
          <p:cNvSpPr txBox="1"/>
          <p:nvPr>
            <p:ph idx="2" type="body"/>
          </p:nvPr>
        </p:nvSpPr>
        <p:spPr>
          <a:xfrm>
            <a:off x="636592" y="2368800"/>
            <a:ext cx="5879880" cy="335861"/>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200"/>
              <a:buNone/>
            </a:pPr>
            <a:r>
              <a:rPr lang="en-PH"/>
              <a:t>Lorem ipsum dolor sit amet, consectetur adipiscing elit. Curabitur purus dui, euismod quis placerat eget, venenatis nec nibh. Mauris sit amet mollis enim. </a:t>
            </a:r>
            <a:endParaRPr/>
          </a:p>
        </p:txBody>
      </p:sp>
      <p:graphicFrame>
        <p:nvGraphicFramePr>
          <p:cNvPr id="3172" name="Google Shape;3172;p138"/>
          <p:cNvGraphicFramePr/>
          <p:nvPr/>
        </p:nvGraphicFramePr>
        <p:xfrm>
          <a:off x="636588" y="2781300"/>
          <a:ext cx="5880100" cy="3009900"/>
        </p:xfrm>
        <a:graphic>
          <a:graphicData uri="http://schemas.openxmlformats.org/drawingml/2006/chart">
            <c:chart r:id="rId3"/>
          </a:graphicData>
        </a:graphic>
      </p:graphicFrame>
      <p:sp>
        <p:nvSpPr>
          <p:cNvPr id="3173" name="Google Shape;3173;p138"/>
          <p:cNvSpPr txBox="1"/>
          <p:nvPr/>
        </p:nvSpPr>
        <p:spPr>
          <a:xfrm>
            <a:off x="7943639" y="1569318"/>
            <a:ext cx="3611773" cy="582531"/>
          </a:xfrm>
          <a:prstGeom prst="rect">
            <a:avLst/>
          </a:prstGeom>
          <a:noFill/>
          <a:ln>
            <a:noFill/>
          </a:ln>
        </p:spPr>
        <p:txBody>
          <a:bodyPr anchorCtr="0" anchor="ctr" bIns="45700" lIns="0" spcFirstLastPara="1" rIns="0" wrap="square" tIns="45700">
            <a:normAutofit lnSpcReduction="10000"/>
          </a:bodyPr>
          <a:lstStyle/>
          <a:p>
            <a:pPr indent="0" lvl="0" marL="0" marR="0" rtl="0" algn="l">
              <a:spcBef>
                <a:spcPts val="0"/>
              </a:spcBef>
              <a:spcAft>
                <a:spcPts val="0"/>
              </a:spcAft>
              <a:buNone/>
            </a:pPr>
            <a:r>
              <a:rPr lang="en-PH" sz="1100">
                <a:solidFill>
                  <a:schemeClr val="lt1"/>
                </a:solidFill>
                <a:latin typeface="Montserrat"/>
                <a:ea typeface="Montserrat"/>
                <a:cs typeface="Montserrat"/>
                <a:sym typeface="Montserrat"/>
              </a:rPr>
              <a:t>Lorem ipsum dolor sit amet, consectetur adipiscing elit. Curabitur purus dui, euismod quis placerat eget, venenatis nec nibh. </a:t>
            </a:r>
            <a:endParaRPr/>
          </a:p>
        </p:txBody>
      </p:sp>
      <p:sp>
        <p:nvSpPr>
          <p:cNvPr id="3174" name="Google Shape;3174;p138"/>
          <p:cNvSpPr/>
          <p:nvPr/>
        </p:nvSpPr>
        <p:spPr>
          <a:xfrm>
            <a:off x="7416138" y="1675183"/>
            <a:ext cx="370800" cy="370800"/>
          </a:xfrm>
          <a:prstGeom prst="ellipse">
            <a:avLst/>
          </a:prstGeom>
          <a:solidFill>
            <a:schemeClr val="accent2"/>
          </a:solidFill>
          <a:ln cap="flat" cmpd="sng" w="12700">
            <a:solidFill>
              <a:schemeClr val="lt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1</a:t>
            </a:r>
            <a:endParaRPr b="1" sz="1400">
              <a:solidFill>
                <a:schemeClr val="lt1"/>
              </a:solidFill>
              <a:latin typeface="Montserrat"/>
              <a:ea typeface="Montserrat"/>
              <a:cs typeface="Montserrat"/>
              <a:sym typeface="Montserrat"/>
            </a:endParaRPr>
          </a:p>
        </p:txBody>
      </p:sp>
      <p:sp>
        <p:nvSpPr>
          <p:cNvPr id="3175" name="Google Shape;3175;p138"/>
          <p:cNvSpPr txBox="1"/>
          <p:nvPr/>
        </p:nvSpPr>
        <p:spPr>
          <a:xfrm>
            <a:off x="7943639" y="2441534"/>
            <a:ext cx="3611773" cy="582531"/>
          </a:xfrm>
          <a:prstGeom prst="rect">
            <a:avLst/>
          </a:prstGeom>
          <a:noFill/>
          <a:ln>
            <a:noFill/>
          </a:ln>
        </p:spPr>
        <p:txBody>
          <a:bodyPr anchorCtr="0" anchor="ctr" bIns="45700" lIns="0" spcFirstLastPara="1" rIns="0" wrap="square" tIns="45700">
            <a:normAutofit lnSpcReduction="10000"/>
          </a:bodyPr>
          <a:lstStyle/>
          <a:p>
            <a:pPr indent="0" lvl="0" marL="0" marR="0" rtl="0" algn="l">
              <a:spcBef>
                <a:spcPts val="0"/>
              </a:spcBef>
              <a:spcAft>
                <a:spcPts val="0"/>
              </a:spcAft>
              <a:buNone/>
            </a:pPr>
            <a:r>
              <a:rPr lang="en-PH" sz="1100">
                <a:solidFill>
                  <a:schemeClr val="lt1"/>
                </a:solidFill>
                <a:latin typeface="Montserrat"/>
                <a:ea typeface="Montserrat"/>
                <a:cs typeface="Montserrat"/>
                <a:sym typeface="Montserrat"/>
              </a:rPr>
              <a:t>Lorem ipsum dolor sit amet, consectetur adipiscing elit. Curabitur purus dui, euismod quis placerat eget, venenatis nec nibh. </a:t>
            </a:r>
            <a:endParaRPr/>
          </a:p>
        </p:txBody>
      </p:sp>
      <p:sp>
        <p:nvSpPr>
          <p:cNvPr id="3176" name="Google Shape;3176;p138"/>
          <p:cNvSpPr/>
          <p:nvPr/>
        </p:nvSpPr>
        <p:spPr>
          <a:xfrm>
            <a:off x="7416138" y="2547399"/>
            <a:ext cx="370800" cy="370800"/>
          </a:xfrm>
          <a:prstGeom prst="ellipse">
            <a:avLst/>
          </a:prstGeom>
          <a:solidFill>
            <a:schemeClr val="accent2"/>
          </a:solidFill>
          <a:ln cap="flat" cmpd="sng" w="12700">
            <a:solidFill>
              <a:schemeClr val="lt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2</a:t>
            </a:r>
            <a:endParaRPr b="1" sz="1400">
              <a:solidFill>
                <a:schemeClr val="lt1"/>
              </a:solidFill>
              <a:latin typeface="Montserrat"/>
              <a:ea typeface="Montserrat"/>
              <a:cs typeface="Montserrat"/>
              <a:sym typeface="Montserrat"/>
            </a:endParaRPr>
          </a:p>
        </p:txBody>
      </p:sp>
      <p:sp>
        <p:nvSpPr>
          <p:cNvPr id="3177" name="Google Shape;3177;p138"/>
          <p:cNvSpPr txBox="1"/>
          <p:nvPr/>
        </p:nvSpPr>
        <p:spPr>
          <a:xfrm>
            <a:off x="7943639" y="3313750"/>
            <a:ext cx="3611773" cy="582531"/>
          </a:xfrm>
          <a:prstGeom prst="rect">
            <a:avLst/>
          </a:prstGeom>
          <a:noFill/>
          <a:ln>
            <a:noFill/>
          </a:ln>
        </p:spPr>
        <p:txBody>
          <a:bodyPr anchorCtr="0" anchor="ctr" bIns="45700" lIns="0" spcFirstLastPara="1" rIns="0" wrap="square" tIns="45700">
            <a:normAutofit lnSpcReduction="10000"/>
          </a:bodyPr>
          <a:lstStyle/>
          <a:p>
            <a:pPr indent="0" lvl="0" marL="0" marR="0" rtl="0" algn="l">
              <a:spcBef>
                <a:spcPts val="0"/>
              </a:spcBef>
              <a:spcAft>
                <a:spcPts val="0"/>
              </a:spcAft>
              <a:buNone/>
            </a:pPr>
            <a:r>
              <a:rPr lang="en-PH" sz="1100">
                <a:solidFill>
                  <a:schemeClr val="lt1"/>
                </a:solidFill>
                <a:latin typeface="Montserrat"/>
                <a:ea typeface="Montserrat"/>
                <a:cs typeface="Montserrat"/>
                <a:sym typeface="Montserrat"/>
              </a:rPr>
              <a:t>Lorem ipsum dolor sit amet, consectetur adipiscing elit. Curabitur purus dui, euismod quis placerat eget, venenatis nec nibh. </a:t>
            </a:r>
            <a:endParaRPr/>
          </a:p>
        </p:txBody>
      </p:sp>
      <p:sp>
        <p:nvSpPr>
          <p:cNvPr id="3178" name="Google Shape;3178;p138"/>
          <p:cNvSpPr/>
          <p:nvPr/>
        </p:nvSpPr>
        <p:spPr>
          <a:xfrm>
            <a:off x="7416138" y="3419615"/>
            <a:ext cx="370800" cy="370800"/>
          </a:xfrm>
          <a:prstGeom prst="ellipse">
            <a:avLst/>
          </a:prstGeom>
          <a:solidFill>
            <a:schemeClr val="accent2"/>
          </a:solidFill>
          <a:ln cap="flat" cmpd="sng" w="12700">
            <a:solidFill>
              <a:schemeClr val="lt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3</a:t>
            </a:r>
            <a:endParaRPr b="1" sz="1400">
              <a:solidFill>
                <a:schemeClr val="lt1"/>
              </a:solidFill>
              <a:latin typeface="Montserrat"/>
              <a:ea typeface="Montserrat"/>
              <a:cs typeface="Montserrat"/>
              <a:sym typeface="Montserrat"/>
            </a:endParaRPr>
          </a:p>
        </p:txBody>
      </p:sp>
      <p:sp>
        <p:nvSpPr>
          <p:cNvPr id="3179" name="Google Shape;3179;p138"/>
          <p:cNvSpPr/>
          <p:nvPr/>
        </p:nvSpPr>
        <p:spPr>
          <a:xfrm>
            <a:off x="7416138" y="952818"/>
            <a:ext cx="4215581" cy="370800"/>
          </a:xfrm>
          <a:prstGeom prst="roundRect">
            <a:avLst>
              <a:gd fmla="val 22812" name="adj"/>
            </a:avLst>
          </a:prstGeom>
          <a:solidFill>
            <a:srgbClr val="FFEBAF"/>
          </a:solidFill>
          <a:ln>
            <a:noFill/>
          </a:ln>
        </p:spPr>
        <p:txBody>
          <a:bodyPr anchorCtr="0" anchor="ctr" bIns="45700" lIns="0" spcFirstLastPara="1" rIns="91425" wrap="square" tIns="45700">
            <a:normAutofit/>
          </a:bodyPr>
          <a:lstStyle/>
          <a:p>
            <a:pPr indent="0" lvl="0" marL="0" marR="0" rtl="0" algn="ctr">
              <a:lnSpc>
                <a:spcPct val="90000"/>
              </a:lnSpc>
              <a:spcBef>
                <a:spcPts val="0"/>
              </a:spcBef>
              <a:spcAft>
                <a:spcPts val="0"/>
              </a:spcAft>
              <a:buClr>
                <a:schemeClr val="accent1"/>
              </a:buClr>
              <a:buSzPts val="1400"/>
              <a:buFont typeface="Arial"/>
              <a:buNone/>
            </a:pPr>
            <a:r>
              <a:rPr lang="en-PH" sz="1400">
                <a:solidFill>
                  <a:schemeClr val="dk1"/>
                </a:solidFill>
                <a:latin typeface="Montserrat"/>
                <a:ea typeface="Montserrat"/>
                <a:cs typeface="Montserrat"/>
                <a:sym typeface="Montserrat"/>
              </a:rPr>
              <a:t>Header</a:t>
            </a:r>
            <a:endParaRPr sz="1400">
              <a:solidFill>
                <a:schemeClr val="dk1"/>
              </a:solidFill>
              <a:latin typeface="Montserrat"/>
              <a:ea typeface="Montserrat"/>
              <a:cs typeface="Montserrat"/>
              <a:sym typeface="Montserrat"/>
            </a:endParaRPr>
          </a:p>
        </p:txBody>
      </p:sp>
      <p:cxnSp>
        <p:nvCxnSpPr>
          <p:cNvPr id="3180" name="Google Shape;3180;p138"/>
          <p:cNvCxnSpPr/>
          <p:nvPr/>
        </p:nvCxnSpPr>
        <p:spPr>
          <a:xfrm>
            <a:off x="7516919" y="2296692"/>
            <a:ext cx="4114800" cy="0"/>
          </a:xfrm>
          <a:prstGeom prst="straightConnector1">
            <a:avLst/>
          </a:prstGeom>
          <a:noFill/>
          <a:ln cap="flat" cmpd="sng" w="9525">
            <a:solidFill>
              <a:schemeClr val="lt1"/>
            </a:solidFill>
            <a:prstDash val="dot"/>
            <a:miter lim="800000"/>
            <a:headEnd len="sm" w="sm" type="none"/>
            <a:tailEnd len="sm" w="sm" type="none"/>
          </a:ln>
        </p:spPr>
      </p:cxnSp>
      <p:cxnSp>
        <p:nvCxnSpPr>
          <p:cNvPr id="3181" name="Google Shape;3181;p138"/>
          <p:cNvCxnSpPr/>
          <p:nvPr/>
        </p:nvCxnSpPr>
        <p:spPr>
          <a:xfrm>
            <a:off x="7516919" y="3168907"/>
            <a:ext cx="4114800" cy="0"/>
          </a:xfrm>
          <a:prstGeom prst="straightConnector1">
            <a:avLst/>
          </a:prstGeom>
          <a:noFill/>
          <a:ln cap="flat" cmpd="sng" w="9525">
            <a:solidFill>
              <a:schemeClr val="lt1"/>
            </a:solidFill>
            <a:prstDash val="dot"/>
            <a:miter lim="800000"/>
            <a:headEnd len="sm" w="sm" type="none"/>
            <a:tailEnd len="sm" w="sm" type="none"/>
          </a:ln>
        </p:spPr>
      </p:cxnSp>
      <p:sp>
        <p:nvSpPr>
          <p:cNvPr id="3182" name="Google Shape;3182;p138"/>
          <p:cNvSpPr txBox="1"/>
          <p:nvPr/>
        </p:nvSpPr>
        <p:spPr>
          <a:xfrm>
            <a:off x="7416138" y="4271428"/>
            <a:ext cx="4308502" cy="1505279"/>
          </a:xfrm>
          <a:prstGeom prst="rect">
            <a:avLst/>
          </a:prstGeom>
          <a:noFill/>
          <a:ln cap="flat" cmpd="sng" w="9525">
            <a:solidFill>
              <a:srgbClr val="FFECAF"/>
            </a:solidFill>
            <a:prstDash val="solid"/>
            <a:round/>
            <a:headEnd len="sm" w="sm" type="none"/>
            <a:tailEnd len="sm" w="sm" type="none"/>
          </a:ln>
        </p:spPr>
        <p:txBody>
          <a:bodyPr anchorCtr="0" anchor="ctr" bIns="45700" lIns="72000" spcFirstLastPara="1" rIns="72000" wrap="square" tIns="45700">
            <a:normAutofit/>
          </a:bodyPr>
          <a:lstStyle/>
          <a:p>
            <a:pPr indent="0" lvl="0" marL="0" marR="0" rtl="0" algn="ctr">
              <a:spcBef>
                <a:spcPts val="0"/>
              </a:spcBef>
              <a:spcAft>
                <a:spcPts val="0"/>
              </a:spcAft>
              <a:buNone/>
            </a:pPr>
            <a:r>
              <a:rPr lang="en-PH" sz="1100">
                <a:solidFill>
                  <a:schemeClr val="lt1"/>
                </a:solidFill>
                <a:latin typeface="Montserrat"/>
                <a:ea typeface="Montserrat"/>
                <a:cs typeface="Montserrat"/>
                <a:sym typeface="Montserrat"/>
              </a:rPr>
              <a:t>Lorem ipsum dolor sit amet, consectetur adipiscing elit. Curabitur purus dui, euismod quis placerat eget, venenatis nec nibh. Mauris sit amet mollis enim. Donec cursus sagittis bibendum. Aenean a elit justo. Vivamus laoreet, lorem id iaculis mattis, neque diam blandit nulla, et rhoncus diam augue placerat elit. Nullam vitae tincidunt libero.  Sed id arcu</a:t>
            </a:r>
            <a:endParaRPr/>
          </a:p>
        </p:txBody>
      </p:sp>
    </p:spTree>
  </p:cSld>
  <p:clrMapOvr>
    <a:masterClrMapping/>
  </p:clrMapOvr>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6" name="Shape 3186"/>
        <p:cNvGrpSpPr/>
        <p:nvPr/>
      </p:nvGrpSpPr>
      <p:grpSpPr>
        <a:xfrm>
          <a:off x="0" y="0"/>
          <a:ext cx="0" cy="0"/>
          <a:chOff x="0" y="0"/>
          <a:chExt cx="0" cy="0"/>
        </a:xfrm>
      </p:grpSpPr>
      <p:sp>
        <p:nvSpPr>
          <p:cNvPr id="3187" name="Google Shape;3187;p139"/>
          <p:cNvSpPr txBox="1"/>
          <p:nvPr>
            <p:ph type="title"/>
          </p:nvPr>
        </p:nvSpPr>
        <p:spPr>
          <a:xfrm>
            <a:off x="636608" y="365125"/>
            <a:ext cx="5879776"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Chart + Details</a:t>
            </a:r>
            <a:endParaRPr/>
          </a:p>
        </p:txBody>
      </p:sp>
      <p:sp>
        <p:nvSpPr>
          <p:cNvPr id="3188" name="Google Shape;3188;p139"/>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3189" name="Google Shape;3189;p139"/>
          <p:cNvSpPr txBox="1"/>
          <p:nvPr>
            <p:ph idx="1" type="body"/>
          </p:nvPr>
        </p:nvSpPr>
        <p:spPr>
          <a:xfrm>
            <a:off x="636756" y="1789470"/>
            <a:ext cx="5879792" cy="431762"/>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Chart Title</a:t>
            </a:r>
            <a:endParaRPr/>
          </a:p>
        </p:txBody>
      </p:sp>
      <p:sp>
        <p:nvSpPr>
          <p:cNvPr id="3190" name="Google Shape;3190;p139"/>
          <p:cNvSpPr txBox="1"/>
          <p:nvPr>
            <p:ph idx="2" type="body"/>
          </p:nvPr>
        </p:nvSpPr>
        <p:spPr>
          <a:xfrm>
            <a:off x="636592" y="2368800"/>
            <a:ext cx="5879880" cy="335861"/>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200"/>
              <a:buNone/>
            </a:pPr>
            <a:r>
              <a:rPr lang="en-PH"/>
              <a:t>Lorem ipsum dolor sit amet, consectetur adipiscing elit. Curabitur purus dui, euismod quis placerat eget, venenatis nec nibh. Mauris sit amet mollis enim. </a:t>
            </a:r>
            <a:endParaRPr/>
          </a:p>
        </p:txBody>
      </p:sp>
      <p:graphicFrame>
        <p:nvGraphicFramePr>
          <p:cNvPr id="3191" name="Google Shape;3191;p139"/>
          <p:cNvGraphicFramePr/>
          <p:nvPr/>
        </p:nvGraphicFramePr>
        <p:xfrm>
          <a:off x="636588" y="2781300"/>
          <a:ext cx="5880100" cy="3009900"/>
        </p:xfrm>
        <a:graphic>
          <a:graphicData uri="http://schemas.openxmlformats.org/drawingml/2006/chart">
            <c:chart r:id="rId3"/>
          </a:graphicData>
        </a:graphic>
      </p:graphicFrame>
      <p:sp>
        <p:nvSpPr>
          <p:cNvPr id="3192" name="Google Shape;3192;p139"/>
          <p:cNvSpPr txBox="1"/>
          <p:nvPr/>
        </p:nvSpPr>
        <p:spPr>
          <a:xfrm>
            <a:off x="7943639" y="1569318"/>
            <a:ext cx="3611773" cy="582531"/>
          </a:xfrm>
          <a:prstGeom prst="rect">
            <a:avLst/>
          </a:prstGeom>
          <a:noFill/>
          <a:ln>
            <a:noFill/>
          </a:ln>
        </p:spPr>
        <p:txBody>
          <a:bodyPr anchorCtr="0" anchor="ctr" bIns="45700" lIns="0" spcFirstLastPara="1" rIns="0" wrap="square" tIns="45700">
            <a:normAutofit lnSpcReduction="10000"/>
          </a:bodyPr>
          <a:lstStyle/>
          <a:p>
            <a:pPr indent="0" lvl="0" marL="0" marR="0" rtl="0" algn="l">
              <a:spcBef>
                <a:spcPts val="0"/>
              </a:spcBef>
              <a:spcAft>
                <a:spcPts val="0"/>
              </a:spcAft>
              <a:buNone/>
            </a:pPr>
            <a:r>
              <a:rPr lang="en-PH" sz="1100">
                <a:solidFill>
                  <a:schemeClr val="lt1"/>
                </a:solidFill>
                <a:latin typeface="Montserrat"/>
                <a:ea typeface="Montserrat"/>
                <a:cs typeface="Montserrat"/>
                <a:sym typeface="Montserrat"/>
              </a:rPr>
              <a:t>Lorem ipsum dolor sit amet, consectetur adipiscing elit. Curabitur purus dui, euismod quis placerat eget, venenatis nec nibh. </a:t>
            </a:r>
            <a:endParaRPr/>
          </a:p>
        </p:txBody>
      </p:sp>
      <p:sp>
        <p:nvSpPr>
          <p:cNvPr id="3193" name="Google Shape;3193;p139"/>
          <p:cNvSpPr/>
          <p:nvPr/>
        </p:nvSpPr>
        <p:spPr>
          <a:xfrm>
            <a:off x="7416138" y="1675183"/>
            <a:ext cx="370800" cy="370800"/>
          </a:xfrm>
          <a:prstGeom prst="ellipse">
            <a:avLst/>
          </a:prstGeom>
          <a:solidFill>
            <a:schemeClr val="accent2"/>
          </a:solidFill>
          <a:ln cap="flat" cmpd="sng" w="12700">
            <a:solidFill>
              <a:schemeClr val="lt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1</a:t>
            </a:r>
            <a:endParaRPr b="1" sz="1400">
              <a:solidFill>
                <a:schemeClr val="lt1"/>
              </a:solidFill>
              <a:latin typeface="Montserrat"/>
              <a:ea typeface="Montserrat"/>
              <a:cs typeface="Montserrat"/>
              <a:sym typeface="Montserrat"/>
            </a:endParaRPr>
          </a:p>
        </p:txBody>
      </p:sp>
      <p:sp>
        <p:nvSpPr>
          <p:cNvPr id="3194" name="Google Shape;3194;p139"/>
          <p:cNvSpPr txBox="1"/>
          <p:nvPr/>
        </p:nvSpPr>
        <p:spPr>
          <a:xfrm>
            <a:off x="7943639" y="2441534"/>
            <a:ext cx="3611773" cy="582531"/>
          </a:xfrm>
          <a:prstGeom prst="rect">
            <a:avLst/>
          </a:prstGeom>
          <a:noFill/>
          <a:ln>
            <a:noFill/>
          </a:ln>
        </p:spPr>
        <p:txBody>
          <a:bodyPr anchorCtr="0" anchor="ctr" bIns="45700" lIns="0" spcFirstLastPara="1" rIns="0" wrap="square" tIns="45700">
            <a:normAutofit lnSpcReduction="10000"/>
          </a:bodyPr>
          <a:lstStyle/>
          <a:p>
            <a:pPr indent="0" lvl="0" marL="0" marR="0" rtl="0" algn="l">
              <a:spcBef>
                <a:spcPts val="0"/>
              </a:spcBef>
              <a:spcAft>
                <a:spcPts val="0"/>
              </a:spcAft>
              <a:buNone/>
            </a:pPr>
            <a:r>
              <a:rPr lang="en-PH" sz="1100">
                <a:solidFill>
                  <a:schemeClr val="lt1"/>
                </a:solidFill>
                <a:latin typeface="Montserrat"/>
                <a:ea typeface="Montserrat"/>
                <a:cs typeface="Montserrat"/>
                <a:sym typeface="Montserrat"/>
              </a:rPr>
              <a:t>Lorem ipsum dolor sit amet, consectetur adipiscing elit. Curabitur purus dui, euismod quis placerat eget, venenatis nec nibh. </a:t>
            </a:r>
            <a:endParaRPr/>
          </a:p>
        </p:txBody>
      </p:sp>
      <p:sp>
        <p:nvSpPr>
          <p:cNvPr id="3195" name="Google Shape;3195;p139"/>
          <p:cNvSpPr/>
          <p:nvPr/>
        </p:nvSpPr>
        <p:spPr>
          <a:xfrm>
            <a:off x="7416138" y="2547399"/>
            <a:ext cx="370800" cy="370800"/>
          </a:xfrm>
          <a:prstGeom prst="ellipse">
            <a:avLst/>
          </a:prstGeom>
          <a:solidFill>
            <a:schemeClr val="accent2"/>
          </a:solidFill>
          <a:ln cap="flat" cmpd="sng" w="12700">
            <a:solidFill>
              <a:schemeClr val="lt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2</a:t>
            </a:r>
            <a:endParaRPr b="1" sz="1400">
              <a:solidFill>
                <a:schemeClr val="lt1"/>
              </a:solidFill>
              <a:latin typeface="Montserrat"/>
              <a:ea typeface="Montserrat"/>
              <a:cs typeface="Montserrat"/>
              <a:sym typeface="Montserrat"/>
            </a:endParaRPr>
          </a:p>
        </p:txBody>
      </p:sp>
      <p:sp>
        <p:nvSpPr>
          <p:cNvPr id="3196" name="Google Shape;3196;p139"/>
          <p:cNvSpPr txBox="1"/>
          <p:nvPr/>
        </p:nvSpPr>
        <p:spPr>
          <a:xfrm>
            <a:off x="7943639" y="3313750"/>
            <a:ext cx="3611773" cy="582531"/>
          </a:xfrm>
          <a:prstGeom prst="rect">
            <a:avLst/>
          </a:prstGeom>
          <a:noFill/>
          <a:ln>
            <a:noFill/>
          </a:ln>
        </p:spPr>
        <p:txBody>
          <a:bodyPr anchorCtr="0" anchor="ctr" bIns="45700" lIns="0" spcFirstLastPara="1" rIns="0" wrap="square" tIns="45700">
            <a:normAutofit lnSpcReduction="10000"/>
          </a:bodyPr>
          <a:lstStyle/>
          <a:p>
            <a:pPr indent="0" lvl="0" marL="0" marR="0" rtl="0" algn="l">
              <a:spcBef>
                <a:spcPts val="0"/>
              </a:spcBef>
              <a:spcAft>
                <a:spcPts val="0"/>
              </a:spcAft>
              <a:buNone/>
            </a:pPr>
            <a:r>
              <a:rPr lang="en-PH" sz="1100">
                <a:solidFill>
                  <a:schemeClr val="lt1"/>
                </a:solidFill>
                <a:latin typeface="Montserrat"/>
                <a:ea typeface="Montserrat"/>
                <a:cs typeface="Montserrat"/>
                <a:sym typeface="Montserrat"/>
              </a:rPr>
              <a:t>Lorem ipsum dolor sit amet, consectetur adipiscing elit. Curabitur purus dui, euismod quis placerat eget, venenatis nec nibh. </a:t>
            </a:r>
            <a:endParaRPr/>
          </a:p>
        </p:txBody>
      </p:sp>
      <p:sp>
        <p:nvSpPr>
          <p:cNvPr id="3197" name="Google Shape;3197;p139"/>
          <p:cNvSpPr/>
          <p:nvPr/>
        </p:nvSpPr>
        <p:spPr>
          <a:xfrm>
            <a:off x="7416138" y="3419615"/>
            <a:ext cx="370800" cy="370800"/>
          </a:xfrm>
          <a:prstGeom prst="ellipse">
            <a:avLst/>
          </a:prstGeom>
          <a:solidFill>
            <a:schemeClr val="accent2"/>
          </a:solidFill>
          <a:ln cap="flat" cmpd="sng" w="12700">
            <a:solidFill>
              <a:schemeClr val="lt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3</a:t>
            </a:r>
            <a:endParaRPr b="1" sz="1400">
              <a:solidFill>
                <a:schemeClr val="lt1"/>
              </a:solidFill>
              <a:latin typeface="Montserrat"/>
              <a:ea typeface="Montserrat"/>
              <a:cs typeface="Montserrat"/>
              <a:sym typeface="Montserrat"/>
            </a:endParaRPr>
          </a:p>
        </p:txBody>
      </p:sp>
      <p:sp>
        <p:nvSpPr>
          <p:cNvPr id="3198" name="Google Shape;3198;p139"/>
          <p:cNvSpPr/>
          <p:nvPr/>
        </p:nvSpPr>
        <p:spPr>
          <a:xfrm>
            <a:off x="7416138" y="952818"/>
            <a:ext cx="4215581" cy="370800"/>
          </a:xfrm>
          <a:prstGeom prst="roundRect">
            <a:avLst>
              <a:gd fmla="val 22812" name="adj"/>
            </a:avLst>
          </a:prstGeom>
          <a:solidFill>
            <a:srgbClr val="FFEBAF"/>
          </a:solidFill>
          <a:ln>
            <a:noFill/>
          </a:ln>
        </p:spPr>
        <p:txBody>
          <a:bodyPr anchorCtr="0" anchor="ctr" bIns="45700" lIns="0" spcFirstLastPara="1" rIns="91425" wrap="square" tIns="45700">
            <a:normAutofit/>
          </a:bodyPr>
          <a:lstStyle/>
          <a:p>
            <a:pPr indent="0" lvl="0" marL="0" marR="0" rtl="0" algn="ctr">
              <a:lnSpc>
                <a:spcPct val="90000"/>
              </a:lnSpc>
              <a:spcBef>
                <a:spcPts val="0"/>
              </a:spcBef>
              <a:spcAft>
                <a:spcPts val="0"/>
              </a:spcAft>
              <a:buClr>
                <a:schemeClr val="accent1"/>
              </a:buClr>
              <a:buSzPts val="1400"/>
              <a:buFont typeface="Arial"/>
              <a:buNone/>
            </a:pPr>
            <a:r>
              <a:rPr lang="en-PH" sz="1400">
                <a:solidFill>
                  <a:schemeClr val="dk1"/>
                </a:solidFill>
                <a:latin typeface="Montserrat"/>
                <a:ea typeface="Montserrat"/>
                <a:cs typeface="Montserrat"/>
                <a:sym typeface="Montserrat"/>
              </a:rPr>
              <a:t>Header</a:t>
            </a:r>
            <a:endParaRPr sz="1400">
              <a:solidFill>
                <a:schemeClr val="dk1"/>
              </a:solidFill>
              <a:latin typeface="Montserrat"/>
              <a:ea typeface="Montserrat"/>
              <a:cs typeface="Montserrat"/>
              <a:sym typeface="Montserrat"/>
            </a:endParaRPr>
          </a:p>
        </p:txBody>
      </p:sp>
      <p:cxnSp>
        <p:nvCxnSpPr>
          <p:cNvPr id="3199" name="Google Shape;3199;p139"/>
          <p:cNvCxnSpPr/>
          <p:nvPr/>
        </p:nvCxnSpPr>
        <p:spPr>
          <a:xfrm>
            <a:off x="7516919" y="2296692"/>
            <a:ext cx="4114800" cy="0"/>
          </a:xfrm>
          <a:prstGeom prst="straightConnector1">
            <a:avLst/>
          </a:prstGeom>
          <a:noFill/>
          <a:ln cap="flat" cmpd="sng" w="9525">
            <a:solidFill>
              <a:schemeClr val="lt1"/>
            </a:solidFill>
            <a:prstDash val="dot"/>
            <a:miter lim="800000"/>
            <a:headEnd len="sm" w="sm" type="none"/>
            <a:tailEnd len="sm" w="sm" type="none"/>
          </a:ln>
        </p:spPr>
      </p:cxnSp>
      <p:cxnSp>
        <p:nvCxnSpPr>
          <p:cNvPr id="3200" name="Google Shape;3200;p139"/>
          <p:cNvCxnSpPr/>
          <p:nvPr/>
        </p:nvCxnSpPr>
        <p:spPr>
          <a:xfrm>
            <a:off x="7516919" y="3168907"/>
            <a:ext cx="4114800" cy="0"/>
          </a:xfrm>
          <a:prstGeom prst="straightConnector1">
            <a:avLst/>
          </a:prstGeom>
          <a:noFill/>
          <a:ln cap="flat" cmpd="sng" w="9525">
            <a:solidFill>
              <a:schemeClr val="lt1"/>
            </a:solidFill>
            <a:prstDash val="dot"/>
            <a:miter lim="800000"/>
            <a:headEnd len="sm" w="sm" type="none"/>
            <a:tailEnd len="sm" w="sm" type="none"/>
          </a:ln>
        </p:spPr>
      </p:cxnSp>
      <p:sp>
        <p:nvSpPr>
          <p:cNvPr id="3201" name="Google Shape;3201;p139"/>
          <p:cNvSpPr txBox="1"/>
          <p:nvPr/>
        </p:nvSpPr>
        <p:spPr>
          <a:xfrm>
            <a:off x="7416138" y="4271428"/>
            <a:ext cx="4308502" cy="1505279"/>
          </a:xfrm>
          <a:prstGeom prst="rect">
            <a:avLst/>
          </a:prstGeom>
          <a:noFill/>
          <a:ln cap="flat" cmpd="sng" w="9525">
            <a:solidFill>
              <a:srgbClr val="FFECAF"/>
            </a:solidFill>
            <a:prstDash val="solid"/>
            <a:round/>
            <a:headEnd len="sm" w="sm" type="none"/>
            <a:tailEnd len="sm" w="sm" type="none"/>
          </a:ln>
        </p:spPr>
        <p:txBody>
          <a:bodyPr anchorCtr="0" anchor="ctr" bIns="45700" lIns="72000" spcFirstLastPara="1" rIns="72000" wrap="square" tIns="45700">
            <a:normAutofit/>
          </a:bodyPr>
          <a:lstStyle/>
          <a:p>
            <a:pPr indent="0" lvl="0" marL="0" marR="0" rtl="0" algn="ctr">
              <a:spcBef>
                <a:spcPts val="0"/>
              </a:spcBef>
              <a:spcAft>
                <a:spcPts val="0"/>
              </a:spcAft>
              <a:buNone/>
            </a:pPr>
            <a:r>
              <a:rPr lang="en-PH" sz="1100">
                <a:solidFill>
                  <a:schemeClr val="lt1"/>
                </a:solidFill>
                <a:latin typeface="Montserrat"/>
                <a:ea typeface="Montserrat"/>
                <a:cs typeface="Montserrat"/>
                <a:sym typeface="Montserrat"/>
              </a:rPr>
              <a:t>Lorem ipsum dolor sit amet, consectetur adipiscing elit. Curabitur purus dui, euismod quis placerat eget, venenatis nec nibh. Mauris sit amet mollis enim. Donec cursus sagittis bibendum. Aenean a elit justo. Vivamus laoreet, lorem id iaculis mattis, neque diam blandit nulla, et rhoncus diam augue placerat elit. Nullam vitae tincidunt libero.  Sed id arcu</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7" name="Shape 1537"/>
        <p:cNvGrpSpPr/>
        <p:nvPr/>
      </p:nvGrpSpPr>
      <p:grpSpPr>
        <a:xfrm>
          <a:off x="0" y="0"/>
          <a:ext cx="0" cy="0"/>
          <a:chOff x="0" y="0"/>
          <a:chExt cx="0" cy="0"/>
        </a:xfrm>
      </p:grpSpPr>
      <p:sp>
        <p:nvSpPr>
          <p:cNvPr id="1538" name="Google Shape;1538;p14"/>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Column Slide (4 Segments)</a:t>
            </a:r>
            <a:endParaRPr/>
          </a:p>
        </p:txBody>
      </p:sp>
      <p:sp>
        <p:nvSpPr>
          <p:cNvPr id="1539" name="Google Shape;1539;p14"/>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1540" name="Google Shape;1540;p14"/>
          <p:cNvSpPr txBox="1"/>
          <p:nvPr>
            <p:ph idx="1" type="body"/>
          </p:nvPr>
        </p:nvSpPr>
        <p:spPr>
          <a:xfrm>
            <a:off x="636756" y="1789470"/>
            <a:ext cx="2577600" cy="431762"/>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Lorem Ipsum</a:t>
            </a:r>
            <a:endParaRPr/>
          </a:p>
        </p:txBody>
      </p:sp>
      <p:sp>
        <p:nvSpPr>
          <p:cNvPr id="1541" name="Google Shape;1541;p14"/>
          <p:cNvSpPr txBox="1"/>
          <p:nvPr>
            <p:ph idx="2" type="body"/>
          </p:nvPr>
        </p:nvSpPr>
        <p:spPr>
          <a:xfrm>
            <a:off x="3417101" y="1789470"/>
            <a:ext cx="2577600" cy="431762"/>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Lorem Ipsum</a:t>
            </a:r>
            <a:endParaRPr/>
          </a:p>
        </p:txBody>
      </p:sp>
      <p:sp>
        <p:nvSpPr>
          <p:cNvPr id="1542" name="Google Shape;1542;p14"/>
          <p:cNvSpPr txBox="1"/>
          <p:nvPr>
            <p:ph idx="3" type="body"/>
          </p:nvPr>
        </p:nvSpPr>
        <p:spPr>
          <a:xfrm>
            <a:off x="636607" y="2395824"/>
            <a:ext cx="2577600" cy="3208563"/>
          </a:xfrm>
          <a:prstGeom prst="rect">
            <a:avLst/>
          </a:prstGeom>
          <a:noFill/>
          <a:ln>
            <a:noFill/>
          </a:ln>
        </p:spPr>
        <p:txBody>
          <a:bodyPr anchorCtr="0" anchor="t" bIns="0" lIns="0" spcFirstLastPara="1" rIns="0" wrap="square" tIns="0">
            <a:normAutofit lnSpcReduction="10000"/>
          </a:bodyPr>
          <a:lstStyle/>
          <a:p>
            <a:pPr indent="0" lvl="0" marL="0" rtl="0" algn="l">
              <a:lnSpc>
                <a:spcPct val="90000"/>
              </a:lnSpc>
              <a:spcBef>
                <a:spcPts val="0"/>
              </a:spcBef>
              <a:spcAft>
                <a:spcPts val="0"/>
              </a:spcAft>
              <a:buSzPts val="16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 et rhoncus diam augue placerat elit. Nullam vitae tincidunt libero. Sed id arcu metus.</a:t>
            </a:r>
            <a:endParaRPr/>
          </a:p>
        </p:txBody>
      </p:sp>
      <p:sp>
        <p:nvSpPr>
          <p:cNvPr id="1543" name="Google Shape;1543;p14"/>
          <p:cNvSpPr txBox="1"/>
          <p:nvPr>
            <p:ph idx="4" type="body"/>
          </p:nvPr>
        </p:nvSpPr>
        <p:spPr>
          <a:xfrm>
            <a:off x="3417002" y="2395824"/>
            <a:ext cx="2577600" cy="3208563"/>
          </a:xfrm>
          <a:prstGeom prst="rect">
            <a:avLst/>
          </a:prstGeom>
          <a:noFill/>
          <a:ln>
            <a:noFill/>
          </a:ln>
        </p:spPr>
        <p:txBody>
          <a:bodyPr anchorCtr="0" anchor="t" bIns="0" lIns="0" spcFirstLastPara="1" rIns="0" wrap="square" tIns="0">
            <a:normAutofit lnSpcReduction="10000"/>
          </a:bodyPr>
          <a:lstStyle/>
          <a:p>
            <a:pPr indent="0" lvl="0" marL="0" rtl="0" algn="l">
              <a:lnSpc>
                <a:spcPct val="90000"/>
              </a:lnSpc>
              <a:spcBef>
                <a:spcPts val="0"/>
              </a:spcBef>
              <a:spcAft>
                <a:spcPts val="0"/>
              </a:spcAft>
              <a:buSzPts val="16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 et rhoncus diam augue placerat elit. Nullam vitae tincidunt libero. Sed id arcu metus.</a:t>
            </a:r>
            <a:endParaRPr/>
          </a:p>
        </p:txBody>
      </p:sp>
      <p:sp>
        <p:nvSpPr>
          <p:cNvPr id="1544" name="Google Shape;1544;p14"/>
          <p:cNvSpPr txBox="1"/>
          <p:nvPr>
            <p:ph idx="5" type="body"/>
          </p:nvPr>
        </p:nvSpPr>
        <p:spPr>
          <a:xfrm>
            <a:off x="6197446" y="1789470"/>
            <a:ext cx="2577600" cy="431762"/>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Lorem Ipsum</a:t>
            </a:r>
            <a:endParaRPr/>
          </a:p>
        </p:txBody>
      </p:sp>
      <p:sp>
        <p:nvSpPr>
          <p:cNvPr id="1545" name="Google Shape;1545;p14"/>
          <p:cNvSpPr txBox="1"/>
          <p:nvPr>
            <p:ph idx="6" type="body"/>
          </p:nvPr>
        </p:nvSpPr>
        <p:spPr>
          <a:xfrm>
            <a:off x="6197397" y="2395824"/>
            <a:ext cx="2577600" cy="3208563"/>
          </a:xfrm>
          <a:prstGeom prst="rect">
            <a:avLst/>
          </a:prstGeom>
          <a:noFill/>
          <a:ln>
            <a:noFill/>
          </a:ln>
        </p:spPr>
        <p:txBody>
          <a:bodyPr anchorCtr="0" anchor="t" bIns="0" lIns="0" spcFirstLastPara="1" rIns="0" wrap="square" tIns="0">
            <a:normAutofit lnSpcReduction="10000"/>
          </a:bodyPr>
          <a:lstStyle/>
          <a:p>
            <a:pPr indent="0" lvl="0" marL="0" rtl="0" algn="l">
              <a:lnSpc>
                <a:spcPct val="90000"/>
              </a:lnSpc>
              <a:spcBef>
                <a:spcPts val="0"/>
              </a:spcBef>
              <a:spcAft>
                <a:spcPts val="0"/>
              </a:spcAft>
              <a:buSzPts val="16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 et rhoncus diam augue placerat elit. Nullam vitae tincidunt libero. Sed id arcu metus.</a:t>
            </a:r>
            <a:endParaRPr/>
          </a:p>
        </p:txBody>
      </p:sp>
      <p:sp>
        <p:nvSpPr>
          <p:cNvPr id="1546" name="Google Shape;1546;p14"/>
          <p:cNvSpPr txBox="1"/>
          <p:nvPr>
            <p:ph idx="7" type="body"/>
          </p:nvPr>
        </p:nvSpPr>
        <p:spPr>
          <a:xfrm>
            <a:off x="8977792" y="1789470"/>
            <a:ext cx="2577600" cy="431762"/>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Lorem Ipsum</a:t>
            </a:r>
            <a:endParaRPr/>
          </a:p>
        </p:txBody>
      </p:sp>
      <p:sp>
        <p:nvSpPr>
          <p:cNvPr id="1547" name="Google Shape;1547;p14"/>
          <p:cNvSpPr txBox="1"/>
          <p:nvPr>
            <p:ph idx="8" type="body"/>
          </p:nvPr>
        </p:nvSpPr>
        <p:spPr>
          <a:xfrm>
            <a:off x="8977792" y="2395824"/>
            <a:ext cx="2577600" cy="3208563"/>
          </a:xfrm>
          <a:prstGeom prst="rect">
            <a:avLst/>
          </a:prstGeom>
          <a:noFill/>
          <a:ln>
            <a:noFill/>
          </a:ln>
        </p:spPr>
        <p:txBody>
          <a:bodyPr anchorCtr="0" anchor="t" bIns="0" lIns="0" spcFirstLastPara="1" rIns="0" wrap="square" tIns="0">
            <a:normAutofit lnSpcReduction="10000"/>
          </a:bodyPr>
          <a:lstStyle/>
          <a:p>
            <a:pPr indent="0" lvl="0" marL="0" rtl="0" algn="l">
              <a:lnSpc>
                <a:spcPct val="90000"/>
              </a:lnSpc>
              <a:spcBef>
                <a:spcPts val="0"/>
              </a:spcBef>
              <a:spcAft>
                <a:spcPts val="0"/>
              </a:spcAft>
              <a:buSzPts val="16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 et rhoncus diam augue placerat elit. Nullam vitae tincidunt libero. Sed id arcu metus.</a:t>
            </a:r>
            <a:endParaRPr/>
          </a:p>
        </p:txBody>
      </p:sp>
    </p:spTree>
  </p:cSld>
  <p:clrMapOvr>
    <a:masterClrMapping/>
  </p:clrMapOvr>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5" name="Shape 3205"/>
        <p:cNvGrpSpPr/>
        <p:nvPr/>
      </p:nvGrpSpPr>
      <p:grpSpPr>
        <a:xfrm>
          <a:off x="0" y="0"/>
          <a:ext cx="0" cy="0"/>
          <a:chOff x="0" y="0"/>
          <a:chExt cx="0" cy="0"/>
        </a:xfrm>
      </p:grpSpPr>
      <p:sp>
        <p:nvSpPr>
          <p:cNvPr id="3206" name="Google Shape;3206;p140"/>
          <p:cNvSpPr txBox="1"/>
          <p:nvPr>
            <p:ph type="title"/>
          </p:nvPr>
        </p:nvSpPr>
        <p:spPr>
          <a:xfrm>
            <a:off x="636608" y="365125"/>
            <a:ext cx="5879776"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Chart + Details</a:t>
            </a:r>
            <a:endParaRPr/>
          </a:p>
        </p:txBody>
      </p:sp>
      <p:sp>
        <p:nvSpPr>
          <p:cNvPr id="3207" name="Google Shape;3207;p140"/>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3208" name="Google Shape;3208;p140"/>
          <p:cNvSpPr txBox="1"/>
          <p:nvPr>
            <p:ph idx="1" type="body"/>
          </p:nvPr>
        </p:nvSpPr>
        <p:spPr>
          <a:xfrm>
            <a:off x="636756" y="1789470"/>
            <a:ext cx="5879792" cy="431762"/>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Chart Title</a:t>
            </a:r>
            <a:endParaRPr/>
          </a:p>
        </p:txBody>
      </p:sp>
      <p:sp>
        <p:nvSpPr>
          <p:cNvPr id="3209" name="Google Shape;3209;p140"/>
          <p:cNvSpPr txBox="1"/>
          <p:nvPr>
            <p:ph idx="2" type="body"/>
          </p:nvPr>
        </p:nvSpPr>
        <p:spPr>
          <a:xfrm>
            <a:off x="636592" y="2368800"/>
            <a:ext cx="5879880" cy="335861"/>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200"/>
              <a:buNone/>
            </a:pPr>
            <a:r>
              <a:rPr lang="en-PH"/>
              <a:t>Lorem ipsum dolor sit amet, consectetur adipiscing elit. Curabitur purus dui, euismod quis placerat eget, venenatis nec nibh. Mauris sit amet mollis enim. </a:t>
            </a:r>
            <a:endParaRPr/>
          </a:p>
        </p:txBody>
      </p:sp>
      <p:sp>
        <p:nvSpPr>
          <p:cNvPr id="3210" name="Google Shape;3210;p140"/>
          <p:cNvSpPr txBox="1"/>
          <p:nvPr/>
        </p:nvSpPr>
        <p:spPr>
          <a:xfrm>
            <a:off x="7943639" y="1569318"/>
            <a:ext cx="3611773" cy="582531"/>
          </a:xfrm>
          <a:prstGeom prst="rect">
            <a:avLst/>
          </a:prstGeom>
          <a:noFill/>
          <a:ln>
            <a:noFill/>
          </a:ln>
        </p:spPr>
        <p:txBody>
          <a:bodyPr anchorCtr="0" anchor="ctr" bIns="45700" lIns="0" spcFirstLastPara="1" rIns="0" wrap="square" tIns="45700">
            <a:normAutofit lnSpcReduction="10000"/>
          </a:bodyPr>
          <a:lstStyle/>
          <a:p>
            <a:pPr indent="0" lvl="0" marL="0" marR="0" rtl="0" algn="l">
              <a:spcBef>
                <a:spcPts val="0"/>
              </a:spcBef>
              <a:spcAft>
                <a:spcPts val="0"/>
              </a:spcAft>
              <a:buNone/>
            </a:pPr>
            <a:r>
              <a:rPr lang="en-PH" sz="1100">
                <a:solidFill>
                  <a:schemeClr val="lt1"/>
                </a:solidFill>
                <a:latin typeface="Montserrat"/>
                <a:ea typeface="Montserrat"/>
                <a:cs typeface="Montserrat"/>
                <a:sym typeface="Montserrat"/>
              </a:rPr>
              <a:t>Lorem ipsum dolor sit amet, consectetur adipiscing elit. Curabitur purus dui, euismod quis placerat eget, venenatis nec nibh. </a:t>
            </a:r>
            <a:endParaRPr/>
          </a:p>
        </p:txBody>
      </p:sp>
      <p:sp>
        <p:nvSpPr>
          <p:cNvPr id="3211" name="Google Shape;3211;p140"/>
          <p:cNvSpPr/>
          <p:nvPr/>
        </p:nvSpPr>
        <p:spPr>
          <a:xfrm>
            <a:off x="7416138" y="1675183"/>
            <a:ext cx="370800" cy="370800"/>
          </a:xfrm>
          <a:prstGeom prst="ellipse">
            <a:avLst/>
          </a:prstGeom>
          <a:solidFill>
            <a:schemeClr val="accent2"/>
          </a:solidFill>
          <a:ln cap="flat" cmpd="sng" w="12700">
            <a:solidFill>
              <a:schemeClr val="lt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1</a:t>
            </a:r>
            <a:endParaRPr b="1" sz="1400">
              <a:solidFill>
                <a:schemeClr val="lt1"/>
              </a:solidFill>
              <a:latin typeface="Montserrat"/>
              <a:ea typeface="Montserrat"/>
              <a:cs typeface="Montserrat"/>
              <a:sym typeface="Montserrat"/>
            </a:endParaRPr>
          </a:p>
        </p:txBody>
      </p:sp>
      <p:sp>
        <p:nvSpPr>
          <p:cNvPr id="3212" name="Google Shape;3212;p140"/>
          <p:cNvSpPr txBox="1"/>
          <p:nvPr/>
        </p:nvSpPr>
        <p:spPr>
          <a:xfrm>
            <a:off x="7943639" y="2441534"/>
            <a:ext cx="3611773" cy="582531"/>
          </a:xfrm>
          <a:prstGeom prst="rect">
            <a:avLst/>
          </a:prstGeom>
          <a:noFill/>
          <a:ln>
            <a:noFill/>
          </a:ln>
        </p:spPr>
        <p:txBody>
          <a:bodyPr anchorCtr="0" anchor="ctr" bIns="45700" lIns="0" spcFirstLastPara="1" rIns="0" wrap="square" tIns="45700">
            <a:normAutofit lnSpcReduction="10000"/>
          </a:bodyPr>
          <a:lstStyle/>
          <a:p>
            <a:pPr indent="0" lvl="0" marL="0" marR="0" rtl="0" algn="l">
              <a:spcBef>
                <a:spcPts val="0"/>
              </a:spcBef>
              <a:spcAft>
                <a:spcPts val="0"/>
              </a:spcAft>
              <a:buNone/>
            </a:pPr>
            <a:r>
              <a:rPr lang="en-PH" sz="1100">
                <a:solidFill>
                  <a:schemeClr val="lt1"/>
                </a:solidFill>
                <a:latin typeface="Montserrat"/>
                <a:ea typeface="Montserrat"/>
                <a:cs typeface="Montserrat"/>
                <a:sym typeface="Montserrat"/>
              </a:rPr>
              <a:t>Lorem ipsum dolor sit amet, consectetur adipiscing elit. Curabitur purus dui, euismod quis placerat eget, venenatis nec nibh. </a:t>
            </a:r>
            <a:endParaRPr/>
          </a:p>
        </p:txBody>
      </p:sp>
      <p:sp>
        <p:nvSpPr>
          <p:cNvPr id="3213" name="Google Shape;3213;p140"/>
          <p:cNvSpPr/>
          <p:nvPr/>
        </p:nvSpPr>
        <p:spPr>
          <a:xfrm>
            <a:off x="7416138" y="2547399"/>
            <a:ext cx="370800" cy="370800"/>
          </a:xfrm>
          <a:prstGeom prst="ellipse">
            <a:avLst/>
          </a:prstGeom>
          <a:solidFill>
            <a:schemeClr val="accent2"/>
          </a:solidFill>
          <a:ln cap="flat" cmpd="sng" w="12700">
            <a:solidFill>
              <a:schemeClr val="lt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2</a:t>
            </a:r>
            <a:endParaRPr b="1" sz="1400">
              <a:solidFill>
                <a:schemeClr val="lt1"/>
              </a:solidFill>
              <a:latin typeface="Montserrat"/>
              <a:ea typeface="Montserrat"/>
              <a:cs typeface="Montserrat"/>
              <a:sym typeface="Montserrat"/>
            </a:endParaRPr>
          </a:p>
        </p:txBody>
      </p:sp>
      <p:sp>
        <p:nvSpPr>
          <p:cNvPr id="3214" name="Google Shape;3214;p140"/>
          <p:cNvSpPr txBox="1"/>
          <p:nvPr/>
        </p:nvSpPr>
        <p:spPr>
          <a:xfrm>
            <a:off x="7943639" y="3313750"/>
            <a:ext cx="3611773" cy="582531"/>
          </a:xfrm>
          <a:prstGeom prst="rect">
            <a:avLst/>
          </a:prstGeom>
          <a:noFill/>
          <a:ln>
            <a:noFill/>
          </a:ln>
        </p:spPr>
        <p:txBody>
          <a:bodyPr anchorCtr="0" anchor="ctr" bIns="45700" lIns="0" spcFirstLastPara="1" rIns="0" wrap="square" tIns="45700">
            <a:normAutofit lnSpcReduction="10000"/>
          </a:bodyPr>
          <a:lstStyle/>
          <a:p>
            <a:pPr indent="0" lvl="0" marL="0" marR="0" rtl="0" algn="l">
              <a:spcBef>
                <a:spcPts val="0"/>
              </a:spcBef>
              <a:spcAft>
                <a:spcPts val="0"/>
              </a:spcAft>
              <a:buNone/>
            </a:pPr>
            <a:r>
              <a:rPr lang="en-PH" sz="1100">
                <a:solidFill>
                  <a:schemeClr val="lt1"/>
                </a:solidFill>
                <a:latin typeface="Montserrat"/>
                <a:ea typeface="Montserrat"/>
                <a:cs typeface="Montserrat"/>
                <a:sym typeface="Montserrat"/>
              </a:rPr>
              <a:t>Lorem ipsum dolor sit amet, consectetur adipiscing elit. Curabitur purus dui, euismod quis placerat eget, venenatis nec nibh. </a:t>
            </a:r>
            <a:endParaRPr/>
          </a:p>
        </p:txBody>
      </p:sp>
      <p:sp>
        <p:nvSpPr>
          <p:cNvPr id="3215" name="Google Shape;3215;p140"/>
          <p:cNvSpPr/>
          <p:nvPr/>
        </p:nvSpPr>
        <p:spPr>
          <a:xfrm>
            <a:off x="7416138" y="3419615"/>
            <a:ext cx="370800" cy="370800"/>
          </a:xfrm>
          <a:prstGeom prst="ellipse">
            <a:avLst/>
          </a:prstGeom>
          <a:solidFill>
            <a:schemeClr val="accent2"/>
          </a:solidFill>
          <a:ln cap="flat" cmpd="sng" w="12700">
            <a:solidFill>
              <a:schemeClr val="lt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3</a:t>
            </a:r>
            <a:endParaRPr b="1" sz="1400">
              <a:solidFill>
                <a:schemeClr val="lt1"/>
              </a:solidFill>
              <a:latin typeface="Montserrat"/>
              <a:ea typeface="Montserrat"/>
              <a:cs typeface="Montserrat"/>
              <a:sym typeface="Montserrat"/>
            </a:endParaRPr>
          </a:p>
        </p:txBody>
      </p:sp>
      <p:sp>
        <p:nvSpPr>
          <p:cNvPr id="3216" name="Google Shape;3216;p140"/>
          <p:cNvSpPr/>
          <p:nvPr/>
        </p:nvSpPr>
        <p:spPr>
          <a:xfrm>
            <a:off x="7416138" y="952818"/>
            <a:ext cx="4215581" cy="370800"/>
          </a:xfrm>
          <a:prstGeom prst="roundRect">
            <a:avLst>
              <a:gd fmla="val 22812" name="adj"/>
            </a:avLst>
          </a:prstGeom>
          <a:solidFill>
            <a:srgbClr val="FFEBAF"/>
          </a:solidFill>
          <a:ln>
            <a:noFill/>
          </a:ln>
        </p:spPr>
        <p:txBody>
          <a:bodyPr anchorCtr="0" anchor="ctr" bIns="45700" lIns="0" spcFirstLastPara="1" rIns="91425" wrap="square" tIns="45700">
            <a:normAutofit/>
          </a:bodyPr>
          <a:lstStyle/>
          <a:p>
            <a:pPr indent="0" lvl="0" marL="0" marR="0" rtl="0" algn="ctr">
              <a:lnSpc>
                <a:spcPct val="90000"/>
              </a:lnSpc>
              <a:spcBef>
                <a:spcPts val="0"/>
              </a:spcBef>
              <a:spcAft>
                <a:spcPts val="0"/>
              </a:spcAft>
              <a:buClr>
                <a:schemeClr val="accent1"/>
              </a:buClr>
              <a:buSzPts val="1400"/>
              <a:buFont typeface="Arial"/>
              <a:buNone/>
            </a:pPr>
            <a:r>
              <a:rPr lang="en-PH" sz="1400">
                <a:solidFill>
                  <a:schemeClr val="dk1"/>
                </a:solidFill>
                <a:latin typeface="Montserrat"/>
                <a:ea typeface="Montserrat"/>
                <a:cs typeface="Montserrat"/>
                <a:sym typeface="Montserrat"/>
              </a:rPr>
              <a:t>Header</a:t>
            </a:r>
            <a:endParaRPr sz="1400">
              <a:solidFill>
                <a:schemeClr val="dk1"/>
              </a:solidFill>
              <a:latin typeface="Montserrat"/>
              <a:ea typeface="Montserrat"/>
              <a:cs typeface="Montserrat"/>
              <a:sym typeface="Montserrat"/>
            </a:endParaRPr>
          </a:p>
        </p:txBody>
      </p:sp>
      <p:cxnSp>
        <p:nvCxnSpPr>
          <p:cNvPr id="3217" name="Google Shape;3217;p140"/>
          <p:cNvCxnSpPr/>
          <p:nvPr/>
        </p:nvCxnSpPr>
        <p:spPr>
          <a:xfrm>
            <a:off x="7516919" y="2296692"/>
            <a:ext cx="4114800" cy="0"/>
          </a:xfrm>
          <a:prstGeom prst="straightConnector1">
            <a:avLst/>
          </a:prstGeom>
          <a:noFill/>
          <a:ln cap="flat" cmpd="sng" w="9525">
            <a:solidFill>
              <a:schemeClr val="lt1"/>
            </a:solidFill>
            <a:prstDash val="dot"/>
            <a:miter lim="800000"/>
            <a:headEnd len="sm" w="sm" type="none"/>
            <a:tailEnd len="sm" w="sm" type="none"/>
          </a:ln>
        </p:spPr>
      </p:cxnSp>
      <p:cxnSp>
        <p:nvCxnSpPr>
          <p:cNvPr id="3218" name="Google Shape;3218;p140"/>
          <p:cNvCxnSpPr/>
          <p:nvPr/>
        </p:nvCxnSpPr>
        <p:spPr>
          <a:xfrm>
            <a:off x="7516919" y="3168907"/>
            <a:ext cx="4114800" cy="0"/>
          </a:xfrm>
          <a:prstGeom prst="straightConnector1">
            <a:avLst/>
          </a:prstGeom>
          <a:noFill/>
          <a:ln cap="flat" cmpd="sng" w="9525">
            <a:solidFill>
              <a:schemeClr val="lt1"/>
            </a:solidFill>
            <a:prstDash val="dot"/>
            <a:miter lim="800000"/>
            <a:headEnd len="sm" w="sm" type="none"/>
            <a:tailEnd len="sm" w="sm" type="none"/>
          </a:ln>
        </p:spPr>
      </p:cxnSp>
      <p:sp>
        <p:nvSpPr>
          <p:cNvPr id="3219" name="Google Shape;3219;p140"/>
          <p:cNvSpPr txBox="1"/>
          <p:nvPr/>
        </p:nvSpPr>
        <p:spPr>
          <a:xfrm>
            <a:off x="7416138" y="4271428"/>
            <a:ext cx="4308502" cy="1505279"/>
          </a:xfrm>
          <a:prstGeom prst="rect">
            <a:avLst/>
          </a:prstGeom>
          <a:noFill/>
          <a:ln cap="flat" cmpd="sng" w="9525">
            <a:solidFill>
              <a:srgbClr val="FFECAF"/>
            </a:solidFill>
            <a:prstDash val="solid"/>
            <a:round/>
            <a:headEnd len="sm" w="sm" type="none"/>
            <a:tailEnd len="sm" w="sm" type="none"/>
          </a:ln>
        </p:spPr>
        <p:txBody>
          <a:bodyPr anchorCtr="0" anchor="ctr" bIns="45700" lIns="72000" spcFirstLastPara="1" rIns="72000" wrap="square" tIns="45700">
            <a:normAutofit/>
          </a:bodyPr>
          <a:lstStyle/>
          <a:p>
            <a:pPr indent="0" lvl="0" marL="0" marR="0" rtl="0" algn="ctr">
              <a:spcBef>
                <a:spcPts val="0"/>
              </a:spcBef>
              <a:spcAft>
                <a:spcPts val="0"/>
              </a:spcAft>
              <a:buNone/>
            </a:pPr>
            <a:r>
              <a:rPr lang="en-PH" sz="1100">
                <a:solidFill>
                  <a:schemeClr val="lt1"/>
                </a:solidFill>
                <a:latin typeface="Montserrat"/>
                <a:ea typeface="Montserrat"/>
                <a:cs typeface="Montserrat"/>
                <a:sym typeface="Montserrat"/>
              </a:rPr>
              <a:t>Lorem ipsum dolor sit amet, consectetur adipiscing elit. Curabitur purus dui, euismod quis placerat eget, venenatis nec nibh. Mauris sit amet mollis enim. Donec cursus sagittis bibendum. Aenean a elit justo. Vivamus laoreet, lorem id iaculis mattis, neque diam blandit nulla, et rhoncus diam augue placerat elit. Nullam vitae tincidunt libero.  Sed id arcu</a:t>
            </a:r>
            <a:endParaRPr/>
          </a:p>
        </p:txBody>
      </p:sp>
      <p:pic>
        <p:nvPicPr>
          <p:cNvPr id="3220" name="Google Shape;3220;p140"/>
          <p:cNvPicPr preferRelativeResize="0"/>
          <p:nvPr/>
        </p:nvPicPr>
        <p:blipFill rotWithShape="1">
          <a:blip r:embed="rId3">
            <a:alphaModFix/>
          </a:blip>
          <a:srcRect b="0" l="0" r="0" t="0"/>
          <a:stretch/>
        </p:blipFill>
        <p:spPr>
          <a:xfrm>
            <a:off x="636588" y="2781300"/>
            <a:ext cx="5880100" cy="3009900"/>
          </a:xfrm>
          <a:prstGeom prst="rect">
            <a:avLst/>
          </a:prstGeom>
          <a:noFill/>
          <a:ln>
            <a:noFill/>
          </a:ln>
        </p:spPr>
      </p:pic>
    </p:spTree>
  </p:cSld>
  <p:clrMapOvr>
    <a:masterClrMapping/>
  </p:clrMapOvr>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4" name="Shape 3224"/>
        <p:cNvGrpSpPr/>
        <p:nvPr/>
      </p:nvGrpSpPr>
      <p:grpSpPr>
        <a:xfrm>
          <a:off x="0" y="0"/>
          <a:ext cx="0" cy="0"/>
          <a:chOff x="0" y="0"/>
          <a:chExt cx="0" cy="0"/>
        </a:xfrm>
      </p:grpSpPr>
      <p:sp>
        <p:nvSpPr>
          <p:cNvPr id="3225" name="Google Shape;3225;p141"/>
          <p:cNvSpPr txBox="1"/>
          <p:nvPr>
            <p:ph type="ctrTitle"/>
          </p:nvPr>
        </p:nvSpPr>
        <p:spPr>
          <a:xfrm>
            <a:off x="1118455" y="2072643"/>
            <a:ext cx="9976265" cy="2682596"/>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lt1"/>
              </a:buClr>
              <a:buSzPts val="4800"/>
              <a:buFont typeface="Montserrat"/>
              <a:buNone/>
            </a:pPr>
            <a:r>
              <a:rPr lang="en-PH"/>
              <a:t>Non-Dynamic Template</a:t>
            </a:r>
            <a:endParaRPr/>
          </a:p>
        </p:txBody>
      </p:sp>
      <p:sp>
        <p:nvSpPr>
          <p:cNvPr id="3226" name="Google Shape;3226;p141"/>
          <p:cNvSpPr txBox="1"/>
          <p:nvPr>
            <p:ph idx="1" type="subTitle"/>
          </p:nvPr>
        </p:nvSpPr>
        <p:spPr>
          <a:xfrm>
            <a:off x="1118455" y="5048608"/>
            <a:ext cx="9976264" cy="804192"/>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2400"/>
              <a:buNone/>
            </a:pPr>
            <a:r>
              <a:rPr lang="en-PH"/>
              <a:t>Edit slides without accessing the Master Slides</a:t>
            </a:r>
            <a:endParaRPr/>
          </a:p>
        </p:txBody>
      </p:sp>
      <p:sp>
        <p:nvSpPr>
          <p:cNvPr id="3227" name="Google Shape;3227;p141"/>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1" name="Shape 3231"/>
        <p:cNvGrpSpPr/>
        <p:nvPr/>
      </p:nvGrpSpPr>
      <p:grpSpPr>
        <a:xfrm>
          <a:off x="0" y="0"/>
          <a:ext cx="0" cy="0"/>
          <a:chOff x="0" y="0"/>
          <a:chExt cx="0" cy="0"/>
        </a:xfrm>
      </p:grpSpPr>
      <p:sp>
        <p:nvSpPr>
          <p:cNvPr id="3232" name="Google Shape;3232;p142"/>
          <p:cNvSpPr txBox="1"/>
          <p:nvPr>
            <p:ph type="ctrTitle"/>
          </p:nvPr>
        </p:nvSpPr>
        <p:spPr>
          <a:xfrm>
            <a:off x="1118455" y="2072643"/>
            <a:ext cx="9976265" cy="2682596"/>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4800"/>
              <a:buFont typeface="Montserrat"/>
              <a:buNone/>
            </a:pPr>
            <a:r>
              <a:rPr lang="en-PH"/>
              <a:t>Visual Column Slide</a:t>
            </a:r>
            <a:endParaRPr/>
          </a:p>
        </p:txBody>
      </p:sp>
      <p:sp>
        <p:nvSpPr>
          <p:cNvPr id="3233" name="Google Shape;3233;p142"/>
          <p:cNvSpPr txBox="1"/>
          <p:nvPr>
            <p:ph idx="1" type="subTitle"/>
          </p:nvPr>
        </p:nvSpPr>
        <p:spPr>
          <a:xfrm>
            <a:off x="1118455" y="5048608"/>
            <a:ext cx="9976264" cy="804192"/>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2400"/>
              <a:buNone/>
            </a:pPr>
            <a:r>
              <a:rPr lang="en-PH"/>
              <a:t>present information in vertical columns with supporting visuals such as icons and graphics to make the content more engaging</a:t>
            </a:r>
            <a:endParaRPr/>
          </a:p>
        </p:txBody>
      </p:sp>
      <p:sp>
        <p:nvSpPr>
          <p:cNvPr id="3234" name="Google Shape;3234;p142"/>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sld>
</file>

<file path=ppt/slides/slide1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8" name="Shape 3238"/>
        <p:cNvGrpSpPr/>
        <p:nvPr/>
      </p:nvGrpSpPr>
      <p:grpSpPr>
        <a:xfrm>
          <a:off x="0" y="0"/>
          <a:ext cx="0" cy="0"/>
          <a:chOff x="0" y="0"/>
          <a:chExt cx="0" cy="0"/>
        </a:xfrm>
      </p:grpSpPr>
      <p:sp>
        <p:nvSpPr>
          <p:cNvPr id="3239" name="Google Shape;3239;p143"/>
          <p:cNvSpPr/>
          <p:nvPr/>
        </p:nvSpPr>
        <p:spPr>
          <a:xfrm>
            <a:off x="6159632" y="2337289"/>
            <a:ext cx="5395760" cy="502548"/>
          </a:xfrm>
          <a:prstGeom prst="roundRect">
            <a:avLst>
              <a:gd fmla="val 50000" name="adj"/>
            </a:avLst>
          </a:prstGeom>
          <a:solidFill>
            <a:schemeClr val="accent1"/>
          </a:solidFill>
          <a:ln>
            <a:noFill/>
          </a:ln>
        </p:spPr>
        <p:txBody>
          <a:bodyPr anchorCtr="0" anchor="ctr" bIns="45700" lIns="828000" spcFirstLastPara="1" rIns="91425" wrap="square" tIns="45700">
            <a:normAutofit/>
          </a:bodyPr>
          <a:lstStyle/>
          <a:p>
            <a:pPr indent="0" lvl="0" marL="0" marR="0" rtl="0" algn="l">
              <a:lnSpc>
                <a:spcPct val="80000"/>
              </a:lnSpc>
              <a:spcBef>
                <a:spcPts val="0"/>
              </a:spcBef>
              <a:spcAft>
                <a:spcPts val="0"/>
              </a:spcAft>
              <a:buClr>
                <a:schemeClr val="accent1"/>
              </a:buClr>
              <a:buSzPts val="2000"/>
              <a:buFont typeface="Arial"/>
              <a:buNone/>
            </a:pPr>
            <a:r>
              <a:rPr lang="en-PH" sz="2000">
                <a:solidFill>
                  <a:schemeClr val="lt1"/>
                </a:solidFill>
                <a:latin typeface="Montserrat"/>
                <a:ea typeface="Montserrat"/>
                <a:cs typeface="Montserrat"/>
                <a:sym typeface="Montserrat"/>
              </a:rPr>
              <a:t>Header</a:t>
            </a:r>
            <a:endParaRPr sz="2000">
              <a:solidFill>
                <a:schemeClr val="lt1"/>
              </a:solidFill>
              <a:latin typeface="Montserrat"/>
              <a:ea typeface="Montserrat"/>
              <a:cs typeface="Montserrat"/>
              <a:sym typeface="Montserrat"/>
            </a:endParaRPr>
          </a:p>
        </p:txBody>
      </p:sp>
      <p:sp>
        <p:nvSpPr>
          <p:cNvPr id="3240" name="Google Shape;3240;p143"/>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Visual Column Slide (2 Column)</a:t>
            </a:r>
            <a:endParaRPr/>
          </a:p>
        </p:txBody>
      </p:sp>
      <p:sp>
        <p:nvSpPr>
          <p:cNvPr id="3241" name="Google Shape;3241;p143"/>
          <p:cNvSpPr/>
          <p:nvPr/>
        </p:nvSpPr>
        <p:spPr>
          <a:xfrm>
            <a:off x="636608" y="2337289"/>
            <a:ext cx="5395760" cy="502548"/>
          </a:xfrm>
          <a:prstGeom prst="roundRect">
            <a:avLst>
              <a:gd fmla="val 50000" name="adj"/>
            </a:avLst>
          </a:prstGeom>
          <a:solidFill>
            <a:schemeClr val="accent1"/>
          </a:solidFill>
          <a:ln>
            <a:noFill/>
          </a:ln>
        </p:spPr>
        <p:txBody>
          <a:bodyPr anchorCtr="0" anchor="ctr" bIns="45700" lIns="828000" spcFirstLastPara="1" rIns="91425" wrap="square" tIns="45700">
            <a:normAutofit/>
          </a:bodyPr>
          <a:lstStyle/>
          <a:p>
            <a:pPr indent="0" lvl="0" marL="0" marR="0" rtl="0" algn="l">
              <a:lnSpc>
                <a:spcPct val="80000"/>
              </a:lnSpc>
              <a:spcBef>
                <a:spcPts val="0"/>
              </a:spcBef>
              <a:spcAft>
                <a:spcPts val="0"/>
              </a:spcAft>
              <a:buClr>
                <a:schemeClr val="accent1"/>
              </a:buClr>
              <a:buSzPts val="2000"/>
              <a:buFont typeface="Arial"/>
              <a:buNone/>
            </a:pPr>
            <a:r>
              <a:rPr lang="en-PH" sz="2000">
                <a:solidFill>
                  <a:schemeClr val="lt1"/>
                </a:solidFill>
                <a:latin typeface="Montserrat"/>
                <a:ea typeface="Montserrat"/>
                <a:cs typeface="Montserrat"/>
                <a:sym typeface="Montserrat"/>
              </a:rPr>
              <a:t>Header</a:t>
            </a:r>
            <a:endParaRPr sz="2000">
              <a:solidFill>
                <a:schemeClr val="lt1"/>
              </a:solidFill>
              <a:latin typeface="Montserrat"/>
              <a:ea typeface="Montserrat"/>
              <a:cs typeface="Montserrat"/>
              <a:sym typeface="Montserrat"/>
            </a:endParaRPr>
          </a:p>
        </p:txBody>
      </p:sp>
      <p:grpSp>
        <p:nvGrpSpPr>
          <p:cNvPr id="3242" name="Google Shape;3242;p143"/>
          <p:cNvGrpSpPr/>
          <p:nvPr/>
        </p:nvGrpSpPr>
        <p:grpSpPr>
          <a:xfrm>
            <a:off x="636608" y="2209833"/>
            <a:ext cx="732918" cy="732918"/>
            <a:chOff x="763934" y="2209833"/>
            <a:chExt cx="732918" cy="732918"/>
          </a:xfrm>
        </p:grpSpPr>
        <p:sp>
          <p:nvSpPr>
            <p:cNvPr id="3243" name="Google Shape;3243;p143"/>
            <p:cNvSpPr/>
            <p:nvPr/>
          </p:nvSpPr>
          <p:spPr>
            <a:xfrm>
              <a:off x="763934" y="2209833"/>
              <a:ext cx="732918" cy="732918"/>
            </a:xfrm>
            <a:prstGeom prst="teardrop">
              <a:avLst>
                <a:gd fmla="val 100000" name="adj"/>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3244" name="Google Shape;3244;p143"/>
            <p:cNvSpPr/>
            <p:nvPr/>
          </p:nvSpPr>
          <p:spPr>
            <a:xfrm>
              <a:off x="861348" y="2307903"/>
              <a:ext cx="538092" cy="538092"/>
            </a:xfrm>
            <a:prstGeom prst="ellipse">
              <a:avLst/>
            </a:prstGeom>
            <a:solidFill>
              <a:schemeClr val="lt1"/>
            </a:solidFill>
            <a:ln cap="flat" cmpd="sng" w="3175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descr="User with solid fill" id="3245" name="Google Shape;3245;p143"/>
            <p:cNvSpPr/>
            <p:nvPr/>
          </p:nvSpPr>
          <p:spPr>
            <a:xfrm>
              <a:off x="910376" y="2356275"/>
              <a:ext cx="440036" cy="440036"/>
            </a:xfrm>
            <a:prstGeom prst="rect">
              <a:avLst/>
            </a:prstGeom>
            <a:noFill/>
            <a:ln>
              <a:noFill/>
            </a:ln>
          </p:spPr>
        </p:sp>
      </p:grpSp>
      <p:grpSp>
        <p:nvGrpSpPr>
          <p:cNvPr id="3246" name="Google Shape;3246;p143"/>
          <p:cNvGrpSpPr/>
          <p:nvPr/>
        </p:nvGrpSpPr>
        <p:grpSpPr>
          <a:xfrm>
            <a:off x="6159330" y="2217682"/>
            <a:ext cx="732918" cy="732918"/>
            <a:chOff x="6286655" y="2217682"/>
            <a:chExt cx="732918" cy="732918"/>
          </a:xfrm>
        </p:grpSpPr>
        <p:sp>
          <p:nvSpPr>
            <p:cNvPr id="3247" name="Google Shape;3247;p143"/>
            <p:cNvSpPr/>
            <p:nvPr/>
          </p:nvSpPr>
          <p:spPr>
            <a:xfrm>
              <a:off x="6286655" y="2217682"/>
              <a:ext cx="732918" cy="732918"/>
            </a:xfrm>
            <a:prstGeom prst="teardrop">
              <a:avLst>
                <a:gd fmla="val 100000" name="adj"/>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3248" name="Google Shape;3248;p143"/>
            <p:cNvSpPr/>
            <p:nvPr/>
          </p:nvSpPr>
          <p:spPr>
            <a:xfrm>
              <a:off x="6384069" y="2315752"/>
              <a:ext cx="538092" cy="538092"/>
            </a:xfrm>
            <a:prstGeom prst="ellipse">
              <a:avLst/>
            </a:prstGeom>
            <a:solidFill>
              <a:schemeClr val="lt1"/>
            </a:solidFill>
            <a:ln cap="flat" cmpd="sng" w="3175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descr="User with solid fill" id="3249" name="Google Shape;3249;p143"/>
            <p:cNvSpPr/>
            <p:nvPr/>
          </p:nvSpPr>
          <p:spPr>
            <a:xfrm>
              <a:off x="6433097" y="2364124"/>
              <a:ext cx="440036" cy="440036"/>
            </a:xfrm>
            <a:prstGeom prst="rect">
              <a:avLst/>
            </a:prstGeom>
            <a:noFill/>
            <a:ln>
              <a:noFill/>
            </a:ln>
          </p:spPr>
        </p:sp>
      </p:grpSp>
      <p:sp>
        <p:nvSpPr>
          <p:cNvPr id="3250" name="Google Shape;3250;p143"/>
          <p:cNvSpPr txBox="1"/>
          <p:nvPr/>
        </p:nvSpPr>
        <p:spPr>
          <a:xfrm>
            <a:off x="1290375" y="3073759"/>
            <a:ext cx="4489054" cy="2408650"/>
          </a:xfrm>
          <a:prstGeom prst="rect">
            <a:avLst/>
          </a:prstGeom>
          <a:noFill/>
          <a:ln>
            <a:noFill/>
          </a:ln>
        </p:spPr>
        <p:txBody>
          <a:bodyPr anchorCtr="0" anchor="t" bIns="45700" lIns="0" spcFirstLastPara="1" rIns="0" wrap="square" tIns="45700">
            <a:normAutofit/>
          </a:bodyPr>
          <a:lstStyle/>
          <a:p>
            <a:pPr indent="0" lvl="0" marL="0" marR="0" rtl="0" algn="l">
              <a:spcBef>
                <a:spcPts val="0"/>
              </a:spcBef>
              <a:spcAft>
                <a:spcPts val="0"/>
              </a:spcAft>
              <a:buNone/>
            </a:pPr>
            <a:r>
              <a:rPr lang="en-PH" sz="1600">
                <a:solidFill>
                  <a:schemeClr val="dk1"/>
                </a:solidFill>
                <a:latin typeface="Montserrat"/>
                <a:ea typeface="Montserrat"/>
                <a:cs typeface="Montserrat"/>
                <a:sym typeface="Montserrat"/>
              </a:rPr>
              <a:t>Lorem ipsum dolor sit amet, consectetur adipiscing elit. Curabitur purus dui, euismod quis placerat eget, venenatis nec nibh. Mauris sit amet mollis enim. Donec cursus sagittis bibendum. Aenean a elit justo. Vivamus laoreet, lorem id iaculis mattis, neque diam blandit nulla, et rhoncus diam augue placerat elit. Nullam vitae tincidunt libero. Sed id arcu metus.</a:t>
            </a:r>
            <a:endParaRPr/>
          </a:p>
        </p:txBody>
      </p:sp>
      <p:sp>
        <p:nvSpPr>
          <p:cNvPr id="3251" name="Google Shape;3251;p143"/>
          <p:cNvSpPr txBox="1"/>
          <p:nvPr/>
        </p:nvSpPr>
        <p:spPr>
          <a:xfrm>
            <a:off x="6803581" y="3033771"/>
            <a:ext cx="4444608" cy="2408650"/>
          </a:xfrm>
          <a:prstGeom prst="rect">
            <a:avLst/>
          </a:prstGeom>
          <a:noFill/>
          <a:ln>
            <a:noFill/>
          </a:ln>
        </p:spPr>
        <p:txBody>
          <a:bodyPr anchorCtr="0" anchor="t" bIns="45700" lIns="0" spcFirstLastPara="1" rIns="0" wrap="square" tIns="45700">
            <a:normAutofit/>
          </a:bodyPr>
          <a:lstStyle/>
          <a:p>
            <a:pPr indent="0" lvl="0" marL="0" marR="0" rtl="0" algn="l">
              <a:spcBef>
                <a:spcPts val="0"/>
              </a:spcBef>
              <a:spcAft>
                <a:spcPts val="0"/>
              </a:spcAft>
              <a:buNone/>
            </a:pPr>
            <a:r>
              <a:rPr lang="en-PH" sz="1600">
                <a:solidFill>
                  <a:schemeClr val="dk1"/>
                </a:solidFill>
                <a:latin typeface="Montserrat"/>
                <a:ea typeface="Montserrat"/>
                <a:cs typeface="Montserrat"/>
                <a:sym typeface="Montserrat"/>
              </a:rPr>
              <a:t>Lorem ipsum dolor sit amet, consectetur adipiscing elit. Curabitur purus dui, euismod quis placerat eget, venenatis nec nibh. Mauris sit amet mollis enim. Donec cursus sagittis bibendum. Aenean a elit justo. Vivamus laoreet, lorem id iaculis mattis, neque diam blandit nulla, et rhoncus diam augue placerat elit. Nullam vitae tincidunt libero. Sed id arcu metus.</a:t>
            </a:r>
            <a:endParaRPr/>
          </a:p>
        </p:txBody>
      </p:sp>
      <p:cxnSp>
        <p:nvCxnSpPr>
          <p:cNvPr id="3252" name="Google Shape;3252;p143"/>
          <p:cNvCxnSpPr>
            <a:stCxn id="3243" idx="2"/>
          </p:cNvCxnSpPr>
          <p:nvPr/>
        </p:nvCxnSpPr>
        <p:spPr>
          <a:xfrm flipH="1">
            <a:off x="983867" y="2942751"/>
            <a:ext cx="19200" cy="2728800"/>
          </a:xfrm>
          <a:prstGeom prst="straightConnector1">
            <a:avLst/>
          </a:prstGeom>
          <a:noFill/>
          <a:ln cap="flat" cmpd="sng" w="9525">
            <a:solidFill>
              <a:srgbClr val="929292"/>
            </a:solidFill>
            <a:prstDash val="dot"/>
            <a:miter lim="800000"/>
            <a:headEnd len="sm" w="sm" type="none"/>
            <a:tailEnd len="med" w="med" type="oval"/>
          </a:ln>
        </p:spPr>
      </p:cxnSp>
      <p:cxnSp>
        <p:nvCxnSpPr>
          <p:cNvPr id="3253" name="Google Shape;3253;p143"/>
          <p:cNvCxnSpPr/>
          <p:nvPr/>
        </p:nvCxnSpPr>
        <p:spPr>
          <a:xfrm flipH="1">
            <a:off x="6516273" y="2942751"/>
            <a:ext cx="19033" cy="2728844"/>
          </a:xfrm>
          <a:prstGeom prst="straightConnector1">
            <a:avLst/>
          </a:prstGeom>
          <a:noFill/>
          <a:ln cap="flat" cmpd="sng" w="9525">
            <a:solidFill>
              <a:srgbClr val="929292"/>
            </a:solidFill>
            <a:prstDash val="dot"/>
            <a:miter lim="800000"/>
            <a:headEnd len="sm" w="sm" type="none"/>
            <a:tailEnd len="med" w="med" type="oval"/>
          </a:ln>
        </p:spPr>
      </p:cxnSp>
      <p:sp>
        <p:nvSpPr>
          <p:cNvPr id="3254" name="Google Shape;3254;p143"/>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sld>
</file>

<file path=ppt/slides/slide1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8" name="Shape 3258"/>
        <p:cNvGrpSpPr/>
        <p:nvPr/>
      </p:nvGrpSpPr>
      <p:grpSpPr>
        <a:xfrm>
          <a:off x="0" y="0"/>
          <a:ext cx="0" cy="0"/>
          <a:chOff x="0" y="0"/>
          <a:chExt cx="0" cy="0"/>
        </a:xfrm>
      </p:grpSpPr>
      <p:sp>
        <p:nvSpPr>
          <p:cNvPr id="3259" name="Google Shape;3259;p144"/>
          <p:cNvSpPr/>
          <p:nvPr/>
        </p:nvSpPr>
        <p:spPr>
          <a:xfrm>
            <a:off x="4317580" y="2337289"/>
            <a:ext cx="3556841" cy="502548"/>
          </a:xfrm>
          <a:prstGeom prst="roundRect">
            <a:avLst>
              <a:gd fmla="val 50000" name="adj"/>
            </a:avLst>
          </a:prstGeom>
          <a:solidFill>
            <a:schemeClr val="accent1"/>
          </a:solidFill>
          <a:ln>
            <a:noFill/>
          </a:ln>
        </p:spPr>
        <p:txBody>
          <a:bodyPr anchorCtr="0" anchor="ctr" bIns="45700" lIns="828000" spcFirstLastPara="1" rIns="91425" wrap="square" tIns="45700">
            <a:normAutofit/>
          </a:bodyPr>
          <a:lstStyle/>
          <a:p>
            <a:pPr indent="0" lvl="0" marL="0" marR="0" rtl="0" algn="l">
              <a:lnSpc>
                <a:spcPct val="80000"/>
              </a:lnSpc>
              <a:spcBef>
                <a:spcPts val="0"/>
              </a:spcBef>
              <a:spcAft>
                <a:spcPts val="0"/>
              </a:spcAft>
              <a:buClr>
                <a:schemeClr val="accent1"/>
              </a:buClr>
              <a:buSzPts val="2000"/>
              <a:buFont typeface="Arial"/>
              <a:buNone/>
            </a:pPr>
            <a:r>
              <a:rPr lang="en-PH" sz="2000">
                <a:solidFill>
                  <a:schemeClr val="lt1"/>
                </a:solidFill>
                <a:latin typeface="Montserrat"/>
                <a:ea typeface="Montserrat"/>
                <a:cs typeface="Montserrat"/>
                <a:sym typeface="Montserrat"/>
              </a:rPr>
              <a:t>Header</a:t>
            </a:r>
            <a:endParaRPr sz="2000">
              <a:solidFill>
                <a:schemeClr val="lt1"/>
              </a:solidFill>
              <a:latin typeface="Montserrat"/>
              <a:ea typeface="Montserrat"/>
              <a:cs typeface="Montserrat"/>
              <a:sym typeface="Montserrat"/>
            </a:endParaRPr>
          </a:p>
        </p:txBody>
      </p:sp>
      <p:sp>
        <p:nvSpPr>
          <p:cNvPr id="3260" name="Google Shape;3260;p144"/>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Visual Column Slide (3 Column)</a:t>
            </a:r>
            <a:endParaRPr/>
          </a:p>
        </p:txBody>
      </p:sp>
      <p:sp>
        <p:nvSpPr>
          <p:cNvPr id="3261" name="Google Shape;3261;p144"/>
          <p:cNvSpPr/>
          <p:nvPr/>
        </p:nvSpPr>
        <p:spPr>
          <a:xfrm>
            <a:off x="636608" y="2337289"/>
            <a:ext cx="3556841" cy="502548"/>
          </a:xfrm>
          <a:prstGeom prst="roundRect">
            <a:avLst>
              <a:gd fmla="val 50000" name="adj"/>
            </a:avLst>
          </a:prstGeom>
          <a:solidFill>
            <a:schemeClr val="accent1"/>
          </a:solidFill>
          <a:ln>
            <a:noFill/>
          </a:ln>
        </p:spPr>
        <p:txBody>
          <a:bodyPr anchorCtr="0" anchor="ctr" bIns="45700" lIns="828000" spcFirstLastPara="1" rIns="91425" wrap="square" tIns="45700">
            <a:normAutofit/>
          </a:bodyPr>
          <a:lstStyle/>
          <a:p>
            <a:pPr indent="0" lvl="0" marL="0" marR="0" rtl="0" algn="l">
              <a:lnSpc>
                <a:spcPct val="80000"/>
              </a:lnSpc>
              <a:spcBef>
                <a:spcPts val="0"/>
              </a:spcBef>
              <a:spcAft>
                <a:spcPts val="0"/>
              </a:spcAft>
              <a:buClr>
                <a:schemeClr val="accent1"/>
              </a:buClr>
              <a:buSzPts val="2000"/>
              <a:buFont typeface="Arial"/>
              <a:buNone/>
            </a:pPr>
            <a:r>
              <a:rPr lang="en-PH" sz="2000">
                <a:solidFill>
                  <a:schemeClr val="lt1"/>
                </a:solidFill>
                <a:latin typeface="Montserrat"/>
                <a:ea typeface="Montserrat"/>
                <a:cs typeface="Montserrat"/>
                <a:sym typeface="Montserrat"/>
              </a:rPr>
              <a:t>Header</a:t>
            </a:r>
            <a:endParaRPr sz="2000">
              <a:solidFill>
                <a:schemeClr val="lt1"/>
              </a:solidFill>
              <a:latin typeface="Montserrat"/>
              <a:ea typeface="Montserrat"/>
              <a:cs typeface="Montserrat"/>
              <a:sym typeface="Montserrat"/>
            </a:endParaRPr>
          </a:p>
        </p:txBody>
      </p:sp>
      <p:grpSp>
        <p:nvGrpSpPr>
          <p:cNvPr id="3262" name="Google Shape;3262;p144"/>
          <p:cNvGrpSpPr/>
          <p:nvPr/>
        </p:nvGrpSpPr>
        <p:grpSpPr>
          <a:xfrm>
            <a:off x="636608" y="2209833"/>
            <a:ext cx="732918" cy="732918"/>
            <a:chOff x="763934" y="2209833"/>
            <a:chExt cx="732918" cy="732918"/>
          </a:xfrm>
        </p:grpSpPr>
        <p:sp>
          <p:nvSpPr>
            <p:cNvPr id="3263" name="Google Shape;3263;p144"/>
            <p:cNvSpPr/>
            <p:nvPr/>
          </p:nvSpPr>
          <p:spPr>
            <a:xfrm>
              <a:off x="763934" y="2209833"/>
              <a:ext cx="732918" cy="732918"/>
            </a:xfrm>
            <a:prstGeom prst="teardrop">
              <a:avLst>
                <a:gd fmla="val 100000" name="adj"/>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3264" name="Google Shape;3264;p144"/>
            <p:cNvSpPr/>
            <p:nvPr/>
          </p:nvSpPr>
          <p:spPr>
            <a:xfrm>
              <a:off x="861348" y="2307903"/>
              <a:ext cx="538092" cy="538092"/>
            </a:xfrm>
            <a:prstGeom prst="ellipse">
              <a:avLst/>
            </a:prstGeom>
            <a:solidFill>
              <a:schemeClr val="lt1"/>
            </a:solidFill>
            <a:ln cap="flat" cmpd="sng" w="3175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descr="User with solid fill" id="3265" name="Google Shape;3265;p144"/>
            <p:cNvSpPr/>
            <p:nvPr/>
          </p:nvSpPr>
          <p:spPr>
            <a:xfrm>
              <a:off x="910376" y="2356275"/>
              <a:ext cx="440036" cy="440036"/>
            </a:xfrm>
            <a:prstGeom prst="rect">
              <a:avLst/>
            </a:prstGeom>
            <a:noFill/>
            <a:ln>
              <a:noFill/>
            </a:ln>
          </p:spPr>
        </p:sp>
      </p:grpSp>
      <p:sp>
        <p:nvSpPr>
          <p:cNvPr id="3266" name="Google Shape;3266;p144"/>
          <p:cNvSpPr txBox="1"/>
          <p:nvPr/>
        </p:nvSpPr>
        <p:spPr>
          <a:xfrm>
            <a:off x="1290375" y="3073759"/>
            <a:ext cx="2741542" cy="2408650"/>
          </a:xfrm>
          <a:prstGeom prst="rect">
            <a:avLst/>
          </a:prstGeom>
          <a:noFill/>
          <a:ln>
            <a:noFill/>
          </a:ln>
        </p:spPr>
        <p:txBody>
          <a:bodyPr anchorCtr="0" anchor="t" bIns="45700" lIns="0" spcFirstLastPara="1" rIns="0" wrap="square" tIns="45700">
            <a:normAutofit fontScale="92500"/>
          </a:bodyPr>
          <a:lstStyle/>
          <a:p>
            <a:pPr indent="0" lvl="0" marL="0" marR="0" rtl="0" algn="l">
              <a:spcBef>
                <a:spcPts val="0"/>
              </a:spcBef>
              <a:spcAft>
                <a:spcPts val="0"/>
              </a:spcAft>
              <a:buNone/>
            </a:pPr>
            <a:r>
              <a:rPr lang="en-PH" sz="1600">
                <a:solidFill>
                  <a:schemeClr val="dk1"/>
                </a:solidFill>
                <a:latin typeface="Montserrat"/>
                <a:ea typeface="Montserrat"/>
                <a:cs typeface="Montserrat"/>
                <a:sym typeface="Montserrat"/>
              </a:rPr>
              <a:t>Lorem ipsum dolor sit amet, consectetur adipiscing elit. Curabitur purus dui, euismod quis placerat eget, venenatis nec nibh. Mauris sit amet mollis enim. Donec cursus sagittis bibendum. Aenean a elit justo. Vivamus laoreet, lorem id iaculis mattis, neque diam blandit</a:t>
            </a:r>
            <a:endParaRPr/>
          </a:p>
        </p:txBody>
      </p:sp>
      <p:cxnSp>
        <p:nvCxnSpPr>
          <p:cNvPr id="3267" name="Google Shape;3267;p144"/>
          <p:cNvCxnSpPr>
            <a:stCxn id="3263" idx="2"/>
          </p:cNvCxnSpPr>
          <p:nvPr/>
        </p:nvCxnSpPr>
        <p:spPr>
          <a:xfrm flipH="1">
            <a:off x="983867" y="2942751"/>
            <a:ext cx="19200" cy="2728800"/>
          </a:xfrm>
          <a:prstGeom prst="straightConnector1">
            <a:avLst/>
          </a:prstGeom>
          <a:noFill/>
          <a:ln cap="flat" cmpd="sng" w="9525">
            <a:solidFill>
              <a:srgbClr val="929292"/>
            </a:solidFill>
            <a:prstDash val="dot"/>
            <a:miter lim="800000"/>
            <a:headEnd len="sm" w="sm" type="none"/>
            <a:tailEnd len="med" w="med" type="oval"/>
          </a:ln>
        </p:spPr>
      </p:cxnSp>
      <p:grpSp>
        <p:nvGrpSpPr>
          <p:cNvPr id="3268" name="Google Shape;3268;p144"/>
          <p:cNvGrpSpPr/>
          <p:nvPr/>
        </p:nvGrpSpPr>
        <p:grpSpPr>
          <a:xfrm>
            <a:off x="4317580" y="2217682"/>
            <a:ext cx="732918" cy="3453913"/>
            <a:chOff x="6159330" y="2217682"/>
            <a:chExt cx="732918" cy="3453913"/>
          </a:xfrm>
        </p:grpSpPr>
        <p:grpSp>
          <p:nvGrpSpPr>
            <p:cNvPr id="3269" name="Google Shape;3269;p144"/>
            <p:cNvGrpSpPr/>
            <p:nvPr/>
          </p:nvGrpSpPr>
          <p:grpSpPr>
            <a:xfrm>
              <a:off x="6159330" y="2217682"/>
              <a:ext cx="732918" cy="732918"/>
              <a:chOff x="6286655" y="2217682"/>
              <a:chExt cx="732918" cy="732918"/>
            </a:xfrm>
          </p:grpSpPr>
          <p:sp>
            <p:nvSpPr>
              <p:cNvPr id="3270" name="Google Shape;3270;p144"/>
              <p:cNvSpPr/>
              <p:nvPr/>
            </p:nvSpPr>
            <p:spPr>
              <a:xfrm>
                <a:off x="6286655" y="2217682"/>
                <a:ext cx="732918" cy="732918"/>
              </a:xfrm>
              <a:prstGeom prst="teardrop">
                <a:avLst>
                  <a:gd fmla="val 100000" name="adj"/>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3271" name="Google Shape;3271;p144"/>
              <p:cNvSpPr/>
              <p:nvPr/>
            </p:nvSpPr>
            <p:spPr>
              <a:xfrm>
                <a:off x="6384069" y="2315752"/>
                <a:ext cx="538092" cy="538092"/>
              </a:xfrm>
              <a:prstGeom prst="ellipse">
                <a:avLst/>
              </a:prstGeom>
              <a:solidFill>
                <a:schemeClr val="lt1"/>
              </a:solidFill>
              <a:ln cap="flat" cmpd="sng" w="3175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descr="User with solid fill" id="3272" name="Google Shape;3272;p144"/>
              <p:cNvSpPr/>
              <p:nvPr/>
            </p:nvSpPr>
            <p:spPr>
              <a:xfrm>
                <a:off x="6433097" y="2364124"/>
                <a:ext cx="440036" cy="440036"/>
              </a:xfrm>
              <a:prstGeom prst="rect">
                <a:avLst/>
              </a:prstGeom>
              <a:noFill/>
              <a:ln>
                <a:noFill/>
              </a:ln>
            </p:spPr>
          </p:sp>
        </p:grpSp>
        <p:cxnSp>
          <p:nvCxnSpPr>
            <p:cNvPr id="3273" name="Google Shape;3273;p144"/>
            <p:cNvCxnSpPr/>
            <p:nvPr/>
          </p:nvCxnSpPr>
          <p:spPr>
            <a:xfrm flipH="1">
              <a:off x="6516273" y="2942751"/>
              <a:ext cx="19033" cy="2728844"/>
            </a:xfrm>
            <a:prstGeom prst="straightConnector1">
              <a:avLst/>
            </a:prstGeom>
            <a:noFill/>
            <a:ln cap="flat" cmpd="sng" w="9525">
              <a:solidFill>
                <a:srgbClr val="929292"/>
              </a:solidFill>
              <a:prstDash val="dot"/>
              <a:miter lim="800000"/>
              <a:headEnd len="sm" w="sm" type="none"/>
              <a:tailEnd len="med" w="med" type="oval"/>
            </a:ln>
          </p:spPr>
        </p:cxnSp>
      </p:grpSp>
      <p:sp>
        <p:nvSpPr>
          <p:cNvPr id="3274" name="Google Shape;3274;p144"/>
          <p:cNvSpPr/>
          <p:nvPr/>
        </p:nvSpPr>
        <p:spPr>
          <a:xfrm>
            <a:off x="7998551" y="2337289"/>
            <a:ext cx="3556841" cy="502548"/>
          </a:xfrm>
          <a:prstGeom prst="roundRect">
            <a:avLst>
              <a:gd fmla="val 50000" name="adj"/>
            </a:avLst>
          </a:prstGeom>
          <a:solidFill>
            <a:schemeClr val="accent1"/>
          </a:solidFill>
          <a:ln>
            <a:noFill/>
          </a:ln>
        </p:spPr>
        <p:txBody>
          <a:bodyPr anchorCtr="0" anchor="ctr" bIns="45700" lIns="828000" spcFirstLastPara="1" rIns="91425" wrap="square" tIns="45700">
            <a:normAutofit/>
          </a:bodyPr>
          <a:lstStyle/>
          <a:p>
            <a:pPr indent="0" lvl="0" marL="0" marR="0" rtl="0" algn="l">
              <a:lnSpc>
                <a:spcPct val="80000"/>
              </a:lnSpc>
              <a:spcBef>
                <a:spcPts val="0"/>
              </a:spcBef>
              <a:spcAft>
                <a:spcPts val="0"/>
              </a:spcAft>
              <a:buClr>
                <a:schemeClr val="accent1"/>
              </a:buClr>
              <a:buSzPts val="2000"/>
              <a:buFont typeface="Arial"/>
              <a:buNone/>
            </a:pPr>
            <a:r>
              <a:rPr lang="en-PH" sz="2000">
                <a:solidFill>
                  <a:schemeClr val="lt1"/>
                </a:solidFill>
                <a:latin typeface="Montserrat"/>
                <a:ea typeface="Montserrat"/>
                <a:cs typeface="Montserrat"/>
                <a:sym typeface="Montserrat"/>
              </a:rPr>
              <a:t>Header</a:t>
            </a:r>
            <a:endParaRPr sz="2000">
              <a:solidFill>
                <a:schemeClr val="lt1"/>
              </a:solidFill>
              <a:latin typeface="Montserrat"/>
              <a:ea typeface="Montserrat"/>
              <a:cs typeface="Montserrat"/>
              <a:sym typeface="Montserrat"/>
            </a:endParaRPr>
          </a:p>
        </p:txBody>
      </p:sp>
      <p:grpSp>
        <p:nvGrpSpPr>
          <p:cNvPr id="3275" name="Google Shape;3275;p144"/>
          <p:cNvGrpSpPr/>
          <p:nvPr/>
        </p:nvGrpSpPr>
        <p:grpSpPr>
          <a:xfrm>
            <a:off x="7998551" y="2217682"/>
            <a:ext cx="732918" cy="3453913"/>
            <a:chOff x="6159330" y="2217682"/>
            <a:chExt cx="732918" cy="3453913"/>
          </a:xfrm>
        </p:grpSpPr>
        <p:grpSp>
          <p:nvGrpSpPr>
            <p:cNvPr id="3276" name="Google Shape;3276;p144"/>
            <p:cNvGrpSpPr/>
            <p:nvPr/>
          </p:nvGrpSpPr>
          <p:grpSpPr>
            <a:xfrm>
              <a:off x="6159330" y="2217682"/>
              <a:ext cx="732918" cy="732918"/>
              <a:chOff x="6286655" y="2217682"/>
              <a:chExt cx="732918" cy="732918"/>
            </a:xfrm>
          </p:grpSpPr>
          <p:sp>
            <p:nvSpPr>
              <p:cNvPr id="3277" name="Google Shape;3277;p144"/>
              <p:cNvSpPr/>
              <p:nvPr/>
            </p:nvSpPr>
            <p:spPr>
              <a:xfrm>
                <a:off x="6286655" y="2217682"/>
                <a:ext cx="732918" cy="732918"/>
              </a:xfrm>
              <a:prstGeom prst="teardrop">
                <a:avLst>
                  <a:gd fmla="val 100000" name="adj"/>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3278" name="Google Shape;3278;p144"/>
              <p:cNvSpPr/>
              <p:nvPr/>
            </p:nvSpPr>
            <p:spPr>
              <a:xfrm>
                <a:off x="6384069" y="2315752"/>
                <a:ext cx="538092" cy="538092"/>
              </a:xfrm>
              <a:prstGeom prst="ellipse">
                <a:avLst/>
              </a:prstGeom>
              <a:solidFill>
                <a:schemeClr val="lt1"/>
              </a:solidFill>
              <a:ln cap="flat" cmpd="sng" w="3175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descr="User with solid fill" id="3279" name="Google Shape;3279;p144"/>
              <p:cNvSpPr/>
              <p:nvPr/>
            </p:nvSpPr>
            <p:spPr>
              <a:xfrm>
                <a:off x="6433097" y="2364124"/>
                <a:ext cx="440036" cy="440036"/>
              </a:xfrm>
              <a:prstGeom prst="rect">
                <a:avLst/>
              </a:prstGeom>
              <a:noFill/>
              <a:ln>
                <a:noFill/>
              </a:ln>
            </p:spPr>
          </p:sp>
        </p:grpSp>
        <p:cxnSp>
          <p:nvCxnSpPr>
            <p:cNvPr id="3280" name="Google Shape;3280;p144"/>
            <p:cNvCxnSpPr/>
            <p:nvPr/>
          </p:nvCxnSpPr>
          <p:spPr>
            <a:xfrm flipH="1">
              <a:off x="6516273" y="2942751"/>
              <a:ext cx="19033" cy="2728844"/>
            </a:xfrm>
            <a:prstGeom prst="straightConnector1">
              <a:avLst/>
            </a:prstGeom>
            <a:noFill/>
            <a:ln cap="flat" cmpd="sng" w="9525">
              <a:solidFill>
                <a:srgbClr val="929292"/>
              </a:solidFill>
              <a:prstDash val="dot"/>
              <a:miter lim="800000"/>
              <a:headEnd len="sm" w="sm" type="none"/>
              <a:tailEnd len="med" w="med" type="oval"/>
            </a:ln>
          </p:spPr>
        </p:cxnSp>
      </p:grpSp>
      <p:sp>
        <p:nvSpPr>
          <p:cNvPr id="3281" name="Google Shape;3281;p144"/>
          <p:cNvSpPr txBox="1"/>
          <p:nvPr/>
        </p:nvSpPr>
        <p:spPr>
          <a:xfrm>
            <a:off x="4975282" y="3073759"/>
            <a:ext cx="2741542" cy="2408650"/>
          </a:xfrm>
          <a:prstGeom prst="rect">
            <a:avLst/>
          </a:prstGeom>
          <a:noFill/>
          <a:ln>
            <a:noFill/>
          </a:ln>
        </p:spPr>
        <p:txBody>
          <a:bodyPr anchorCtr="0" anchor="t" bIns="45700" lIns="0" spcFirstLastPara="1" rIns="0" wrap="square" tIns="45700">
            <a:normAutofit fontScale="92500"/>
          </a:bodyPr>
          <a:lstStyle/>
          <a:p>
            <a:pPr indent="0" lvl="0" marL="0" marR="0" rtl="0" algn="l">
              <a:spcBef>
                <a:spcPts val="0"/>
              </a:spcBef>
              <a:spcAft>
                <a:spcPts val="0"/>
              </a:spcAft>
              <a:buNone/>
            </a:pPr>
            <a:r>
              <a:rPr lang="en-PH" sz="1600">
                <a:solidFill>
                  <a:schemeClr val="dk1"/>
                </a:solidFill>
                <a:latin typeface="Montserrat"/>
                <a:ea typeface="Montserrat"/>
                <a:cs typeface="Montserrat"/>
                <a:sym typeface="Montserrat"/>
              </a:rPr>
              <a:t>Lorem ipsum dolor sit amet, consectetur adipiscing elit. Curabitur purus dui, euismod quis placerat eget, venenatis nec nibh. Mauris sit amet mollis enim. Donec cursus sagittis bibendum. Aenean a elit justo. Vivamus laoreet, lorem id iaculis mattis, neque diam blandit</a:t>
            </a:r>
            <a:endParaRPr/>
          </a:p>
        </p:txBody>
      </p:sp>
      <p:sp>
        <p:nvSpPr>
          <p:cNvPr id="3282" name="Google Shape;3282;p144"/>
          <p:cNvSpPr txBox="1"/>
          <p:nvPr/>
        </p:nvSpPr>
        <p:spPr>
          <a:xfrm>
            <a:off x="8731469" y="3073759"/>
            <a:ext cx="2741542" cy="2408650"/>
          </a:xfrm>
          <a:prstGeom prst="rect">
            <a:avLst/>
          </a:prstGeom>
          <a:noFill/>
          <a:ln>
            <a:noFill/>
          </a:ln>
        </p:spPr>
        <p:txBody>
          <a:bodyPr anchorCtr="0" anchor="t" bIns="45700" lIns="0" spcFirstLastPara="1" rIns="0" wrap="square" tIns="45700">
            <a:normAutofit fontScale="92500"/>
          </a:bodyPr>
          <a:lstStyle/>
          <a:p>
            <a:pPr indent="0" lvl="0" marL="0" marR="0" rtl="0" algn="l">
              <a:spcBef>
                <a:spcPts val="0"/>
              </a:spcBef>
              <a:spcAft>
                <a:spcPts val="0"/>
              </a:spcAft>
              <a:buNone/>
            </a:pPr>
            <a:r>
              <a:rPr lang="en-PH" sz="1600">
                <a:solidFill>
                  <a:schemeClr val="dk1"/>
                </a:solidFill>
                <a:latin typeface="Montserrat"/>
                <a:ea typeface="Montserrat"/>
                <a:cs typeface="Montserrat"/>
                <a:sym typeface="Montserrat"/>
              </a:rPr>
              <a:t>Lorem ipsum dolor sit amet, consectetur adipiscing elit. Curabitur purus dui, euismod quis placerat eget, venenatis nec nibh. Mauris sit amet mollis enim. Donec cursus sagittis bibendum. Aenean a elit justo. Vivamus laoreet, lorem id iaculis mattis, neque diam blandit</a:t>
            </a:r>
            <a:endParaRPr/>
          </a:p>
        </p:txBody>
      </p:sp>
      <p:sp>
        <p:nvSpPr>
          <p:cNvPr id="3283" name="Google Shape;3283;p144"/>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sld>
</file>

<file path=ppt/slides/slide1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7" name="Shape 3287"/>
        <p:cNvGrpSpPr/>
        <p:nvPr/>
      </p:nvGrpSpPr>
      <p:grpSpPr>
        <a:xfrm>
          <a:off x="0" y="0"/>
          <a:ext cx="0" cy="0"/>
          <a:chOff x="0" y="0"/>
          <a:chExt cx="0" cy="0"/>
        </a:xfrm>
      </p:grpSpPr>
      <p:sp>
        <p:nvSpPr>
          <p:cNvPr id="3288" name="Google Shape;3288;p145"/>
          <p:cNvSpPr/>
          <p:nvPr/>
        </p:nvSpPr>
        <p:spPr>
          <a:xfrm>
            <a:off x="3422287" y="2337289"/>
            <a:ext cx="2561748" cy="502548"/>
          </a:xfrm>
          <a:prstGeom prst="roundRect">
            <a:avLst>
              <a:gd fmla="val 50000" name="adj"/>
            </a:avLst>
          </a:prstGeom>
          <a:solidFill>
            <a:schemeClr val="accent1"/>
          </a:solidFill>
          <a:ln>
            <a:noFill/>
          </a:ln>
        </p:spPr>
        <p:txBody>
          <a:bodyPr anchorCtr="0" anchor="ctr" bIns="45700" lIns="828000" spcFirstLastPara="1" rIns="91425" wrap="square" tIns="45700">
            <a:normAutofit/>
          </a:bodyPr>
          <a:lstStyle/>
          <a:p>
            <a:pPr indent="0" lvl="0" marL="0" marR="0" rtl="0" algn="l">
              <a:lnSpc>
                <a:spcPct val="90000"/>
              </a:lnSpc>
              <a:spcBef>
                <a:spcPts val="0"/>
              </a:spcBef>
              <a:spcAft>
                <a:spcPts val="0"/>
              </a:spcAft>
              <a:buClr>
                <a:schemeClr val="accent1"/>
              </a:buClr>
              <a:buSzPts val="1600"/>
              <a:buFont typeface="Arial"/>
              <a:buNone/>
            </a:pPr>
            <a:r>
              <a:rPr lang="en-PH" sz="1600">
                <a:solidFill>
                  <a:schemeClr val="lt1"/>
                </a:solidFill>
                <a:latin typeface="Montserrat"/>
                <a:ea typeface="Montserrat"/>
                <a:cs typeface="Montserrat"/>
                <a:sym typeface="Montserrat"/>
              </a:rPr>
              <a:t>Header</a:t>
            </a:r>
            <a:endParaRPr sz="1600">
              <a:solidFill>
                <a:schemeClr val="lt1"/>
              </a:solidFill>
              <a:latin typeface="Montserrat"/>
              <a:ea typeface="Montserrat"/>
              <a:cs typeface="Montserrat"/>
              <a:sym typeface="Montserrat"/>
            </a:endParaRPr>
          </a:p>
        </p:txBody>
      </p:sp>
      <p:sp>
        <p:nvSpPr>
          <p:cNvPr id="3289" name="Google Shape;3289;p145"/>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Visual Column Slide (4 Column)</a:t>
            </a:r>
            <a:endParaRPr/>
          </a:p>
        </p:txBody>
      </p:sp>
      <p:sp>
        <p:nvSpPr>
          <p:cNvPr id="3290" name="Google Shape;3290;p145"/>
          <p:cNvSpPr/>
          <p:nvPr/>
        </p:nvSpPr>
        <p:spPr>
          <a:xfrm>
            <a:off x="636609" y="2337289"/>
            <a:ext cx="2561748" cy="502548"/>
          </a:xfrm>
          <a:prstGeom prst="roundRect">
            <a:avLst>
              <a:gd fmla="val 50000" name="adj"/>
            </a:avLst>
          </a:prstGeom>
          <a:solidFill>
            <a:schemeClr val="accent1"/>
          </a:solidFill>
          <a:ln>
            <a:noFill/>
          </a:ln>
        </p:spPr>
        <p:txBody>
          <a:bodyPr anchorCtr="0" anchor="ctr" bIns="45700" lIns="828000" spcFirstLastPara="1" rIns="91425" wrap="square" tIns="45700">
            <a:normAutofit/>
          </a:bodyPr>
          <a:lstStyle/>
          <a:p>
            <a:pPr indent="0" lvl="0" marL="0" marR="0" rtl="0" algn="l">
              <a:lnSpc>
                <a:spcPct val="90000"/>
              </a:lnSpc>
              <a:spcBef>
                <a:spcPts val="0"/>
              </a:spcBef>
              <a:spcAft>
                <a:spcPts val="0"/>
              </a:spcAft>
              <a:buClr>
                <a:schemeClr val="accent1"/>
              </a:buClr>
              <a:buSzPts val="1600"/>
              <a:buFont typeface="Arial"/>
              <a:buNone/>
            </a:pPr>
            <a:r>
              <a:rPr lang="en-PH" sz="1600">
                <a:solidFill>
                  <a:schemeClr val="lt1"/>
                </a:solidFill>
                <a:latin typeface="Montserrat"/>
                <a:ea typeface="Montserrat"/>
                <a:cs typeface="Montserrat"/>
                <a:sym typeface="Montserrat"/>
              </a:rPr>
              <a:t>Header</a:t>
            </a:r>
            <a:endParaRPr sz="1600">
              <a:solidFill>
                <a:schemeClr val="lt1"/>
              </a:solidFill>
              <a:latin typeface="Montserrat"/>
              <a:ea typeface="Montserrat"/>
              <a:cs typeface="Montserrat"/>
              <a:sym typeface="Montserrat"/>
            </a:endParaRPr>
          </a:p>
        </p:txBody>
      </p:sp>
      <p:grpSp>
        <p:nvGrpSpPr>
          <p:cNvPr id="3291" name="Google Shape;3291;p145"/>
          <p:cNvGrpSpPr/>
          <p:nvPr/>
        </p:nvGrpSpPr>
        <p:grpSpPr>
          <a:xfrm>
            <a:off x="636608" y="2209833"/>
            <a:ext cx="732918" cy="732918"/>
            <a:chOff x="763934" y="2209833"/>
            <a:chExt cx="732918" cy="732918"/>
          </a:xfrm>
        </p:grpSpPr>
        <p:sp>
          <p:nvSpPr>
            <p:cNvPr id="3292" name="Google Shape;3292;p145"/>
            <p:cNvSpPr/>
            <p:nvPr/>
          </p:nvSpPr>
          <p:spPr>
            <a:xfrm>
              <a:off x="763934" y="2209833"/>
              <a:ext cx="732918" cy="732918"/>
            </a:xfrm>
            <a:prstGeom prst="teardrop">
              <a:avLst>
                <a:gd fmla="val 100000" name="adj"/>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3293" name="Google Shape;3293;p145"/>
            <p:cNvSpPr/>
            <p:nvPr/>
          </p:nvSpPr>
          <p:spPr>
            <a:xfrm>
              <a:off x="861348" y="2307903"/>
              <a:ext cx="538092" cy="538092"/>
            </a:xfrm>
            <a:prstGeom prst="ellipse">
              <a:avLst/>
            </a:prstGeom>
            <a:solidFill>
              <a:schemeClr val="lt1"/>
            </a:solidFill>
            <a:ln cap="flat" cmpd="sng" w="3175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descr="User with solid fill" id="3294" name="Google Shape;3294;p145"/>
            <p:cNvSpPr/>
            <p:nvPr/>
          </p:nvSpPr>
          <p:spPr>
            <a:xfrm>
              <a:off x="910376" y="2356275"/>
              <a:ext cx="440036" cy="440036"/>
            </a:xfrm>
            <a:prstGeom prst="rect">
              <a:avLst/>
            </a:prstGeom>
            <a:noFill/>
            <a:ln>
              <a:noFill/>
            </a:ln>
          </p:spPr>
        </p:sp>
      </p:grpSp>
      <p:sp>
        <p:nvSpPr>
          <p:cNvPr id="3295" name="Google Shape;3295;p145"/>
          <p:cNvSpPr txBox="1"/>
          <p:nvPr/>
        </p:nvSpPr>
        <p:spPr>
          <a:xfrm>
            <a:off x="1290375" y="3073759"/>
            <a:ext cx="1869538" cy="2408650"/>
          </a:xfrm>
          <a:prstGeom prst="rect">
            <a:avLst/>
          </a:prstGeom>
          <a:noFill/>
          <a:ln>
            <a:noFill/>
          </a:ln>
        </p:spPr>
        <p:txBody>
          <a:bodyPr anchorCtr="0" anchor="t" bIns="45700" lIns="0" spcFirstLastPara="1" rIns="0" wrap="square" tIns="45700">
            <a:normAutofit fontScale="92500" lnSpcReduction="10000"/>
          </a:bodyPr>
          <a:lstStyle/>
          <a:p>
            <a:pPr indent="0" lvl="0" marL="0" marR="0" rtl="0" algn="l">
              <a:spcBef>
                <a:spcPts val="0"/>
              </a:spcBef>
              <a:spcAft>
                <a:spcPts val="0"/>
              </a:spcAft>
              <a:buNone/>
            </a:pPr>
            <a:r>
              <a:rPr lang="en-PH" sz="1400">
                <a:solidFill>
                  <a:schemeClr val="dk1"/>
                </a:solidFill>
                <a:latin typeface="Montserrat"/>
                <a:ea typeface="Montserrat"/>
                <a:cs typeface="Montserrat"/>
                <a:sym typeface="Montserrat"/>
              </a:rPr>
              <a:t>Lorem ipsum dolor sit amet, consectetur adipiscing elit. Curabitur purus dui, euismod quis placerat eget, venenatis nec nibh. Mauris sit amet mollis enim. Donec cursus sagittis bibendum. Aenean a elit justo. Vivamus laoreet, </a:t>
            </a:r>
            <a:endParaRPr/>
          </a:p>
        </p:txBody>
      </p:sp>
      <p:cxnSp>
        <p:nvCxnSpPr>
          <p:cNvPr id="3296" name="Google Shape;3296;p145"/>
          <p:cNvCxnSpPr>
            <a:stCxn id="3292" idx="2"/>
          </p:cNvCxnSpPr>
          <p:nvPr/>
        </p:nvCxnSpPr>
        <p:spPr>
          <a:xfrm flipH="1">
            <a:off x="983867" y="2942751"/>
            <a:ext cx="19200" cy="2728800"/>
          </a:xfrm>
          <a:prstGeom prst="straightConnector1">
            <a:avLst/>
          </a:prstGeom>
          <a:noFill/>
          <a:ln cap="flat" cmpd="sng" w="9525">
            <a:solidFill>
              <a:srgbClr val="929292"/>
            </a:solidFill>
            <a:prstDash val="dot"/>
            <a:miter lim="800000"/>
            <a:headEnd len="sm" w="sm" type="none"/>
            <a:tailEnd len="med" w="med" type="oval"/>
          </a:ln>
        </p:spPr>
      </p:cxnSp>
      <p:grpSp>
        <p:nvGrpSpPr>
          <p:cNvPr id="3297" name="Google Shape;3297;p145"/>
          <p:cNvGrpSpPr/>
          <p:nvPr/>
        </p:nvGrpSpPr>
        <p:grpSpPr>
          <a:xfrm>
            <a:off x="3422287" y="2209833"/>
            <a:ext cx="732918" cy="3453913"/>
            <a:chOff x="6159330" y="2217682"/>
            <a:chExt cx="732918" cy="3453913"/>
          </a:xfrm>
        </p:grpSpPr>
        <p:grpSp>
          <p:nvGrpSpPr>
            <p:cNvPr id="3298" name="Google Shape;3298;p145"/>
            <p:cNvGrpSpPr/>
            <p:nvPr/>
          </p:nvGrpSpPr>
          <p:grpSpPr>
            <a:xfrm>
              <a:off x="6159330" y="2217682"/>
              <a:ext cx="732918" cy="732918"/>
              <a:chOff x="6286655" y="2217682"/>
              <a:chExt cx="732918" cy="732918"/>
            </a:xfrm>
          </p:grpSpPr>
          <p:sp>
            <p:nvSpPr>
              <p:cNvPr id="3299" name="Google Shape;3299;p145"/>
              <p:cNvSpPr/>
              <p:nvPr/>
            </p:nvSpPr>
            <p:spPr>
              <a:xfrm>
                <a:off x="6286655" y="2217682"/>
                <a:ext cx="732918" cy="732918"/>
              </a:xfrm>
              <a:prstGeom prst="teardrop">
                <a:avLst>
                  <a:gd fmla="val 100000" name="adj"/>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3300" name="Google Shape;3300;p145"/>
              <p:cNvSpPr/>
              <p:nvPr/>
            </p:nvSpPr>
            <p:spPr>
              <a:xfrm>
                <a:off x="6384069" y="2315752"/>
                <a:ext cx="538092" cy="538092"/>
              </a:xfrm>
              <a:prstGeom prst="ellipse">
                <a:avLst/>
              </a:prstGeom>
              <a:solidFill>
                <a:schemeClr val="lt1"/>
              </a:solidFill>
              <a:ln cap="flat" cmpd="sng" w="3175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descr="User with solid fill" id="3301" name="Google Shape;3301;p145"/>
              <p:cNvSpPr/>
              <p:nvPr/>
            </p:nvSpPr>
            <p:spPr>
              <a:xfrm>
                <a:off x="6433097" y="2364124"/>
                <a:ext cx="440036" cy="440036"/>
              </a:xfrm>
              <a:prstGeom prst="rect">
                <a:avLst/>
              </a:prstGeom>
              <a:noFill/>
              <a:ln>
                <a:noFill/>
              </a:ln>
            </p:spPr>
          </p:sp>
        </p:grpSp>
        <p:cxnSp>
          <p:nvCxnSpPr>
            <p:cNvPr id="3302" name="Google Shape;3302;p145"/>
            <p:cNvCxnSpPr/>
            <p:nvPr/>
          </p:nvCxnSpPr>
          <p:spPr>
            <a:xfrm flipH="1">
              <a:off x="6516273" y="2942751"/>
              <a:ext cx="19033" cy="2728844"/>
            </a:xfrm>
            <a:prstGeom prst="straightConnector1">
              <a:avLst/>
            </a:prstGeom>
            <a:noFill/>
            <a:ln cap="flat" cmpd="sng" w="9525">
              <a:solidFill>
                <a:srgbClr val="929292"/>
              </a:solidFill>
              <a:prstDash val="dot"/>
              <a:miter lim="800000"/>
              <a:headEnd len="sm" w="sm" type="none"/>
              <a:tailEnd len="med" w="med" type="oval"/>
            </a:ln>
          </p:spPr>
        </p:cxnSp>
      </p:grpSp>
      <p:sp>
        <p:nvSpPr>
          <p:cNvPr id="3303" name="Google Shape;3303;p145"/>
          <p:cNvSpPr/>
          <p:nvPr/>
        </p:nvSpPr>
        <p:spPr>
          <a:xfrm>
            <a:off x="6207965" y="2337289"/>
            <a:ext cx="2561748" cy="502548"/>
          </a:xfrm>
          <a:prstGeom prst="roundRect">
            <a:avLst>
              <a:gd fmla="val 50000" name="adj"/>
            </a:avLst>
          </a:prstGeom>
          <a:solidFill>
            <a:schemeClr val="accent1"/>
          </a:solidFill>
          <a:ln>
            <a:noFill/>
          </a:ln>
        </p:spPr>
        <p:txBody>
          <a:bodyPr anchorCtr="0" anchor="ctr" bIns="45700" lIns="828000" spcFirstLastPara="1" rIns="91425" wrap="square" tIns="45700">
            <a:normAutofit/>
          </a:bodyPr>
          <a:lstStyle/>
          <a:p>
            <a:pPr indent="0" lvl="0" marL="0" marR="0" rtl="0" algn="l">
              <a:lnSpc>
                <a:spcPct val="90000"/>
              </a:lnSpc>
              <a:spcBef>
                <a:spcPts val="0"/>
              </a:spcBef>
              <a:spcAft>
                <a:spcPts val="0"/>
              </a:spcAft>
              <a:buClr>
                <a:schemeClr val="accent1"/>
              </a:buClr>
              <a:buSzPts val="1600"/>
              <a:buFont typeface="Arial"/>
              <a:buNone/>
            </a:pPr>
            <a:r>
              <a:rPr lang="en-PH" sz="1600">
                <a:solidFill>
                  <a:schemeClr val="lt1"/>
                </a:solidFill>
                <a:latin typeface="Montserrat"/>
                <a:ea typeface="Montserrat"/>
                <a:cs typeface="Montserrat"/>
                <a:sym typeface="Montserrat"/>
              </a:rPr>
              <a:t>Header</a:t>
            </a:r>
            <a:endParaRPr sz="1600">
              <a:solidFill>
                <a:schemeClr val="lt1"/>
              </a:solidFill>
              <a:latin typeface="Montserrat"/>
              <a:ea typeface="Montserrat"/>
              <a:cs typeface="Montserrat"/>
              <a:sym typeface="Montserrat"/>
            </a:endParaRPr>
          </a:p>
        </p:txBody>
      </p:sp>
      <p:grpSp>
        <p:nvGrpSpPr>
          <p:cNvPr id="3304" name="Google Shape;3304;p145"/>
          <p:cNvGrpSpPr/>
          <p:nvPr/>
        </p:nvGrpSpPr>
        <p:grpSpPr>
          <a:xfrm>
            <a:off x="6207965" y="2209833"/>
            <a:ext cx="732918" cy="3453913"/>
            <a:chOff x="6159330" y="2217682"/>
            <a:chExt cx="732918" cy="3453913"/>
          </a:xfrm>
        </p:grpSpPr>
        <p:grpSp>
          <p:nvGrpSpPr>
            <p:cNvPr id="3305" name="Google Shape;3305;p145"/>
            <p:cNvGrpSpPr/>
            <p:nvPr/>
          </p:nvGrpSpPr>
          <p:grpSpPr>
            <a:xfrm>
              <a:off x="6159330" y="2217682"/>
              <a:ext cx="732918" cy="732918"/>
              <a:chOff x="6286655" y="2217682"/>
              <a:chExt cx="732918" cy="732918"/>
            </a:xfrm>
          </p:grpSpPr>
          <p:sp>
            <p:nvSpPr>
              <p:cNvPr id="3306" name="Google Shape;3306;p145"/>
              <p:cNvSpPr/>
              <p:nvPr/>
            </p:nvSpPr>
            <p:spPr>
              <a:xfrm>
                <a:off x="6286655" y="2217682"/>
                <a:ext cx="732918" cy="732918"/>
              </a:xfrm>
              <a:prstGeom prst="teardrop">
                <a:avLst>
                  <a:gd fmla="val 100000" name="adj"/>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3307" name="Google Shape;3307;p145"/>
              <p:cNvSpPr/>
              <p:nvPr/>
            </p:nvSpPr>
            <p:spPr>
              <a:xfrm>
                <a:off x="6384069" y="2315752"/>
                <a:ext cx="538092" cy="538092"/>
              </a:xfrm>
              <a:prstGeom prst="ellipse">
                <a:avLst/>
              </a:prstGeom>
              <a:solidFill>
                <a:schemeClr val="lt1"/>
              </a:solidFill>
              <a:ln cap="flat" cmpd="sng" w="3175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descr="User with solid fill" id="3308" name="Google Shape;3308;p145"/>
              <p:cNvSpPr/>
              <p:nvPr/>
            </p:nvSpPr>
            <p:spPr>
              <a:xfrm>
                <a:off x="6433097" y="2364124"/>
                <a:ext cx="440036" cy="440036"/>
              </a:xfrm>
              <a:prstGeom prst="rect">
                <a:avLst/>
              </a:prstGeom>
              <a:noFill/>
              <a:ln>
                <a:noFill/>
              </a:ln>
            </p:spPr>
          </p:sp>
        </p:grpSp>
        <p:cxnSp>
          <p:nvCxnSpPr>
            <p:cNvPr id="3309" name="Google Shape;3309;p145"/>
            <p:cNvCxnSpPr/>
            <p:nvPr/>
          </p:nvCxnSpPr>
          <p:spPr>
            <a:xfrm flipH="1">
              <a:off x="6516273" y="2942751"/>
              <a:ext cx="19033" cy="2728844"/>
            </a:xfrm>
            <a:prstGeom prst="straightConnector1">
              <a:avLst/>
            </a:prstGeom>
            <a:noFill/>
            <a:ln cap="flat" cmpd="sng" w="9525">
              <a:solidFill>
                <a:srgbClr val="929292"/>
              </a:solidFill>
              <a:prstDash val="dot"/>
              <a:miter lim="800000"/>
              <a:headEnd len="sm" w="sm" type="none"/>
              <a:tailEnd len="med" w="med" type="oval"/>
            </a:ln>
          </p:spPr>
        </p:cxnSp>
      </p:grpSp>
      <p:sp>
        <p:nvSpPr>
          <p:cNvPr id="3310" name="Google Shape;3310;p145"/>
          <p:cNvSpPr/>
          <p:nvPr/>
        </p:nvSpPr>
        <p:spPr>
          <a:xfrm>
            <a:off x="8993643" y="2337289"/>
            <a:ext cx="2561748" cy="502548"/>
          </a:xfrm>
          <a:prstGeom prst="roundRect">
            <a:avLst>
              <a:gd fmla="val 50000" name="adj"/>
            </a:avLst>
          </a:prstGeom>
          <a:solidFill>
            <a:schemeClr val="accent1"/>
          </a:solidFill>
          <a:ln>
            <a:noFill/>
          </a:ln>
        </p:spPr>
        <p:txBody>
          <a:bodyPr anchorCtr="0" anchor="ctr" bIns="45700" lIns="828000" spcFirstLastPara="1" rIns="91425" wrap="square" tIns="45700">
            <a:normAutofit/>
          </a:bodyPr>
          <a:lstStyle/>
          <a:p>
            <a:pPr indent="0" lvl="0" marL="0" marR="0" rtl="0" algn="l">
              <a:lnSpc>
                <a:spcPct val="90000"/>
              </a:lnSpc>
              <a:spcBef>
                <a:spcPts val="0"/>
              </a:spcBef>
              <a:spcAft>
                <a:spcPts val="0"/>
              </a:spcAft>
              <a:buClr>
                <a:schemeClr val="accent1"/>
              </a:buClr>
              <a:buSzPts val="1600"/>
              <a:buFont typeface="Arial"/>
              <a:buNone/>
            </a:pPr>
            <a:r>
              <a:rPr lang="en-PH" sz="1600">
                <a:solidFill>
                  <a:schemeClr val="lt1"/>
                </a:solidFill>
                <a:latin typeface="Montserrat"/>
                <a:ea typeface="Montserrat"/>
                <a:cs typeface="Montserrat"/>
                <a:sym typeface="Montserrat"/>
              </a:rPr>
              <a:t>Header</a:t>
            </a:r>
            <a:endParaRPr sz="1600">
              <a:solidFill>
                <a:schemeClr val="lt1"/>
              </a:solidFill>
              <a:latin typeface="Montserrat"/>
              <a:ea typeface="Montserrat"/>
              <a:cs typeface="Montserrat"/>
              <a:sym typeface="Montserrat"/>
            </a:endParaRPr>
          </a:p>
        </p:txBody>
      </p:sp>
      <p:grpSp>
        <p:nvGrpSpPr>
          <p:cNvPr id="3311" name="Google Shape;3311;p145"/>
          <p:cNvGrpSpPr/>
          <p:nvPr/>
        </p:nvGrpSpPr>
        <p:grpSpPr>
          <a:xfrm>
            <a:off x="8993643" y="2209833"/>
            <a:ext cx="732918" cy="3453913"/>
            <a:chOff x="6159330" y="2217682"/>
            <a:chExt cx="732918" cy="3453913"/>
          </a:xfrm>
        </p:grpSpPr>
        <p:grpSp>
          <p:nvGrpSpPr>
            <p:cNvPr id="3312" name="Google Shape;3312;p145"/>
            <p:cNvGrpSpPr/>
            <p:nvPr/>
          </p:nvGrpSpPr>
          <p:grpSpPr>
            <a:xfrm>
              <a:off x="6159330" y="2217682"/>
              <a:ext cx="732918" cy="732918"/>
              <a:chOff x="6286655" y="2217682"/>
              <a:chExt cx="732918" cy="732918"/>
            </a:xfrm>
          </p:grpSpPr>
          <p:sp>
            <p:nvSpPr>
              <p:cNvPr id="3313" name="Google Shape;3313;p145"/>
              <p:cNvSpPr/>
              <p:nvPr/>
            </p:nvSpPr>
            <p:spPr>
              <a:xfrm>
                <a:off x="6286655" y="2217682"/>
                <a:ext cx="732918" cy="732918"/>
              </a:xfrm>
              <a:prstGeom prst="teardrop">
                <a:avLst>
                  <a:gd fmla="val 100000" name="adj"/>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3314" name="Google Shape;3314;p145"/>
              <p:cNvSpPr/>
              <p:nvPr/>
            </p:nvSpPr>
            <p:spPr>
              <a:xfrm>
                <a:off x="6384069" y="2315752"/>
                <a:ext cx="538092" cy="538092"/>
              </a:xfrm>
              <a:prstGeom prst="ellipse">
                <a:avLst/>
              </a:prstGeom>
              <a:solidFill>
                <a:schemeClr val="lt1"/>
              </a:solidFill>
              <a:ln cap="flat" cmpd="sng" w="3175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descr="User with solid fill" id="3315" name="Google Shape;3315;p145"/>
              <p:cNvSpPr/>
              <p:nvPr/>
            </p:nvSpPr>
            <p:spPr>
              <a:xfrm>
                <a:off x="6433097" y="2364124"/>
                <a:ext cx="440036" cy="440036"/>
              </a:xfrm>
              <a:prstGeom prst="rect">
                <a:avLst/>
              </a:prstGeom>
              <a:noFill/>
              <a:ln>
                <a:noFill/>
              </a:ln>
            </p:spPr>
          </p:sp>
        </p:grpSp>
        <p:cxnSp>
          <p:nvCxnSpPr>
            <p:cNvPr id="3316" name="Google Shape;3316;p145"/>
            <p:cNvCxnSpPr/>
            <p:nvPr/>
          </p:nvCxnSpPr>
          <p:spPr>
            <a:xfrm flipH="1">
              <a:off x="6516273" y="2942751"/>
              <a:ext cx="19033" cy="2728844"/>
            </a:xfrm>
            <a:prstGeom prst="straightConnector1">
              <a:avLst/>
            </a:prstGeom>
            <a:noFill/>
            <a:ln cap="flat" cmpd="sng" w="9525">
              <a:solidFill>
                <a:srgbClr val="929292"/>
              </a:solidFill>
              <a:prstDash val="dot"/>
              <a:miter lim="800000"/>
              <a:headEnd len="sm" w="sm" type="none"/>
              <a:tailEnd len="med" w="med" type="oval"/>
            </a:ln>
          </p:spPr>
        </p:cxnSp>
      </p:grpSp>
      <p:sp>
        <p:nvSpPr>
          <p:cNvPr id="3317" name="Google Shape;3317;p145"/>
          <p:cNvSpPr txBox="1"/>
          <p:nvPr/>
        </p:nvSpPr>
        <p:spPr>
          <a:xfrm>
            <a:off x="4087410" y="3073759"/>
            <a:ext cx="1869538" cy="2408650"/>
          </a:xfrm>
          <a:prstGeom prst="rect">
            <a:avLst/>
          </a:prstGeom>
          <a:noFill/>
          <a:ln>
            <a:noFill/>
          </a:ln>
        </p:spPr>
        <p:txBody>
          <a:bodyPr anchorCtr="0" anchor="t" bIns="45700" lIns="0" spcFirstLastPara="1" rIns="0" wrap="square" tIns="45700">
            <a:normAutofit fontScale="92500" lnSpcReduction="10000"/>
          </a:bodyPr>
          <a:lstStyle/>
          <a:p>
            <a:pPr indent="0" lvl="0" marL="0" marR="0" rtl="0" algn="l">
              <a:spcBef>
                <a:spcPts val="0"/>
              </a:spcBef>
              <a:spcAft>
                <a:spcPts val="0"/>
              </a:spcAft>
              <a:buNone/>
            </a:pPr>
            <a:r>
              <a:rPr lang="en-PH" sz="1400">
                <a:solidFill>
                  <a:schemeClr val="dk1"/>
                </a:solidFill>
                <a:latin typeface="Montserrat"/>
                <a:ea typeface="Montserrat"/>
                <a:cs typeface="Montserrat"/>
                <a:sym typeface="Montserrat"/>
              </a:rPr>
              <a:t>Lorem ipsum dolor sit amet, consectetur adipiscing elit. Curabitur purus dui, euismod quis placerat eget, venenatis nec nibh. Mauris sit amet mollis enim. Donec cursus sagittis bibendum. Aenean a elit justo. Vivamus laoreet, </a:t>
            </a:r>
            <a:endParaRPr/>
          </a:p>
        </p:txBody>
      </p:sp>
      <p:sp>
        <p:nvSpPr>
          <p:cNvPr id="3318" name="Google Shape;3318;p145"/>
          <p:cNvSpPr txBox="1"/>
          <p:nvPr/>
        </p:nvSpPr>
        <p:spPr>
          <a:xfrm>
            <a:off x="6884445" y="3073759"/>
            <a:ext cx="1869538" cy="2408650"/>
          </a:xfrm>
          <a:prstGeom prst="rect">
            <a:avLst/>
          </a:prstGeom>
          <a:noFill/>
          <a:ln>
            <a:noFill/>
          </a:ln>
        </p:spPr>
        <p:txBody>
          <a:bodyPr anchorCtr="0" anchor="t" bIns="45700" lIns="0" spcFirstLastPara="1" rIns="0" wrap="square" tIns="45700">
            <a:normAutofit fontScale="92500" lnSpcReduction="10000"/>
          </a:bodyPr>
          <a:lstStyle/>
          <a:p>
            <a:pPr indent="0" lvl="0" marL="0" marR="0" rtl="0" algn="l">
              <a:spcBef>
                <a:spcPts val="0"/>
              </a:spcBef>
              <a:spcAft>
                <a:spcPts val="0"/>
              </a:spcAft>
              <a:buNone/>
            </a:pPr>
            <a:r>
              <a:rPr lang="en-PH" sz="1400">
                <a:solidFill>
                  <a:schemeClr val="dk1"/>
                </a:solidFill>
                <a:latin typeface="Montserrat"/>
                <a:ea typeface="Montserrat"/>
                <a:cs typeface="Montserrat"/>
                <a:sym typeface="Montserrat"/>
              </a:rPr>
              <a:t>Lorem ipsum dolor sit amet, consectetur adipiscing elit. Curabitur purus dui, euismod quis placerat eget, venenatis nec nibh. Mauris sit amet mollis enim. Donec cursus sagittis bibendum. Aenean a elit justo. Vivamus laoreet, </a:t>
            </a:r>
            <a:endParaRPr/>
          </a:p>
        </p:txBody>
      </p:sp>
      <p:sp>
        <p:nvSpPr>
          <p:cNvPr id="3319" name="Google Shape;3319;p145"/>
          <p:cNvSpPr txBox="1"/>
          <p:nvPr/>
        </p:nvSpPr>
        <p:spPr>
          <a:xfrm>
            <a:off x="9681481" y="3073759"/>
            <a:ext cx="1869538" cy="2408650"/>
          </a:xfrm>
          <a:prstGeom prst="rect">
            <a:avLst/>
          </a:prstGeom>
          <a:noFill/>
          <a:ln>
            <a:noFill/>
          </a:ln>
        </p:spPr>
        <p:txBody>
          <a:bodyPr anchorCtr="0" anchor="t" bIns="45700" lIns="0" spcFirstLastPara="1" rIns="0" wrap="square" tIns="45700">
            <a:normAutofit fontScale="92500" lnSpcReduction="10000"/>
          </a:bodyPr>
          <a:lstStyle/>
          <a:p>
            <a:pPr indent="0" lvl="0" marL="0" marR="0" rtl="0" algn="l">
              <a:spcBef>
                <a:spcPts val="0"/>
              </a:spcBef>
              <a:spcAft>
                <a:spcPts val="0"/>
              </a:spcAft>
              <a:buNone/>
            </a:pPr>
            <a:r>
              <a:rPr lang="en-PH" sz="1400">
                <a:solidFill>
                  <a:schemeClr val="dk1"/>
                </a:solidFill>
                <a:latin typeface="Montserrat"/>
                <a:ea typeface="Montserrat"/>
                <a:cs typeface="Montserrat"/>
                <a:sym typeface="Montserrat"/>
              </a:rPr>
              <a:t>Lorem ipsum dolor sit amet, consectetur adipiscing elit. Curabitur purus dui, euismod quis placerat eget, venenatis nec nibh. Mauris sit amet mollis enim. Donec cursus sagittis bibendum. Aenean a elit justo. Vivamus laoreet, </a:t>
            </a:r>
            <a:endParaRPr/>
          </a:p>
        </p:txBody>
      </p:sp>
      <p:sp>
        <p:nvSpPr>
          <p:cNvPr id="3320" name="Google Shape;3320;p145"/>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sld>
</file>

<file path=ppt/slides/slide1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4" name="Shape 3324"/>
        <p:cNvGrpSpPr/>
        <p:nvPr/>
      </p:nvGrpSpPr>
      <p:grpSpPr>
        <a:xfrm>
          <a:off x="0" y="0"/>
          <a:ext cx="0" cy="0"/>
          <a:chOff x="0" y="0"/>
          <a:chExt cx="0" cy="0"/>
        </a:xfrm>
      </p:grpSpPr>
      <p:sp>
        <p:nvSpPr>
          <p:cNvPr id="3325" name="Google Shape;3325;p146"/>
          <p:cNvSpPr/>
          <p:nvPr/>
        </p:nvSpPr>
        <p:spPr>
          <a:xfrm>
            <a:off x="2860117" y="2337289"/>
            <a:ext cx="2024754" cy="502548"/>
          </a:xfrm>
          <a:prstGeom prst="roundRect">
            <a:avLst>
              <a:gd fmla="val 50000" name="adj"/>
            </a:avLst>
          </a:prstGeom>
          <a:solidFill>
            <a:schemeClr val="accent1"/>
          </a:solidFill>
          <a:ln>
            <a:noFill/>
          </a:ln>
        </p:spPr>
        <p:txBody>
          <a:bodyPr anchorCtr="0" anchor="ctr" bIns="45700" lIns="828000" spcFirstLastPara="1" rIns="91425" wrap="square" tIns="45700">
            <a:normAutofit/>
          </a:bodyPr>
          <a:lstStyle/>
          <a:p>
            <a:pPr indent="0" lvl="0" marL="0" marR="0" rtl="0" algn="l">
              <a:lnSpc>
                <a:spcPct val="90000"/>
              </a:lnSpc>
              <a:spcBef>
                <a:spcPts val="0"/>
              </a:spcBef>
              <a:spcAft>
                <a:spcPts val="0"/>
              </a:spcAft>
              <a:buClr>
                <a:schemeClr val="accent1"/>
              </a:buClr>
              <a:buSzPts val="1600"/>
              <a:buFont typeface="Arial"/>
              <a:buNone/>
            </a:pPr>
            <a:r>
              <a:rPr lang="en-PH" sz="1600">
                <a:solidFill>
                  <a:schemeClr val="lt1"/>
                </a:solidFill>
                <a:latin typeface="Montserrat"/>
                <a:ea typeface="Montserrat"/>
                <a:cs typeface="Montserrat"/>
                <a:sym typeface="Montserrat"/>
              </a:rPr>
              <a:t>Header</a:t>
            </a:r>
            <a:endParaRPr sz="1600">
              <a:solidFill>
                <a:schemeClr val="lt1"/>
              </a:solidFill>
              <a:latin typeface="Montserrat"/>
              <a:ea typeface="Montserrat"/>
              <a:cs typeface="Montserrat"/>
              <a:sym typeface="Montserrat"/>
            </a:endParaRPr>
          </a:p>
        </p:txBody>
      </p:sp>
      <p:sp>
        <p:nvSpPr>
          <p:cNvPr id="3326" name="Google Shape;3326;p146"/>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Visual Column Slide (5 Column)</a:t>
            </a:r>
            <a:endParaRPr/>
          </a:p>
        </p:txBody>
      </p:sp>
      <p:sp>
        <p:nvSpPr>
          <p:cNvPr id="3327" name="Google Shape;3327;p146"/>
          <p:cNvSpPr/>
          <p:nvPr/>
        </p:nvSpPr>
        <p:spPr>
          <a:xfrm>
            <a:off x="636610" y="2337289"/>
            <a:ext cx="2024754" cy="502548"/>
          </a:xfrm>
          <a:prstGeom prst="roundRect">
            <a:avLst>
              <a:gd fmla="val 50000" name="adj"/>
            </a:avLst>
          </a:prstGeom>
          <a:solidFill>
            <a:schemeClr val="accent1"/>
          </a:solidFill>
          <a:ln>
            <a:noFill/>
          </a:ln>
        </p:spPr>
        <p:txBody>
          <a:bodyPr anchorCtr="0" anchor="ctr" bIns="45700" lIns="828000" spcFirstLastPara="1" rIns="91425" wrap="square" tIns="45700">
            <a:normAutofit/>
          </a:bodyPr>
          <a:lstStyle/>
          <a:p>
            <a:pPr indent="0" lvl="0" marL="0" marR="0" rtl="0" algn="l">
              <a:lnSpc>
                <a:spcPct val="90000"/>
              </a:lnSpc>
              <a:spcBef>
                <a:spcPts val="0"/>
              </a:spcBef>
              <a:spcAft>
                <a:spcPts val="0"/>
              </a:spcAft>
              <a:buClr>
                <a:schemeClr val="accent1"/>
              </a:buClr>
              <a:buSzPts val="1600"/>
              <a:buFont typeface="Arial"/>
              <a:buNone/>
            </a:pPr>
            <a:r>
              <a:rPr lang="en-PH" sz="1600">
                <a:solidFill>
                  <a:schemeClr val="lt1"/>
                </a:solidFill>
                <a:latin typeface="Montserrat"/>
                <a:ea typeface="Montserrat"/>
                <a:cs typeface="Montserrat"/>
                <a:sym typeface="Montserrat"/>
              </a:rPr>
              <a:t>Header</a:t>
            </a:r>
            <a:endParaRPr sz="1600">
              <a:solidFill>
                <a:schemeClr val="lt1"/>
              </a:solidFill>
              <a:latin typeface="Montserrat"/>
              <a:ea typeface="Montserrat"/>
              <a:cs typeface="Montserrat"/>
              <a:sym typeface="Montserrat"/>
            </a:endParaRPr>
          </a:p>
        </p:txBody>
      </p:sp>
      <p:grpSp>
        <p:nvGrpSpPr>
          <p:cNvPr id="3328" name="Google Shape;3328;p146"/>
          <p:cNvGrpSpPr/>
          <p:nvPr/>
        </p:nvGrpSpPr>
        <p:grpSpPr>
          <a:xfrm>
            <a:off x="636608" y="2209833"/>
            <a:ext cx="732918" cy="732918"/>
            <a:chOff x="763934" y="2209833"/>
            <a:chExt cx="732918" cy="732918"/>
          </a:xfrm>
        </p:grpSpPr>
        <p:sp>
          <p:nvSpPr>
            <p:cNvPr id="3329" name="Google Shape;3329;p146"/>
            <p:cNvSpPr/>
            <p:nvPr/>
          </p:nvSpPr>
          <p:spPr>
            <a:xfrm>
              <a:off x="763934" y="2209833"/>
              <a:ext cx="732918" cy="732918"/>
            </a:xfrm>
            <a:prstGeom prst="teardrop">
              <a:avLst>
                <a:gd fmla="val 100000" name="adj"/>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3330" name="Google Shape;3330;p146"/>
            <p:cNvSpPr/>
            <p:nvPr/>
          </p:nvSpPr>
          <p:spPr>
            <a:xfrm>
              <a:off x="861348" y="2307903"/>
              <a:ext cx="538092" cy="538092"/>
            </a:xfrm>
            <a:prstGeom prst="ellipse">
              <a:avLst/>
            </a:prstGeom>
            <a:solidFill>
              <a:schemeClr val="lt1"/>
            </a:solidFill>
            <a:ln cap="flat" cmpd="sng" w="3175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descr="User with solid fill" id="3331" name="Google Shape;3331;p146"/>
            <p:cNvSpPr/>
            <p:nvPr/>
          </p:nvSpPr>
          <p:spPr>
            <a:xfrm>
              <a:off x="910376" y="2356275"/>
              <a:ext cx="440036" cy="440036"/>
            </a:xfrm>
            <a:prstGeom prst="rect">
              <a:avLst/>
            </a:prstGeom>
            <a:noFill/>
            <a:ln>
              <a:noFill/>
            </a:ln>
          </p:spPr>
        </p:sp>
      </p:grpSp>
      <p:sp>
        <p:nvSpPr>
          <p:cNvPr id="3332" name="Google Shape;3332;p146"/>
          <p:cNvSpPr txBox="1"/>
          <p:nvPr/>
        </p:nvSpPr>
        <p:spPr>
          <a:xfrm>
            <a:off x="1267515" y="3073759"/>
            <a:ext cx="1275988" cy="2408650"/>
          </a:xfrm>
          <a:prstGeom prst="rect">
            <a:avLst/>
          </a:prstGeom>
          <a:noFill/>
          <a:ln>
            <a:noFill/>
          </a:ln>
        </p:spPr>
        <p:txBody>
          <a:bodyPr anchorCtr="0" anchor="t" bIns="45700" lIns="0" spcFirstLastPara="1" rIns="0" wrap="square" tIns="45700">
            <a:normAutofit/>
          </a:bodyPr>
          <a:lstStyle/>
          <a:p>
            <a:pPr indent="0" lvl="0" marL="0" marR="0" rtl="0" algn="l">
              <a:spcBef>
                <a:spcPts val="0"/>
              </a:spcBef>
              <a:spcAft>
                <a:spcPts val="0"/>
              </a:spcAft>
              <a:buNone/>
            </a:pPr>
            <a:r>
              <a:rPr lang="en-PH" sz="1200">
                <a:solidFill>
                  <a:schemeClr val="dk1"/>
                </a:solidFill>
                <a:latin typeface="Montserrat"/>
                <a:ea typeface="Montserrat"/>
                <a:cs typeface="Montserrat"/>
                <a:sym typeface="Montserrat"/>
              </a:rPr>
              <a:t>Lorem ipsum dolor sit amet, consectetur adipiscing elit. Curabitur purus dui, euismod quis placerat eget, venenatis nec nibh. Mauris sit amet mollis enim. </a:t>
            </a:r>
            <a:endParaRPr/>
          </a:p>
        </p:txBody>
      </p:sp>
      <p:cxnSp>
        <p:nvCxnSpPr>
          <p:cNvPr id="3333" name="Google Shape;3333;p146"/>
          <p:cNvCxnSpPr>
            <a:stCxn id="3329" idx="2"/>
          </p:cNvCxnSpPr>
          <p:nvPr/>
        </p:nvCxnSpPr>
        <p:spPr>
          <a:xfrm flipH="1">
            <a:off x="983867" y="2942751"/>
            <a:ext cx="19200" cy="2728800"/>
          </a:xfrm>
          <a:prstGeom prst="straightConnector1">
            <a:avLst/>
          </a:prstGeom>
          <a:noFill/>
          <a:ln cap="flat" cmpd="sng" w="9525">
            <a:solidFill>
              <a:srgbClr val="929292"/>
            </a:solidFill>
            <a:prstDash val="dot"/>
            <a:miter lim="800000"/>
            <a:headEnd len="sm" w="sm" type="none"/>
            <a:tailEnd len="med" w="med" type="oval"/>
          </a:ln>
        </p:spPr>
      </p:cxnSp>
      <p:grpSp>
        <p:nvGrpSpPr>
          <p:cNvPr id="3334" name="Google Shape;3334;p146"/>
          <p:cNvGrpSpPr/>
          <p:nvPr/>
        </p:nvGrpSpPr>
        <p:grpSpPr>
          <a:xfrm>
            <a:off x="2860117" y="2209833"/>
            <a:ext cx="732918" cy="3453913"/>
            <a:chOff x="6159330" y="2217682"/>
            <a:chExt cx="732918" cy="3453913"/>
          </a:xfrm>
        </p:grpSpPr>
        <p:grpSp>
          <p:nvGrpSpPr>
            <p:cNvPr id="3335" name="Google Shape;3335;p146"/>
            <p:cNvGrpSpPr/>
            <p:nvPr/>
          </p:nvGrpSpPr>
          <p:grpSpPr>
            <a:xfrm>
              <a:off x="6159330" y="2217682"/>
              <a:ext cx="732918" cy="732918"/>
              <a:chOff x="6286655" y="2217682"/>
              <a:chExt cx="732918" cy="732918"/>
            </a:xfrm>
          </p:grpSpPr>
          <p:sp>
            <p:nvSpPr>
              <p:cNvPr id="3336" name="Google Shape;3336;p146"/>
              <p:cNvSpPr/>
              <p:nvPr/>
            </p:nvSpPr>
            <p:spPr>
              <a:xfrm>
                <a:off x="6286655" y="2217682"/>
                <a:ext cx="732918" cy="732918"/>
              </a:xfrm>
              <a:prstGeom prst="teardrop">
                <a:avLst>
                  <a:gd fmla="val 100000" name="adj"/>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3337" name="Google Shape;3337;p146"/>
              <p:cNvSpPr/>
              <p:nvPr/>
            </p:nvSpPr>
            <p:spPr>
              <a:xfrm>
                <a:off x="6384069" y="2315752"/>
                <a:ext cx="538092" cy="538092"/>
              </a:xfrm>
              <a:prstGeom prst="ellipse">
                <a:avLst/>
              </a:prstGeom>
              <a:solidFill>
                <a:schemeClr val="lt1"/>
              </a:solidFill>
              <a:ln cap="flat" cmpd="sng" w="3175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descr="User with solid fill" id="3338" name="Google Shape;3338;p146"/>
              <p:cNvSpPr/>
              <p:nvPr/>
            </p:nvSpPr>
            <p:spPr>
              <a:xfrm>
                <a:off x="6433097" y="2364124"/>
                <a:ext cx="440036" cy="440036"/>
              </a:xfrm>
              <a:prstGeom prst="rect">
                <a:avLst/>
              </a:prstGeom>
              <a:noFill/>
              <a:ln>
                <a:noFill/>
              </a:ln>
            </p:spPr>
          </p:sp>
        </p:grpSp>
        <p:cxnSp>
          <p:nvCxnSpPr>
            <p:cNvPr id="3339" name="Google Shape;3339;p146"/>
            <p:cNvCxnSpPr/>
            <p:nvPr/>
          </p:nvCxnSpPr>
          <p:spPr>
            <a:xfrm flipH="1">
              <a:off x="6516273" y="2942751"/>
              <a:ext cx="19033" cy="2728844"/>
            </a:xfrm>
            <a:prstGeom prst="straightConnector1">
              <a:avLst/>
            </a:prstGeom>
            <a:noFill/>
            <a:ln cap="flat" cmpd="sng" w="9525">
              <a:solidFill>
                <a:srgbClr val="929292"/>
              </a:solidFill>
              <a:prstDash val="dot"/>
              <a:miter lim="800000"/>
              <a:headEnd len="sm" w="sm" type="none"/>
              <a:tailEnd len="med" w="med" type="oval"/>
            </a:ln>
          </p:spPr>
        </p:cxnSp>
      </p:grpSp>
      <p:sp>
        <p:nvSpPr>
          <p:cNvPr id="3340" name="Google Shape;3340;p146"/>
          <p:cNvSpPr/>
          <p:nvPr/>
        </p:nvSpPr>
        <p:spPr>
          <a:xfrm>
            <a:off x="5083624" y="2337289"/>
            <a:ext cx="2024754" cy="502548"/>
          </a:xfrm>
          <a:prstGeom prst="roundRect">
            <a:avLst>
              <a:gd fmla="val 50000" name="adj"/>
            </a:avLst>
          </a:prstGeom>
          <a:solidFill>
            <a:schemeClr val="accent1"/>
          </a:solidFill>
          <a:ln>
            <a:noFill/>
          </a:ln>
        </p:spPr>
        <p:txBody>
          <a:bodyPr anchorCtr="0" anchor="ctr" bIns="45700" lIns="828000" spcFirstLastPara="1" rIns="91425" wrap="square" tIns="45700">
            <a:normAutofit/>
          </a:bodyPr>
          <a:lstStyle/>
          <a:p>
            <a:pPr indent="0" lvl="0" marL="0" marR="0" rtl="0" algn="l">
              <a:lnSpc>
                <a:spcPct val="90000"/>
              </a:lnSpc>
              <a:spcBef>
                <a:spcPts val="0"/>
              </a:spcBef>
              <a:spcAft>
                <a:spcPts val="0"/>
              </a:spcAft>
              <a:buClr>
                <a:schemeClr val="accent1"/>
              </a:buClr>
              <a:buSzPts val="1600"/>
              <a:buFont typeface="Arial"/>
              <a:buNone/>
            </a:pPr>
            <a:r>
              <a:rPr lang="en-PH" sz="1600">
                <a:solidFill>
                  <a:schemeClr val="lt1"/>
                </a:solidFill>
                <a:latin typeface="Montserrat"/>
                <a:ea typeface="Montserrat"/>
                <a:cs typeface="Montserrat"/>
                <a:sym typeface="Montserrat"/>
              </a:rPr>
              <a:t>Header</a:t>
            </a:r>
            <a:endParaRPr sz="1600">
              <a:solidFill>
                <a:schemeClr val="lt1"/>
              </a:solidFill>
              <a:latin typeface="Montserrat"/>
              <a:ea typeface="Montserrat"/>
              <a:cs typeface="Montserrat"/>
              <a:sym typeface="Montserrat"/>
            </a:endParaRPr>
          </a:p>
        </p:txBody>
      </p:sp>
      <p:grpSp>
        <p:nvGrpSpPr>
          <p:cNvPr id="3341" name="Google Shape;3341;p146"/>
          <p:cNvGrpSpPr/>
          <p:nvPr/>
        </p:nvGrpSpPr>
        <p:grpSpPr>
          <a:xfrm>
            <a:off x="5083624" y="2209833"/>
            <a:ext cx="732918" cy="3453913"/>
            <a:chOff x="6159330" y="2217682"/>
            <a:chExt cx="732918" cy="3453913"/>
          </a:xfrm>
        </p:grpSpPr>
        <p:grpSp>
          <p:nvGrpSpPr>
            <p:cNvPr id="3342" name="Google Shape;3342;p146"/>
            <p:cNvGrpSpPr/>
            <p:nvPr/>
          </p:nvGrpSpPr>
          <p:grpSpPr>
            <a:xfrm>
              <a:off x="6159330" y="2217682"/>
              <a:ext cx="732918" cy="732918"/>
              <a:chOff x="6286655" y="2217682"/>
              <a:chExt cx="732918" cy="732918"/>
            </a:xfrm>
          </p:grpSpPr>
          <p:sp>
            <p:nvSpPr>
              <p:cNvPr id="3343" name="Google Shape;3343;p146"/>
              <p:cNvSpPr/>
              <p:nvPr/>
            </p:nvSpPr>
            <p:spPr>
              <a:xfrm>
                <a:off x="6286655" y="2217682"/>
                <a:ext cx="732918" cy="732918"/>
              </a:xfrm>
              <a:prstGeom prst="teardrop">
                <a:avLst>
                  <a:gd fmla="val 100000" name="adj"/>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3344" name="Google Shape;3344;p146"/>
              <p:cNvSpPr/>
              <p:nvPr/>
            </p:nvSpPr>
            <p:spPr>
              <a:xfrm>
                <a:off x="6384069" y="2315752"/>
                <a:ext cx="538092" cy="538092"/>
              </a:xfrm>
              <a:prstGeom prst="ellipse">
                <a:avLst/>
              </a:prstGeom>
              <a:solidFill>
                <a:schemeClr val="lt1"/>
              </a:solidFill>
              <a:ln cap="flat" cmpd="sng" w="3175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descr="User with solid fill" id="3345" name="Google Shape;3345;p146"/>
              <p:cNvSpPr/>
              <p:nvPr/>
            </p:nvSpPr>
            <p:spPr>
              <a:xfrm>
                <a:off x="6433097" y="2364124"/>
                <a:ext cx="440036" cy="440036"/>
              </a:xfrm>
              <a:prstGeom prst="rect">
                <a:avLst/>
              </a:prstGeom>
              <a:noFill/>
              <a:ln>
                <a:noFill/>
              </a:ln>
            </p:spPr>
          </p:sp>
        </p:grpSp>
        <p:cxnSp>
          <p:nvCxnSpPr>
            <p:cNvPr id="3346" name="Google Shape;3346;p146"/>
            <p:cNvCxnSpPr/>
            <p:nvPr/>
          </p:nvCxnSpPr>
          <p:spPr>
            <a:xfrm flipH="1">
              <a:off x="6516273" y="2942751"/>
              <a:ext cx="19033" cy="2728844"/>
            </a:xfrm>
            <a:prstGeom prst="straightConnector1">
              <a:avLst/>
            </a:prstGeom>
            <a:noFill/>
            <a:ln cap="flat" cmpd="sng" w="9525">
              <a:solidFill>
                <a:srgbClr val="929292"/>
              </a:solidFill>
              <a:prstDash val="dot"/>
              <a:miter lim="800000"/>
              <a:headEnd len="sm" w="sm" type="none"/>
              <a:tailEnd len="med" w="med" type="oval"/>
            </a:ln>
          </p:spPr>
        </p:cxnSp>
      </p:grpSp>
      <p:sp>
        <p:nvSpPr>
          <p:cNvPr id="3347" name="Google Shape;3347;p146"/>
          <p:cNvSpPr/>
          <p:nvPr/>
        </p:nvSpPr>
        <p:spPr>
          <a:xfrm>
            <a:off x="7307131" y="2337289"/>
            <a:ext cx="2024754" cy="502548"/>
          </a:xfrm>
          <a:prstGeom prst="roundRect">
            <a:avLst>
              <a:gd fmla="val 50000" name="adj"/>
            </a:avLst>
          </a:prstGeom>
          <a:solidFill>
            <a:schemeClr val="accent1"/>
          </a:solidFill>
          <a:ln>
            <a:noFill/>
          </a:ln>
        </p:spPr>
        <p:txBody>
          <a:bodyPr anchorCtr="0" anchor="ctr" bIns="45700" lIns="828000" spcFirstLastPara="1" rIns="91425" wrap="square" tIns="45700">
            <a:normAutofit/>
          </a:bodyPr>
          <a:lstStyle/>
          <a:p>
            <a:pPr indent="0" lvl="0" marL="0" marR="0" rtl="0" algn="l">
              <a:lnSpc>
                <a:spcPct val="90000"/>
              </a:lnSpc>
              <a:spcBef>
                <a:spcPts val="0"/>
              </a:spcBef>
              <a:spcAft>
                <a:spcPts val="0"/>
              </a:spcAft>
              <a:buClr>
                <a:schemeClr val="accent1"/>
              </a:buClr>
              <a:buSzPts val="1600"/>
              <a:buFont typeface="Arial"/>
              <a:buNone/>
            </a:pPr>
            <a:r>
              <a:rPr lang="en-PH" sz="1600">
                <a:solidFill>
                  <a:schemeClr val="lt1"/>
                </a:solidFill>
                <a:latin typeface="Montserrat"/>
                <a:ea typeface="Montserrat"/>
                <a:cs typeface="Montserrat"/>
                <a:sym typeface="Montserrat"/>
              </a:rPr>
              <a:t>Header</a:t>
            </a:r>
            <a:endParaRPr sz="1600">
              <a:solidFill>
                <a:schemeClr val="lt1"/>
              </a:solidFill>
              <a:latin typeface="Montserrat"/>
              <a:ea typeface="Montserrat"/>
              <a:cs typeface="Montserrat"/>
              <a:sym typeface="Montserrat"/>
            </a:endParaRPr>
          </a:p>
        </p:txBody>
      </p:sp>
      <p:grpSp>
        <p:nvGrpSpPr>
          <p:cNvPr id="3348" name="Google Shape;3348;p146"/>
          <p:cNvGrpSpPr/>
          <p:nvPr/>
        </p:nvGrpSpPr>
        <p:grpSpPr>
          <a:xfrm>
            <a:off x="7307131" y="2209833"/>
            <a:ext cx="732918" cy="3453913"/>
            <a:chOff x="6159330" y="2217682"/>
            <a:chExt cx="732918" cy="3453913"/>
          </a:xfrm>
        </p:grpSpPr>
        <p:grpSp>
          <p:nvGrpSpPr>
            <p:cNvPr id="3349" name="Google Shape;3349;p146"/>
            <p:cNvGrpSpPr/>
            <p:nvPr/>
          </p:nvGrpSpPr>
          <p:grpSpPr>
            <a:xfrm>
              <a:off x="6159330" y="2217682"/>
              <a:ext cx="732918" cy="732918"/>
              <a:chOff x="6286655" y="2217682"/>
              <a:chExt cx="732918" cy="732918"/>
            </a:xfrm>
          </p:grpSpPr>
          <p:sp>
            <p:nvSpPr>
              <p:cNvPr id="3350" name="Google Shape;3350;p146"/>
              <p:cNvSpPr/>
              <p:nvPr/>
            </p:nvSpPr>
            <p:spPr>
              <a:xfrm>
                <a:off x="6286655" y="2217682"/>
                <a:ext cx="732918" cy="732918"/>
              </a:xfrm>
              <a:prstGeom prst="teardrop">
                <a:avLst>
                  <a:gd fmla="val 100000" name="adj"/>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3351" name="Google Shape;3351;p146"/>
              <p:cNvSpPr/>
              <p:nvPr/>
            </p:nvSpPr>
            <p:spPr>
              <a:xfrm>
                <a:off x="6384069" y="2315752"/>
                <a:ext cx="538092" cy="538092"/>
              </a:xfrm>
              <a:prstGeom prst="ellipse">
                <a:avLst/>
              </a:prstGeom>
              <a:solidFill>
                <a:schemeClr val="lt1"/>
              </a:solidFill>
              <a:ln cap="flat" cmpd="sng" w="3175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descr="User with solid fill" id="3352" name="Google Shape;3352;p146"/>
              <p:cNvSpPr/>
              <p:nvPr/>
            </p:nvSpPr>
            <p:spPr>
              <a:xfrm>
                <a:off x="6433097" y="2364124"/>
                <a:ext cx="440036" cy="440036"/>
              </a:xfrm>
              <a:prstGeom prst="rect">
                <a:avLst/>
              </a:prstGeom>
              <a:noFill/>
              <a:ln>
                <a:noFill/>
              </a:ln>
            </p:spPr>
          </p:sp>
        </p:grpSp>
        <p:cxnSp>
          <p:nvCxnSpPr>
            <p:cNvPr id="3353" name="Google Shape;3353;p146"/>
            <p:cNvCxnSpPr/>
            <p:nvPr/>
          </p:nvCxnSpPr>
          <p:spPr>
            <a:xfrm flipH="1">
              <a:off x="6516273" y="2942751"/>
              <a:ext cx="19033" cy="2728844"/>
            </a:xfrm>
            <a:prstGeom prst="straightConnector1">
              <a:avLst/>
            </a:prstGeom>
            <a:noFill/>
            <a:ln cap="flat" cmpd="sng" w="9525">
              <a:solidFill>
                <a:srgbClr val="929292"/>
              </a:solidFill>
              <a:prstDash val="dot"/>
              <a:miter lim="800000"/>
              <a:headEnd len="sm" w="sm" type="none"/>
              <a:tailEnd len="med" w="med" type="oval"/>
            </a:ln>
          </p:spPr>
        </p:cxnSp>
      </p:grpSp>
      <p:sp>
        <p:nvSpPr>
          <p:cNvPr id="3354" name="Google Shape;3354;p146"/>
          <p:cNvSpPr txBox="1"/>
          <p:nvPr/>
        </p:nvSpPr>
        <p:spPr>
          <a:xfrm>
            <a:off x="3492172" y="3073759"/>
            <a:ext cx="1275988" cy="2408650"/>
          </a:xfrm>
          <a:prstGeom prst="rect">
            <a:avLst/>
          </a:prstGeom>
          <a:noFill/>
          <a:ln>
            <a:noFill/>
          </a:ln>
        </p:spPr>
        <p:txBody>
          <a:bodyPr anchorCtr="0" anchor="t" bIns="45700" lIns="0" spcFirstLastPara="1" rIns="0" wrap="square" tIns="45700">
            <a:normAutofit/>
          </a:bodyPr>
          <a:lstStyle/>
          <a:p>
            <a:pPr indent="0" lvl="0" marL="0" marR="0" rtl="0" algn="l">
              <a:spcBef>
                <a:spcPts val="0"/>
              </a:spcBef>
              <a:spcAft>
                <a:spcPts val="0"/>
              </a:spcAft>
              <a:buNone/>
            </a:pPr>
            <a:r>
              <a:rPr lang="en-PH" sz="1200">
                <a:solidFill>
                  <a:schemeClr val="dk1"/>
                </a:solidFill>
                <a:latin typeface="Montserrat"/>
                <a:ea typeface="Montserrat"/>
                <a:cs typeface="Montserrat"/>
                <a:sym typeface="Montserrat"/>
              </a:rPr>
              <a:t>Lorem ipsum dolor sit amet, consectetur adipiscing elit. Curabitur purus dui, euismod quis placerat eget, venenatis nec nibh. Mauris sit amet mollis enim. </a:t>
            </a:r>
            <a:endParaRPr/>
          </a:p>
        </p:txBody>
      </p:sp>
      <p:sp>
        <p:nvSpPr>
          <p:cNvPr id="3355" name="Google Shape;3355;p146"/>
          <p:cNvSpPr txBox="1"/>
          <p:nvPr/>
        </p:nvSpPr>
        <p:spPr>
          <a:xfrm>
            <a:off x="5716829" y="3073759"/>
            <a:ext cx="1275988" cy="2408650"/>
          </a:xfrm>
          <a:prstGeom prst="rect">
            <a:avLst/>
          </a:prstGeom>
          <a:noFill/>
          <a:ln>
            <a:noFill/>
          </a:ln>
        </p:spPr>
        <p:txBody>
          <a:bodyPr anchorCtr="0" anchor="t" bIns="45700" lIns="0" spcFirstLastPara="1" rIns="0" wrap="square" tIns="45700">
            <a:normAutofit/>
          </a:bodyPr>
          <a:lstStyle/>
          <a:p>
            <a:pPr indent="0" lvl="0" marL="0" marR="0" rtl="0" algn="l">
              <a:spcBef>
                <a:spcPts val="0"/>
              </a:spcBef>
              <a:spcAft>
                <a:spcPts val="0"/>
              </a:spcAft>
              <a:buNone/>
            </a:pPr>
            <a:r>
              <a:rPr lang="en-PH" sz="1200">
                <a:solidFill>
                  <a:schemeClr val="dk1"/>
                </a:solidFill>
                <a:latin typeface="Montserrat"/>
                <a:ea typeface="Montserrat"/>
                <a:cs typeface="Montserrat"/>
                <a:sym typeface="Montserrat"/>
              </a:rPr>
              <a:t>Lorem ipsum dolor sit amet, consectetur adipiscing elit. Curabitur purus dui, euismod quis placerat eget, venenatis nec nibh. Mauris sit amet mollis enim. </a:t>
            </a:r>
            <a:endParaRPr/>
          </a:p>
        </p:txBody>
      </p:sp>
      <p:sp>
        <p:nvSpPr>
          <p:cNvPr id="3356" name="Google Shape;3356;p146"/>
          <p:cNvSpPr txBox="1"/>
          <p:nvPr/>
        </p:nvSpPr>
        <p:spPr>
          <a:xfrm>
            <a:off x="7941486" y="3073759"/>
            <a:ext cx="1275988" cy="2408650"/>
          </a:xfrm>
          <a:prstGeom prst="rect">
            <a:avLst/>
          </a:prstGeom>
          <a:noFill/>
          <a:ln>
            <a:noFill/>
          </a:ln>
        </p:spPr>
        <p:txBody>
          <a:bodyPr anchorCtr="0" anchor="t" bIns="45700" lIns="0" spcFirstLastPara="1" rIns="0" wrap="square" tIns="45700">
            <a:normAutofit/>
          </a:bodyPr>
          <a:lstStyle/>
          <a:p>
            <a:pPr indent="0" lvl="0" marL="0" marR="0" rtl="0" algn="l">
              <a:spcBef>
                <a:spcPts val="0"/>
              </a:spcBef>
              <a:spcAft>
                <a:spcPts val="0"/>
              </a:spcAft>
              <a:buNone/>
            </a:pPr>
            <a:r>
              <a:rPr lang="en-PH" sz="1200">
                <a:solidFill>
                  <a:schemeClr val="dk1"/>
                </a:solidFill>
                <a:latin typeface="Montserrat"/>
                <a:ea typeface="Montserrat"/>
                <a:cs typeface="Montserrat"/>
                <a:sym typeface="Montserrat"/>
              </a:rPr>
              <a:t>Lorem ipsum dolor sit amet, consectetur adipiscing elit. Curabitur purus dui, euismod quis placerat eget, venenatis nec nibh. Mauris sit amet mollis enim. </a:t>
            </a:r>
            <a:endParaRPr/>
          </a:p>
        </p:txBody>
      </p:sp>
      <p:sp>
        <p:nvSpPr>
          <p:cNvPr id="3357" name="Google Shape;3357;p146"/>
          <p:cNvSpPr/>
          <p:nvPr/>
        </p:nvSpPr>
        <p:spPr>
          <a:xfrm>
            <a:off x="9530638" y="2337289"/>
            <a:ext cx="2024754" cy="502548"/>
          </a:xfrm>
          <a:prstGeom prst="roundRect">
            <a:avLst>
              <a:gd fmla="val 50000" name="adj"/>
            </a:avLst>
          </a:prstGeom>
          <a:solidFill>
            <a:schemeClr val="accent1"/>
          </a:solidFill>
          <a:ln>
            <a:noFill/>
          </a:ln>
        </p:spPr>
        <p:txBody>
          <a:bodyPr anchorCtr="0" anchor="ctr" bIns="45700" lIns="828000" spcFirstLastPara="1" rIns="91425" wrap="square" tIns="45700">
            <a:normAutofit/>
          </a:bodyPr>
          <a:lstStyle/>
          <a:p>
            <a:pPr indent="0" lvl="0" marL="0" marR="0" rtl="0" algn="l">
              <a:lnSpc>
                <a:spcPct val="90000"/>
              </a:lnSpc>
              <a:spcBef>
                <a:spcPts val="0"/>
              </a:spcBef>
              <a:spcAft>
                <a:spcPts val="0"/>
              </a:spcAft>
              <a:buClr>
                <a:schemeClr val="accent1"/>
              </a:buClr>
              <a:buSzPts val="1600"/>
              <a:buFont typeface="Arial"/>
              <a:buNone/>
            </a:pPr>
            <a:r>
              <a:rPr lang="en-PH" sz="1600">
                <a:solidFill>
                  <a:schemeClr val="lt1"/>
                </a:solidFill>
                <a:latin typeface="Montserrat"/>
                <a:ea typeface="Montserrat"/>
                <a:cs typeface="Montserrat"/>
                <a:sym typeface="Montserrat"/>
              </a:rPr>
              <a:t>Header</a:t>
            </a:r>
            <a:endParaRPr sz="1600">
              <a:solidFill>
                <a:schemeClr val="lt1"/>
              </a:solidFill>
              <a:latin typeface="Montserrat"/>
              <a:ea typeface="Montserrat"/>
              <a:cs typeface="Montserrat"/>
              <a:sym typeface="Montserrat"/>
            </a:endParaRPr>
          </a:p>
        </p:txBody>
      </p:sp>
      <p:grpSp>
        <p:nvGrpSpPr>
          <p:cNvPr id="3358" name="Google Shape;3358;p146"/>
          <p:cNvGrpSpPr/>
          <p:nvPr/>
        </p:nvGrpSpPr>
        <p:grpSpPr>
          <a:xfrm>
            <a:off x="9530638" y="2209833"/>
            <a:ext cx="732918" cy="3453913"/>
            <a:chOff x="6159330" y="2217682"/>
            <a:chExt cx="732918" cy="3453913"/>
          </a:xfrm>
        </p:grpSpPr>
        <p:grpSp>
          <p:nvGrpSpPr>
            <p:cNvPr id="3359" name="Google Shape;3359;p146"/>
            <p:cNvGrpSpPr/>
            <p:nvPr/>
          </p:nvGrpSpPr>
          <p:grpSpPr>
            <a:xfrm>
              <a:off x="6159330" y="2217682"/>
              <a:ext cx="732918" cy="732918"/>
              <a:chOff x="6286655" y="2217682"/>
              <a:chExt cx="732918" cy="732918"/>
            </a:xfrm>
          </p:grpSpPr>
          <p:sp>
            <p:nvSpPr>
              <p:cNvPr id="3360" name="Google Shape;3360;p146"/>
              <p:cNvSpPr/>
              <p:nvPr/>
            </p:nvSpPr>
            <p:spPr>
              <a:xfrm>
                <a:off x="6286655" y="2217682"/>
                <a:ext cx="732918" cy="732918"/>
              </a:xfrm>
              <a:prstGeom prst="teardrop">
                <a:avLst>
                  <a:gd fmla="val 100000" name="adj"/>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3361" name="Google Shape;3361;p146"/>
              <p:cNvSpPr/>
              <p:nvPr/>
            </p:nvSpPr>
            <p:spPr>
              <a:xfrm>
                <a:off x="6384069" y="2315752"/>
                <a:ext cx="538092" cy="538092"/>
              </a:xfrm>
              <a:prstGeom prst="ellipse">
                <a:avLst/>
              </a:prstGeom>
              <a:solidFill>
                <a:schemeClr val="lt1"/>
              </a:solidFill>
              <a:ln cap="flat" cmpd="sng" w="3175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descr="User with solid fill" id="3362" name="Google Shape;3362;p146"/>
              <p:cNvSpPr/>
              <p:nvPr/>
            </p:nvSpPr>
            <p:spPr>
              <a:xfrm>
                <a:off x="6433097" y="2364124"/>
                <a:ext cx="440036" cy="440036"/>
              </a:xfrm>
              <a:prstGeom prst="rect">
                <a:avLst/>
              </a:prstGeom>
              <a:noFill/>
              <a:ln>
                <a:noFill/>
              </a:ln>
            </p:spPr>
          </p:sp>
        </p:grpSp>
        <p:cxnSp>
          <p:nvCxnSpPr>
            <p:cNvPr id="3363" name="Google Shape;3363;p146"/>
            <p:cNvCxnSpPr/>
            <p:nvPr/>
          </p:nvCxnSpPr>
          <p:spPr>
            <a:xfrm flipH="1">
              <a:off x="6516273" y="2942751"/>
              <a:ext cx="19033" cy="2728844"/>
            </a:xfrm>
            <a:prstGeom prst="straightConnector1">
              <a:avLst/>
            </a:prstGeom>
            <a:noFill/>
            <a:ln cap="flat" cmpd="sng" w="9525">
              <a:solidFill>
                <a:srgbClr val="929292"/>
              </a:solidFill>
              <a:prstDash val="dot"/>
              <a:miter lim="800000"/>
              <a:headEnd len="sm" w="sm" type="none"/>
              <a:tailEnd len="med" w="med" type="oval"/>
            </a:ln>
          </p:spPr>
        </p:cxnSp>
      </p:grpSp>
      <p:sp>
        <p:nvSpPr>
          <p:cNvPr id="3364" name="Google Shape;3364;p146"/>
          <p:cNvSpPr txBox="1"/>
          <p:nvPr/>
        </p:nvSpPr>
        <p:spPr>
          <a:xfrm>
            <a:off x="10166144" y="3073759"/>
            <a:ext cx="1275988" cy="2408650"/>
          </a:xfrm>
          <a:prstGeom prst="rect">
            <a:avLst/>
          </a:prstGeom>
          <a:noFill/>
          <a:ln>
            <a:noFill/>
          </a:ln>
        </p:spPr>
        <p:txBody>
          <a:bodyPr anchorCtr="0" anchor="t" bIns="45700" lIns="0" spcFirstLastPara="1" rIns="0" wrap="square" tIns="45700">
            <a:normAutofit/>
          </a:bodyPr>
          <a:lstStyle/>
          <a:p>
            <a:pPr indent="0" lvl="0" marL="0" marR="0" rtl="0" algn="l">
              <a:spcBef>
                <a:spcPts val="0"/>
              </a:spcBef>
              <a:spcAft>
                <a:spcPts val="0"/>
              </a:spcAft>
              <a:buNone/>
            </a:pPr>
            <a:r>
              <a:rPr lang="en-PH" sz="1200">
                <a:solidFill>
                  <a:schemeClr val="dk1"/>
                </a:solidFill>
                <a:latin typeface="Montserrat"/>
                <a:ea typeface="Montserrat"/>
                <a:cs typeface="Montserrat"/>
                <a:sym typeface="Montserrat"/>
              </a:rPr>
              <a:t>Lorem ipsum dolor sit amet, consectetur adipiscing elit. Curabitur purus dui, euismod quis placerat eget, venenatis nec nibh. Mauris sit amet mollis enim. </a:t>
            </a:r>
            <a:endParaRPr/>
          </a:p>
        </p:txBody>
      </p:sp>
      <p:sp>
        <p:nvSpPr>
          <p:cNvPr id="3365" name="Google Shape;3365;p146"/>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sld>
</file>

<file path=ppt/slides/slide1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9" name="Shape 3369"/>
        <p:cNvGrpSpPr/>
        <p:nvPr/>
      </p:nvGrpSpPr>
      <p:grpSpPr>
        <a:xfrm>
          <a:off x="0" y="0"/>
          <a:ext cx="0" cy="0"/>
          <a:chOff x="0" y="0"/>
          <a:chExt cx="0" cy="0"/>
        </a:xfrm>
      </p:grpSpPr>
      <p:sp>
        <p:nvSpPr>
          <p:cNvPr id="3370" name="Google Shape;3370;p147"/>
          <p:cNvSpPr txBox="1"/>
          <p:nvPr>
            <p:ph type="ctrTitle"/>
          </p:nvPr>
        </p:nvSpPr>
        <p:spPr>
          <a:xfrm>
            <a:off x="1118455" y="2072643"/>
            <a:ext cx="9976265" cy="2682596"/>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4800"/>
              <a:buFont typeface="Montserrat"/>
              <a:buNone/>
            </a:pPr>
            <a:r>
              <a:rPr lang="en-PH"/>
              <a:t>Visual Chevron Slides</a:t>
            </a:r>
            <a:endParaRPr/>
          </a:p>
        </p:txBody>
      </p:sp>
      <p:sp>
        <p:nvSpPr>
          <p:cNvPr id="3371" name="Google Shape;3371;p147"/>
          <p:cNvSpPr txBox="1"/>
          <p:nvPr>
            <p:ph idx="1" type="subTitle"/>
          </p:nvPr>
        </p:nvSpPr>
        <p:spPr>
          <a:xfrm>
            <a:off x="1118455" y="5048608"/>
            <a:ext cx="9976264" cy="804192"/>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2400"/>
              <a:buNone/>
            </a:pPr>
            <a:r>
              <a:rPr lang="en-PH"/>
              <a:t>Visual arrow-shaped elements (chevrons) arranged in sequence to show progression, flow, or steps.</a:t>
            </a:r>
            <a:endParaRPr/>
          </a:p>
        </p:txBody>
      </p:sp>
      <p:sp>
        <p:nvSpPr>
          <p:cNvPr id="3372" name="Google Shape;3372;p147"/>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sld>
</file>

<file path=ppt/slides/slide1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6" name="Shape 3376"/>
        <p:cNvGrpSpPr/>
        <p:nvPr/>
      </p:nvGrpSpPr>
      <p:grpSpPr>
        <a:xfrm>
          <a:off x="0" y="0"/>
          <a:ext cx="0" cy="0"/>
          <a:chOff x="0" y="0"/>
          <a:chExt cx="0" cy="0"/>
        </a:xfrm>
      </p:grpSpPr>
      <p:sp>
        <p:nvSpPr>
          <p:cNvPr id="3377" name="Google Shape;3377;p148"/>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Two Chevron Slide</a:t>
            </a:r>
            <a:endParaRPr/>
          </a:p>
        </p:txBody>
      </p:sp>
      <p:sp>
        <p:nvSpPr>
          <p:cNvPr id="3378" name="Google Shape;3378;p148"/>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grpSp>
        <p:nvGrpSpPr>
          <p:cNvPr id="3379" name="Google Shape;3379;p148"/>
          <p:cNvGrpSpPr/>
          <p:nvPr/>
        </p:nvGrpSpPr>
        <p:grpSpPr>
          <a:xfrm>
            <a:off x="636607" y="1845000"/>
            <a:ext cx="10918785" cy="3888000"/>
            <a:chOff x="521112" y="1845000"/>
            <a:chExt cx="11149779" cy="3888000"/>
          </a:xfrm>
        </p:grpSpPr>
        <p:sp>
          <p:nvSpPr>
            <p:cNvPr id="3380" name="Google Shape;3380;p148"/>
            <p:cNvSpPr txBox="1"/>
            <p:nvPr/>
          </p:nvSpPr>
          <p:spPr>
            <a:xfrm>
              <a:off x="755148" y="2599500"/>
              <a:ext cx="5018077" cy="2794304"/>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Clr>
                  <a:schemeClr val="accent1"/>
                </a:buClr>
                <a:buSzPts val="1600"/>
                <a:buFont typeface="Arial"/>
                <a:buNone/>
              </a:pPr>
              <a:r>
                <a:rPr lang="en-PH" sz="1600">
                  <a:solidFill>
                    <a:schemeClr val="dk1"/>
                  </a:solidFill>
                  <a:latin typeface="Montserrat"/>
                  <a:ea typeface="Montserrat"/>
                  <a:cs typeface="Montserrat"/>
                  <a:sym typeface="Montserrat"/>
                </a:rPr>
                <a:t>Lorem ipsum dolor sit a met, constituter adipiscing elite. Aenean commode ligula egret dolor. Aenean masa. Cum sociis antique pentises et magmas dis parturient mantes, masseter ridicules mus. Donec qualm Felis, utricles neck, poetesque EU, protium quiz, sem. Nula consequent masa quiz denim. Donec pied Justo, Fringilla vel, aliquot neck, valuate egret, arco.</a:t>
              </a:r>
              <a:endParaRPr/>
            </a:p>
            <a:p>
              <a:pPr indent="0" lvl="0" marL="0" marR="0" rtl="0" algn="ctr">
                <a:lnSpc>
                  <a:spcPct val="90000"/>
                </a:lnSpc>
                <a:spcBef>
                  <a:spcPts val="1000"/>
                </a:spcBef>
                <a:spcAft>
                  <a:spcPts val="0"/>
                </a:spcAft>
                <a:buClr>
                  <a:schemeClr val="accent1"/>
                </a:buClr>
                <a:buSzPts val="1600"/>
                <a:buFont typeface="Arial"/>
                <a:buNone/>
              </a:pPr>
              <a:r>
                <a:rPr lang="en-PH" sz="1600">
                  <a:solidFill>
                    <a:schemeClr val="dk1"/>
                  </a:solidFill>
                  <a:latin typeface="Montserrat"/>
                  <a:ea typeface="Montserrat"/>
                  <a:cs typeface="Montserrat"/>
                  <a:sym typeface="Montserrat"/>
                </a:rPr>
                <a:t>Donec qualm Felis, utricles neck, poetesque EU, protium quiz, sem. Nula consequent masa quiz denim. Donec pied Justo, Fringilla vel, aliquot neck, valuate egret, arco.</a:t>
              </a:r>
              <a:endParaRPr/>
            </a:p>
            <a:p>
              <a:pPr indent="0" lvl="0" marL="0" marR="0" rtl="0" algn="ctr">
                <a:lnSpc>
                  <a:spcPct val="90000"/>
                </a:lnSpc>
                <a:spcBef>
                  <a:spcPts val="1000"/>
                </a:spcBef>
                <a:spcAft>
                  <a:spcPts val="0"/>
                </a:spcAft>
                <a:buClr>
                  <a:schemeClr val="accent1"/>
                </a:buClr>
                <a:buSzPts val="1600"/>
                <a:buFont typeface="Arial"/>
                <a:buNone/>
              </a:pPr>
              <a:r>
                <a:t/>
              </a:r>
              <a:endParaRPr sz="1600">
                <a:solidFill>
                  <a:schemeClr val="dk1"/>
                </a:solidFill>
                <a:latin typeface="Montserrat"/>
                <a:ea typeface="Montserrat"/>
                <a:cs typeface="Montserrat"/>
                <a:sym typeface="Montserrat"/>
              </a:endParaRPr>
            </a:p>
          </p:txBody>
        </p:sp>
        <p:sp>
          <p:nvSpPr>
            <p:cNvPr id="3381" name="Google Shape;3381;p148"/>
            <p:cNvSpPr txBox="1"/>
            <p:nvPr/>
          </p:nvSpPr>
          <p:spPr>
            <a:xfrm>
              <a:off x="6351054" y="2599500"/>
              <a:ext cx="5018077" cy="2794304"/>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Clr>
                  <a:schemeClr val="accent1"/>
                </a:buClr>
                <a:buSzPts val="1600"/>
                <a:buFont typeface="Arial"/>
                <a:buNone/>
              </a:pPr>
              <a:r>
                <a:rPr lang="en-PH" sz="1600">
                  <a:solidFill>
                    <a:schemeClr val="dk1"/>
                  </a:solidFill>
                  <a:latin typeface="Montserrat"/>
                  <a:ea typeface="Montserrat"/>
                  <a:cs typeface="Montserrat"/>
                  <a:sym typeface="Montserrat"/>
                </a:rPr>
                <a:t>Lorem ipsum dolor sit a met, constituter adipiscing elite. Aenean commode ligula egret dolor. Aenean masa. Cum sociis antique pentises et magmas dis parturient mantes, masseter ridicules mus. Donec qualm Felis, utricles neck, poetesque EU, protium quiz, sem. Nula consequent masa quiz denim. Donec pied Justo, Fringilla vel, aliquot neck, valuate egret, arco.</a:t>
              </a:r>
              <a:endParaRPr/>
            </a:p>
            <a:p>
              <a:pPr indent="0" lvl="0" marL="0" marR="0" rtl="0" algn="ctr">
                <a:lnSpc>
                  <a:spcPct val="90000"/>
                </a:lnSpc>
                <a:spcBef>
                  <a:spcPts val="1000"/>
                </a:spcBef>
                <a:spcAft>
                  <a:spcPts val="0"/>
                </a:spcAft>
                <a:buClr>
                  <a:schemeClr val="accent1"/>
                </a:buClr>
                <a:buSzPts val="1600"/>
                <a:buFont typeface="Arial"/>
                <a:buNone/>
              </a:pPr>
              <a:r>
                <a:rPr lang="en-PH" sz="1600">
                  <a:solidFill>
                    <a:schemeClr val="dk1"/>
                  </a:solidFill>
                  <a:latin typeface="Montserrat"/>
                  <a:ea typeface="Montserrat"/>
                  <a:cs typeface="Montserrat"/>
                  <a:sym typeface="Montserrat"/>
                </a:rPr>
                <a:t>Donec qualm Felis, utricles neck, poetesque EU, protium quiz, sem. Nula consequent masa quiz denim. Donec pied Justo, Fringilla vel, aliquot neck, valuate egret, arco.</a:t>
              </a:r>
              <a:endParaRPr/>
            </a:p>
          </p:txBody>
        </p:sp>
        <p:sp>
          <p:nvSpPr>
            <p:cNvPr id="3382" name="Google Shape;3382;p148"/>
            <p:cNvSpPr/>
            <p:nvPr/>
          </p:nvSpPr>
          <p:spPr>
            <a:xfrm>
              <a:off x="521113" y="2233913"/>
              <a:ext cx="5540139" cy="215003"/>
            </a:xfrm>
            <a:custGeom>
              <a:rect b="b" l="l" r="r" t="t"/>
              <a:pathLst>
                <a:path extrusionOk="0" h="215003" w="5540139">
                  <a:moveTo>
                    <a:pt x="0" y="0"/>
                  </a:moveTo>
                  <a:lnTo>
                    <a:pt x="5540139" y="0"/>
                  </a:lnTo>
                  <a:lnTo>
                    <a:pt x="5501468" y="215003"/>
                  </a:lnTo>
                  <a:lnTo>
                    <a:pt x="0" y="215003"/>
                  </a:lnTo>
                  <a:lnTo>
                    <a:pt x="0" y="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PH" sz="1200">
                  <a:solidFill>
                    <a:schemeClr val="lt1"/>
                  </a:solidFill>
                  <a:latin typeface="Montserrat"/>
                  <a:ea typeface="Montserrat"/>
                  <a:cs typeface="Montserrat"/>
                  <a:sym typeface="Montserrat"/>
                </a:rPr>
                <a:t>xxx</a:t>
              </a:r>
              <a:endParaRPr sz="1200">
                <a:solidFill>
                  <a:schemeClr val="lt1"/>
                </a:solidFill>
                <a:latin typeface="Montserrat"/>
                <a:ea typeface="Montserrat"/>
                <a:cs typeface="Montserrat"/>
                <a:sym typeface="Montserrat"/>
              </a:endParaRPr>
            </a:p>
          </p:txBody>
        </p:sp>
        <p:sp>
          <p:nvSpPr>
            <p:cNvPr id="3383" name="Google Shape;3383;p148"/>
            <p:cNvSpPr/>
            <p:nvPr/>
          </p:nvSpPr>
          <p:spPr>
            <a:xfrm>
              <a:off x="6117019" y="2233913"/>
              <a:ext cx="5537448" cy="215917"/>
            </a:xfrm>
            <a:custGeom>
              <a:rect b="b" l="l" r="r" t="t"/>
              <a:pathLst>
                <a:path extrusionOk="0" h="215917" w="5537448">
                  <a:moveTo>
                    <a:pt x="40995" y="0"/>
                  </a:moveTo>
                  <a:lnTo>
                    <a:pt x="5537448" y="0"/>
                  </a:lnTo>
                  <a:lnTo>
                    <a:pt x="5496454" y="215917"/>
                  </a:lnTo>
                  <a:lnTo>
                    <a:pt x="0" y="215917"/>
                  </a:lnTo>
                  <a:lnTo>
                    <a:pt x="40995" y="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PH" sz="1200">
                  <a:solidFill>
                    <a:schemeClr val="lt1"/>
                  </a:solidFill>
                  <a:latin typeface="Montserrat"/>
                  <a:ea typeface="Montserrat"/>
                  <a:cs typeface="Montserrat"/>
                  <a:sym typeface="Montserrat"/>
                </a:rPr>
                <a:t>xxx</a:t>
              </a:r>
              <a:endParaRPr sz="1200">
                <a:solidFill>
                  <a:schemeClr val="lt1"/>
                </a:solidFill>
                <a:latin typeface="Montserrat"/>
                <a:ea typeface="Montserrat"/>
                <a:cs typeface="Montserrat"/>
                <a:sym typeface="Montserrat"/>
              </a:endParaRPr>
            </a:p>
          </p:txBody>
        </p:sp>
        <p:sp>
          <p:nvSpPr>
            <p:cNvPr id="3384" name="Google Shape;3384;p148"/>
            <p:cNvSpPr/>
            <p:nvPr/>
          </p:nvSpPr>
          <p:spPr>
            <a:xfrm>
              <a:off x="521112" y="1845000"/>
              <a:ext cx="5555778" cy="388913"/>
            </a:xfrm>
            <a:custGeom>
              <a:rect b="b" l="l" r="r" t="t"/>
              <a:pathLst>
                <a:path extrusionOk="0" h="388913" w="5555778">
                  <a:moveTo>
                    <a:pt x="0" y="0"/>
                  </a:moveTo>
                  <a:lnTo>
                    <a:pt x="5501468" y="0"/>
                  </a:lnTo>
                  <a:lnTo>
                    <a:pt x="5555778" y="301958"/>
                  </a:lnTo>
                  <a:lnTo>
                    <a:pt x="5540139" y="388913"/>
                  </a:lnTo>
                  <a:lnTo>
                    <a:pt x="0" y="388913"/>
                  </a:lnTo>
                  <a:lnTo>
                    <a:pt x="0"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PH" sz="1600">
                  <a:solidFill>
                    <a:schemeClr val="lt1"/>
                  </a:solidFill>
                  <a:latin typeface="Montserrat"/>
                  <a:ea typeface="Montserrat"/>
                  <a:cs typeface="Montserrat"/>
                  <a:sym typeface="Montserrat"/>
                </a:rPr>
                <a:t>Header</a:t>
              </a:r>
              <a:endParaRPr sz="1600">
                <a:solidFill>
                  <a:schemeClr val="lt1"/>
                </a:solidFill>
                <a:latin typeface="Montserrat"/>
                <a:ea typeface="Montserrat"/>
                <a:cs typeface="Montserrat"/>
                <a:sym typeface="Montserrat"/>
              </a:endParaRPr>
            </a:p>
          </p:txBody>
        </p:sp>
        <p:sp>
          <p:nvSpPr>
            <p:cNvPr id="3385" name="Google Shape;3385;p148"/>
            <p:cNvSpPr/>
            <p:nvPr/>
          </p:nvSpPr>
          <p:spPr>
            <a:xfrm>
              <a:off x="6117020" y="1845000"/>
              <a:ext cx="5553871" cy="388913"/>
            </a:xfrm>
            <a:custGeom>
              <a:rect b="b" l="l" r="r" t="t"/>
              <a:pathLst>
                <a:path extrusionOk="0" h="388913" w="5553871">
                  <a:moveTo>
                    <a:pt x="0" y="0"/>
                  </a:moveTo>
                  <a:lnTo>
                    <a:pt x="5496454" y="0"/>
                  </a:lnTo>
                  <a:lnTo>
                    <a:pt x="5553871" y="302415"/>
                  </a:lnTo>
                  <a:lnTo>
                    <a:pt x="5537448" y="388913"/>
                  </a:lnTo>
                  <a:lnTo>
                    <a:pt x="40995" y="388913"/>
                  </a:lnTo>
                  <a:lnTo>
                    <a:pt x="57417" y="302415"/>
                  </a:lnTo>
                  <a:lnTo>
                    <a:pt x="0"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PH" sz="1800">
                  <a:solidFill>
                    <a:schemeClr val="lt1"/>
                  </a:solidFill>
                  <a:latin typeface="Montserrat"/>
                  <a:ea typeface="Montserrat"/>
                  <a:cs typeface="Montserrat"/>
                  <a:sym typeface="Montserrat"/>
                </a:rPr>
                <a:t>Header</a:t>
              </a:r>
              <a:endParaRPr sz="1800">
                <a:solidFill>
                  <a:schemeClr val="lt1"/>
                </a:solidFill>
                <a:latin typeface="Montserrat"/>
                <a:ea typeface="Montserrat"/>
                <a:cs typeface="Montserrat"/>
                <a:sym typeface="Montserrat"/>
              </a:endParaRPr>
            </a:p>
          </p:txBody>
        </p:sp>
        <p:sp>
          <p:nvSpPr>
            <p:cNvPr id="3386" name="Google Shape;3386;p148"/>
            <p:cNvSpPr/>
            <p:nvPr/>
          </p:nvSpPr>
          <p:spPr>
            <a:xfrm>
              <a:off x="521112" y="2448916"/>
              <a:ext cx="5486149" cy="3284084"/>
            </a:xfrm>
            <a:prstGeom prst="rect">
              <a:avLst/>
            </a:prstGeom>
            <a:noFill/>
            <a:ln cap="flat" cmpd="sng" w="9525">
              <a:solidFill>
                <a:schemeClr val="accent2"/>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3387" name="Google Shape;3387;p148"/>
            <p:cNvSpPr/>
            <p:nvPr/>
          </p:nvSpPr>
          <p:spPr>
            <a:xfrm>
              <a:off x="6117018" y="2448916"/>
              <a:ext cx="5486149" cy="3284084"/>
            </a:xfrm>
            <a:prstGeom prst="rect">
              <a:avLst/>
            </a:prstGeom>
            <a:noFill/>
            <a:ln cap="flat" cmpd="sng" w="9525">
              <a:solidFill>
                <a:schemeClr val="accent2"/>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grpSp>
    </p:spTree>
  </p:cSld>
  <p:clrMapOvr>
    <a:masterClrMapping/>
  </p:clrMapOvr>
</p:sld>
</file>

<file path=ppt/slides/slide1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1" name="Shape 3391"/>
        <p:cNvGrpSpPr/>
        <p:nvPr/>
      </p:nvGrpSpPr>
      <p:grpSpPr>
        <a:xfrm>
          <a:off x="0" y="0"/>
          <a:ext cx="0" cy="0"/>
          <a:chOff x="0" y="0"/>
          <a:chExt cx="0" cy="0"/>
        </a:xfrm>
      </p:grpSpPr>
      <p:sp>
        <p:nvSpPr>
          <p:cNvPr id="3392" name="Google Shape;3392;p149"/>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Three Chevron Slide</a:t>
            </a:r>
            <a:endParaRPr/>
          </a:p>
        </p:txBody>
      </p:sp>
      <p:sp>
        <p:nvSpPr>
          <p:cNvPr id="3393" name="Google Shape;3393;p149"/>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grpSp>
        <p:nvGrpSpPr>
          <p:cNvPr id="3394" name="Google Shape;3394;p149"/>
          <p:cNvGrpSpPr/>
          <p:nvPr/>
        </p:nvGrpSpPr>
        <p:grpSpPr>
          <a:xfrm>
            <a:off x="636608" y="1845000"/>
            <a:ext cx="10918784" cy="3888000"/>
            <a:chOff x="521111" y="1845000"/>
            <a:chExt cx="11149781" cy="3888000"/>
          </a:xfrm>
        </p:grpSpPr>
        <p:sp>
          <p:nvSpPr>
            <p:cNvPr id="3395" name="Google Shape;3395;p149"/>
            <p:cNvSpPr txBox="1"/>
            <p:nvPr/>
          </p:nvSpPr>
          <p:spPr>
            <a:xfrm>
              <a:off x="677567" y="2599500"/>
              <a:ext cx="3315959" cy="2875326"/>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Clr>
                  <a:schemeClr val="accent1"/>
                </a:buClr>
                <a:buSzPts val="1600"/>
                <a:buFont typeface="Arial"/>
                <a:buNone/>
              </a:pPr>
              <a:r>
                <a:rPr lang="en-PH" sz="1600">
                  <a:solidFill>
                    <a:schemeClr val="dk1"/>
                  </a:solidFill>
                  <a:latin typeface="Montserrat"/>
                  <a:ea typeface="Montserrat"/>
                  <a:cs typeface="Montserrat"/>
                  <a:sym typeface="Montserrat"/>
                </a:rPr>
                <a:t>Lorem ipsum dolor sit a met, constituter adipiscing elite. Aenean commode ligula egret dolor. Aenean masa. Cum sociis antique pentises et magmas dis parturient mantes, masseter ridicules mus. Donec qualm Felis, utricles neck, poetesque EU, protium quiz, sem. Nula consequent masa quiz denim. Donec pied Justo, Fringilla vel, aliquot neck, valuate egret, arco.</a:t>
              </a:r>
              <a:endParaRPr/>
            </a:p>
            <a:p>
              <a:pPr indent="0" lvl="0" marL="0" marR="0" rtl="0" algn="ctr">
                <a:lnSpc>
                  <a:spcPct val="90000"/>
                </a:lnSpc>
                <a:spcBef>
                  <a:spcPts val="1000"/>
                </a:spcBef>
                <a:spcAft>
                  <a:spcPts val="0"/>
                </a:spcAft>
                <a:buClr>
                  <a:schemeClr val="accent1"/>
                </a:buClr>
                <a:buSzPts val="1600"/>
                <a:buFont typeface="Arial"/>
                <a:buNone/>
              </a:pPr>
              <a:r>
                <a:t/>
              </a:r>
              <a:endParaRPr sz="1600">
                <a:solidFill>
                  <a:schemeClr val="dk1"/>
                </a:solidFill>
                <a:latin typeface="Montserrat"/>
                <a:ea typeface="Montserrat"/>
                <a:cs typeface="Montserrat"/>
                <a:sym typeface="Montserrat"/>
              </a:endParaRPr>
            </a:p>
          </p:txBody>
        </p:sp>
        <p:sp>
          <p:nvSpPr>
            <p:cNvPr id="3396" name="Google Shape;3396;p149"/>
            <p:cNvSpPr txBox="1"/>
            <p:nvPr/>
          </p:nvSpPr>
          <p:spPr>
            <a:xfrm>
              <a:off x="4409948" y="2599500"/>
              <a:ext cx="3315959" cy="2875326"/>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Clr>
                  <a:schemeClr val="accent1"/>
                </a:buClr>
                <a:buSzPts val="1600"/>
                <a:buFont typeface="Arial"/>
                <a:buNone/>
              </a:pPr>
              <a:r>
                <a:rPr lang="en-PH" sz="1600">
                  <a:solidFill>
                    <a:schemeClr val="dk1"/>
                  </a:solidFill>
                  <a:latin typeface="Montserrat"/>
                  <a:ea typeface="Montserrat"/>
                  <a:cs typeface="Montserrat"/>
                  <a:sym typeface="Montserrat"/>
                </a:rPr>
                <a:t>Lorem ipsum dolor sit a met, constituter adipiscing elite. Aenean commode ligula egret dolor. Aenean masa. Cum sociis antique pentises et magmas dis parturient mantes, masseter ridicules mus. Donec qualm Felis, utricles neck, poetesque EU, protium quiz, sem. Nula consequent masa quiz denim. Donec pied Justo, Fringilla vel, aliquot neck, valuate egret, arco.</a:t>
              </a:r>
              <a:endParaRPr/>
            </a:p>
          </p:txBody>
        </p:sp>
        <p:sp>
          <p:nvSpPr>
            <p:cNvPr id="3397" name="Google Shape;3397;p149"/>
            <p:cNvSpPr txBox="1"/>
            <p:nvPr/>
          </p:nvSpPr>
          <p:spPr>
            <a:xfrm>
              <a:off x="8148571" y="2599500"/>
              <a:ext cx="3315959" cy="2875326"/>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Clr>
                  <a:schemeClr val="accent1"/>
                </a:buClr>
                <a:buSzPts val="1600"/>
                <a:buFont typeface="Arial"/>
                <a:buNone/>
              </a:pPr>
              <a:r>
                <a:rPr lang="en-PH" sz="1600">
                  <a:solidFill>
                    <a:schemeClr val="dk1"/>
                  </a:solidFill>
                  <a:latin typeface="Montserrat"/>
                  <a:ea typeface="Montserrat"/>
                  <a:cs typeface="Montserrat"/>
                  <a:sym typeface="Montserrat"/>
                </a:rPr>
                <a:t>Lorem ipsum dolor sit a met, constituter adipiscing elite. Aenean commode ligula egret dolor. Aenean masa. Cum sociis antique pentises et magmas dis parturient mantes, masseter ridicules mus. Donec qualm Felis, utricles neck, poetesque EU, protium quiz, sem. Nula consequent masa quiz denim. Donec pied Justo, Fringilla vel, aliquot neck, valuate egret, arco.</a:t>
              </a:r>
              <a:endParaRPr/>
            </a:p>
            <a:p>
              <a:pPr indent="0" lvl="0" marL="0" marR="0" rtl="0" algn="ctr">
                <a:lnSpc>
                  <a:spcPct val="90000"/>
                </a:lnSpc>
                <a:spcBef>
                  <a:spcPts val="1000"/>
                </a:spcBef>
                <a:spcAft>
                  <a:spcPts val="0"/>
                </a:spcAft>
                <a:buClr>
                  <a:schemeClr val="accent1"/>
                </a:buClr>
                <a:buSzPts val="1600"/>
                <a:buFont typeface="Arial"/>
                <a:buNone/>
              </a:pPr>
              <a:r>
                <a:t/>
              </a:r>
              <a:endParaRPr sz="1600">
                <a:solidFill>
                  <a:schemeClr val="dk1"/>
                </a:solidFill>
                <a:latin typeface="Montserrat"/>
                <a:ea typeface="Montserrat"/>
                <a:cs typeface="Montserrat"/>
                <a:sym typeface="Montserrat"/>
              </a:endParaRPr>
            </a:p>
          </p:txBody>
        </p:sp>
        <p:sp>
          <p:nvSpPr>
            <p:cNvPr id="3398" name="Google Shape;3398;p149"/>
            <p:cNvSpPr/>
            <p:nvPr/>
          </p:nvSpPr>
          <p:spPr>
            <a:xfrm>
              <a:off x="521111" y="2233913"/>
              <a:ext cx="3683986" cy="215003"/>
            </a:xfrm>
            <a:custGeom>
              <a:rect b="b" l="l" r="r" t="t"/>
              <a:pathLst>
                <a:path extrusionOk="0" h="215003" w="3683986">
                  <a:moveTo>
                    <a:pt x="0" y="0"/>
                  </a:moveTo>
                  <a:lnTo>
                    <a:pt x="3683986" y="0"/>
                  </a:lnTo>
                  <a:lnTo>
                    <a:pt x="3645315" y="215003"/>
                  </a:lnTo>
                  <a:lnTo>
                    <a:pt x="0" y="215003"/>
                  </a:lnTo>
                  <a:lnTo>
                    <a:pt x="0" y="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PH" sz="1200">
                  <a:solidFill>
                    <a:schemeClr val="lt1"/>
                  </a:solidFill>
                  <a:latin typeface="Montserrat"/>
                  <a:ea typeface="Montserrat"/>
                  <a:cs typeface="Montserrat"/>
                  <a:sym typeface="Montserrat"/>
                </a:rPr>
                <a:t>xxx</a:t>
              </a:r>
              <a:endParaRPr sz="1200">
                <a:solidFill>
                  <a:schemeClr val="lt1"/>
                </a:solidFill>
                <a:latin typeface="Montserrat"/>
                <a:ea typeface="Montserrat"/>
                <a:cs typeface="Montserrat"/>
                <a:sym typeface="Montserrat"/>
              </a:endParaRPr>
            </a:p>
          </p:txBody>
        </p:sp>
        <p:sp>
          <p:nvSpPr>
            <p:cNvPr id="3399" name="Google Shape;3399;p149"/>
            <p:cNvSpPr/>
            <p:nvPr/>
          </p:nvSpPr>
          <p:spPr>
            <a:xfrm>
              <a:off x="4247459" y="2233913"/>
              <a:ext cx="3681933" cy="215917"/>
            </a:xfrm>
            <a:custGeom>
              <a:rect b="b" l="l" r="r" t="t"/>
              <a:pathLst>
                <a:path extrusionOk="0" h="215917" w="3681933">
                  <a:moveTo>
                    <a:pt x="40995" y="0"/>
                  </a:moveTo>
                  <a:lnTo>
                    <a:pt x="3681933" y="0"/>
                  </a:lnTo>
                  <a:lnTo>
                    <a:pt x="3640938" y="215917"/>
                  </a:lnTo>
                  <a:lnTo>
                    <a:pt x="0" y="215917"/>
                  </a:lnTo>
                  <a:lnTo>
                    <a:pt x="40995" y="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PH" sz="1200">
                  <a:solidFill>
                    <a:schemeClr val="lt1"/>
                  </a:solidFill>
                  <a:latin typeface="Montserrat"/>
                  <a:ea typeface="Montserrat"/>
                  <a:cs typeface="Montserrat"/>
                  <a:sym typeface="Montserrat"/>
                </a:rPr>
                <a:t>xxx</a:t>
              </a:r>
              <a:endParaRPr sz="1200">
                <a:solidFill>
                  <a:schemeClr val="lt1"/>
                </a:solidFill>
                <a:latin typeface="Montserrat"/>
                <a:ea typeface="Montserrat"/>
                <a:cs typeface="Montserrat"/>
                <a:sym typeface="Montserrat"/>
              </a:endParaRPr>
            </a:p>
          </p:txBody>
        </p:sp>
        <p:sp>
          <p:nvSpPr>
            <p:cNvPr id="3400" name="Google Shape;3400;p149"/>
            <p:cNvSpPr/>
            <p:nvPr/>
          </p:nvSpPr>
          <p:spPr>
            <a:xfrm>
              <a:off x="7972536" y="2233913"/>
              <a:ext cx="3681932" cy="215917"/>
            </a:xfrm>
            <a:custGeom>
              <a:rect b="b" l="l" r="r" t="t"/>
              <a:pathLst>
                <a:path extrusionOk="0" h="215917" w="3681932">
                  <a:moveTo>
                    <a:pt x="40995" y="0"/>
                  </a:moveTo>
                  <a:lnTo>
                    <a:pt x="3681932" y="0"/>
                  </a:lnTo>
                  <a:lnTo>
                    <a:pt x="3640938" y="215917"/>
                  </a:lnTo>
                  <a:lnTo>
                    <a:pt x="0" y="215917"/>
                  </a:lnTo>
                  <a:lnTo>
                    <a:pt x="40995" y="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PH" sz="1200">
                  <a:solidFill>
                    <a:schemeClr val="lt1"/>
                  </a:solidFill>
                  <a:latin typeface="Montserrat"/>
                  <a:ea typeface="Montserrat"/>
                  <a:cs typeface="Montserrat"/>
                  <a:sym typeface="Montserrat"/>
                </a:rPr>
                <a:t>xxx</a:t>
              </a:r>
              <a:endParaRPr sz="1200">
                <a:solidFill>
                  <a:schemeClr val="lt1"/>
                </a:solidFill>
                <a:latin typeface="Montserrat"/>
                <a:ea typeface="Montserrat"/>
                <a:cs typeface="Montserrat"/>
                <a:sym typeface="Montserrat"/>
              </a:endParaRPr>
            </a:p>
          </p:txBody>
        </p:sp>
        <p:sp>
          <p:nvSpPr>
            <p:cNvPr id="3401" name="Google Shape;3401;p149"/>
            <p:cNvSpPr/>
            <p:nvPr/>
          </p:nvSpPr>
          <p:spPr>
            <a:xfrm>
              <a:off x="521112" y="1845000"/>
              <a:ext cx="3699625" cy="388913"/>
            </a:xfrm>
            <a:custGeom>
              <a:rect b="b" l="l" r="r" t="t"/>
              <a:pathLst>
                <a:path extrusionOk="0" h="388913" w="3699625">
                  <a:moveTo>
                    <a:pt x="0" y="0"/>
                  </a:moveTo>
                  <a:lnTo>
                    <a:pt x="3645315" y="0"/>
                  </a:lnTo>
                  <a:lnTo>
                    <a:pt x="3699625" y="301958"/>
                  </a:lnTo>
                  <a:lnTo>
                    <a:pt x="3683986" y="388913"/>
                  </a:lnTo>
                  <a:lnTo>
                    <a:pt x="0" y="388913"/>
                  </a:lnTo>
                  <a:lnTo>
                    <a:pt x="0"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PH" sz="1800">
                  <a:solidFill>
                    <a:schemeClr val="lt1"/>
                  </a:solidFill>
                  <a:latin typeface="Montserrat"/>
                  <a:ea typeface="Montserrat"/>
                  <a:cs typeface="Montserrat"/>
                  <a:sym typeface="Montserrat"/>
                </a:rPr>
                <a:t>Header</a:t>
              </a:r>
              <a:endParaRPr sz="1800">
                <a:solidFill>
                  <a:schemeClr val="lt1"/>
                </a:solidFill>
                <a:latin typeface="Montserrat"/>
                <a:ea typeface="Montserrat"/>
                <a:cs typeface="Montserrat"/>
                <a:sym typeface="Montserrat"/>
              </a:endParaRPr>
            </a:p>
          </p:txBody>
        </p:sp>
        <p:sp>
          <p:nvSpPr>
            <p:cNvPr id="3402" name="Google Shape;3402;p149"/>
            <p:cNvSpPr/>
            <p:nvPr/>
          </p:nvSpPr>
          <p:spPr>
            <a:xfrm>
              <a:off x="4247459" y="1845000"/>
              <a:ext cx="3698355" cy="388913"/>
            </a:xfrm>
            <a:custGeom>
              <a:rect b="b" l="l" r="r" t="t"/>
              <a:pathLst>
                <a:path extrusionOk="0" h="388913" w="3698355">
                  <a:moveTo>
                    <a:pt x="0" y="0"/>
                  </a:moveTo>
                  <a:lnTo>
                    <a:pt x="3640938" y="0"/>
                  </a:lnTo>
                  <a:lnTo>
                    <a:pt x="3698355" y="302415"/>
                  </a:lnTo>
                  <a:lnTo>
                    <a:pt x="3681933" y="388913"/>
                  </a:lnTo>
                  <a:lnTo>
                    <a:pt x="40995" y="388913"/>
                  </a:lnTo>
                  <a:lnTo>
                    <a:pt x="57417" y="302415"/>
                  </a:lnTo>
                  <a:lnTo>
                    <a:pt x="0"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PH" sz="1800">
                  <a:solidFill>
                    <a:schemeClr val="lt1"/>
                  </a:solidFill>
                  <a:latin typeface="Montserrat"/>
                  <a:ea typeface="Montserrat"/>
                  <a:cs typeface="Montserrat"/>
                  <a:sym typeface="Montserrat"/>
                </a:rPr>
                <a:t>Header</a:t>
              </a:r>
              <a:endParaRPr sz="1800">
                <a:solidFill>
                  <a:schemeClr val="lt1"/>
                </a:solidFill>
                <a:latin typeface="Montserrat"/>
                <a:ea typeface="Montserrat"/>
                <a:cs typeface="Montserrat"/>
                <a:sym typeface="Montserrat"/>
              </a:endParaRPr>
            </a:p>
          </p:txBody>
        </p:sp>
        <p:sp>
          <p:nvSpPr>
            <p:cNvPr id="3403" name="Google Shape;3403;p149"/>
            <p:cNvSpPr/>
            <p:nvPr/>
          </p:nvSpPr>
          <p:spPr>
            <a:xfrm>
              <a:off x="7972537" y="1845000"/>
              <a:ext cx="3698355" cy="388913"/>
            </a:xfrm>
            <a:custGeom>
              <a:rect b="b" l="l" r="r" t="t"/>
              <a:pathLst>
                <a:path extrusionOk="0" h="388913" w="3698355">
                  <a:moveTo>
                    <a:pt x="0" y="0"/>
                  </a:moveTo>
                  <a:lnTo>
                    <a:pt x="3640938" y="0"/>
                  </a:lnTo>
                  <a:lnTo>
                    <a:pt x="3698355" y="302415"/>
                  </a:lnTo>
                  <a:lnTo>
                    <a:pt x="3681932" y="388913"/>
                  </a:lnTo>
                  <a:lnTo>
                    <a:pt x="40995" y="388913"/>
                  </a:lnTo>
                  <a:lnTo>
                    <a:pt x="57417" y="302415"/>
                  </a:lnTo>
                  <a:lnTo>
                    <a:pt x="0"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PH" sz="1800">
                  <a:solidFill>
                    <a:schemeClr val="lt1"/>
                  </a:solidFill>
                  <a:latin typeface="Montserrat"/>
                  <a:ea typeface="Montserrat"/>
                  <a:cs typeface="Montserrat"/>
                  <a:sym typeface="Montserrat"/>
                </a:rPr>
                <a:t>Header</a:t>
              </a:r>
              <a:endParaRPr sz="1800">
                <a:solidFill>
                  <a:schemeClr val="lt1"/>
                </a:solidFill>
                <a:latin typeface="Montserrat"/>
                <a:ea typeface="Montserrat"/>
                <a:cs typeface="Montserrat"/>
                <a:sym typeface="Montserrat"/>
              </a:endParaRPr>
            </a:p>
          </p:txBody>
        </p:sp>
        <p:sp>
          <p:nvSpPr>
            <p:cNvPr id="3404" name="Google Shape;3404;p149"/>
            <p:cNvSpPr/>
            <p:nvPr/>
          </p:nvSpPr>
          <p:spPr>
            <a:xfrm>
              <a:off x="521113" y="2448916"/>
              <a:ext cx="3628866" cy="3284084"/>
            </a:xfrm>
            <a:prstGeom prst="rect">
              <a:avLst/>
            </a:prstGeom>
            <a:noFill/>
            <a:ln cap="flat" cmpd="sng" w="9525">
              <a:solidFill>
                <a:schemeClr val="accent2"/>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3405" name="Google Shape;3405;p149"/>
            <p:cNvSpPr/>
            <p:nvPr/>
          </p:nvSpPr>
          <p:spPr>
            <a:xfrm>
              <a:off x="4253494" y="2448916"/>
              <a:ext cx="3628866" cy="3284084"/>
            </a:xfrm>
            <a:prstGeom prst="rect">
              <a:avLst/>
            </a:prstGeom>
            <a:noFill/>
            <a:ln cap="flat" cmpd="sng" w="9525">
              <a:solidFill>
                <a:schemeClr val="accent2"/>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3406" name="Google Shape;3406;p149"/>
            <p:cNvSpPr/>
            <p:nvPr/>
          </p:nvSpPr>
          <p:spPr>
            <a:xfrm>
              <a:off x="7992117" y="2448916"/>
              <a:ext cx="3628866" cy="3284084"/>
            </a:xfrm>
            <a:prstGeom prst="rect">
              <a:avLst/>
            </a:prstGeom>
            <a:noFill/>
            <a:ln cap="flat" cmpd="sng" w="9525">
              <a:solidFill>
                <a:schemeClr val="accent2"/>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1" name="Shape 1551"/>
        <p:cNvGrpSpPr/>
        <p:nvPr/>
      </p:nvGrpSpPr>
      <p:grpSpPr>
        <a:xfrm>
          <a:off x="0" y="0"/>
          <a:ext cx="0" cy="0"/>
          <a:chOff x="0" y="0"/>
          <a:chExt cx="0" cy="0"/>
        </a:xfrm>
      </p:grpSpPr>
      <p:sp>
        <p:nvSpPr>
          <p:cNvPr id="1552" name="Google Shape;1552;p15"/>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Basic Column Slide (5 Segments)</a:t>
            </a:r>
            <a:endParaRPr/>
          </a:p>
        </p:txBody>
      </p:sp>
      <p:sp>
        <p:nvSpPr>
          <p:cNvPr id="1553" name="Google Shape;1553;p15"/>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1554" name="Google Shape;1554;p15"/>
          <p:cNvSpPr txBox="1"/>
          <p:nvPr>
            <p:ph idx="1" type="body"/>
          </p:nvPr>
        </p:nvSpPr>
        <p:spPr>
          <a:xfrm>
            <a:off x="636756" y="1789470"/>
            <a:ext cx="2055600" cy="431762"/>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Lorem Ipsum</a:t>
            </a:r>
            <a:endParaRPr/>
          </a:p>
        </p:txBody>
      </p:sp>
      <p:sp>
        <p:nvSpPr>
          <p:cNvPr id="1555" name="Google Shape;1555;p15"/>
          <p:cNvSpPr txBox="1"/>
          <p:nvPr>
            <p:ph idx="2" type="body"/>
          </p:nvPr>
        </p:nvSpPr>
        <p:spPr>
          <a:xfrm>
            <a:off x="2841033" y="1789470"/>
            <a:ext cx="2055600" cy="431762"/>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Lorem Ipsum</a:t>
            </a:r>
            <a:endParaRPr/>
          </a:p>
        </p:txBody>
      </p:sp>
      <p:sp>
        <p:nvSpPr>
          <p:cNvPr id="1556" name="Google Shape;1556;p15"/>
          <p:cNvSpPr txBox="1"/>
          <p:nvPr>
            <p:ph idx="3" type="body"/>
          </p:nvPr>
        </p:nvSpPr>
        <p:spPr>
          <a:xfrm>
            <a:off x="636607" y="2395824"/>
            <a:ext cx="2055600" cy="3208563"/>
          </a:xfrm>
          <a:prstGeom prst="rect">
            <a:avLst/>
          </a:prstGeom>
          <a:noFill/>
          <a:ln>
            <a:noFill/>
          </a:ln>
        </p:spPr>
        <p:txBody>
          <a:bodyPr anchorCtr="0" anchor="t" bIns="0" lIns="0" spcFirstLastPara="1" rIns="0" wrap="square" tIns="0">
            <a:normAutofit fontScale="92500" lnSpcReduction="10000"/>
          </a:bodyPr>
          <a:lstStyle/>
          <a:p>
            <a:pPr indent="0" lvl="0" marL="0" rtl="0" algn="l">
              <a:lnSpc>
                <a:spcPct val="90000"/>
              </a:lnSpc>
              <a:spcBef>
                <a:spcPts val="0"/>
              </a:spcBef>
              <a:spcAft>
                <a:spcPts val="0"/>
              </a:spcAft>
              <a:buSzPct val="1000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 et rhoncus diam augue placerat elit. </a:t>
            </a:r>
            <a:endParaRPr/>
          </a:p>
        </p:txBody>
      </p:sp>
      <p:sp>
        <p:nvSpPr>
          <p:cNvPr id="1557" name="Google Shape;1557;p15"/>
          <p:cNvSpPr txBox="1"/>
          <p:nvPr>
            <p:ph idx="4" type="body"/>
          </p:nvPr>
        </p:nvSpPr>
        <p:spPr>
          <a:xfrm>
            <a:off x="2852403" y="2395824"/>
            <a:ext cx="2055600" cy="3208563"/>
          </a:xfrm>
          <a:prstGeom prst="rect">
            <a:avLst/>
          </a:prstGeom>
          <a:noFill/>
          <a:ln>
            <a:noFill/>
          </a:ln>
        </p:spPr>
        <p:txBody>
          <a:bodyPr anchorCtr="0" anchor="t" bIns="0" lIns="0" spcFirstLastPara="1" rIns="0" wrap="square" tIns="0">
            <a:normAutofit fontScale="92500" lnSpcReduction="10000"/>
          </a:bodyPr>
          <a:lstStyle/>
          <a:p>
            <a:pPr indent="0" lvl="0" marL="0" rtl="0" algn="l">
              <a:lnSpc>
                <a:spcPct val="90000"/>
              </a:lnSpc>
              <a:spcBef>
                <a:spcPts val="0"/>
              </a:spcBef>
              <a:spcAft>
                <a:spcPts val="0"/>
              </a:spcAft>
              <a:buSzPct val="1000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 et rhoncus diam augue placerat elit. </a:t>
            </a:r>
            <a:endParaRPr/>
          </a:p>
        </p:txBody>
      </p:sp>
      <p:sp>
        <p:nvSpPr>
          <p:cNvPr id="1558" name="Google Shape;1558;p15"/>
          <p:cNvSpPr txBox="1"/>
          <p:nvPr>
            <p:ph idx="5" type="body"/>
          </p:nvPr>
        </p:nvSpPr>
        <p:spPr>
          <a:xfrm>
            <a:off x="5045310" y="1789470"/>
            <a:ext cx="2055600" cy="431762"/>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Lorem Ipsum</a:t>
            </a:r>
            <a:endParaRPr/>
          </a:p>
        </p:txBody>
      </p:sp>
      <p:sp>
        <p:nvSpPr>
          <p:cNvPr id="1559" name="Google Shape;1559;p15"/>
          <p:cNvSpPr txBox="1"/>
          <p:nvPr>
            <p:ph idx="6" type="body"/>
          </p:nvPr>
        </p:nvSpPr>
        <p:spPr>
          <a:xfrm>
            <a:off x="5068199" y="2395824"/>
            <a:ext cx="2055600" cy="3208563"/>
          </a:xfrm>
          <a:prstGeom prst="rect">
            <a:avLst/>
          </a:prstGeom>
          <a:noFill/>
          <a:ln>
            <a:noFill/>
          </a:ln>
        </p:spPr>
        <p:txBody>
          <a:bodyPr anchorCtr="0" anchor="t" bIns="0" lIns="0" spcFirstLastPara="1" rIns="0" wrap="square" tIns="0">
            <a:normAutofit fontScale="92500" lnSpcReduction="10000"/>
          </a:bodyPr>
          <a:lstStyle/>
          <a:p>
            <a:pPr indent="0" lvl="0" marL="0" rtl="0" algn="l">
              <a:lnSpc>
                <a:spcPct val="90000"/>
              </a:lnSpc>
              <a:spcBef>
                <a:spcPts val="0"/>
              </a:spcBef>
              <a:spcAft>
                <a:spcPts val="0"/>
              </a:spcAft>
              <a:buSzPct val="1000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 et rhoncus diam augue placerat elit. </a:t>
            </a:r>
            <a:endParaRPr/>
          </a:p>
        </p:txBody>
      </p:sp>
      <p:sp>
        <p:nvSpPr>
          <p:cNvPr id="1560" name="Google Shape;1560;p15"/>
          <p:cNvSpPr txBox="1"/>
          <p:nvPr>
            <p:ph idx="7" type="body"/>
          </p:nvPr>
        </p:nvSpPr>
        <p:spPr>
          <a:xfrm>
            <a:off x="7249587" y="1789470"/>
            <a:ext cx="2055600" cy="431762"/>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Lorem Ipsum</a:t>
            </a:r>
            <a:endParaRPr/>
          </a:p>
        </p:txBody>
      </p:sp>
      <p:sp>
        <p:nvSpPr>
          <p:cNvPr id="1561" name="Google Shape;1561;p15"/>
          <p:cNvSpPr txBox="1"/>
          <p:nvPr>
            <p:ph idx="8" type="body"/>
          </p:nvPr>
        </p:nvSpPr>
        <p:spPr>
          <a:xfrm>
            <a:off x="7283995" y="2395824"/>
            <a:ext cx="2055600" cy="3208563"/>
          </a:xfrm>
          <a:prstGeom prst="rect">
            <a:avLst/>
          </a:prstGeom>
          <a:noFill/>
          <a:ln>
            <a:noFill/>
          </a:ln>
        </p:spPr>
        <p:txBody>
          <a:bodyPr anchorCtr="0" anchor="t" bIns="0" lIns="0" spcFirstLastPara="1" rIns="0" wrap="square" tIns="0">
            <a:normAutofit fontScale="92500" lnSpcReduction="10000"/>
          </a:bodyPr>
          <a:lstStyle/>
          <a:p>
            <a:pPr indent="0" lvl="0" marL="0" rtl="0" algn="l">
              <a:lnSpc>
                <a:spcPct val="90000"/>
              </a:lnSpc>
              <a:spcBef>
                <a:spcPts val="0"/>
              </a:spcBef>
              <a:spcAft>
                <a:spcPts val="0"/>
              </a:spcAft>
              <a:buSzPct val="1000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 et rhoncus diam augue placerat elit. </a:t>
            </a:r>
            <a:endParaRPr/>
          </a:p>
        </p:txBody>
      </p:sp>
      <p:sp>
        <p:nvSpPr>
          <p:cNvPr id="1562" name="Google Shape;1562;p15"/>
          <p:cNvSpPr txBox="1"/>
          <p:nvPr>
            <p:ph idx="9" type="body"/>
          </p:nvPr>
        </p:nvSpPr>
        <p:spPr>
          <a:xfrm>
            <a:off x="9453863" y="1789470"/>
            <a:ext cx="2055600" cy="431762"/>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Lorem Ipsum</a:t>
            </a:r>
            <a:endParaRPr/>
          </a:p>
        </p:txBody>
      </p:sp>
      <p:sp>
        <p:nvSpPr>
          <p:cNvPr id="1563" name="Google Shape;1563;p15"/>
          <p:cNvSpPr txBox="1"/>
          <p:nvPr>
            <p:ph idx="13" type="body"/>
          </p:nvPr>
        </p:nvSpPr>
        <p:spPr>
          <a:xfrm>
            <a:off x="9499792" y="2395824"/>
            <a:ext cx="2055600" cy="3208563"/>
          </a:xfrm>
          <a:prstGeom prst="rect">
            <a:avLst/>
          </a:prstGeom>
          <a:noFill/>
          <a:ln>
            <a:noFill/>
          </a:ln>
        </p:spPr>
        <p:txBody>
          <a:bodyPr anchorCtr="0" anchor="t" bIns="0" lIns="0" spcFirstLastPara="1" rIns="0" wrap="square" tIns="0">
            <a:normAutofit fontScale="92500" lnSpcReduction="10000"/>
          </a:bodyPr>
          <a:lstStyle/>
          <a:p>
            <a:pPr indent="0" lvl="0" marL="0" rtl="0" algn="l">
              <a:lnSpc>
                <a:spcPct val="90000"/>
              </a:lnSpc>
              <a:spcBef>
                <a:spcPts val="0"/>
              </a:spcBef>
              <a:spcAft>
                <a:spcPts val="0"/>
              </a:spcAft>
              <a:buSzPct val="1000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 et rhoncus diam augue placerat elit. </a:t>
            </a:r>
            <a:endParaRPr/>
          </a:p>
        </p:txBody>
      </p:sp>
    </p:spTree>
  </p:cSld>
  <p:clrMapOvr>
    <a:masterClrMapping/>
  </p:clrMapOvr>
</p:sld>
</file>

<file path=ppt/slides/slide1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0" name="Shape 3410"/>
        <p:cNvGrpSpPr/>
        <p:nvPr/>
      </p:nvGrpSpPr>
      <p:grpSpPr>
        <a:xfrm>
          <a:off x="0" y="0"/>
          <a:ext cx="0" cy="0"/>
          <a:chOff x="0" y="0"/>
          <a:chExt cx="0" cy="0"/>
        </a:xfrm>
      </p:grpSpPr>
      <p:sp>
        <p:nvSpPr>
          <p:cNvPr id="3411" name="Google Shape;3411;p150"/>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Four Chevron Slide</a:t>
            </a:r>
            <a:endParaRPr/>
          </a:p>
        </p:txBody>
      </p:sp>
      <p:sp>
        <p:nvSpPr>
          <p:cNvPr id="3412" name="Google Shape;3412;p150"/>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grpSp>
        <p:nvGrpSpPr>
          <p:cNvPr id="3413" name="Google Shape;3413;p150"/>
          <p:cNvGrpSpPr/>
          <p:nvPr/>
        </p:nvGrpSpPr>
        <p:grpSpPr>
          <a:xfrm>
            <a:off x="636609" y="1845000"/>
            <a:ext cx="10918784" cy="3888000"/>
            <a:chOff x="521112" y="1845000"/>
            <a:chExt cx="11149779" cy="3888000"/>
          </a:xfrm>
        </p:grpSpPr>
        <p:sp>
          <p:nvSpPr>
            <p:cNvPr id="3414" name="Google Shape;3414;p150"/>
            <p:cNvSpPr txBox="1"/>
            <p:nvPr/>
          </p:nvSpPr>
          <p:spPr>
            <a:xfrm>
              <a:off x="680718" y="2599500"/>
              <a:ext cx="2389015" cy="259244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Clr>
                  <a:schemeClr val="accent1"/>
                </a:buClr>
                <a:buSzPts val="1500"/>
                <a:buFont typeface="Arial"/>
                <a:buNone/>
              </a:pPr>
              <a:r>
                <a:rPr lang="en-PH" sz="1500">
                  <a:solidFill>
                    <a:schemeClr val="dk1"/>
                  </a:solidFill>
                  <a:latin typeface="Montserrat"/>
                  <a:ea typeface="Montserrat"/>
                  <a:cs typeface="Montserrat"/>
                  <a:sym typeface="Montserrat"/>
                </a:rPr>
                <a:t>Lorem ipsum dolor sit a met, constituter adipiscing elite. Aenean commode ligula egret dolor. Aenean masa. Cum sociis antique pentises et magmas dis parturient mantes, masseter ridicules mus. Donec qualm Felis, utricles neck, poetesque EU, protium quiz, sem. </a:t>
              </a:r>
              <a:endParaRPr/>
            </a:p>
          </p:txBody>
        </p:sp>
        <p:sp>
          <p:nvSpPr>
            <p:cNvPr id="3415" name="Google Shape;3415;p150"/>
            <p:cNvSpPr txBox="1"/>
            <p:nvPr/>
          </p:nvSpPr>
          <p:spPr>
            <a:xfrm>
              <a:off x="3470216" y="2611620"/>
              <a:ext cx="2389015" cy="259244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Clr>
                  <a:schemeClr val="accent1"/>
                </a:buClr>
                <a:buSzPts val="1500"/>
                <a:buFont typeface="Arial"/>
                <a:buNone/>
              </a:pPr>
              <a:r>
                <a:rPr lang="en-PH" sz="1500">
                  <a:solidFill>
                    <a:schemeClr val="dk1"/>
                  </a:solidFill>
                  <a:latin typeface="Montserrat"/>
                  <a:ea typeface="Montserrat"/>
                  <a:cs typeface="Montserrat"/>
                  <a:sym typeface="Montserrat"/>
                </a:rPr>
                <a:t>Lorem ipsum dolor sit a met, constituter adipiscing elite. Aenean commode ligula egret dolor. Aenean masa. Cum sociis antique pentises et magmas dis parturient mantes, masseter ridicules mus. Donec qualm Felis, utricles neck, poetesque EU, protium quiz, sem. </a:t>
              </a:r>
              <a:endParaRPr/>
            </a:p>
          </p:txBody>
        </p:sp>
        <p:sp>
          <p:nvSpPr>
            <p:cNvPr id="3416" name="Google Shape;3416;p150"/>
            <p:cNvSpPr txBox="1"/>
            <p:nvPr/>
          </p:nvSpPr>
          <p:spPr>
            <a:xfrm>
              <a:off x="6271290" y="2599500"/>
              <a:ext cx="2389015" cy="259244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Clr>
                  <a:schemeClr val="accent1"/>
                </a:buClr>
                <a:buSzPts val="1500"/>
                <a:buFont typeface="Arial"/>
                <a:buNone/>
              </a:pPr>
              <a:r>
                <a:rPr lang="en-PH" sz="1500">
                  <a:solidFill>
                    <a:schemeClr val="dk1"/>
                  </a:solidFill>
                  <a:latin typeface="Montserrat"/>
                  <a:ea typeface="Montserrat"/>
                  <a:cs typeface="Montserrat"/>
                  <a:sym typeface="Montserrat"/>
                </a:rPr>
                <a:t>Lorem ipsum dolor sit a met, constituter adipiscing elite. Aenean commode ligula egret dolor. Aenean masa. Cum sociis antique pentises et magmas dis parturient mantes, masseter ridicules mus. Donec qualm Felis, utricles neck, poetesque EU, protium quiz, sem. </a:t>
              </a:r>
              <a:endParaRPr/>
            </a:p>
            <a:p>
              <a:pPr indent="0" lvl="0" marL="0" marR="0" rtl="0" algn="ctr">
                <a:lnSpc>
                  <a:spcPct val="90000"/>
                </a:lnSpc>
                <a:spcBef>
                  <a:spcPts val="1000"/>
                </a:spcBef>
                <a:spcAft>
                  <a:spcPts val="0"/>
                </a:spcAft>
                <a:buClr>
                  <a:schemeClr val="accent1"/>
                </a:buClr>
                <a:buSzPts val="1500"/>
                <a:buFont typeface="Arial"/>
                <a:buNone/>
              </a:pPr>
              <a:r>
                <a:t/>
              </a:r>
              <a:endParaRPr sz="1500">
                <a:solidFill>
                  <a:schemeClr val="dk1"/>
                </a:solidFill>
                <a:latin typeface="Montserrat"/>
                <a:ea typeface="Montserrat"/>
                <a:cs typeface="Montserrat"/>
                <a:sym typeface="Montserrat"/>
              </a:endParaRPr>
            </a:p>
          </p:txBody>
        </p:sp>
        <p:sp>
          <p:nvSpPr>
            <p:cNvPr id="3417" name="Google Shape;3417;p150"/>
            <p:cNvSpPr txBox="1"/>
            <p:nvPr/>
          </p:nvSpPr>
          <p:spPr>
            <a:xfrm>
              <a:off x="9049215" y="2632340"/>
              <a:ext cx="2389015" cy="259244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Clr>
                  <a:schemeClr val="accent1"/>
                </a:buClr>
                <a:buSzPts val="1500"/>
                <a:buFont typeface="Arial"/>
                <a:buNone/>
              </a:pPr>
              <a:r>
                <a:rPr lang="en-PH" sz="1500">
                  <a:solidFill>
                    <a:schemeClr val="dk1"/>
                  </a:solidFill>
                  <a:latin typeface="Montserrat"/>
                  <a:ea typeface="Montserrat"/>
                  <a:cs typeface="Montserrat"/>
                  <a:sym typeface="Montserrat"/>
                </a:rPr>
                <a:t>Lorem ipsum dolor sit a met, constituter adipiscing elite. Aenean commode ligula egret dolor. Aenean masa. Cum sociis antique pentises et magmas dis parturient mantes, masseter ridicules mus. Donec qualm Felis, utricles neck, poetesque EU, protium quiz, sem. </a:t>
              </a:r>
              <a:endParaRPr/>
            </a:p>
            <a:p>
              <a:pPr indent="0" lvl="0" marL="0" marR="0" rtl="0" algn="ctr">
                <a:lnSpc>
                  <a:spcPct val="90000"/>
                </a:lnSpc>
                <a:spcBef>
                  <a:spcPts val="1000"/>
                </a:spcBef>
                <a:spcAft>
                  <a:spcPts val="0"/>
                </a:spcAft>
                <a:buClr>
                  <a:schemeClr val="accent1"/>
                </a:buClr>
                <a:buSzPts val="1500"/>
                <a:buFont typeface="Arial"/>
                <a:buNone/>
              </a:pPr>
              <a:r>
                <a:t/>
              </a:r>
              <a:endParaRPr sz="1500">
                <a:solidFill>
                  <a:schemeClr val="dk1"/>
                </a:solidFill>
                <a:latin typeface="Montserrat"/>
                <a:ea typeface="Montserrat"/>
                <a:cs typeface="Montserrat"/>
                <a:sym typeface="Montserrat"/>
              </a:endParaRPr>
            </a:p>
          </p:txBody>
        </p:sp>
        <p:sp>
          <p:nvSpPr>
            <p:cNvPr id="3418" name="Google Shape;3418;p150"/>
            <p:cNvSpPr/>
            <p:nvPr/>
          </p:nvSpPr>
          <p:spPr>
            <a:xfrm>
              <a:off x="521112" y="2233913"/>
              <a:ext cx="2758155" cy="215003"/>
            </a:xfrm>
            <a:custGeom>
              <a:rect b="b" l="l" r="r" t="t"/>
              <a:pathLst>
                <a:path extrusionOk="0" h="215003" w="2758155">
                  <a:moveTo>
                    <a:pt x="0" y="0"/>
                  </a:moveTo>
                  <a:lnTo>
                    <a:pt x="2758155" y="0"/>
                  </a:lnTo>
                  <a:lnTo>
                    <a:pt x="2719485" y="215003"/>
                  </a:lnTo>
                  <a:lnTo>
                    <a:pt x="0" y="215003"/>
                  </a:lnTo>
                  <a:lnTo>
                    <a:pt x="0" y="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PH" sz="1200">
                  <a:solidFill>
                    <a:schemeClr val="lt1"/>
                  </a:solidFill>
                  <a:latin typeface="Montserrat"/>
                  <a:ea typeface="Montserrat"/>
                  <a:cs typeface="Montserrat"/>
                  <a:sym typeface="Montserrat"/>
                </a:rPr>
                <a:t>xxx</a:t>
              </a:r>
              <a:endParaRPr sz="1200">
                <a:solidFill>
                  <a:schemeClr val="lt1"/>
                </a:solidFill>
                <a:latin typeface="Montserrat"/>
                <a:ea typeface="Montserrat"/>
                <a:cs typeface="Montserrat"/>
                <a:sym typeface="Montserrat"/>
              </a:endParaRPr>
            </a:p>
          </p:txBody>
        </p:sp>
        <p:sp>
          <p:nvSpPr>
            <p:cNvPr id="3419" name="Google Shape;3419;p150"/>
            <p:cNvSpPr/>
            <p:nvPr/>
          </p:nvSpPr>
          <p:spPr>
            <a:xfrm>
              <a:off x="3312854" y="2233913"/>
              <a:ext cx="2757627" cy="215917"/>
            </a:xfrm>
            <a:custGeom>
              <a:rect b="b" l="l" r="r" t="t"/>
              <a:pathLst>
                <a:path extrusionOk="0" h="215917" w="2757627">
                  <a:moveTo>
                    <a:pt x="40994" y="0"/>
                  </a:moveTo>
                  <a:lnTo>
                    <a:pt x="2757627" y="0"/>
                  </a:lnTo>
                  <a:lnTo>
                    <a:pt x="2716632" y="215917"/>
                  </a:lnTo>
                  <a:lnTo>
                    <a:pt x="0" y="215917"/>
                  </a:lnTo>
                  <a:lnTo>
                    <a:pt x="40994" y="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PH" sz="1200">
                  <a:solidFill>
                    <a:schemeClr val="lt1"/>
                  </a:solidFill>
                  <a:latin typeface="Montserrat"/>
                  <a:ea typeface="Montserrat"/>
                  <a:cs typeface="Montserrat"/>
                  <a:sym typeface="Montserrat"/>
                </a:rPr>
                <a:t>xxx</a:t>
              </a:r>
              <a:endParaRPr sz="1200">
                <a:solidFill>
                  <a:schemeClr val="lt1"/>
                </a:solidFill>
                <a:latin typeface="Montserrat"/>
                <a:ea typeface="Montserrat"/>
                <a:cs typeface="Montserrat"/>
                <a:sym typeface="Montserrat"/>
              </a:endParaRPr>
            </a:p>
          </p:txBody>
        </p:sp>
        <p:sp>
          <p:nvSpPr>
            <p:cNvPr id="3420" name="Google Shape;3420;p150"/>
            <p:cNvSpPr/>
            <p:nvPr/>
          </p:nvSpPr>
          <p:spPr>
            <a:xfrm>
              <a:off x="6104848" y="2233913"/>
              <a:ext cx="2757626" cy="215917"/>
            </a:xfrm>
            <a:custGeom>
              <a:rect b="b" l="l" r="r" t="t"/>
              <a:pathLst>
                <a:path extrusionOk="0" h="215917" w="2757626">
                  <a:moveTo>
                    <a:pt x="40995" y="0"/>
                  </a:moveTo>
                  <a:lnTo>
                    <a:pt x="2757626" y="0"/>
                  </a:lnTo>
                  <a:lnTo>
                    <a:pt x="2716632" y="215917"/>
                  </a:lnTo>
                  <a:lnTo>
                    <a:pt x="0" y="215917"/>
                  </a:lnTo>
                  <a:lnTo>
                    <a:pt x="40995" y="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PH" sz="1200">
                  <a:solidFill>
                    <a:schemeClr val="lt1"/>
                  </a:solidFill>
                  <a:latin typeface="Montserrat"/>
                  <a:ea typeface="Montserrat"/>
                  <a:cs typeface="Montserrat"/>
                  <a:sym typeface="Montserrat"/>
                </a:rPr>
                <a:t>xxx</a:t>
              </a:r>
              <a:endParaRPr sz="1200">
                <a:solidFill>
                  <a:schemeClr val="lt1"/>
                </a:solidFill>
                <a:latin typeface="Montserrat"/>
                <a:ea typeface="Montserrat"/>
                <a:cs typeface="Montserrat"/>
                <a:sym typeface="Montserrat"/>
              </a:endParaRPr>
            </a:p>
          </p:txBody>
        </p:sp>
        <p:sp>
          <p:nvSpPr>
            <p:cNvPr id="3421" name="Google Shape;3421;p150"/>
            <p:cNvSpPr/>
            <p:nvPr/>
          </p:nvSpPr>
          <p:spPr>
            <a:xfrm>
              <a:off x="8896841" y="2233913"/>
              <a:ext cx="2757626" cy="215917"/>
            </a:xfrm>
            <a:custGeom>
              <a:rect b="b" l="l" r="r" t="t"/>
              <a:pathLst>
                <a:path extrusionOk="0" h="215917" w="2757626">
                  <a:moveTo>
                    <a:pt x="40994" y="0"/>
                  </a:moveTo>
                  <a:lnTo>
                    <a:pt x="2757626" y="0"/>
                  </a:lnTo>
                  <a:lnTo>
                    <a:pt x="2716632" y="215917"/>
                  </a:lnTo>
                  <a:lnTo>
                    <a:pt x="0" y="215917"/>
                  </a:lnTo>
                  <a:lnTo>
                    <a:pt x="40994" y="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PH" sz="1200">
                  <a:solidFill>
                    <a:schemeClr val="lt1"/>
                  </a:solidFill>
                  <a:latin typeface="Montserrat"/>
                  <a:ea typeface="Montserrat"/>
                  <a:cs typeface="Montserrat"/>
                  <a:sym typeface="Montserrat"/>
                </a:rPr>
                <a:t>xxx</a:t>
              </a:r>
              <a:endParaRPr sz="1200">
                <a:solidFill>
                  <a:schemeClr val="lt1"/>
                </a:solidFill>
                <a:latin typeface="Montserrat"/>
                <a:ea typeface="Montserrat"/>
                <a:cs typeface="Montserrat"/>
                <a:sym typeface="Montserrat"/>
              </a:endParaRPr>
            </a:p>
          </p:txBody>
        </p:sp>
        <p:sp>
          <p:nvSpPr>
            <p:cNvPr id="3422" name="Google Shape;3422;p150"/>
            <p:cNvSpPr/>
            <p:nvPr/>
          </p:nvSpPr>
          <p:spPr>
            <a:xfrm>
              <a:off x="521112" y="1845000"/>
              <a:ext cx="2773795" cy="388913"/>
            </a:xfrm>
            <a:custGeom>
              <a:rect b="b" l="l" r="r" t="t"/>
              <a:pathLst>
                <a:path extrusionOk="0" h="388913" w="2773795">
                  <a:moveTo>
                    <a:pt x="0" y="0"/>
                  </a:moveTo>
                  <a:lnTo>
                    <a:pt x="2719485" y="0"/>
                  </a:lnTo>
                  <a:lnTo>
                    <a:pt x="2773795" y="301958"/>
                  </a:lnTo>
                  <a:lnTo>
                    <a:pt x="2758155" y="388913"/>
                  </a:lnTo>
                  <a:lnTo>
                    <a:pt x="0" y="388913"/>
                  </a:lnTo>
                  <a:lnTo>
                    <a:pt x="0"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PH" sz="1800">
                  <a:solidFill>
                    <a:schemeClr val="lt1"/>
                  </a:solidFill>
                  <a:latin typeface="Montserrat"/>
                  <a:ea typeface="Montserrat"/>
                  <a:cs typeface="Montserrat"/>
                  <a:sym typeface="Montserrat"/>
                </a:rPr>
                <a:t>Header</a:t>
              </a:r>
              <a:endParaRPr sz="1800">
                <a:solidFill>
                  <a:schemeClr val="lt1"/>
                </a:solidFill>
                <a:latin typeface="Montserrat"/>
                <a:ea typeface="Montserrat"/>
                <a:cs typeface="Montserrat"/>
                <a:sym typeface="Montserrat"/>
              </a:endParaRPr>
            </a:p>
          </p:txBody>
        </p:sp>
        <p:sp>
          <p:nvSpPr>
            <p:cNvPr id="3423" name="Google Shape;3423;p150"/>
            <p:cNvSpPr/>
            <p:nvPr/>
          </p:nvSpPr>
          <p:spPr>
            <a:xfrm>
              <a:off x="3312854" y="1845000"/>
              <a:ext cx="2774049" cy="388913"/>
            </a:xfrm>
            <a:custGeom>
              <a:rect b="b" l="l" r="r" t="t"/>
              <a:pathLst>
                <a:path extrusionOk="0" h="388913" w="2774049">
                  <a:moveTo>
                    <a:pt x="0" y="0"/>
                  </a:moveTo>
                  <a:lnTo>
                    <a:pt x="2716632" y="0"/>
                  </a:lnTo>
                  <a:lnTo>
                    <a:pt x="2774049" y="302415"/>
                  </a:lnTo>
                  <a:lnTo>
                    <a:pt x="2757627" y="388913"/>
                  </a:lnTo>
                  <a:lnTo>
                    <a:pt x="40994" y="388913"/>
                  </a:lnTo>
                  <a:lnTo>
                    <a:pt x="57417" y="302415"/>
                  </a:lnTo>
                  <a:lnTo>
                    <a:pt x="0"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PH" sz="1800">
                  <a:solidFill>
                    <a:schemeClr val="lt1"/>
                  </a:solidFill>
                  <a:latin typeface="Montserrat"/>
                  <a:ea typeface="Montserrat"/>
                  <a:cs typeface="Montserrat"/>
                  <a:sym typeface="Montserrat"/>
                </a:rPr>
                <a:t>Header</a:t>
              </a:r>
              <a:endParaRPr sz="1800">
                <a:solidFill>
                  <a:schemeClr val="lt1"/>
                </a:solidFill>
                <a:latin typeface="Montserrat"/>
                <a:ea typeface="Montserrat"/>
                <a:cs typeface="Montserrat"/>
                <a:sym typeface="Montserrat"/>
              </a:endParaRPr>
            </a:p>
          </p:txBody>
        </p:sp>
        <p:sp>
          <p:nvSpPr>
            <p:cNvPr id="3424" name="Google Shape;3424;p150"/>
            <p:cNvSpPr/>
            <p:nvPr/>
          </p:nvSpPr>
          <p:spPr>
            <a:xfrm>
              <a:off x="6104849" y="1845000"/>
              <a:ext cx="2774049" cy="388913"/>
            </a:xfrm>
            <a:custGeom>
              <a:rect b="b" l="l" r="r" t="t"/>
              <a:pathLst>
                <a:path extrusionOk="0" h="388913" w="2774049">
                  <a:moveTo>
                    <a:pt x="0" y="0"/>
                  </a:moveTo>
                  <a:lnTo>
                    <a:pt x="2716632" y="0"/>
                  </a:lnTo>
                  <a:lnTo>
                    <a:pt x="2774049" y="302415"/>
                  </a:lnTo>
                  <a:lnTo>
                    <a:pt x="2757626" y="388913"/>
                  </a:lnTo>
                  <a:lnTo>
                    <a:pt x="40995" y="388913"/>
                  </a:lnTo>
                  <a:lnTo>
                    <a:pt x="57417" y="302415"/>
                  </a:lnTo>
                  <a:lnTo>
                    <a:pt x="0"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PH" sz="1800">
                  <a:solidFill>
                    <a:schemeClr val="lt1"/>
                  </a:solidFill>
                  <a:latin typeface="Montserrat"/>
                  <a:ea typeface="Montserrat"/>
                  <a:cs typeface="Montserrat"/>
                  <a:sym typeface="Montserrat"/>
                </a:rPr>
                <a:t>Header</a:t>
              </a:r>
              <a:endParaRPr sz="1800">
                <a:solidFill>
                  <a:schemeClr val="lt1"/>
                </a:solidFill>
                <a:latin typeface="Montserrat"/>
                <a:ea typeface="Montserrat"/>
                <a:cs typeface="Montserrat"/>
                <a:sym typeface="Montserrat"/>
              </a:endParaRPr>
            </a:p>
          </p:txBody>
        </p:sp>
        <p:sp>
          <p:nvSpPr>
            <p:cNvPr id="3425" name="Google Shape;3425;p150"/>
            <p:cNvSpPr/>
            <p:nvPr/>
          </p:nvSpPr>
          <p:spPr>
            <a:xfrm>
              <a:off x="8896842" y="1845000"/>
              <a:ext cx="2774049" cy="388913"/>
            </a:xfrm>
            <a:custGeom>
              <a:rect b="b" l="l" r="r" t="t"/>
              <a:pathLst>
                <a:path extrusionOk="0" h="388913" w="2774049">
                  <a:moveTo>
                    <a:pt x="0" y="0"/>
                  </a:moveTo>
                  <a:lnTo>
                    <a:pt x="2716632" y="0"/>
                  </a:lnTo>
                  <a:lnTo>
                    <a:pt x="2774049" y="302415"/>
                  </a:lnTo>
                  <a:lnTo>
                    <a:pt x="2757626" y="388913"/>
                  </a:lnTo>
                  <a:lnTo>
                    <a:pt x="40994" y="388913"/>
                  </a:lnTo>
                  <a:lnTo>
                    <a:pt x="57417" y="302415"/>
                  </a:lnTo>
                  <a:lnTo>
                    <a:pt x="0"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PH" sz="1800">
                  <a:solidFill>
                    <a:schemeClr val="lt1"/>
                  </a:solidFill>
                  <a:latin typeface="Montserrat"/>
                  <a:ea typeface="Montserrat"/>
                  <a:cs typeface="Montserrat"/>
                  <a:sym typeface="Montserrat"/>
                </a:rPr>
                <a:t>Header</a:t>
              </a:r>
              <a:endParaRPr sz="1800">
                <a:solidFill>
                  <a:schemeClr val="lt1"/>
                </a:solidFill>
                <a:latin typeface="Montserrat"/>
                <a:ea typeface="Montserrat"/>
                <a:cs typeface="Montserrat"/>
                <a:sym typeface="Montserrat"/>
              </a:endParaRPr>
            </a:p>
          </p:txBody>
        </p:sp>
        <p:sp>
          <p:nvSpPr>
            <p:cNvPr id="3426" name="Google Shape;3426;p150"/>
            <p:cNvSpPr/>
            <p:nvPr/>
          </p:nvSpPr>
          <p:spPr>
            <a:xfrm>
              <a:off x="521113" y="2448916"/>
              <a:ext cx="2708224" cy="3284084"/>
            </a:xfrm>
            <a:prstGeom prst="rect">
              <a:avLst/>
            </a:prstGeom>
            <a:noFill/>
            <a:ln cap="flat" cmpd="sng" w="9525">
              <a:solidFill>
                <a:schemeClr val="accent2"/>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3427" name="Google Shape;3427;p150"/>
            <p:cNvSpPr/>
            <p:nvPr/>
          </p:nvSpPr>
          <p:spPr>
            <a:xfrm>
              <a:off x="3310611" y="2448916"/>
              <a:ext cx="2708224" cy="3284084"/>
            </a:xfrm>
            <a:prstGeom prst="rect">
              <a:avLst/>
            </a:prstGeom>
            <a:noFill/>
            <a:ln cap="flat" cmpd="sng" w="9525">
              <a:solidFill>
                <a:schemeClr val="accent2"/>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3428" name="Google Shape;3428;p150"/>
            <p:cNvSpPr/>
            <p:nvPr/>
          </p:nvSpPr>
          <p:spPr>
            <a:xfrm>
              <a:off x="6111685" y="2448916"/>
              <a:ext cx="2708224" cy="3284084"/>
            </a:xfrm>
            <a:prstGeom prst="rect">
              <a:avLst/>
            </a:prstGeom>
            <a:noFill/>
            <a:ln cap="flat" cmpd="sng" w="9525">
              <a:solidFill>
                <a:schemeClr val="accent2"/>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3429" name="Google Shape;3429;p150"/>
            <p:cNvSpPr/>
            <p:nvPr/>
          </p:nvSpPr>
          <p:spPr>
            <a:xfrm>
              <a:off x="8889610" y="2448916"/>
              <a:ext cx="2708224" cy="3284084"/>
            </a:xfrm>
            <a:prstGeom prst="rect">
              <a:avLst/>
            </a:prstGeom>
            <a:noFill/>
            <a:ln cap="flat" cmpd="sng" w="9525">
              <a:solidFill>
                <a:schemeClr val="accent2"/>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grpSp>
    </p:spTree>
  </p:cSld>
  <p:clrMapOvr>
    <a:masterClrMapping/>
  </p:clrMapOvr>
</p:sld>
</file>

<file path=ppt/slides/slide1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3" name="Shape 3433"/>
        <p:cNvGrpSpPr/>
        <p:nvPr/>
      </p:nvGrpSpPr>
      <p:grpSpPr>
        <a:xfrm>
          <a:off x="0" y="0"/>
          <a:ext cx="0" cy="0"/>
          <a:chOff x="0" y="0"/>
          <a:chExt cx="0" cy="0"/>
        </a:xfrm>
      </p:grpSpPr>
      <p:sp>
        <p:nvSpPr>
          <p:cNvPr id="3434" name="Google Shape;3434;p151"/>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Five Chevron Slide</a:t>
            </a:r>
            <a:endParaRPr/>
          </a:p>
        </p:txBody>
      </p:sp>
      <p:sp>
        <p:nvSpPr>
          <p:cNvPr id="3435" name="Google Shape;3435;p151"/>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3436" name="Google Shape;3436;p151"/>
          <p:cNvSpPr txBox="1"/>
          <p:nvPr/>
        </p:nvSpPr>
        <p:spPr>
          <a:xfrm>
            <a:off x="806458" y="2599500"/>
            <a:ext cx="1768349" cy="2773038"/>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Clr>
                <a:schemeClr val="accent1"/>
              </a:buClr>
              <a:buSzPts val="1400"/>
              <a:buFont typeface="Arial"/>
              <a:buNone/>
            </a:pPr>
            <a:r>
              <a:rPr lang="en-PH" sz="1400">
                <a:solidFill>
                  <a:schemeClr val="dk1"/>
                </a:solidFill>
                <a:latin typeface="Montserrat"/>
                <a:ea typeface="Montserrat"/>
                <a:cs typeface="Montserrat"/>
                <a:sym typeface="Montserrat"/>
              </a:rPr>
              <a:t>Lorem ipsum dolor sit a met, constituter adipiscing elite. Aenean commode ligula egret dolor. Aenean masa. Cum sociis antique pentises et magmas dis parturient mantes, masseter ridicules mus. </a:t>
            </a:r>
            <a:endParaRPr/>
          </a:p>
        </p:txBody>
      </p:sp>
      <p:sp>
        <p:nvSpPr>
          <p:cNvPr id="3437" name="Google Shape;3437;p151"/>
          <p:cNvSpPr txBox="1"/>
          <p:nvPr/>
        </p:nvSpPr>
        <p:spPr>
          <a:xfrm>
            <a:off x="2987516" y="2611620"/>
            <a:ext cx="1768349" cy="2773038"/>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Clr>
                <a:schemeClr val="accent1"/>
              </a:buClr>
              <a:buSzPts val="1400"/>
              <a:buFont typeface="Arial"/>
              <a:buNone/>
            </a:pPr>
            <a:r>
              <a:rPr lang="en-PH" sz="1400">
                <a:solidFill>
                  <a:schemeClr val="dk1"/>
                </a:solidFill>
                <a:latin typeface="Montserrat"/>
                <a:ea typeface="Montserrat"/>
                <a:cs typeface="Montserrat"/>
                <a:sym typeface="Montserrat"/>
              </a:rPr>
              <a:t>Lorem ipsum dolor sit a met, constituter adipiscing elite. Aenean commode ligula egret dolor. Aenean masa. Cum sociis antique pentises et magmas dis parturient mantes, masseter ridicules mus. </a:t>
            </a:r>
            <a:endParaRPr/>
          </a:p>
        </p:txBody>
      </p:sp>
      <p:sp>
        <p:nvSpPr>
          <p:cNvPr id="3438" name="Google Shape;3438;p151"/>
          <p:cNvSpPr txBox="1"/>
          <p:nvPr/>
        </p:nvSpPr>
        <p:spPr>
          <a:xfrm>
            <a:off x="5178398" y="2599500"/>
            <a:ext cx="1768349" cy="2773038"/>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Clr>
                <a:schemeClr val="accent1"/>
              </a:buClr>
              <a:buSzPts val="1400"/>
              <a:buFont typeface="Arial"/>
              <a:buNone/>
            </a:pPr>
            <a:r>
              <a:rPr lang="en-PH" sz="1400">
                <a:solidFill>
                  <a:schemeClr val="dk1"/>
                </a:solidFill>
                <a:latin typeface="Montserrat"/>
                <a:ea typeface="Montserrat"/>
                <a:cs typeface="Montserrat"/>
                <a:sym typeface="Montserrat"/>
              </a:rPr>
              <a:t>Lorem ipsum dolor sit a met, constituter adipiscing elite. Aenean commode ligula egret dolor. Aenean masa. Cum sociis antique pentises et magmas dis parturient mantes, masseter ridicules mus. </a:t>
            </a:r>
            <a:endParaRPr/>
          </a:p>
        </p:txBody>
      </p:sp>
      <p:sp>
        <p:nvSpPr>
          <p:cNvPr id="3439" name="Google Shape;3439;p151"/>
          <p:cNvSpPr txBox="1"/>
          <p:nvPr/>
        </p:nvSpPr>
        <p:spPr>
          <a:xfrm>
            <a:off x="7363311" y="2632340"/>
            <a:ext cx="1768349" cy="2773038"/>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Clr>
                <a:schemeClr val="accent1"/>
              </a:buClr>
              <a:buSzPts val="1400"/>
              <a:buFont typeface="Arial"/>
              <a:buNone/>
            </a:pPr>
            <a:r>
              <a:rPr lang="en-PH" sz="1400">
                <a:solidFill>
                  <a:schemeClr val="dk1"/>
                </a:solidFill>
                <a:latin typeface="Montserrat"/>
                <a:ea typeface="Montserrat"/>
                <a:cs typeface="Montserrat"/>
                <a:sym typeface="Montserrat"/>
              </a:rPr>
              <a:t>Lorem ipsum dolor sit a met, constituter adipiscing elite. Aenean commode ligula egret dolor. Aenean masa. Cum sociis antique pentises et magmas dis parturient mantes, masseter ridicules mus. </a:t>
            </a:r>
            <a:endParaRPr/>
          </a:p>
        </p:txBody>
      </p:sp>
      <p:sp>
        <p:nvSpPr>
          <p:cNvPr id="3440" name="Google Shape;3440;p151"/>
          <p:cNvSpPr txBox="1"/>
          <p:nvPr/>
        </p:nvSpPr>
        <p:spPr>
          <a:xfrm>
            <a:off x="9550944" y="2632340"/>
            <a:ext cx="1768349" cy="2773038"/>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Clr>
                <a:schemeClr val="accent1"/>
              </a:buClr>
              <a:buSzPts val="1400"/>
              <a:buFont typeface="Arial"/>
              <a:buNone/>
            </a:pPr>
            <a:r>
              <a:rPr lang="en-PH" sz="1400">
                <a:solidFill>
                  <a:schemeClr val="dk1"/>
                </a:solidFill>
                <a:latin typeface="Montserrat"/>
                <a:ea typeface="Montserrat"/>
                <a:cs typeface="Montserrat"/>
                <a:sym typeface="Montserrat"/>
              </a:rPr>
              <a:t>Lorem ipsum dolor sit a met, constituter adipiscing elite. Aenean commode ligula egret dolor. Aenean masa. Cum sociis antique pentises et magmas dis parturient mantes, masseter ridicules mus. </a:t>
            </a:r>
            <a:endParaRPr/>
          </a:p>
        </p:txBody>
      </p:sp>
      <p:sp>
        <p:nvSpPr>
          <p:cNvPr id="3441" name="Google Shape;3441;p151"/>
          <p:cNvSpPr/>
          <p:nvPr/>
        </p:nvSpPr>
        <p:spPr>
          <a:xfrm>
            <a:off x="636609" y="2233913"/>
            <a:ext cx="2158407" cy="215917"/>
          </a:xfrm>
          <a:custGeom>
            <a:rect b="b" l="l" r="r" t="t"/>
            <a:pathLst>
              <a:path extrusionOk="0" h="215917" w="2204070">
                <a:moveTo>
                  <a:pt x="0" y="0"/>
                </a:moveTo>
                <a:lnTo>
                  <a:pt x="2204070" y="0"/>
                </a:lnTo>
                <a:lnTo>
                  <a:pt x="2165235" y="215917"/>
                </a:lnTo>
                <a:lnTo>
                  <a:pt x="0" y="215917"/>
                </a:lnTo>
                <a:lnTo>
                  <a:pt x="0" y="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PH" sz="1200">
                <a:solidFill>
                  <a:schemeClr val="lt1"/>
                </a:solidFill>
                <a:latin typeface="Montserrat"/>
                <a:ea typeface="Montserrat"/>
                <a:cs typeface="Montserrat"/>
                <a:sym typeface="Montserrat"/>
              </a:rPr>
              <a:t>xxx</a:t>
            </a:r>
            <a:endParaRPr sz="1200">
              <a:solidFill>
                <a:schemeClr val="lt1"/>
              </a:solidFill>
              <a:latin typeface="Montserrat"/>
              <a:ea typeface="Montserrat"/>
              <a:cs typeface="Montserrat"/>
              <a:sym typeface="Montserrat"/>
            </a:endParaRPr>
          </a:p>
        </p:txBody>
      </p:sp>
      <p:sp>
        <p:nvSpPr>
          <p:cNvPr id="3442" name="Google Shape;3442;p151"/>
          <p:cNvSpPr/>
          <p:nvPr/>
        </p:nvSpPr>
        <p:spPr>
          <a:xfrm>
            <a:off x="2819504" y="2233913"/>
            <a:ext cx="2158192" cy="215917"/>
          </a:xfrm>
          <a:custGeom>
            <a:rect b="b" l="l" r="r" t="t"/>
            <a:pathLst>
              <a:path extrusionOk="0" h="215917" w="2203850">
                <a:moveTo>
                  <a:pt x="40994" y="0"/>
                </a:moveTo>
                <a:lnTo>
                  <a:pt x="2203850" y="0"/>
                </a:lnTo>
                <a:lnTo>
                  <a:pt x="2162855" y="215917"/>
                </a:lnTo>
                <a:lnTo>
                  <a:pt x="0" y="215917"/>
                </a:lnTo>
                <a:lnTo>
                  <a:pt x="40994" y="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PH" sz="1200">
                <a:solidFill>
                  <a:schemeClr val="lt1"/>
                </a:solidFill>
                <a:latin typeface="Montserrat"/>
                <a:ea typeface="Montserrat"/>
                <a:cs typeface="Montserrat"/>
                <a:sym typeface="Montserrat"/>
              </a:rPr>
              <a:t>xxx</a:t>
            </a:r>
            <a:endParaRPr sz="1200">
              <a:solidFill>
                <a:schemeClr val="lt1"/>
              </a:solidFill>
              <a:latin typeface="Montserrat"/>
              <a:ea typeface="Montserrat"/>
              <a:cs typeface="Montserrat"/>
              <a:sym typeface="Montserrat"/>
            </a:endParaRPr>
          </a:p>
        </p:txBody>
      </p:sp>
      <p:sp>
        <p:nvSpPr>
          <p:cNvPr id="3443" name="Google Shape;3443;p151"/>
          <p:cNvSpPr/>
          <p:nvPr/>
        </p:nvSpPr>
        <p:spPr>
          <a:xfrm>
            <a:off x="5006709" y="2233913"/>
            <a:ext cx="2158192" cy="215917"/>
          </a:xfrm>
          <a:custGeom>
            <a:rect b="b" l="l" r="r" t="t"/>
            <a:pathLst>
              <a:path extrusionOk="0" h="215917" w="2203850">
                <a:moveTo>
                  <a:pt x="40995" y="0"/>
                </a:moveTo>
                <a:lnTo>
                  <a:pt x="2203850" y="0"/>
                </a:lnTo>
                <a:lnTo>
                  <a:pt x="2162855" y="215917"/>
                </a:lnTo>
                <a:lnTo>
                  <a:pt x="0" y="215917"/>
                </a:lnTo>
                <a:lnTo>
                  <a:pt x="40995" y="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PH" sz="1200">
                <a:solidFill>
                  <a:schemeClr val="lt1"/>
                </a:solidFill>
                <a:latin typeface="Montserrat"/>
                <a:ea typeface="Montserrat"/>
                <a:cs typeface="Montserrat"/>
                <a:sym typeface="Montserrat"/>
              </a:rPr>
              <a:t>xxx</a:t>
            </a:r>
            <a:endParaRPr sz="1200">
              <a:solidFill>
                <a:schemeClr val="lt1"/>
              </a:solidFill>
              <a:latin typeface="Montserrat"/>
              <a:ea typeface="Montserrat"/>
              <a:cs typeface="Montserrat"/>
              <a:sym typeface="Montserrat"/>
            </a:endParaRPr>
          </a:p>
        </p:txBody>
      </p:sp>
      <p:sp>
        <p:nvSpPr>
          <p:cNvPr id="3444" name="Google Shape;3444;p151"/>
          <p:cNvSpPr/>
          <p:nvPr/>
        </p:nvSpPr>
        <p:spPr>
          <a:xfrm>
            <a:off x="7193915" y="2233913"/>
            <a:ext cx="2158191" cy="215917"/>
          </a:xfrm>
          <a:custGeom>
            <a:rect b="b" l="l" r="r" t="t"/>
            <a:pathLst>
              <a:path extrusionOk="0" h="215917" w="2203849">
                <a:moveTo>
                  <a:pt x="40995" y="0"/>
                </a:moveTo>
                <a:lnTo>
                  <a:pt x="2203849" y="0"/>
                </a:lnTo>
                <a:lnTo>
                  <a:pt x="2162855" y="215917"/>
                </a:lnTo>
                <a:lnTo>
                  <a:pt x="0" y="215917"/>
                </a:lnTo>
                <a:lnTo>
                  <a:pt x="40995" y="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PH" sz="1200">
                <a:solidFill>
                  <a:schemeClr val="lt1"/>
                </a:solidFill>
                <a:latin typeface="Montserrat"/>
                <a:ea typeface="Montserrat"/>
                <a:cs typeface="Montserrat"/>
                <a:sym typeface="Montserrat"/>
              </a:rPr>
              <a:t>xxx</a:t>
            </a:r>
            <a:endParaRPr sz="1200">
              <a:solidFill>
                <a:schemeClr val="lt1"/>
              </a:solidFill>
              <a:latin typeface="Montserrat"/>
              <a:ea typeface="Montserrat"/>
              <a:cs typeface="Montserrat"/>
              <a:sym typeface="Montserrat"/>
            </a:endParaRPr>
          </a:p>
        </p:txBody>
      </p:sp>
      <p:sp>
        <p:nvSpPr>
          <p:cNvPr id="3445" name="Google Shape;3445;p151"/>
          <p:cNvSpPr/>
          <p:nvPr/>
        </p:nvSpPr>
        <p:spPr>
          <a:xfrm>
            <a:off x="9381120" y="2233913"/>
            <a:ext cx="2158191" cy="215917"/>
          </a:xfrm>
          <a:custGeom>
            <a:rect b="b" l="l" r="r" t="t"/>
            <a:pathLst>
              <a:path extrusionOk="0" h="215917" w="2203849">
                <a:moveTo>
                  <a:pt x="40994" y="0"/>
                </a:moveTo>
                <a:lnTo>
                  <a:pt x="2203849" y="0"/>
                </a:lnTo>
                <a:lnTo>
                  <a:pt x="2162855" y="215917"/>
                </a:lnTo>
                <a:lnTo>
                  <a:pt x="0" y="215917"/>
                </a:lnTo>
                <a:lnTo>
                  <a:pt x="40994" y="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PH" sz="1200">
                <a:solidFill>
                  <a:schemeClr val="lt1"/>
                </a:solidFill>
                <a:latin typeface="Montserrat"/>
                <a:ea typeface="Montserrat"/>
                <a:cs typeface="Montserrat"/>
                <a:sym typeface="Montserrat"/>
              </a:rPr>
              <a:t>xxx</a:t>
            </a:r>
            <a:endParaRPr sz="1200">
              <a:solidFill>
                <a:schemeClr val="lt1"/>
              </a:solidFill>
              <a:latin typeface="Montserrat"/>
              <a:ea typeface="Montserrat"/>
              <a:cs typeface="Montserrat"/>
              <a:sym typeface="Montserrat"/>
            </a:endParaRPr>
          </a:p>
        </p:txBody>
      </p:sp>
      <p:sp>
        <p:nvSpPr>
          <p:cNvPr id="3446" name="Google Shape;3446;p151"/>
          <p:cNvSpPr/>
          <p:nvPr/>
        </p:nvSpPr>
        <p:spPr>
          <a:xfrm>
            <a:off x="2819504" y="1845000"/>
            <a:ext cx="2174274" cy="388913"/>
          </a:xfrm>
          <a:custGeom>
            <a:rect b="b" l="l" r="r" t="t"/>
            <a:pathLst>
              <a:path extrusionOk="0" h="388913" w="2220272">
                <a:moveTo>
                  <a:pt x="0" y="0"/>
                </a:moveTo>
                <a:lnTo>
                  <a:pt x="2162855" y="0"/>
                </a:lnTo>
                <a:lnTo>
                  <a:pt x="2220272" y="302415"/>
                </a:lnTo>
                <a:lnTo>
                  <a:pt x="2203850" y="388913"/>
                </a:lnTo>
                <a:lnTo>
                  <a:pt x="40994" y="388913"/>
                </a:lnTo>
                <a:lnTo>
                  <a:pt x="57417" y="302415"/>
                </a:lnTo>
                <a:lnTo>
                  <a:pt x="0"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PH" sz="1800">
                <a:solidFill>
                  <a:schemeClr val="lt1"/>
                </a:solidFill>
                <a:latin typeface="Montserrat"/>
                <a:ea typeface="Montserrat"/>
                <a:cs typeface="Montserrat"/>
                <a:sym typeface="Montserrat"/>
              </a:rPr>
              <a:t>Header</a:t>
            </a:r>
            <a:endParaRPr sz="1800">
              <a:solidFill>
                <a:schemeClr val="lt1"/>
              </a:solidFill>
              <a:latin typeface="Montserrat"/>
              <a:ea typeface="Montserrat"/>
              <a:cs typeface="Montserrat"/>
              <a:sym typeface="Montserrat"/>
            </a:endParaRPr>
          </a:p>
        </p:txBody>
      </p:sp>
      <p:sp>
        <p:nvSpPr>
          <p:cNvPr id="3447" name="Google Shape;3447;p151"/>
          <p:cNvSpPr/>
          <p:nvPr/>
        </p:nvSpPr>
        <p:spPr>
          <a:xfrm>
            <a:off x="5006709" y="1845000"/>
            <a:ext cx="2174274" cy="388913"/>
          </a:xfrm>
          <a:custGeom>
            <a:rect b="b" l="l" r="r" t="t"/>
            <a:pathLst>
              <a:path extrusionOk="0" h="388913" w="2220272">
                <a:moveTo>
                  <a:pt x="0" y="0"/>
                </a:moveTo>
                <a:lnTo>
                  <a:pt x="2162855" y="0"/>
                </a:lnTo>
                <a:lnTo>
                  <a:pt x="2220272" y="302415"/>
                </a:lnTo>
                <a:lnTo>
                  <a:pt x="2203850" y="388913"/>
                </a:lnTo>
                <a:lnTo>
                  <a:pt x="40995" y="388913"/>
                </a:lnTo>
                <a:lnTo>
                  <a:pt x="57417" y="302415"/>
                </a:lnTo>
                <a:lnTo>
                  <a:pt x="0"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PH" sz="1800">
                <a:solidFill>
                  <a:schemeClr val="lt1"/>
                </a:solidFill>
                <a:latin typeface="Montserrat"/>
                <a:ea typeface="Montserrat"/>
                <a:cs typeface="Montserrat"/>
                <a:sym typeface="Montserrat"/>
              </a:rPr>
              <a:t>Header</a:t>
            </a:r>
            <a:endParaRPr sz="1800">
              <a:solidFill>
                <a:schemeClr val="lt1"/>
              </a:solidFill>
              <a:latin typeface="Montserrat"/>
              <a:ea typeface="Montserrat"/>
              <a:cs typeface="Montserrat"/>
              <a:sym typeface="Montserrat"/>
            </a:endParaRPr>
          </a:p>
        </p:txBody>
      </p:sp>
      <p:sp>
        <p:nvSpPr>
          <p:cNvPr id="3448" name="Google Shape;3448;p151"/>
          <p:cNvSpPr/>
          <p:nvPr/>
        </p:nvSpPr>
        <p:spPr>
          <a:xfrm>
            <a:off x="7193914" y="1845000"/>
            <a:ext cx="2174274" cy="388913"/>
          </a:xfrm>
          <a:custGeom>
            <a:rect b="b" l="l" r="r" t="t"/>
            <a:pathLst>
              <a:path extrusionOk="0" h="388913" w="2220272">
                <a:moveTo>
                  <a:pt x="0" y="0"/>
                </a:moveTo>
                <a:lnTo>
                  <a:pt x="2162855" y="0"/>
                </a:lnTo>
                <a:lnTo>
                  <a:pt x="2220272" y="302415"/>
                </a:lnTo>
                <a:lnTo>
                  <a:pt x="2203849" y="388913"/>
                </a:lnTo>
                <a:lnTo>
                  <a:pt x="40995" y="388913"/>
                </a:lnTo>
                <a:lnTo>
                  <a:pt x="57417" y="302415"/>
                </a:lnTo>
                <a:lnTo>
                  <a:pt x="0"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PH" sz="1800">
                <a:solidFill>
                  <a:schemeClr val="lt1"/>
                </a:solidFill>
                <a:latin typeface="Montserrat"/>
                <a:ea typeface="Montserrat"/>
                <a:cs typeface="Montserrat"/>
                <a:sym typeface="Montserrat"/>
              </a:rPr>
              <a:t>Header</a:t>
            </a:r>
            <a:endParaRPr sz="1800">
              <a:solidFill>
                <a:schemeClr val="lt1"/>
              </a:solidFill>
              <a:latin typeface="Montserrat"/>
              <a:ea typeface="Montserrat"/>
              <a:cs typeface="Montserrat"/>
              <a:sym typeface="Montserrat"/>
            </a:endParaRPr>
          </a:p>
        </p:txBody>
      </p:sp>
      <p:sp>
        <p:nvSpPr>
          <p:cNvPr id="3449" name="Google Shape;3449;p151"/>
          <p:cNvSpPr/>
          <p:nvPr/>
        </p:nvSpPr>
        <p:spPr>
          <a:xfrm>
            <a:off x="9381119" y="1845000"/>
            <a:ext cx="2174274" cy="388913"/>
          </a:xfrm>
          <a:custGeom>
            <a:rect b="b" l="l" r="r" t="t"/>
            <a:pathLst>
              <a:path extrusionOk="0" h="388913" w="2220272">
                <a:moveTo>
                  <a:pt x="0" y="0"/>
                </a:moveTo>
                <a:lnTo>
                  <a:pt x="2162855" y="0"/>
                </a:lnTo>
                <a:lnTo>
                  <a:pt x="2220272" y="302415"/>
                </a:lnTo>
                <a:lnTo>
                  <a:pt x="2203849" y="388913"/>
                </a:lnTo>
                <a:lnTo>
                  <a:pt x="40994" y="388913"/>
                </a:lnTo>
                <a:lnTo>
                  <a:pt x="57417" y="302415"/>
                </a:lnTo>
                <a:lnTo>
                  <a:pt x="0"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PH" sz="1800">
                <a:solidFill>
                  <a:schemeClr val="lt1"/>
                </a:solidFill>
                <a:latin typeface="Montserrat"/>
                <a:ea typeface="Montserrat"/>
                <a:cs typeface="Montserrat"/>
                <a:sym typeface="Montserrat"/>
              </a:rPr>
              <a:t>Header</a:t>
            </a:r>
            <a:endParaRPr sz="1800">
              <a:solidFill>
                <a:schemeClr val="lt1"/>
              </a:solidFill>
              <a:latin typeface="Montserrat"/>
              <a:ea typeface="Montserrat"/>
              <a:cs typeface="Montserrat"/>
              <a:sym typeface="Montserrat"/>
            </a:endParaRPr>
          </a:p>
        </p:txBody>
      </p:sp>
      <p:sp>
        <p:nvSpPr>
          <p:cNvPr id="3450" name="Google Shape;3450;p151"/>
          <p:cNvSpPr/>
          <p:nvPr/>
        </p:nvSpPr>
        <p:spPr>
          <a:xfrm>
            <a:off x="636610" y="1845914"/>
            <a:ext cx="2173562" cy="387999"/>
          </a:xfrm>
          <a:custGeom>
            <a:rect b="b" l="l" r="r" t="t"/>
            <a:pathLst>
              <a:path extrusionOk="0" h="387999" w="2219545">
                <a:moveTo>
                  <a:pt x="0" y="0"/>
                </a:moveTo>
                <a:lnTo>
                  <a:pt x="2165235" y="0"/>
                </a:lnTo>
                <a:lnTo>
                  <a:pt x="2219545" y="301958"/>
                </a:lnTo>
                <a:lnTo>
                  <a:pt x="2204070" y="387999"/>
                </a:lnTo>
                <a:lnTo>
                  <a:pt x="0" y="387999"/>
                </a:lnTo>
                <a:lnTo>
                  <a:pt x="0"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PH" sz="1800">
                <a:solidFill>
                  <a:schemeClr val="lt1"/>
                </a:solidFill>
                <a:latin typeface="Montserrat"/>
                <a:ea typeface="Montserrat"/>
                <a:cs typeface="Montserrat"/>
                <a:sym typeface="Montserrat"/>
              </a:rPr>
              <a:t>Header</a:t>
            </a:r>
            <a:endParaRPr sz="1800">
              <a:solidFill>
                <a:schemeClr val="lt1"/>
              </a:solidFill>
              <a:latin typeface="Montserrat"/>
              <a:ea typeface="Montserrat"/>
              <a:cs typeface="Montserrat"/>
              <a:sym typeface="Montserrat"/>
            </a:endParaRPr>
          </a:p>
        </p:txBody>
      </p:sp>
      <p:sp>
        <p:nvSpPr>
          <p:cNvPr id="3451" name="Google Shape;3451;p151"/>
          <p:cNvSpPr/>
          <p:nvPr/>
        </p:nvSpPr>
        <p:spPr>
          <a:xfrm>
            <a:off x="636612" y="2448916"/>
            <a:ext cx="2108042" cy="3284084"/>
          </a:xfrm>
          <a:prstGeom prst="rect">
            <a:avLst/>
          </a:prstGeom>
          <a:noFill/>
          <a:ln cap="flat" cmpd="sng" w="9525">
            <a:solidFill>
              <a:schemeClr val="accent2"/>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3452" name="Google Shape;3452;p151"/>
          <p:cNvSpPr/>
          <p:nvPr/>
        </p:nvSpPr>
        <p:spPr>
          <a:xfrm>
            <a:off x="2817670" y="2448916"/>
            <a:ext cx="2108042" cy="3284084"/>
          </a:xfrm>
          <a:prstGeom prst="rect">
            <a:avLst/>
          </a:prstGeom>
          <a:noFill/>
          <a:ln cap="flat" cmpd="sng" w="9525">
            <a:solidFill>
              <a:schemeClr val="accent2"/>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3453" name="Google Shape;3453;p151"/>
          <p:cNvSpPr/>
          <p:nvPr/>
        </p:nvSpPr>
        <p:spPr>
          <a:xfrm>
            <a:off x="5008552" y="2448916"/>
            <a:ext cx="2108042" cy="3284084"/>
          </a:xfrm>
          <a:prstGeom prst="rect">
            <a:avLst/>
          </a:prstGeom>
          <a:noFill/>
          <a:ln cap="flat" cmpd="sng" w="9525">
            <a:solidFill>
              <a:schemeClr val="accent2"/>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3454" name="Google Shape;3454;p151"/>
          <p:cNvSpPr/>
          <p:nvPr/>
        </p:nvSpPr>
        <p:spPr>
          <a:xfrm>
            <a:off x="7193465" y="2448916"/>
            <a:ext cx="2108042" cy="3284084"/>
          </a:xfrm>
          <a:prstGeom prst="rect">
            <a:avLst/>
          </a:prstGeom>
          <a:noFill/>
          <a:ln cap="flat" cmpd="sng" w="9525">
            <a:solidFill>
              <a:schemeClr val="accent2"/>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3455" name="Google Shape;3455;p151"/>
          <p:cNvSpPr/>
          <p:nvPr/>
        </p:nvSpPr>
        <p:spPr>
          <a:xfrm>
            <a:off x="9381098" y="2448916"/>
            <a:ext cx="2108042" cy="3284084"/>
          </a:xfrm>
          <a:prstGeom prst="rect">
            <a:avLst/>
          </a:prstGeom>
          <a:noFill/>
          <a:ln cap="flat" cmpd="sng" w="9525">
            <a:solidFill>
              <a:schemeClr val="accent2"/>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Tree>
  </p:cSld>
  <p:clrMapOvr>
    <a:masterClrMapping/>
  </p:clrMapOvr>
</p:sld>
</file>

<file path=ppt/slides/slide1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9" name="Shape 3459"/>
        <p:cNvGrpSpPr/>
        <p:nvPr/>
      </p:nvGrpSpPr>
      <p:grpSpPr>
        <a:xfrm>
          <a:off x="0" y="0"/>
          <a:ext cx="0" cy="0"/>
          <a:chOff x="0" y="0"/>
          <a:chExt cx="0" cy="0"/>
        </a:xfrm>
      </p:grpSpPr>
      <p:sp>
        <p:nvSpPr>
          <p:cNvPr id="3460" name="Google Shape;3460;p152"/>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Six Chevron Slide</a:t>
            </a:r>
            <a:endParaRPr/>
          </a:p>
        </p:txBody>
      </p:sp>
      <p:sp>
        <p:nvSpPr>
          <p:cNvPr id="3461" name="Google Shape;3461;p152"/>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grpSp>
        <p:nvGrpSpPr>
          <p:cNvPr id="3462" name="Google Shape;3462;p152"/>
          <p:cNvGrpSpPr/>
          <p:nvPr/>
        </p:nvGrpSpPr>
        <p:grpSpPr>
          <a:xfrm>
            <a:off x="636609" y="1845914"/>
            <a:ext cx="1808603" cy="3887086"/>
            <a:chOff x="636609" y="1845914"/>
            <a:chExt cx="1869285" cy="3887086"/>
          </a:xfrm>
        </p:grpSpPr>
        <p:sp>
          <p:nvSpPr>
            <p:cNvPr id="3463" name="Google Shape;3463;p152"/>
            <p:cNvSpPr txBox="1"/>
            <p:nvPr/>
          </p:nvSpPr>
          <p:spPr>
            <a:xfrm>
              <a:off x="782681" y="2599500"/>
              <a:ext cx="1520797" cy="2773038"/>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Clr>
                  <a:schemeClr val="accent1"/>
                </a:buClr>
                <a:buSzPts val="1200"/>
                <a:buFont typeface="Arial"/>
                <a:buNone/>
              </a:pPr>
              <a:r>
                <a:rPr lang="en-PH" sz="1200">
                  <a:solidFill>
                    <a:schemeClr val="dk1"/>
                  </a:solidFill>
                  <a:latin typeface="Montserrat"/>
                  <a:ea typeface="Montserrat"/>
                  <a:cs typeface="Montserrat"/>
                  <a:sym typeface="Montserrat"/>
                </a:rPr>
                <a:t>Lorem ipsum dolor sit a met, constituter adipiscing elite. Aenean commode ligula egret dolor. Aenean masa.</a:t>
              </a:r>
              <a:endParaRPr/>
            </a:p>
            <a:p>
              <a:pPr indent="0" lvl="0" marL="0" marR="0" rtl="0" algn="ctr">
                <a:lnSpc>
                  <a:spcPct val="90000"/>
                </a:lnSpc>
                <a:spcBef>
                  <a:spcPts val="1000"/>
                </a:spcBef>
                <a:spcAft>
                  <a:spcPts val="0"/>
                </a:spcAft>
                <a:buClr>
                  <a:schemeClr val="accent1"/>
                </a:buClr>
                <a:buSzPts val="1200"/>
                <a:buFont typeface="Arial"/>
                <a:buNone/>
              </a:pPr>
              <a:r>
                <a:t/>
              </a:r>
              <a:endParaRPr sz="1200">
                <a:solidFill>
                  <a:schemeClr val="dk1"/>
                </a:solidFill>
                <a:latin typeface="Montserrat"/>
                <a:ea typeface="Montserrat"/>
                <a:cs typeface="Montserrat"/>
                <a:sym typeface="Montserrat"/>
              </a:endParaRPr>
            </a:p>
            <a:p>
              <a:pPr indent="0" lvl="0" marL="0" marR="0" rtl="0" algn="ctr">
                <a:lnSpc>
                  <a:spcPct val="90000"/>
                </a:lnSpc>
                <a:spcBef>
                  <a:spcPts val="1000"/>
                </a:spcBef>
                <a:spcAft>
                  <a:spcPts val="0"/>
                </a:spcAft>
                <a:buClr>
                  <a:schemeClr val="accent1"/>
                </a:buClr>
                <a:buSzPts val="1200"/>
                <a:buFont typeface="Arial"/>
                <a:buNone/>
              </a:pPr>
              <a:r>
                <a:rPr lang="en-PH" sz="1200">
                  <a:solidFill>
                    <a:schemeClr val="dk1"/>
                  </a:solidFill>
                  <a:latin typeface="Montserrat"/>
                  <a:ea typeface="Montserrat"/>
                  <a:cs typeface="Montserrat"/>
                  <a:sym typeface="Montserrat"/>
                </a:rPr>
                <a:t> Cum sociis antique pentises et magmas dis parturient mantes, masseter ridicules mus. </a:t>
              </a:r>
              <a:endParaRPr/>
            </a:p>
          </p:txBody>
        </p:sp>
        <p:grpSp>
          <p:nvGrpSpPr>
            <p:cNvPr id="3464" name="Google Shape;3464;p152"/>
            <p:cNvGrpSpPr/>
            <p:nvPr/>
          </p:nvGrpSpPr>
          <p:grpSpPr>
            <a:xfrm>
              <a:off x="636609" y="1845914"/>
              <a:ext cx="1869285" cy="603916"/>
              <a:chOff x="636609" y="1845914"/>
              <a:chExt cx="1869285" cy="603916"/>
            </a:xfrm>
          </p:grpSpPr>
          <p:sp>
            <p:nvSpPr>
              <p:cNvPr id="3465" name="Google Shape;3465;p152"/>
              <p:cNvSpPr/>
              <p:nvPr/>
            </p:nvSpPr>
            <p:spPr>
              <a:xfrm>
                <a:off x="636609" y="2233913"/>
                <a:ext cx="1856251" cy="215917"/>
              </a:xfrm>
              <a:custGeom>
                <a:rect b="b" l="l" r="r" t="t"/>
                <a:pathLst>
                  <a:path extrusionOk="0" h="215917" w="2204070">
                    <a:moveTo>
                      <a:pt x="0" y="0"/>
                    </a:moveTo>
                    <a:lnTo>
                      <a:pt x="2204070" y="0"/>
                    </a:lnTo>
                    <a:lnTo>
                      <a:pt x="2165235" y="215917"/>
                    </a:lnTo>
                    <a:lnTo>
                      <a:pt x="0" y="215917"/>
                    </a:lnTo>
                    <a:lnTo>
                      <a:pt x="0" y="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PH" sz="1100">
                    <a:solidFill>
                      <a:schemeClr val="lt1"/>
                    </a:solidFill>
                    <a:latin typeface="Montserrat"/>
                    <a:ea typeface="Montserrat"/>
                    <a:cs typeface="Montserrat"/>
                    <a:sym typeface="Montserrat"/>
                  </a:rPr>
                  <a:t>xxx</a:t>
                </a:r>
                <a:endParaRPr sz="1100">
                  <a:solidFill>
                    <a:schemeClr val="lt1"/>
                  </a:solidFill>
                  <a:latin typeface="Montserrat"/>
                  <a:ea typeface="Montserrat"/>
                  <a:cs typeface="Montserrat"/>
                  <a:sym typeface="Montserrat"/>
                </a:endParaRPr>
              </a:p>
            </p:txBody>
          </p:sp>
          <p:sp>
            <p:nvSpPr>
              <p:cNvPr id="3466" name="Google Shape;3466;p152"/>
              <p:cNvSpPr/>
              <p:nvPr/>
            </p:nvSpPr>
            <p:spPr>
              <a:xfrm>
                <a:off x="636610" y="1845914"/>
                <a:ext cx="1869284" cy="387999"/>
              </a:xfrm>
              <a:custGeom>
                <a:rect b="b" l="l" r="r" t="t"/>
                <a:pathLst>
                  <a:path extrusionOk="0" h="387999" w="2219545">
                    <a:moveTo>
                      <a:pt x="0" y="0"/>
                    </a:moveTo>
                    <a:lnTo>
                      <a:pt x="2165235" y="0"/>
                    </a:lnTo>
                    <a:lnTo>
                      <a:pt x="2219545" y="301958"/>
                    </a:lnTo>
                    <a:lnTo>
                      <a:pt x="2204070" y="387999"/>
                    </a:lnTo>
                    <a:lnTo>
                      <a:pt x="0" y="387999"/>
                    </a:lnTo>
                    <a:lnTo>
                      <a:pt x="0"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PH" sz="1600">
                    <a:solidFill>
                      <a:schemeClr val="lt1"/>
                    </a:solidFill>
                    <a:latin typeface="Montserrat"/>
                    <a:ea typeface="Montserrat"/>
                    <a:cs typeface="Montserrat"/>
                    <a:sym typeface="Montserrat"/>
                  </a:rPr>
                  <a:t>Header</a:t>
                </a:r>
                <a:endParaRPr sz="1600">
                  <a:solidFill>
                    <a:schemeClr val="lt1"/>
                  </a:solidFill>
                  <a:latin typeface="Montserrat"/>
                  <a:ea typeface="Montserrat"/>
                  <a:cs typeface="Montserrat"/>
                  <a:sym typeface="Montserrat"/>
                </a:endParaRPr>
              </a:p>
            </p:txBody>
          </p:sp>
        </p:grpSp>
        <p:sp>
          <p:nvSpPr>
            <p:cNvPr id="3467" name="Google Shape;3467;p152"/>
            <p:cNvSpPr/>
            <p:nvPr/>
          </p:nvSpPr>
          <p:spPr>
            <a:xfrm>
              <a:off x="636612" y="2448916"/>
              <a:ext cx="1812937" cy="3284084"/>
            </a:xfrm>
            <a:prstGeom prst="rect">
              <a:avLst/>
            </a:prstGeom>
            <a:noFill/>
            <a:ln cap="flat" cmpd="sng" w="9525">
              <a:solidFill>
                <a:schemeClr val="accent2"/>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Montserrat"/>
                <a:ea typeface="Montserrat"/>
                <a:cs typeface="Montserrat"/>
                <a:sym typeface="Montserrat"/>
              </a:endParaRPr>
            </a:p>
          </p:txBody>
        </p:sp>
      </p:grpSp>
      <p:grpSp>
        <p:nvGrpSpPr>
          <p:cNvPr id="3468" name="Google Shape;3468;p152"/>
          <p:cNvGrpSpPr/>
          <p:nvPr/>
        </p:nvGrpSpPr>
        <p:grpSpPr>
          <a:xfrm>
            <a:off x="2457666" y="1845000"/>
            <a:ext cx="1810721" cy="3888000"/>
            <a:chOff x="2512343" y="1845000"/>
            <a:chExt cx="1871474" cy="3888000"/>
          </a:xfrm>
        </p:grpSpPr>
        <p:sp>
          <p:nvSpPr>
            <p:cNvPr id="3469" name="Google Shape;3469;p152"/>
            <p:cNvSpPr txBox="1"/>
            <p:nvPr/>
          </p:nvSpPr>
          <p:spPr>
            <a:xfrm>
              <a:off x="2658412" y="2611620"/>
              <a:ext cx="1520797" cy="2773038"/>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Clr>
                  <a:schemeClr val="accent1"/>
                </a:buClr>
                <a:buSzPts val="1200"/>
                <a:buFont typeface="Arial"/>
                <a:buNone/>
              </a:pPr>
              <a:r>
                <a:rPr lang="en-PH" sz="1200">
                  <a:solidFill>
                    <a:schemeClr val="dk1"/>
                  </a:solidFill>
                  <a:latin typeface="Montserrat"/>
                  <a:ea typeface="Montserrat"/>
                  <a:cs typeface="Montserrat"/>
                  <a:sym typeface="Montserrat"/>
                </a:rPr>
                <a:t>Lorem ipsum dolor sit a met, constituter adipiscing elite. Aenean commode ligula egret dolor. Aenean masa.</a:t>
              </a:r>
              <a:endParaRPr/>
            </a:p>
            <a:p>
              <a:pPr indent="0" lvl="0" marL="0" marR="0" rtl="0" algn="ctr">
                <a:lnSpc>
                  <a:spcPct val="90000"/>
                </a:lnSpc>
                <a:spcBef>
                  <a:spcPts val="1000"/>
                </a:spcBef>
                <a:spcAft>
                  <a:spcPts val="0"/>
                </a:spcAft>
                <a:buClr>
                  <a:schemeClr val="accent1"/>
                </a:buClr>
                <a:buSzPts val="1200"/>
                <a:buFont typeface="Arial"/>
                <a:buNone/>
              </a:pPr>
              <a:r>
                <a:t/>
              </a:r>
              <a:endParaRPr sz="1200">
                <a:solidFill>
                  <a:schemeClr val="dk1"/>
                </a:solidFill>
                <a:latin typeface="Montserrat"/>
                <a:ea typeface="Montserrat"/>
                <a:cs typeface="Montserrat"/>
                <a:sym typeface="Montserrat"/>
              </a:endParaRPr>
            </a:p>
            <a:p>
              <a:pPr indent="0" lvl="0" marL="0" marR="0" rtl="0" algn="ctr">
                <a:lnSpc>
                  <a:spcPct val="90000"/>
                </a:lnSpc>
                <a:spcBef>
                  <a:spcPts val="1000"/>
                </a:spcBef>
                <a:spcAft>
                  <a:spcPts val="0"/>
                </a:spcAft>
                <a:buClr>
                  <a:schemeClr val="accent1"/>
                </a:buClr>
                <a:buSzPts val="1200"/>
                <a:buFont typeface="Arial"/>
                <a:buNone/>
              </a:pPr>
              <a:r>
                <a:rPr lang="en-PH" sz="1200">
                  <a:solidFill>
                    <a:schemeClr val="dk1"/>
                  </a:solidFill>
                  <a:latin typeface="Montserrat"/>
                  <a:ea typeface="Montserrat"/>
                  <a:cs typeface="Montserrat"/>
                  <a:sym typeface="Montserrat"/>
                </a:rPr>
                <a:t> Cum sociis antique pentises et magmas dis parturient mantes, masseter ridicules mus. </a:t>
              </a:r>
              <a:endParaRPr/>
            </a:p>
          </p:txBody>
        </p:sp>
        <p:grpSp>
          <p:nvGrpSpPr>
            <p:cNvPr id="3470" name="Google Shape;3470;p152"/>
            <p:cNvGrpSpPr/>
            <p:nvPr/>
          </p:nvGrpSpPr>
          <p:grpSpPr>
            <a:xfrm>
              <a:off x="2513920" y="1845000"/>
              <a:ext cx="1869897" cy="604830"/>
              <a:chOff x="2513920" y="1845000"/>
              <a:chExt cx="1869897" cy="604830"/>
            </a:xfrm>
          </p:grpSpPr>
          <p:sp>
            <p:nvSpPr>
              <p:cNvPr id="3471" name="Google Shape;3471;p152"/>
              <p:cNvSpPr/>
              <p:nvPr/>
            </p:nvSpPr>
            <p:spPr>
              <a:xfrm>
                <a:off x="2513920" y="2233913"/>
                <a:ext cx="1856066" cy="215917"/>
              </a:xfrm>
              <a:custGeom>
                <a:rect b="b" l="l" r="r" t="t"/>
                <a:pathLst>
                  <a:path extrusionOk="0" h="215917" w="2203850">
                    <a:moveTo>
                      <a:pt x="40994" y="0"/>
                    </a:moveTo>
                    <a:lnTo>
                      <a:pt x="2203850" y="0"/>
                    </a:lnTo>
                    <a:lnTo>
                      <a:pt x="2162855" y="215917"/>
                    </a:lnTo>
                    <a:lnTo>
                      <a:pt x="0" y="215917"/>
                    </a:lnTo>
                    <a:lnTo>
                      <a:pt x="40994" y="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PH" sz="1100">
                    <a:solidFill>
                      <a:schemeClr val="lt1"/>
                    </a:solidFill>
                    <a:latin typeface="Montserrat"/>
                    <a:ea typeface="Montserrat"/>
                    <a:cs typeface="Montserrat"/>
                    <a:sym typeface="Montserrat"/>
                  </a:rPr>
                  <a:t>xxx</a:t>
                </a:r>
                <a:endParaRPr sz="1100">
                  <a:solidFill>
                    <a:schemeClr val="lt1"/>
                  </a:solidFill>
                  <a:latin typeface="Montserrat"/>
                  <a:ea typeface="Montserrat"/>
                  <a:cs typeface="Montserrat"/>
                  <a:sym typeface="Montserrat"/>
                </a:endParaRPr>
              </a:p>
            </p:txBody>
          </p:sp>
          <p:sp>
            <p:nvSpPr>
              <p:cNvPr id="3472" name="Google Shape;3472;p152"/>
              <p:cNvSpPr/>
              <p:nvPr/>
            </p:nvSpPr>
            <p:spPr>
              <a:xfrm>
                <a:off x="2513920" y="1845000"/>
                <a:ext cx="1869897" cy="388913"/>
              </a:xfrm>
              <a:custGeom>
                <a:rect b="b" l="l" r="r" t="t"/>
                <a:pathLst>
                  <a:path extrusionOk="0" h="388913" w="2220272">
                    <a:moveTo>
                      <a:pt x="0" y="0"/>
                    </a:moveTo>
                    <a:lnTo>
                      <a:pt x="2162855" y="0"/>
                    </a:lnTo>
                    <a:lnTo>
                      <a:pt x="2220272" y="302415"/>
                    </a:lnTo>
                    <a:lnTo>
                      <a:pt x="2203850" y="388913"/>
                    </a:lnTo>
                    <a:lnTo>
                      <a:pt x="40994" y="388913"/>
                    </a:lnTo>
                    <a:lnTo>
                      <a:pt x="57417" y="302415"/>
                    </a:lnTo>
                    <a:lnTo>
                      <a:pt x="0"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PH" sz="1600">
                    <a:solidFill>
                      <a:schemeClr val="lt1"/>
                    </a:solidFill>
                    <a:latin typeface="Montserrat"/>
                    <a:ea typeface="Montserrat"/>
                    <a:cs typeface="Montserrat"/>
                    <a:sym typeface="Montserrat"/>
                  </a:rPr>
                  <a:t>Header</a:t>
                </a:r>
                <a:endParaRPr sz="1600">
                  <a:solidFill>
                    <a:schemeClr val="lt1"/>
                  </a:solidFill>
                  <a:latin typeface="Montserrat"/>
                  <a:ea typeface="Montserrat"/>
                  <a:cs typeface="Montserrat"/>
                  <a:sym typeface="Montserrat"/>
                </a:endParaRPr>
              </a:p>
            </p:txBody>
          </p:sp>
        </p:grpSp>
        <p:sp>
          <p:nvSpPr>
            <p:cNvPr id="3473" name="Google Shape;3473;p152"/>
            <p:cNvSpPr/>
            <p:nvPr/>
          </p:nvSpPr>
          <p:spPr>
            <a:xfrm>
              <a:off x="2512343" y="2448916"/>
              <a:ext cx="1812937" cy="3284084"/>
            </a:xfrm>
            <a:prstGeom prst="rect">
              <a:avLst/>
            </a:prstGeom>
            <a:noFill/>
            <a:ln cap="flat" cmpd="sng" w="9525">
              <a:solidFill>
                <a:schemeClr val="accent2"/>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Montserrat"/>
                <a:ea typeface="Montserrat"/>
                <a:cs typeface="Montserrat"/>
                <a:sym typeface="Montserrat"/>
              </a:endParaRPr>
            </a:p>
          </p:txBody>
        </p:sp>
      </p:grpSp>
      <p:grpSp>
        <p:nvGrpSpPr>
          <p:cNvPr id="3474" name="Google Shape;3474;p152"/>
          <p:cNvGrpSpPr/>
          <p:nvPr/>
        </p:nvGrpSpPr>
        <p:grpSpPr>
          <a:xfrm>
            <a:off x="4280842" y="1845000"/>
            <a:ext cx="1809195" cy="3888000"/>
            <a:chOff x="4394937" y="1845000"/>
            <a:chExt cx="1869897" cy="3888000"/>
          </a:xfrm>
        </p:grpSpPr>
        <p:sp>
          <p:nvSpPr>
            <p:cNvPr id="3475" name="Google Shape;3475;p152"/>
            <p:cNvSpPr txBox="1"/>
            <p:nvPr/>
          </p:nvSpPr>
          <p:spPr>
            <a:xfrm>
              <a:off x="4542592" y="2599500"/>
              <a:ext cx="1520797" cy="2773038"/>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Clr>
                  <a:schemeClr val="accent1"/>
                </a:buClr>
                <a:buSzPts val="1200"/>
                <a:buFont typeface="Arial"/>
                <a:buNone/>
              </a:pPr>
              <a:r>
                <a:rPr lang="en-PH" sz="1200">
                  <a:solidFill>
                    <a:schemeClr val="dk1"/>
                  </a:solidFill>
                  <a:latin typeface="Montserrat"/>
                  <a:ea typeface="Montserrat"/>
                  <a:cs typeface="Montserrat"/>
                  <a:sym typeface="Montserrat"/>
                </a:rPr>
                <a:t>Lorem ipsum dolor sit a met, constituter adipiscing elite. Aenean commode ligula egret dolor. Aenean masa.</a:t>
              </a:r>
              <a:endParaRPr/>
            </a:p>
            <a:p>
              <a:pPr indent="0" lvl="0" marL="0" marR="0" rtl="0" algn="ctr">
                <a:lnSpc>
                  <a:spcPct val="90000"/>
                </a:lnSpc>
                <a:spcBef>
                  <a:spcPts val="1000"/>
                </a:spcBef>
                <a:spcAft>
                  <a:spcPts val="0"/>
                </a:spcAft>
                <a:buClr>
                  <a:schemeClr val="accent1"/>
                </a:buClr>
                <a:buSzPts val="1200"/>
                <a:buFont typeface="Arial"/>
                <a:buNone/>
              </a:pPr>
              <a:r>
                <a:t/>
              </a:r>
              <a:endParaRPr sz="1200">
                <a:solidFill>
                  <a:schemeClr val="dk1"/>
                </a:solidFill>
                <a:latin typeface="Montserrat"/>
                <a:ea typeface="Montserrat"/>
                <a:cs typeface="Montserrat"/>
                <a:sym typeface="Montserrat"/>
              </a:endParaRPr>
            </a:p>
            <a:p>
              <a:pPr indent="0" lvl="0" marL="0" marR="0" rtl="0" algn="ctr">
                <a:lnSpc>
                  <a:spcPct val="90000"/>
                </a:lnSpc>
                <a:spcBef>
                  <a:spcPts val="1000"/>
                </a:spcBef>
                <a:spcAft>
                  <a:spcPts val="0"/>
                </a:spcAft>
                <a:buClr>
                  <a:schemeClr val="accent1"/>
                </a:buClr>
                <a:buSzPts val="1200"/>
                <a:buFont typeface="Arial"/>
                <a:buNone/>
              </a:pPr>
              <a:r>
                <a:rPr lang="en-PH" sz="1200">
                  <a:solidFill>
                    <a:schemeClr val="dk1"/>
                  </a:solidFill>
                  <a:latin typeface="Montserrat"/>
                  <a:ea typeface="Montserrat"/>
                  <a:cs typeface="Montserrat"/>
                  <a:sym typeface="Montserrat"/>
                </a:rPr>
                <a:t> Cum sociis antique pentises et magmas dis parturient mantes, masseter ridicules mus. </a:t>
              </a:r>
              <a:endParaRPr/>
            </a:p>
          </p:txBody>
        </p:sp>
        <p:grpSp>
          <p:nvGrpSpPr>
            <p:cNvPr id="3476" name="Google Shape;3476;p152"/>
            <p:cNvGrpSpPr/>
            <p:nvPr/>
          </p:nvGrpSpPr>
          <p:grpSpPr>
            <a:xfrm>
              <a:off x="4394937" y="1845000"/>
              <a:ext cx="1869897" cy="604830"/>
              <a:chOff x="4394937" y="1845000"/>
              <a:chExt cx="1869897" cy="604830"/>
            </a:xfrm>
          </p:grpSpPr>
          <p:sp>
            <p:nvSpPr>
              <p:cNvPr id="3477" name="Google Shape;3477;p152"/>
              <p:cNvSpPr/>
              <p:nvPr/>
            </p:nvSpPr>
            <p:spPr>
              <a:xfrm>
                <a:off x="4394937" y="2233913"/>
                <a:ext cx="1856066" cy="215917"/>
              </a:xfrm>
              <a:custGeom>
                <a:rect b="b" l="l" r="r" t="t"/>
                <a:pathLst>
                  <a:path extrusionOk="0" h="215917" w="2203850">
                    <a:moveTo>
                      <a:pt x="40995" y="0"/>
                    </a:moveTo>
                    <a:lnTo>
                      <a:pt x="2203850" y="0"/>
                    </a:lnTo>
                    <a:lnTo>
                      <a:pt x="2162855" y="215917"/>
                    </a:lnTo>
                    <a:lnTo>
                      <a:pt x="0" y="215917"/>
                    </a:lnTo>
                    <a:lnTo>
                      <a:pt x="40995" y="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PH" sz="1100">
                    <a:solidFill>
                      <a:schemeClr val="lt1"/>
                    </a:solidFill>
                    <a:latin typeface="Montserrat"/>
                    <a:ea typeface="Montserrat"/>
                    <a:cs typeface="Montserrat"/>
                    <a:sym typeface="Montserrat"/>
                  </a:rPr>
                  <a:t>xxx</a:t>
                </a:r>
                <a:endParaRPr sz="1100">
                  <a:solidFill>
                    <a:schemeClr val="lt1"/>
                  </a:solidFill>
                  <a:latin typeface="Montserrat"/>
                  <a:ea typeface="Montserrat"/>
                  <a:cs typeface="Montserrat"/>
                  <a:sym typeface="Montserrat"/>
                </a:endParaRPr>
              </a:p>
            </p:txBody>
          </p:sp>
          <p:sp>
            <p:nvSpPr>
              <p:cNvPr id="3478" name="Google Shape;3478;p152"/>
              <p:cNvSpPr/>
              <p:nvPr/>
            </p:nvSpPr>
            <p:spPr>
              <a:xfrm>
                <a:off x="4394937" y="1845000"/>
                <a:ext cx="1869897" cy="388913"/>
              </a:xfrm>
              <a:custGeom>
                <a:rect b="b" l="l" r="r" t="t"/>
                <a:pathLst>
                  <a:path extrusionOk="0" h="388913" w="2220272">
                    <a:moveTo>
                      <a:pt x="0" y="0"/>
                    </a:moveTo>
                    <a:lnTo>
                      <a:pt x="2162855" y="0"/>
                    </a:lnTo>
                    <a:lnTo>
                      <a:pt x="2220272" y="302415"/>
                    </a:lnTo>
                    <a:lnTo>
                      <a:pt x="2203850" y="388913"/>
                    </a:lnTo>
                    <a:lnTo>
                      <a:pt x="40995" y="388913"/>
                    </a:lnTo>
                    <a:lnTo>
                      <a:pt x="57417" y="302415"/>
                    </a:lnTo>
                    <a:lnTo>
                      <a:pt x="0"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PH" sz="1600">
                    <a:solidFill>
                      <a:schemeClr val="lt1"/>
                    </a:solidFill>
                    <a:latin typeface="Montserrat"/>
                    <a:ea typeface="Montserrat"/>
                    <a:cs typeface="Montserrat"/>
                    <a:sym typeface="Montserrat"/>
                  </a:rPr>
                  <a:t>Header</a:t>
                </a:r>
                <a:endParaRPr sz="1600">
                  <a:solidFill>
                    <a:schemeClr val="lt1"/>
                  </a:solidFill>
                  <a:latin typeface="Montserrat"/>
                  <a:ea typeface="Montserrat"/>
                  <a:cs typeface="Montserrat"/>
                  <a:sym typeface="Montserrat"/>
                </a:endParaRPr>
              </a:p>
            </p:txBody>
          </p:sp>
        </p:grpSp>
        <p:sp>
          <p:nvSpPr>
            <p:cNvPr id="3479" name="Google Shape;3479;p152"/>
            <p:cNvSpPr/>
            <p:nvPr/>
          </p:nvSpPr>
          <p:spPr>
            <a:xfrm>
              <a:off x="4396522" y="2448916"/>
              <a:ext cx="1812937" cy="3284084"/>
            </a:xfrm>
            <a:prstGeom prst="rect">
              <a:avLst/>
            </a:prstGeom>
            <a:noFill/>
            <a:ln cap="flat" cmpd="sng" w="9525">
              <a:solidFill>
                <a:schemeClr val="accent2"/>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Montserrat"/>
                <a:ea typeface="Montserrat"/>
                <a:cs typeface="Montserrat"/>
                <a:sym typeface="Montserrat"/>
              </a:endParaRPr>
            </a:p>
          </p:txBody>
        </p:sp>
      </p:grpSp>
      <p:grpSp>
        <p:nvGrpSpPr>
          <p:cNvPr id="3480" name="Google Shape;3480;p152"/>
          <p:cNvGrpSpPr/>
          <p:nvPr/>
        </p:nvGrpSpPr>
        <p:grpSpPr>
          <a:xfrm>
            <a:off x="6102491" y="1845000"/>
            <a:ext cx="1809569" cy="3888000"/>
            <a:chOff x="6275569" y="1845000"/>
            <a:chExt cx="1870283" cy="3888000"/>
          </a:xfrm>
        </p:grpSpPr>
        <p:sp>
          <p:nvSpPr>
            <p:cNvPr id="3481" name="Google Shape;3481;p152"/>
            <p:cNvSpPr txBox="1"/>
            <p:nvPr/>
          </p:nvSpPr>
          <p:spPr>
            <a:xfrm>
              <a:off x="6421638" y="2632340"/>
              <a:ext cx="1520797" cy="2773038"/>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Clr>
                  <a:schemeClr val="accent1"/>
                </a:buClr>
                <a:buSzPts val="1200"/>
                <a:buFont typeface="Arial"/>
                <a:buNone/>
              </a:pPr>
              <a:r>
                <a:rPr lang="en-PH" sz="1200">
                  <a:solidFill>
                    <a:schemeClr val="dk1"/>
                  </a:solidFill>
                  <a:latin typeface="Montserrat"/>
                  <a:ea typeface="Montserrat"/>
                  <a:cs typeface="Montserrat"/>
                  <a:sym typeface="Montserrat"/>
                </a:rPr>
                <a:t>Lorem ipsum dolor sit a met, constituter adipiscing elite. Aenean commode ligula egret dolor. Aenean masa.</a:t>
              </a:r>
              <a:endParaRPr/>
            </a:p>
            <a:p>
              <a:pPr indent="0" lvl="0" marL="0" marR="0" rtl="0" algn="ctr">
                <a:lnSpc>
                  <a:spcPct val="90000"/>
                </a:lnSpc>
                <a:spcBef>
                  <a:spcPts val="1000"/>
                </a:spcBef>
                <a:spcAft>
                  <a:spcPts val="0"/>
                </a:spcAft>
                <a:buClr>
                  <a:schemeClr val="accent1"/>
                </a:buClr>
                <a:buSzPts val="1200"/>
                <a:buFont typeface="Arial"/>
                <a:buNone/>
              </a:pPr>
              <a:r>
                <a:t/>
              </a:r>
              <a:endParaRPr sz="1200">
                <a:solidFill>
                  <a:schemeClr val="dk1"/>
                </a:solidFill>
                <a:latin typeface="Montserrat"/>
                <a:ea typeface="Montserrat"/>
                <a:cs typeface="Montserrat"/>
                <a:sym typeface="Montserrat"/>
              </a:endParaRPr>
            </a:p>
            <a:p>
              <a:pPr indent="0" lvl="0" marL="0" marR="0" rtl="0" algn="ctr">
                <a:lnSpc>
                  <a:spcPct val="90000"/>
                </a:lnSpc>
                <a:spcBef>
                  <a:spcPts val="1000"/>
                </a:spcBef>
                <a:spcAft>
                  <a:spcPts val="0"/>
                </a:spcAft>
                <a:buClr>
                  <a:schemeClr val="accent1"/>
                </a:buClr>
                <a:buSzPts val="1200"/>
                <a:buFont typeface="Arial"/>
                <a:buNone/>
              </a:pPr>
              <a:r>
                <a:rPr lang="en-PH" sz="1200">
                  <a:solidFill>
                    <a:schemeClr val="dk1"/>
                  </a:solidFill>
                  <a:latin typeface="Montserrat"/>
                  <a:ea typeface="Montserrat"/>
                  <a:cs typeface="Montserrat"/>
                  <a:sym typeface="Montserrat"/>
                </a:rPr>
                <a:t> Cum sociis antique pentises et magmas dis parturient mantes, masseter ridicules mus. </a:t>
              </a:r>
              <a:endParaRPr/>
            </a:p>
          </p:txBody>
        </p:sp>
        <p:grpSp>
          <p:nvGrpSpPr>
            <p:cNvPr id="3482" name="Google Shape;3482;p152"/>
            <p:cNvGrpSpPr/>
            <p:nvPr/>
          </p:nvGrpSpPr>
          <p:grpSpPr>
            <a:xfrm>
              <a:off x="6275955" y="1845000"/>
              <a:ext cx="1869897" cy="604830"/>
              <a:chOff x="6275955" y="1845000"/>
              <a:chExt cx="1869897" cy="604830"/>
            </a:xfrm>
          </p:grpSpPr>
          <p:sp>
            <p:nvSpPr>
              <p:cNvPr id="3483" name="Google Shape;3483;p152"/>
              <p:cNvSpPr/>
              <p:nvPr/>
            </p:nvSpPr>
            <p:spPr>
              <a:xfrm>
                <a:off x="6275956" y="2233913"/>
                <a:ext cx="1856065" cy="215917"/>
              </a:xfrm>
              <a:custGeom>
                <a:rect b="b" l="l" r="r" t="t"/>
                <a:pathLst>
                  <a:path extrusionOk="0" h="215917" w="2203849">
                    <a:moveTo>
                      <a:pt x="40995" y="0"/>
                    </a:moveTo>
                    <a:lnTo>
                      <a:pt x="2203849" y="0"/>
                    </a:lnTo>
                    <a:lnTo>
                      <a:pt x="2162855" y="215917"/>
                    </a:lnTo>
                    <a:lnTo>
                      <a:pt x="0" y="215917"/>
                    </a:lnTo>
                    <a:lnTo>
                      <a:pt x="40995" y="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PH" sz="1100">
                    <a:solidFill>
                      <a:schemeClr val="lt1"/>
                    </a:solidFill>
                    <a:latin typeface="Montserrat"/>
                    <a:ea typeface="Montserrat"/>
                    <a:cs typeface="Montserrat"/>
                    <a:sym typeface="Montserrat"/>
                  </a:rPr>
                  <a:t>xxx</a:t>
                </a:r>
                <a:endParaRPr sz="1100">
                  <a:solidFill>
                    <a:schemeClr val="lt1"/>
                  </a:solidFill>
                  <a:latin typeface="Montserrat"/>
                  <a:ea typeface="Montserrat"/>
                  <a:cs typeface="Montserrat"/>
                  <a:sym typeface="Montserrat"/>
                </a:endParaRPr>
              </a:p>
            </p:txBody>
          </p:sp>
          <p:sp>
            <p:nvSpPr>
              <p:cNvPr id="3484" name="Google Shape;3484;p152"/>
              <p:cNvSpPr/>
              <p:nvPr/>
            </p:nvSpPr>
            <p:spPr>
              <a:xfrm>
                <a:off x="6275955" y="1845000"/>
                <a:ext cx="1869897" cy="388913"/>
              </a:xfrm>
              <a:custGeom>
                <a:rect b="b" l="l" r="r" t="t"/>
                <a:pathLst>
                  <a:path extrusionOk="0" h="388913" w="2220272">
                    <a:moveTo>
                      <a:pt x="0" y="0"/>
                    </a:moveTo>
                    <a:lnTo>
                      <a:pt x="2162855" y="0"/>
                    </a:lnTo>
                    <a:lnTo>
                      <a:pt x="2220272" y="302415"/>
                    </a:lnTo>
                    <a:lnTo>
                      <a:pt x="2203849" y="388913"/>
                    </a:lnTo>
                    <a:lnTo>
                      <a:pt x="40995" y="388913"/>
                    </a:lnTo>
                    <a:lnTo>
                      <a:pt x="57417" y="302415"/>
                    </a:lnTo>
                    <a:lnTo>
                      <a:pt x="0"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PH" sz="1600">
                    <a:solidFill>
                      <a:schemeClr val="lt1"/>
                    </a:solidFill>
                    <a:latin typeface="Montserrat"/>
                    <a:ea typeface="Montserrat"/>
                    <a:cs typeface="Montserrat"/>
                    <a:sym typeface="Montserrat"/>
                  </a:rPr>
                  <a:t>Header</a:t>
                </a:r>
                <a:endParaRPr sz="1600">
                  <a:solidFill>
                    <a:schemeClr val="lt1"/>
                  </a:solidFill>
                  <a:latin typeface="Montserrat"/>
                  <a:ea typeface="Montserrat"/>
                  <a:cs typeface="Montserrat"/>
                  <a:sym typeface="Montserrat"/>
                </a:endParaRPr>
              </a:p>
            </p:txBody>
          </p:sp>
        </p:grpSp>
        <p:sp>
          <p:nvSpPr>
            <p:cNvPr id="3485" name="Google Shape;3485;p152"/>
            <p:cNvSpPr/>
            <p:nvPr/>
          </p:nvSpPr>
          <p:spPr>
            <a:xfrm>
              <a:off x="6275569" y="2448916"/>
              <a:ext cx="1812937" cy="3284084"/>
            </a:xfrm>
            <a:prstGeom prst="rect">
              <a:avLst/>
            </a:prstGeom>
            <a:noFill/>
            <a:ln cap="flat" cmpd="sng" w="9525">
              <a:solidFill>
                <a:schemeClr val="accent2"/>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Montserrat"/>
                <a:ea typeface="Montserrat"/>
                <a:cs typeface="Montserrat"/>
                <a:sym typeface="Montserrat"/>
              </a:endParaRPr>
            </a:p>
          </p:txBody>
        </p:sp>
      </p:grpSp>
      <p:grpSp>
        <p:nvGrpSpPr>
          <p:cNvPr id="3486" name="Google Shape;3486;p152"/>
          <p:cNvGrpSpPr/>
          <p:nvPr/>
        </p:nvGrpSpPr>
        <p:grpSpPr>
          <a:xfrm>
            <a:off x="7924514" y="1845000"/>
            <a:ext cx="1809213" cy="3888000"/>
            <a:chOff x="8156954" y="1845000"/>
            <a:chExt cx="1869915" cy="3888000"/>
          </a:xfrm>
        </p:grpSpPr>
        <p:sp>
          <p:nvSpPr>
            <p:cNvPr id="3487" name="Google Shape;3487;p152"/>
            <p:cNvSpPr txBox="1"/>
            <p:nvPr/>
          </p:nvSpPr>
          <p:spPr>
            <a:xfrm>
              <a:off x="8303023" y="2632340"/>
              <a:ext cx="1520797" cy="2773038"/>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Clr>
                  <a:schemeClr val="accent1"/>
                </a:buClr>
                <a:buSzPts val="1200"/>
                <a:buFont typeface="Arial"/>
                <a:buNone/>
              </a:pPr>
              <a:r>
                <a:rPr lang="en-PH" sz="1200">
                  <a:solidFill>
                    <a:schemeClr val="dk1"/>
                  </a:solidFill>
                  <a:latin typeface="Montserrat"/>
                  <a:ea typeface="Montserrat"/>
                  <a:cs typeface="Montserrat"/>
                  <a:sym typeface="Montserrat"/>
                </a:rPr>
                <a:t>Lorem ipsum dolor sit a met, constituter adipiscing elite. Aenean commode ligula egret dolor. Aenean masa.</a:t>
              </a:r>
              <a:endParaRPr/>
            </a:p>
            <a:p>
              <a:pPr indent="0" lvl="0" marL="0" marR="0" rtl="0" algn="ctr">
                <a:lnSpc>
                  <a:spcPct val="90000"/>
                </a:lnSpc>
                <a:spcBef>
                  <a:spcPts val="1000"/>
                </a:spcBef>
                <a:spcAft>
                  <a:spcPts val="0"/>
                </a:spcAft>
                <a:buClr>
                  <a:schemeClr val="accent1"/>
                </a:buClr>
                <a:buSzPts val="1200"/>
                <a:buFont typeface="Arial"/>
                <a:buNone/>
              </a:pPr>
              <a:r>
                <a:t/>
              </a:r>
              <a:endParaRPr sz="1200">
                <a:solidFill>
                  <a:schemeClr val="dk1"/>
                </a:solidFill>
                <a:latin typeface="Montserrat"/>
                <a:ea typeface="Montserrat"/>
                <a:cs typeface="Montserrat"/>
                <a:sym typeface="Montserrat"/>
              </a:endParaRPr>
            </a:p>
            <a:p>
              <a:pPr indent="0" lvl="0" marL="0" marR="0" rtl="0" algn="ctr">
                <a:lnSpc>
                  <a:spcPct val="90000"/>
                </a:lnSpc>
                <a:spcBef>
                  <a:spcPts val="1000"/>
                </a:spcBef>
                <a:spcAft>
                  <a:spcPts val="0"/>
                </a:spcAft>
                <a:buClr>
                  <a:schemeClr val="accent1"/>
                </a:buClr>
                <a:buSzPts val="1200"/>
                <a:buFont typeface="Arial"/>
                <a:buNone/>
              </a:pPr>
              <a:r>
                <a:rPr lang="en-PH" sz="1200">
                  <a:solidFill>
                    <a:schemeClr val="dk1"/>
                  </a:solidFill>
                  <a:latin typeface="Montserrat"/>
                  <a:ea typeface="Montserrat"/>
                  <a:cs typeface="Montserrat"/>
                  <a:sym typeface="Montserrat"/>
                </a:rPr>
                <a:t> Cum sociis antique pentises et magmas dis parturient mantes, masseter ridicules mus. </a:t>
              </a:r>
              <a:endParaRPr/>
            </a:p>
          </p:txBody>
        </p:sp>
        <p:grpSp>
          <p:nvGrpSpPr>
            <p:cNvPr id="3488" name="Google Shape;3488;p152"/>
            <p:cNvGrpSpPr/>
            <p:nvPr/>
          </p:nvGrpSpPr>
          <p:grpSpPr>
            <a:xfrm>
              <a:off x="8156972" y="1845000"/>
              <a:ext cx="1869897" cy="604830"/>
              <a:chOff x="8156972" y="1845000"/>
              <a:chExt cx="1869897" cy="604830"/>
            </a:xfrm>
          </p:grpSpPr>
          <p:sp>
            <p:nvSpPr>
              <p:cNvPr id="3489" name="Google Shape;3489;p152"/>
              <p:cNvSpPr/>
              <p:nvPr/>
            </p:nvSpPr>
            <p:spPr>
              <a:xfrm>
                <a:off x="8156973" y="2233913"/>
                <a:ext cx="1856065" cy="215917"/>
              </a:xfrm>
              <a:custGeom>
                <a:rect b="b" l="l" r="r" t="t"/>
                <a:pathLst>
                  <a:path extrusionOk="0" h="215917" w="2203849">
                    <a:moveTo>
                      <a:pt x="40994" y="0"/>
                    </a:moveTo>
                    <a:lnTo>
                      <a:pt x="2203849" y="0"/>
                    </a:lnTo>
                    <a:lnTo>
                      <a:pt x="2162855" y="215917"/>
                    </a:lnTo>
                    <a:lnTo>
                      <a:pt x="0" y="215917"/>
                    </a:lnTo>
                    <a:lnTo>
                      <a:pt x="40994" y="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PH" sz="1100">
                    <a:solidFill>
                      <a:schemeClr val="lt1"/>
                    </a:solidFill>
                    <a:latin typeface="Montserrat"/>
                    <a:ea typeface="Montserrat"/>
                    <a:cs typeface="Montserrat"/>
                    <a:sym typeface="Montserrat"/>
                  </a:rPr>
                  <a:t>xxx</a:t>
                </a:r>
                <a:endParaRPr sz="1100">
                  <a:solidFill>
                    <a:schemeClr val="lt1"/>
                  </a:solidFill>
                  <a:latin typeface="Montserrat"/>
                  <a:ea typeface="Montserrat"/>
                  <a:cs typeface="Montserrat"/>
                  <a:sym typeface="Montserrat"/>
                </a:endParaRPr>
              </a:p>
            </p:txBody>
          </p:sp>
          <p:sp>
            <p:nvSpPr>
              <p:cNvPr id="3490" name="Google Shape;3490;p152"/>
              <p:cNvSpPr/>
              <p:nvPr/>
            </p:nvSpPr>
            <p:spPr>
              <a:xfrm>
                <a:off x="8156972" y="1845000"/>
                <a:ext cx="1869897" cy="388913"/>
              </a:xfrm>
              <a:custGeom>
                <a:rect b="b" l="l" r="r" t="t"/>
                <a:pathLst>
                  <a:path extrusionOk="0" h="388913" w="2220272">
                    <a:moveTo>
                      <a:pt x="0" y="0"/>
                    </a:moveTo>
                    <a:lnTo>
                      <a:pt x="2162855" y="0"/>
                    </a:lnTo>
                    <a:lnTo>
                      <a:pt x="2220272" y="302415"/>
                    </a:lnTo>
                    <a:lnTo>
                      <a:pt x="2203849" y="388913"/>
                    </a:lnTo>
                    <a:lnTo>
                      <a:pt x="40994" y="388913"/>
                    </a:lnTo>
                    <a:lnTo>
                      <a:pt x="57417" y="302415"/>
                    </a:lnTo>
                    <a:lnTo>
                      <a:pt x="0"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PH" sz="1600">
                    <a:solidFill>
                      <a:schemeClr val="lt1"/>
                    </a:solidFill>
                    <a:latin typeface="Montserrat"/>
                    <a:ea typeface="Montserrat"/>
                    <a:cs typeface="Montserrat"/>
                    <a:sym typeface="Montserrat"/>
                  </a:rPr>
                  <a:t>Header</a:t>
                </a:r>
                <a:endParaRPr sz="1600">
                  <a:solidFill>
                    <a:schemeClr val="lt1"/>
                  </a:solidFill>
                  <a:latin typeface="Montserrat"/>
                  <a:ea typeface="Montserrat"/>
                  <a:cs typeface="Montserrat"/>
                  <a:sym typeface="Montserrat"/>
                </a:endParaRPr>
              </a:p>
            </p:txBody>
          </p:sp>
        </p:grpSp>
        <p:sp>
          <p:nvSpPr>
            <p:cNvPr id="3491" name="Google Shape;3491;p152"/>
            <p:cNvSpPr/>
            <p:nvPr/>
          </p:nvSpPr>
          <p:spPr>
            <a:xfrm>
              <a:off x="8156954" y="2448916"/>
              <a:ext cx="1812937" cy="3284084"/>
            </a:xfrm>
            <a:prstGeom prst="rect">
              <a:avLst/>
            </a:prstGeom>
            <a:noFill/>
            <a:ln cap="flat" cmpd="sng" w="9525">
              <a:solidFill>
                <a:schemeClr val="accent2"/>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Montserrat"/>
                <a:ea typeface="Montserrat"/>
                <a:cs typeface="Montserrat"/>
                <a:sym typeface="Montserrat"/>
              </a:endParaRPr>
            </a:p>
          </p:txBody>
        </p:sp>
      </p:grpSp>
      <p:grpSp>
        <p:nvGrpSpPr>
          <p:cNvPr id="3492" name="Google Shape;3492;p152"/>
          <p:cNvGrpSpPr/>
          <p:nvPr/>
        </p:nvGrpSpPr>
        <p:grpSpPr>
          <a:xfrm>
            <a:off x="9746179" y="1845000"/>
            <a:ext cx="1809213" cy="3888000"/>
            <a:chOff x="10051821" y="1845000"/>
            <a:chExt cx="1869915" cy="3888000"/>
          </a:xfrm>
        </p:grpSpPr>
        <p:sp>
          <p:nvSpPr>
            <p:cNvPr id="3493" name="Google Shape;3493;p152"/>
            <p:cNvSpPr txBox="1"/>
            <p:nvPr/>
          </p:nvSpPr>
          <p:spPr>
            <a:xfrm>
              <a:off x="10197890" y="2632340"/>
              <a:ext cx="1520797" cy="2773038"/>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Clr>
                  <a:schemeClr val="accent1"/>
                </a:buClr>
                <a:buSzPts val="1200"/>
                <a:buFont typeface="Arial"/>
                <a:buNone/>
              </a:pPr>
              <a:r>
                <a:rPr lang="en-PH" sz="1200">
                  <a:solidFill>
                    <a:schemeClr val="dk1"/>
                  </a:solidFill>
                  <a:latin typeface="Montserrat"/>
                  <a:ea typeface="Montserrat"/>
                  <a:cs typeface="Montserrat"/>
                  <a:sym typeface="Montserrat"/>
                </a:rPr>
                <a:t>Lorem ipsum dolor sit a met, constituter adipiscing elite. Aenean commode ligula egret dolor. Aenean masa.</a:t>
              </a:r>
              <a:endParaRPr/>
            </a:p>
            <a:p>
              <a:pPr indent="0" lvl="0" marL="0" marR="0" rtl="0" algn="ctr">
                <a:lnSpc>
                  <a:spcPct val="90000"/>
                </a:lnSpc>
                <a:spcBef>
                  <a:spcPts val="1000"/>
                </a:spcBef>
                <a:spcAft>
                  <a:spcPts val="0"/>
                </a:spcAft>
                <a:buClr>
                  <a:schemeClr val="accent1"/>
                </a:buClr>
                <a:buSzPts val="1200"/>
                <a:buFont typeface="Arial"/>
                <a:buNone/>
              </a:pPr>
              <a:r>
                <a:t/>
              </a:r>
              <a:endParaRPr sz="1200">
                <a:solidFill>
                  <a:schemeClr val="dk1"/>
                </a:solidFill>
                <a:latin typeface="Montserrat"/>
                <a:ea typeface="Montserrat"/>
                <a:cs typeface="Montserrat"/>
                <a:sym typeface="Montserrat"/>
              </a:endParaRPr>
            </a:p>
            <a:p>
              <a:pPr indent="0" lvl="0" marL="0" marR="0" rtl="0" algn="ctr">
                <a:lnSpc>
                  <a:spcPct val="90000"/>
                </a:lnSpc>
                <a:spcBef>
                  <a:spcPts val="1000"/>
                </a:spcBef>
                <a:spcAft>
                  <a:spcPts val="0"/>
                </a:spcAft>
                <a:buClr>
                  <a:schemeClr val="accent1"/>
                </a:buClr>
                <a:buSzPts val="1200"/>
                <a:buFont typeface="Arial"/>
                <a:buNone/>
              </a:pPr>
              <a:r>
                <a:rPr lang="en-PH" sz="1200">
                  <a:solidFill>
                    <a:schemeClr val="dk1"/>
                  </a:solidFill>
                  <a:latin typeface="Montserrat"/>
                  <a:ea typeface="Montserrat"/>
                  <a:cs typeface="Montserrat"/>
                  <a:sym typeface="Montserrat"/>
                </a:rPr>
                <a:t> Cum sociis antique pentises et magmas dis parturient mantes, masseter ridicules mus. </a:t>
              </a:r>
              <a:endParaRPr/>
            </a:p>
          </p:txBody>
        </p:sp>
        <p:grpSp>
          <p:nvGrpSpPr>
            <p:cNvPr id="3494" name="Google Shape;3494;p152"/>
            <p:cNvGrpSpPr/>
            <p:nvPr/>
          </p:nvGrpSpPr>
          <p:grpSpPr>
            <a:xfrm>
              <a:off x="10051839" y="1845000"/>
              <a:ext cx="1869897" cy="604830"/>
              <a:chOff x="10051839" y="1845000"/>
              <a:chExt cx="1869897" cy="604830"/>
            </a:xfrm>
          </p:grpSpPr>
          <p:sp>
            <p:nvSpPr>
              <p:cNvPr id="3495" name="Google Shape;3495;p152"/>
              <p:cNvSpPr/>
              <p:nvPr/>
            </p:nvSpPr>
            <p:spPr>
              <a:xfrm>
                <a:off x="10051840" y="2233913"/>
                <a:ext cx="1856065" cy="215917"/>
              </a:xfrm>
              <a:custGeom>
                <a:rect b="b" l="l" r="r" t="t"/>
                <a:pathLst>
                  <a:path extrusionOk="0" h="215917" w="2203849">
                    <a:moveTo>
                      <a:pt x="40994" y="0"/>
                    </a:moveTo>
                    <a:lnTo>
                      <a:pt x="2203849" y="0"/>
                    </a:lnTo>
                    <a:lnTo>
                      <a:pt x="2162855" y="215917"/>
                    </a:lnTo>
                    <a:lnTo>
                      <a:pt x="0" y="215917"/>
                    </a:lnTo>
                    <a:lnTo>
                      <a:pt x="40994" y="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PH" sz="1100">
                    <a:solidFill>
                      <a:schemeClr val="lt1"/>
                    </a:solidFill>
                    <a:latin typeface="Montserrat"/>
                    <a:ea typeface="Montserrat"/>
                    <a:cs typeface="Montserrat"/>
                    <a:sym typeface="Montserrat"/>
                  </a:rPr>
                  <a:t>xxx</a:t>
                </a:r>
                <a:endParaRPr sz="1100">
                  <a:solidFill>
                    <a:schemeClr val="lt1"/>
                  </a:solidFill>
                  <a:latin typeface="Montserrat"/>
                  <a:ea typeface="Montserrat"/>
                  <a:cs typeface="Montserrat"/>
                  <a:sym typeface="Montserrat"/>
                </a:endParaRPr>
              </a:p>
            </p:txBody>
          </p:sp>
          <p:sp>
            <p:nvSpPr>
              <p:cNvPr id="3496" name="Google Shape;3496;p152"/>
              <p:cNvSpPr/>
              <p:nvPr/>
            </p:nvSpPr>
            <p:spPr>
              <a:xfrm>
                <a:off x="10051839" y="1845000"/>
                <a:ext cx="1869897" cy="388913"/>
              </a:xfrm>
              <a:custGeom>
                <a:rect b="b" l="l" r="r" t="t"/>
                <a:pathLst>
                  <a:path extrusionOk="0" h="388913" w="2220272">
                    <a:moveTo>
                      <a:pt x="0" y="0"/>
                    </a:moveTo>
                    <a:lnTo>
                      <a:pt x="2162855" y="0"/>
                    </a:lnTo>
                    <a:lnTo>
                      <a:pt x="2220272" y="302415"/>
                    </a:lnTo>
                    <a:lnTo>
                      <a:pt x="2203849" y="388913"/>
                    </a:lnTo>
                    <a:lnTo>
                      <a:pt x="40994" y="388913"/>
                    </a:lnTo>
                    <a:lnTo>
                      <a:pt x="57417" y="302415"/>
                    </a:lnTo>
                    <a:lnTo>
                      <a:pt x="0"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PH" sz="1600">
                    <a:solidFill>
                      <a:schemeClr val="lt1"/>
                    </a:solidFill>
                    <a:latin typeface="Montserrat"/>
                    <a:ea typeface="Montserrat"/>
                    <a:cs typeface="Montserrat"/>
                    <a:sym typeface="Montserrat"/>
                  </a:rPr>
                  <a:t>Header</a:t>
                </a:r>
                <a:endParaRPr sz="1600">
                  <a:solidFill>
                    <a:schemeClr val="lt1"/>
                  </a:solidFill>
                  <a:latin typeface="Montserrat"/>
                  <a:ea typeface="Montserrat"/>
                  <a:cs typeface="Montserrat"/>
                  <a:sym typeface="Montserrat"/>
                </a:endParaRPr>
              </a:p>
            </p:txBody>
          </p:sp>
        </p:grpSp>
        <p:sp>
          <p:nvSpPr>
            <p:cNvPr id="3497" name="Google Shape;3497;p152"/>
            <p:cNvSpPr/>
            <p:nvPr/>
          </p:nvSpPr>
          <p:spPr>
            <a:xfrm>
              <a:off x="10051821" y="2448916"/>
              <a:ext cx="1812937" cy="3284084"/>
            </a:xfrm>
            <a:prstGeom prst="rect">
              <a:avLst/>
            </a:prstGeom>
            <a:noFill/>
            <a:ln cap="flat" cmpd="sng" w="9525">
              <a:solidFill>
                <a:schemeClr val="accent2"/>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Montserrat"/>
                <a:ea typeface="Montserrat"/>
                <a:cs typeface="Montserrat"/>
                <a:sym typeface="Montserrat"/>
              </a:endParaRPr>
            </a:p>
          </p:txBody>
        </p:sp>
      </p:grpSp>
    </p:spTree>
  </p:cSld>
  <p:clrMapOvr>
    <a:masterClrMapping/>
  </p:clrMapOvr>
</p:sld>
</file>

<file path=ppt/slides/slide1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1" name="Shape 3501"/>
        <p:cNvGrpSpPr/>
        <p:nvPr/>
      </p:nvGrpSpPr>
      <p:grpSpPr>
        <a:xfrm>
          <a:off x="0" y="0"/>
          <a:ext cx="0" cy="0"/>
          <a:chOff x="0" y="0"/>
          <a:chExt cx="0" cy="0"/>
        </a:xfrm>
      </p:grpSpPr>
      <p:sp>
        <p:nvSpPr>
          <p:cNvPr id="3502" name="Google Shape;3502;p153"/>
          <p:cNvSpPr txBox="1"/>
          <p:nvPr>
            <p:ph type="ctrTitle"/>
          </p:nvPr>
        </p:nvSpPr>
        <p:spPr>
          <a:xfrm>
            <a:off x="1118455" y="2072643"/>
            <a:ext cx="9976265" cy="2682596"/>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4800"/>
              <a:buFont typeface="Montserrat"/>
              <a:buNone/>
            </a:pPr>
            <a:r>
              <a:rPr lang="en-PH"/>
              <a:t>Visual Row Slide</a:t>
            </a:r>
            <a:endParaRPr/>
          </a:p>
        </p:txBody>
      </p:sp>
      <p:sp>
        <p:nvSpPr>
          <p:cNvPr id="3503" name="Google Shape;3503;p153"/>
          <p:cNvSpPr txBox="1"/>
          <p:nvPr>
            <p:ph idx="1" type="subTitle"/>
          </p:nvPr>
        </p:nvSpPr>
        <p:spPr>
          <a:xfrm>
            <a:off x="1118455" y="5048608"/>
            <a:ext cx="9976264" cy="804192"/>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2400"/>
              <a:buNone/>
            </a:pPr>
            <a:r>
              <a:rPr lang="en-PH"/>
              <a:t>Present information in rows with supporting visuals such as icons and graphics to make the content more engaging</a:t>
            </a:r>
            <a:endParaRPr/>
          </a:p>
        </p:txBody>
      </p:sp>
      <p:sp>
        <p:nvSpPr>
          <p:cNvPr id="3504" name="Google Shape;3504;p153"/>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sld>
</file>

<file path=ppt/slides/slide1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8" name="Shape 3508"/>
        <p:cNvGrpSpPr/>
        <p:nvPr/>
      </p:nvGrpSpPr>
      <p:grpSpPr>
        <a:xfrm>
          <a:off x="0" y="0"/>
          <a:ext cx="0" cy="0"/>
          <a:chOff x="0" y="0"/>
          <a:chExt cx="0" cy="0"/>
        </a:xfrm>
      </p:grpSpPr>
      <p:sp>
        <p:nvSpPr>
          <p:cNvPr id="3509" name="Google Shape;3509;p154"/>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Visual Row Slide (2 Column)</a:t>
            </a:r>
            <a:endParaRPr/>
          </a:p>
        </p:txBody>
      </p:sp>
      <p:sp>
        <p:nvSpPr>
          <p:cNvPr id="3510" name="Google Shape;3510;p154"/>
          <p:cNvSpPr txBox="1"/>
          <p:nvPr/>
        </p:nvSpPr>
        <p:spPr>
          <a:xfrm>
            <a:off x="3390030" y="2403333"/>
            <a:ext cx="8230951" cy="1489254"/>
          </a:xfrm>
          <a:prstGeom prst="rect">
            <a:avLst/>
          </a:prstGeom>
          <a:noFill/>
          <a:ln>
            <a:noFill/>
          </a:ln>
        </p:spPr>
        <p:txBody>
          <a:bodyPr anchorCtr="0" anchor="ctr" bIns="0" lIns="0" spcFirstLastPara="1" rIns="0" wrap="square" tIns="0">
            <a:normAutofit/>
          </a:bodyPr>
          <a:lstStyle/>
          <a:p>
            <a:pPr indent="0" lvl="0" marL="0" marR="0" rtl="0" algn="l">
              <a:spcBef>
                <a:spcPts val="0"/>
              </a:spcBef>
              <a:spcAft>
                <a:spcPts val="0"/>
              </a:spcAft>
              <a:buNone/>
            </a:pPr>
            <a:r>
              <a:rPr lang="en-PH" sz="1500">
                <a:solidFill>
                  <a:schemeClr val="dk1"/>
                </a:solidFill>
                <a:latin typeface="Montserrat"/>
                <a:ea typeface="Montserrat"/>
                <a:cs typeface="Montserrat"/>
                <a:sym typeface="Montserrat"/>
              </a:rPr>
              <a:t>Lorem ipsum dolor sit amet, consectetur adipiscing elit. Curabitur purus dui, euismod quis placerat eget, venenatis nec nibh. Mauris sit amet mollis enim. Donec cursus sagittis bibendum. Aenean a elit justo. Vivamus laoreet, lorem id iaculis mattis, neque diam blandit. Curabitur purus dui, euismod quis placerat eget, venenatis nec nibh.  Aenean a elit justo. Vivamus laoreet, lorem id iaculis mattis, neque diam blandit</a:t>
            </a:r>
            <a:endParaRPr/>
          </a:p>
        </p:txBody>
      </p:sp>
      <p:sp>
        <p:nvSpPr>
          <p:cNvPr id="3511" name="Google Shape;3511;p154"/>
          <p:cNvSpPr txBox="1"/>
          <p:nvPr/>
        </p:nvSpPr>
        <p:spPr>
          <a:xfrm>
            <a:off x="3390030" y="4314472"/>
            <a:ext cx="8230951" cy="1489254"/>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lang="en-PH" sz="1500">
                <a:solidFill>
                  <a:schemeClr val="dk1"/>
                </a:solidFill>
                <a:latin typeface="Montserrat"/>
                <a:ea typeface="Montserrat"/>
                <a:cs typeface="Montserrat"/>
                <a:sym typeface="Montserrat"/>
              </a:rPr>
              <a:t>Lorem ipsum dolor sit amet, consectetur adipiscing elit. Curabitur purus dui, euismod quis placerat eget, venenatis nec nibh. Mauris sit amet mollis enim. Donec cursus sagittis bibendum. Aenean a elit justo. Vivamus laoreet, lorem id iaculis mattis, neque diam blandit. Curabitur purus dui, euismod quis placerat eget, venenatis nec nibh.  Aenean a elit justo. Vivamus laoreet, lorem id iaculis mattis, neque diam blandit</a:t>
            </a:r>
            <a:endParaRPr/>
          </a:p>
        </p:txBody>
      </p:sp>
      <p:cxnSp>
        <p:nvCxnSpPr>
          <p:cNvPr id="3512" name="Google Shape;3512;p154"/>
          <p:cNvCxnSpPr/>
          <p:nvPr/>
        </p:nvCxnSpPr>
        <p:spPr>
          <a:xfrm>
            <a:off x="636608" y="4103530"/>
            <a:ext cx="10984374" cy="0"/>
          </a:xfrm>
          <a:prstGeom prst="straightConnector1">
            <a:avLst/>
          </a:prstGeom>
          <a:noFill/>
          <a:ln cap="flat" cmpd="sng" w="9525">
            <a:solidFill>
              <a:srgbClr val="C8C8C8"/>
            </a:solidFill>
            <a:prstDash val="dot"/>
            <a:miter lim="800000"/>
            <a:headEnd len="sm" w="sm" type="none"/>
            <a:tailEnd len="sm" w="sm" type="none"/>
          </a:ln>
        </p:spPr>
      </p:cxnSp>
      <p:grpSp>
        <p:nvGrpSpPr>
          <p:cNvPr id="3513" name="Google Shape;3513;p154"/>
          <p:cNvGrpSpPr/>
          <p:nvPr/>
        </p:nvGrpSpPr>
        <p:grpSpPr>
          <a:xfrm>
            <a:off x="636755" y="2658843"/>
            <a:ext cx="2540340" cy="978235"/>
            <a:chOff x="610800" y="2262702"/>
            <a:chExt cx="2540340" cy="978235"/>
          </a:xfrm>
        </p:grpSpPr>
        <p:sp>
          <p:nvSpPr>
            <p:cNvPr id="3514" name="Google Shape;3514;p154"/>
            <p:cNvSpPr/>
            <p:nvPr/>
          </p:nvSpPr>
          <p:spPr>
            <a:xfrm>
              <a:off x="610800" y="2262702"/>
              <a:ext cx="2540340" cy="978235"/>
            </a:xfrm>
            <a:prstGeom prst="roundRect">
              <a:avLst>
                <a:gd fmla="val 50000" name="adj"/>
              </a:avLst>
            </a:prstGeom>
            <a:solidFill>
              <a:schemeClr val="lt1"/>
            </a:solidFill>
            <a:ln cap="flat" cmpd="sng" w="9525">
              <a:solidFill>
                <a:schemeClr val="accent1"/>
              </a:solidFill>
              <a:prstDash val="solid"/>
              <a:round/>
              <a:headEnd len="sm" w="sm" type="none"/>
              <a:tailEnd len="sm" w="sm" type="none"/>
            </a:ln>
          </p:spPr>
          <p:txBody>
            <a:bodyPr anchorCtr="0" anchor="ctr" bIns="45700" lIns="756000" spcFirstLastPara="1" rIns="91425" wrap="square" tIns="45700">
              <a:normAutofit/>
            </a:bodyPr>
            <a:lstStyle/>
            <a:p>
              <a:pPr indent="0" lvl="0" marL="0" marR="0" rtl="0" algn="l">
                <a:lnSpc>
                  <a:spcPct val="90000"/>
                </a:lnSpc>
                <a:spcBef>
                  <a:spcPts val="0"/>
                </a:spcBef>
                <a:spcAft>
                  <a:spcPts val="0"/>
                </a:spcAft>
                <a:buClr>
                  <a:schemeClr val="accent1"/>
                </a:buClr>
                <a:buSzPts val="2000"/>
                <a:buFont typeface="Arial"/>
                <a:buNone/>
              </a:pPr>
              <a:r>
                <a:rPr lang="en-PH" sz="2000">
                  <a:solidFill>
                    <a:schemeClr val="accent2"/>
                  </a:solidFill>
                  <a:latin typeface="Montserrat"/>
                  <a:ea typeface="Montserrat"/>
                  <a:cs typeface="Montserrat"/>
                  <a:sym typeface="Montserrat"/>
                </a:rPr>
                <a:t>Header</a:t>
              </a:r>
              <a:endParaRPr sz="2000">
                <a:solidFill>
                  <a:schemeClr val="accent2"/>
                </a:solidFill>
                <a:latin typeface="Montserrat"/>
                <a:ea typeface="Montserrat"/>
                <a:cs typeface="Montserrat"/>
                <a:sym typeface="Montserrat"/>
              </a:endParaRPr>
            </a:p>
          </p:txBody>
        </p:sp>
        <p:grpSp>
          <p:nvGrpSpPr>
            <p:cNvPr id="3515" name="Google Shape;3515;p154"/>
            <p:cNvGrpSpPr/>
            <p:nvPr/>
          </p:nvGrpSpPr>
          <p:grpSpPr>
            <a:xfrm>
              <a:off x="699490" y="2400524"/>
              <a:ext cx="702590" cy="702590"/>
              <a:chOff x="571019" y="5303463"/>
              <a:chExt cx="509286" cy="509286"/>
            </a:xfrm>
          </p:grpSpPr>
          <p:sp>
            <p:nvSpPr>
              <p:cNvPr id="3516" name="Google Shape;3516;p154"/>
              <p:cNvSpPr/>
              <p:nvPr/>
            </p:nvSpPr>
            <p:spPr>
              <a:xfrm>
                <a:off x="571019" y="5303463"/>
                <a:ext cx="509286" cy="509286"/>
              </a:xfrm>
              <a:prstGeom prst="teardrop">
                <a:avLst>
                  <a:gd fmla="val 100000" name="adj"/>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800">
                  <a:solidFill>
                    <a:schemeClr val="lt1"/>
                  </a:solidFill>
                  <a:latin typeface="Montserrat"/>
                  <a:ea typeface="Montserrat"/>
                  <a:cs typeface="Montserrat"/>
                  <a:sym typeface="Montserrat"/>
                </a:endParaRPr>
              </a:p>
            </p:txBody>
          </p:sp>
          <p:sp>
            <p:nvSpPr>
              <p:cNvPr descr="User with solid fill" id="3517" name="Google Shape;3517;p154"/>
              <p:cNvSpPr/>
              <p:nvPr/>
            </p:nvSpPr>
            <p:spPr>
              <a:xfrm>
                <a:off x="672778" y="5405222"/>
                <a:ext cx="305770" cy="305770"/>
              </a:xfrm>
              <a:prstGeom prst="rect">
                <a:avLst/>
              </a:prstGeom>
              <a:noFill/>
              <a:ln>
                <a:noFill/>
              </a:ln>
            </p:spPr>
          </p:sp>
        </p:grpSp>
      </p:grpSp>
      <p:grpSp>
        <p:nvGrpSpPr>
          <p:cNvPr id="3518" name="Google Shape;3518;p154"/>
          <p:cNvGrpSpPr/>
          <p:nvPr/>
        </p:nvGrpSpPr>
        <p:grpSpPr>
          <a:xfrm>
            <a:off x="636755" y="4569982"/>
            <a:ext cx="2540340" cy="978235"/>
            <a:chOff x="610800" y="3565565"/>
            <a:chExt cx="2540340" cy="978235"/>
          </a:xfrm>
        </p:grpSpPr>
        <p:sp>
          <p:nvSpPr>
            <p:cNvPr id="3519" name="Google Shape;3519;p154"/>
            <p:cNvSpPr/>
            <p:nvPr/>
          </p:nvSpPr>
          <p:spPr>
            <a:xfrm>
              <a:off x="610800" y="3565565"/>
              <a:ext cx="2540340" cy="978235"/>
            </a:xfrm>
            <a:prstGeom prst="roundRect">
              <a:avLst>
                <a:gd fmla="val 50000" name="adj"/>
              </a:avLst>
            </a:prstGeom>
            <a:solidFill>
              <a:schemeClr val="lt1"/>
            </a:solidFill>
            <a:ln cap="flat" cmpd="sng" w="9525">
              <a:solidFill>
                <a:schemeClr val="accent1"/>
              </a:solidFill>
              <a:prstDash val="solid"/>
              <a:round/>
              <a:headEnd len="sm" w="sm" type="none"/>
              <a:tailEnd len="sm" w="sm" type="none"/>
            </a:ln>
          </p:spPr>
          <p:txBody>
            <a:bodyPr anchorCtr="0" anchor="ctr" bIns="45700" lIns="756000" spcFirstLastPara="1" rIns="91425" wrap="square" tIns="45700">
              <a:normAutofit/>
            </a:bodyPr>
            <a:lstStyle/>
            <a:p>
              <a:pPr indent="0" lvl="0" marL="0" marR="0" rtl="0" algn="l">
                <a:lnSpc>
                  <a:spcPct val="90000"/>
                </a:lnSpc>
                <a:spcBef>
                  <a:spcPts val="0"/>
                </a:spcBef>
                <a:spcAft>
                  <a:spcPts val="0"/>
                </a:spcAft>
                <a:buClr>
                  <a:schemeClr val="accent1"/>
                </a:buClr>
                <a:buSzPts val="2000"/>
                <a:buFont typeface="Arial"/>
                <a:buNone/>
              </a:pPr>
              <a:r>
                <a:rPr lang="en-PH" sz="2000">
                  <a:solidFill>
                    <a:schemeClr val="accent2"/>
                  </a:solidFill>
                  <a:latin typeface="Montserrat"/>
                  <a:ea typeface="Montserrat"/>
                  <a:cs typeface="Montserrat"/>
                  <a:sym typeface="Montserrat"/>
                </a:rPr>
                <a:t>Header</a:t>
              </a:r>
              <a:endParaRPr sz="2000">
                <a:solidFill>
                  <a:schemeClr val="accent2"/>
                </a:solidFill>
                <a:latin typeface="Montserrat"/>
                <a:ea typeface="Montserrat"/>
                <a:cs typeface="Montserrat"/>
                <a:sym typeface="Montserrat"/>
              </a:endParaRPr>
            </a:p>
          </p:txBody>
        </p:sp>
        <p:grpSp>
          <p:nvGrpSpPr>
            <p:cNvPr id="3520" name="Google Shape;3520;p154"/>
            <p:cNvGrpSpPr/>
            <p:nvPr/>
          </p:nvGrpSpPr>
          <p:grpSpPr>
            <a:xfrm>
              <a:off x="699490" y="3703387"/>
              <a:ext cx="702590" cy="702590"/>
              <a:chOff x="571019" y="5303463"/>
              <a:chExt cx="509286" cy="509286"/>
            </a:xfrm>
          </p:grpSpPr>
          <p:sp>
            <p:nvSpPr>
              <p:cNvPr id="3521" name="Google Shape;3521;p154"/>
              <p:cNvSpPr/>
              <p:nvPr/>
            </p:nvSpPr>
            <p:spPr>
              <a:xfrm>
                <a:off x="571019" y="5303463"/>
                <a:ext cx="509286" cy="509286"/>
              </a:xfrm>
              <a:prstGeom prst="teardrop">
                <a:avLst>
                  <a:gd fmla="val 100000" name="adj"/>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800">
                  <a:solidFill>
                    <a:schemeClr val="lt1"/>
                  </a:solidFill>
                  <a:latin typeface="Montserrat"/>
                  <a:ea typeface="Montserrat"/>
                  <a:cs typeface="Montserrat"/>
                  <a:sym typeface="Montserrat"/>
                </a:endParaRPr>
              </a:p>
            </p:txBody>
          </p:sp>
          <p:sp>
            <p:nvSpPr>
              <p:cNvPr descr="User with solid fill" id="3522" name="Google Shape;3522;p154"/>
              <p:cNvSpPr/>
              <p:nvPr/>
            </p:nvSpPr>
            <p:spPr>
              <a:xfrm>
                <a:off x="672778" y="5405222"/>
                <a:ext cx="305770" cy="305770"/>
              </a:xfrm>
              <a:prstGeom prst="rect">
                <a:avLst/>
              </a:prstGeom>
              <a:noFill/>
              <a:ln>
                <a:noFill/>
              </a:ln>
            </p:spPr>
          </p:sp>
        </p:grpSp>
      </p:grpSp>
      <p:sp>
        <p:nvSpPr>
          <p:cNvPr id="3523" name="Google Shape;3523;p154"/>
          <p:cNvSpPr txBox="1"/>
          <p:nvPr/>
        </p:nvSpPr>
        <p:spPr>
          <a:xfrm>
            <a:off x="636607" y="1745144"/>
            <a:ext cx="992495" cy="360741"/>
          </a:xfrm>
          <a:prstGeom prst="rect">
            <a:avLst/>
          </a:prstGeom>
          <a:noFill/>
          <a:ln>
            <a:noFill/>
          </a:ln>
        </p:spPr>
        <p:txBody>
          <a:bodyPr anchorCtr="0" anchor="b" bIns="45700" lIns="0" spcFirstLastPara="1" rIns="0" wrap="square" tIns="45700">
            <a:normAutofit lnSpcReduction="10000"/>
          </a:bodyPr>
          <a:lstStyle/>
          <a:p>
            <a:pPr indent="0" lvl="0" marL="0" marR="0" rtl="0" algn="l">
              <a:spcBef>
                <a:spcPts val="0"/>
              </a:spcBef>
              <a:spcAft>
                <a:spcPts val="0"/>
              </a:spcAft>
              <a:buNone/>
            </a:pPr>
            <a:r>
              <a:rPr b="1" lang="en-PH" sz="1800">
                <a:solidFill>
                  <a:schemeClr val="accent2"/>
                </a:solidFill>
                <a:latin typeface="Montserrat"/>
                <a:ea typeface="Montserrat"/>
                <a:cs typeface="Montserrat"/>
                <a:sym typeface="Montserrat"/>
              </a:rPr>
              <a:t>Title</a:t>
            </a:r>
            <a:endParaRPr/>
          </a:p>
        </p:txBody>
      </p:sp>
      <p:sp>
        <p:nvSpPr>
          <p:cNvPr id="3524" name="Google Shape;3524;p154"/>
          <p:cNvSpPr txBox="1"/>
          <p:nvPr/>
        </p:nvSpPr>
        <p:spPr>
          <a:xfrm>
            <a:off x="3390030" y="1745144"/>
            <a:ext cx="992495" cy="360741"/>
          </a:xfrm>
          <a:prstGeom prst="rect">
            <a:avLst/>
          </a:prstGeom>
          <a:noFill/>
          <a:ln>
            <a:noFill/>
          </a:ln>
        </p:spPr>
        <p:txBody>
          <a:bodyPr anchorCtr="0" anchor="b" bIns="45700" lIns="0" spcFirstLastPara="1" rIns="0" wrap="square" tIns="45700">
            <a:normAutofit lnSpcReduction="10000"/>
          </a:bodyPr>
          <a:lstStyle/>
          <a:p>
            <a:pPr indent="0" lvl="0" marL="0" marR="0" rtl="0" algn="l">
              <a:spcBef>
                <a:spcPts val="0"/>
              </a:spcBef>
              <a:spcAft>
                <a:spcPts val="0"/>
              </a:spcAft>
              <a:buNone/>
            </a:pPr>
            <a:r>
              <a:rPr b="1" lang="en-PH" sz="1800">
                <a:solidFill>
                  <a:schemeClr val="accent2"/>
                </a:solidFill>
                <a:latin typeface="Montserrat"/>
                <a:ea typeface="Montserrat"/>
                <a:cs typeface="Montserrat"/>
                <a:sym typeface="Montserrat"/>
              </a:rPr>
              <a:t>Title</a:t>
            </a:r>
            <a:endParaRPr/>
          </a:p>
        </p:txBody>
      </p:sp>
      <p:cxnSp>
        <p:nvCxnSpPr>
          <p:cNvPr id="3525" name="Google Shape;3525;p154"/>
          <p:cNvCxnSpPr/>
          <p:nvPr/>
        </p:nvCxnSpPr>
        <p:spPr>
          <a:xfrm>
            <a:off x="636755" y="2123936"/>
            <a:ext cx="2484817" cy="0"/>
          </a:xfrm>
          <a:prstGeom prst="straightConnector1">
            <a:avLst/>
          </a:prstGeom>
          <a:noFill/>
          <a:ln cap="flat" cmpd="sng" w="25400">
            <a:solidFill>
              <a:srgbClr val="C8C8C8"/>
            </a:solidFill>
            <a:prstDash val="solid"/>
            <a:miter lim="800000"/>
            <a:headEnd len="sm" w="sm" type="none"/>
            <a:tailEnd len="sm" w="sm" type="none"/>
          </a:ln>
        </p:spPr>
      </p:cxnSp>
      <p:cxnSp>
        <p:nvCxnSpPr>
          <p:cNvPr id="3526" name="Google Shape;3526;p154"/>
          <p:cNvCxnSpPr/>
          <p:nvPr/>
        </p:nvCxnSpPr>
        <p:spPr>
          <a:xfrm>
            <a:off x="3390030" y="2123936"/>
            <a:ext cx="8255432" cy="0"/>
          </a:xfrm>
          <a:prstGeom prst="straightConnector1">
            <a:avLst/>
          </a:prstGeom>
          <a:noFill/>
          <a:ln cap="flat" cmpd="sng" w="25400">
            <a:solidFill>
              <a:srgbClr val="C8C8C8"/>
            </a:solidFill>
            <a:prstDash val="solid"/>
            <a:miter lim="800000"/>
            <a:headEnd len="sm" w="sm" type="none"/>
            <a:tailEnd len="sm" w="sm" type="none"/>
          </a:ln>
        </p:spPr>
      </p:cxnSp>
      <p:sp>
        <p:nvSpPr>
          <p:cNvPr id="3527" name="Google Shape;3527;p154"/>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sld>
</file>

<file path=ppt/slides/slide1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1" name="Shape 3531"/>
        <p:cNvGrpSpPr/>
        <p:nvPr/>
      </p:nvGrpSpPr>
      <p:grpSpPr>
        <a:xfrm>
          <a:off x="0" y="0"/>
          <a:ext cx="0" cy="0"/>
          <a:chOff x="0" y="0"/>
          <a:chExt cx="0" cy="0"/>
        </a:xfrm>
      </p:grpSpPr>
      <p:sp>
        <p:nvSpPr>
          <p:cNvPr id="3532" name="Google Shape;3532;p155"/>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Visual Row Slide (3 Column)</a:t>
            </a:r>
            <a:endParaRPr/>
          </a:p>
        </p:txBody>
      </p:sp>
      <p:sp>
        <p:nvSpPr>
          <p:cNvPr id="3533" name="Google Shape;3533;p155"/>
          <p:cNvSpPr txBox="1"/>
          <p:nvPr/>
        </p:nvSpPr>
        <p:spPr>
          <a:xfrm>
            <a:off x="3390030" y="2262702"/>
            <a:ext cx="8230951" cy="978233"/>
          </a:xfrm>
          <a:prstGeom prst="rect">
            <a:avLst/>
          </a:prstGeom>
          <a:noFill/>
          <a:ln>
            <a:noFill/>
          </a:ln>
        </p:spPr>
        <p:txBody>
          <a:bodyPr anchorCtr="0" anchor="ctr" bIns="0" lIns="0" spcFirstLastPara="1" rIns="0" wrap="square" tIns="0">
            <a:normAutofit/>
          </a:bodyPr>
          <a:lstStyle/>
          <a:p>
            <a:pPr indent="0" lvl="0" marL="0" marR="0" rtl="0" algn="l">
              <a:spcBef>
                <a:spcPts val="0"/>
              </a:spcBef>
              <a:spcAft>
                <a:spcPts val="0"/>
              </a:spcAft>
              <a:buNone/>
            </a:pPr>
            <a:r>
              <a:rPr lang="en-PH" sz="1400">
                <a:solidFill>
                  <a:schemeClr val="dk1"/>
                </a:solidFill>
                <a:latin typeface="Montserrat"/>
                <a:ea typeface="Montserrat"/>
                <a:cs typeface="Montserrat"/>
                <a:sym typeface="Montserrat"/>
              </a:rPr>
              <a:t>Lorem ipsum dolor sit amet, consectetur adipiscing elit. Curabitur purus dui, euismod quis placerat eget, venenatis nec nibh. Mauris sit amet mollis enim. Donec cursus sagittis bibendum. Aenean a elit justo. Vivamus laoreet, lorem id iaculis mattis, neque diam blandit nulla , lorem id iaculis </a:t>
            </a:r>
            <a:endParaRPr/>
          </a:p>
        </p:txBody>
      </p:sp>
      <p:sp>
        <p:nvSpPr>
          <p:cNvPr id="3534" name="Google Shape;3534;p155"/>
          <p:cNvSpPr txBox="1"/>
          <p:nvPr/>
        </p:nvSpPr>
        <p:spPr>
          <a:xfrm>
            <a:off x="3390030" y="3544097"/>
            <a:ext cx="8230951" cy="978233"/>
          </a:xfrm>
          <a:prstGeom prst="rect">
            <a:avLst/>
          </a:prstGeom>
          <a:noFill/>
          <a:ln>
            <a:noFill/>
          </a:ln>
        </p:spPr>
        <p:txBody>
          <a:bodyPr anchorCtr="0" anchor="ctr" bIns="0" lIns="0" spcFirstLastPara="1" rIns="0" wrap="square" tIns="0">
            <a:normAutofit/>
          </a:bodyPr>
          <a:lstStyle/>
          <a:p>
            <a:pPr indent="0" lvl="0" marL="0" marR="0" rtl="0" algn="l">
              <a:spcBef>
                <a:spcPts val="0"/>
              </a:spcBef>
              <a:spcAft>
                <a:spcPts val="0"/>
              </a:spcAft>
              <a:buNone/>
            </a:pPr>
            <a:r>
              <a:rPr lang="en-PH" sz="1400">
                <a:solidFill>
                  <a:schemeClr val="dk1"/>
                </a:solidFill>
                <a:latin typeface="Montserrat"/>
                <a:ea typeface="Montserrat"/>
                <a:cs typeface="Montserrat"/>
                <a:sym typeface="Montserrat"/>
              </a:rPr>
              <a:t>Lorem ipsum dolor sit amet, consectetur adipiscing elit. Curabitur purus dui, euismod quis placerat eget, venenatis nec nibh. Mauris sit amet mollis enim. Donec cursus sagittis bibendum. Aenean a elit justo. Vivamus laoreet, lorem id iaculis mattis, neque diam blandit nulla , lorem id iaculis </a:t>
            </a:r>
            <a:endParaRPr/>
          </a:p>
        </p:txBody>
      </p:sp>
      <p:sp>
        <p:nvSpPr>
          <p:cNvPr id="3535" name="Google Shape;3535;p155"/>
          <p:cNvSpPr txBox="1"/>
          <p:nvPr/>
        </p:nvSpPr>
        <p:spPr>
          <a:xfrm>
            <a:off x="3390030" y="4825493"/>
            <a:ext cx="8230951" cy="978233"/>
          </a:xfrm>
          <a:prstGeom prst="rect">
            <a:avLst/>
          </a:prstGeom>
          <a:noFill/>
          <a:ln>
            <a:noFill/>
          </a:ln>
        </p:spPr>
        <p:txBody>
          <a:bodyPr anchorCtr="0" anchor="ctr" bIns="0" lIns="0" spcFirstLastPara="1" rIns="0" wrap="square" tIns="0">
            <a:normAutofit/>
          </a:bodyPr>
          <a:lstStyle/>
          <a:p>
            <a:pPr indent="0" lvl="0" marL="0" marR="0" rtl="0" algn="l">
              <a:spcBef>
                <a:spcPts val="0"/>
              </a:spcBef>
              <a:spcAft>
                <a:spcPts val="0"/>
              </a:spcAft>
              <a:buNone/>
            </a:pPr>
            <a:r>
              <a:rPr lang="en-PH" sz="1400">
                <a:solidFill>
                  <a:schemeClr val="dk1"/>
                </a:solidFill>
                <a:latin typeface="Montserrat"/>
                <a:ea typeface="Montserrat"/>
                <a:cs typeface="Montserrat"/>
                <a:sym typeface="Montserrat"/>
              </a:rPr>
              <a:t>Lorem ipsum dolor sit amet, consectetur adipiscing elit. Curabitur purus dui, euismod quis placerat eget, venenatis nec nibh. Mauris sit amet mollis enim. Donec cursus sagittis bibendum. Aenean a elit justo. Vivamus laoreet, lorem id iaculis mattis, neque diam blandit nulla , lorem id iaculis </a:t>
            </a:r>
            <a:endParaRPr/>
          </a:p>
        </p:txBody>
      </p:sp>
      <p:cxnSp>
        <p:nvCxnSpPr>
          <p:cNvPr id="3536" name="Google Shape;3536;p155"/>
          <p:cNvCxnSpPr/>
          <p:nvPr/>
        </p:nvCxnSpPr>
        <p:spPr>
          <a:xfrm>
            <a:off x="636608" y="4673912"/>
            <a:ext cx="10984374" cy="0"/>
          </a:xfrm>
          <a:prstGeom prst="straightConnector1">
            <a:avLst/>
          </a:prstGeom>
          <a:noFill/>
          <a:ln cap="flat" cmpd="sng" w="9525">
            <a:solidFill>
              <a:srgbClr val="C8C8C8"/>
            </a:solidFill>
            <a:prstDash val="dot"/>
            <a:miter lim="800000"/>
            <a:headEnd len="sm" w="sm" type="none"/>
            <a:tailEnd len="sm" w="sm" type="none"/>
          </a:ln>
        </p:spPr>
      </p:cxnSp>
      <p:cxnSp>
        <p:nvCxnSpPr>
          <p:cNvPr id="3537" name="Google Shape;3537;p155"/>
          <p:cNvCxnSpPr/>
          <p:nvPr/>
        </p:nvCxnSpPr>
        <p:spPr>
          <a:xfrm>
            <a:off x="636608" y="3392517"/>
            <a:ext cx="10984374" cy="0"/>
          </a:xfrm>
          <a:prstGeom prst="straightConnector1">
            <a:avLst/>
          </a:prstGeom>
          <a:noFill/>
          <a:ln cap="flat" cmpd="sng" w="9525">
            <a:solidFill>
              <a:srgbClr val="C8C8C8"/>
            </a:solidFill>
            <a:prstDash val="dot"/>
            <a:miter lim="800000"/>
            <a:headEnd len="sm" w="sm" type="none"/>
            <a:tailEnd len="sm" w="sm" type="none"/>
          </a:ln>
        </p:spPr>
      </p:cxnSp>
      <p:grpSp>
        <p:nvGrpSpPr>
          <p:cNvPr id="3538" name="Google Shape;3538;p155"/>
          <p:cNvGrpSpPr/>
          <p:nvPr/>
        </p:nvGrpSpPr>
        <p:grpSpPr>
          <a:xfrm>
            <a:off x="610800" y="2262702"/>
            <a:ext cx="2540340" cy="978235"/>
            <a:chOff x="610800" y="2262702"/>
            <a:chExt cx="2540340" cy="978235"/>
          </a:xfrm>
        </p:grpSpPr>
        <p:sp>
          <p:nvSpPr>
            <p:cNvPr id="3539" name="Google Shape;3539;p155"/>
            <p:cNvSpPr/>
            <p:nvPr/>
          </p:nvSpPr>
          <p:spPr>
            <a:xfrm>
              <a:off x="610800" y="2262702"/>
              <a:ext cx="2540340" cy="978235"/>
            </a:xfrm>
            <a:prstGeom prst="roundRect">
              <a:avLst>
                <a:gd fmla="val 50000" name="adj"/>
              </a:avLst>
            </a:prstGeom>
            <a:solidFill>
              <a:schemeClr val="lt1"/>
            </a:solidFill>
            <a:ln cap="flat" cmpd="sng" w="9525">
              <a:solidFill>
                <a:schemeClr val="accent1"/>
              </a:solidFill>
              <a:prstDash val="solid"/>
              <a:round/>
              <a:headEnd len="sm" w="sm" type="none"/>
              <a:tailEnd len="sm" w="sm" type="none"/>
            </a:ln>
          </p:spPr>
          <p:txBody>
            <a:bodyPr anchorCtr="0" anchor="ctr" bIns="45700" lIns="756000" spcFirstLastPara="1" rIns="91425" wrap="square" tIns="45700">
              <a:normAutofit/>
            </a:bodyPr>
            <a:lstStyle/>
            <a:p>
              <a:pPr indent="0" lvl="0" marL="0" marR="0" rtl="0" algn="l">
                <a:lnSpc>
                  <a:spcPct val="90000"/>
                </a:lnSpc>
                <a:spcBef>
                  <a:spcPts val="0"/>
                </a:spcBef>
                <a:spcAft>
                  <a:spcPts val="0"/>
                </a:spcAft>
                <a:buClr>
                  <a:schemeClr val="accent1"/>
                </a:buClr>
                <a:buSzPts val="1400"/>
                <a:buFont typeface="Arial"/>
                <a:buNone/>
              </a:pPr>
              <a:r>
                <a:rPr lang="en-PH" sz="1400">
                  <a:solidFill>
                    <a:schemeClr val="accent2"/>
                  </a:solidFill>
                  <a:latin typeface="Montserrat"/>
                  <a:ea typeface="Montserrat"/>
                  <a:cs typeface="Montserrat"/>
                  <a:sym typeface="Montserrat"/>
                </a:rPr>
                <a:t>Header</a:t>
              </a:r>
              <a:endParaRPr sz="1400">
                <a:solidFill>
                  <a:schemeClr val="accent2"/>
                </a:solidFill>
                <a:latin typeface="Montserrat"/>
                <a:ea typeface="Montserrat"/>
                <a:cs typeface="Montserrat"/>
                <a:sym typeface="Montserrat"/>
              </a:endParaRPr>
            </a:p>
          </p:txBody>
        </p:sp>
        <p:grpSp>
          <p:nvGrpSpPr>
            <p:cNvPr id="3540" name="Google Shape;3540;p155"/>
            <p:cNvGrpSpPr/>
            <p:nvPr/>
          </p:nvGrpSpPr>
          <p:grpSpPr>
            <a:xfrm>
              <a:off x="699490" y="2400524"/>
              <a:ext cx="702590" cy="702590"/>
              <a:chOff x="571019" y="5303463"/>
              <a:chExt cx="509286" cy="509286"/>
            </a:xfrm>
          </p:grpSpPr>
          <p:sp>
            <p:nvSpPr>
              <p:cNvPr id="3541" name="Google Shape;3541;p155"/>
              <p:cNvSpPr/>
              <p:nvPr/>
            </p:nvSpPr>
            <p:spPr>
              <a:xfrm>
                <a:off x="571019" y="5303463"/>
                <a:ext cx="509286" cy="509286"/>
              </a:xfrm>
              <a:prstGeom prst="teardrop">
                <a:avLst>
                  <a:gd fmla="val 100000" name="adj"/>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descr="User with solid fill" id="3542" name="Google Shape;3542;p155"/>
              <p:cNvSpPr/>
              <p:nvPr/>
            </p:nvSpPr>
            <p:spPr>
              <a:xfrm>
                <a:off x="672778" y="5405222"/>
                <a:ext cx="305770" cy="305770"/>
              </a:xfrm>
              <a:prstGeom prst="rect">
                <a:avLst/>
              </a:prstGeom>
              <a:noFill/>
              <a:ln>
                <a:noFill/>
              </a:ln>
            </p:spPr>
          </p:sp>
        </p:grpSp>
      </p:grpSp>
      <p:sp>
        <p:nvSpPr>
          <p:cNvPr id="3543" name="Google Shape;3543;p155"/>
          <p:cNvSpPr txBox="1"/>
          <p:nvPr/>
        </p:nvSpPr>
        <p:spPr>
          <a:xfrm>
            <a:off x="636607" y="1745144"/>
            <a:ext cx="992495" cy="360741"/>
          </a:xfrm>
          <a:prstGeom prst="rect">
            <a:avLst/>
          </a:prstGeom>
          <a:noFill/>
          <a:ln>
            <a:noFill/>
          </a:ln>
        </p:spPr>
        <p:txBody>
          <a:bodyPr anchorCtr="0" anchor="b" bIns="45700" lIns="0" spcFirstLastPara="1" rIns="0" wrap="square" tIns="45700">
            <a:normAutofit lnSpcReduction="10000"/>
          </a:bodyPr>
          <a:lstStyle/>
          <a:p>
            <a:pPr indent="0" lvl="0" marL="0" marR="0" rtl="0" algn="l">
              <a:spcBef>
                <a:spcPts val="0"/>
              </a:spcBef>
              <a:spcAft>
                <a:spcPts val="0"/>
              </a:spcAft>
              <a:buNone/>
            </a:pPr>
            <a:r>
              <a:rPr b="1" lang="en-PH" sz="1800">
                <a:solidFill>
                  <a:schemeClr val="accent2"/>
                </a:solidFill>
                <a:latin typeface="Montserrat"/>
                <a:ea typeface="Montserrat"/>
                <a:cs typeface="Montserrat"/>
                <a:sym typeface="Montserrat"/>
              </a:rPr>
              <a:t>Title</a:t>
            </a:r>
            <a:endParaRPr/>
          </a:p>
        </p:txBody>
      </p:sp>
      <p:sp>
        <p:nvSpPr>
          <p:cNvPr id="3544" name="Google Shape;3544;p155"/>
          <p:cNvSpPr txBox="1"/>
          <p:nvPr/>
        </p:nvSpPr>
        <p:spPr>
          <a:xfrm>
            <a:off x="3390030" y="1745144"/>
            <a:ext cx="992495" cy="360741"/>
          </a:xfrm>
          <a:prstGeom prst="rect">
            <a:avLst/>
          </a:prstGeom>
          <a:noFill/>
          <a:ln>
            <a:noFill/>
          </a:ln>
        </p:spPr>
        <p:txBody>
          <a:bodyPr anchorCtr="0" anchor="b" bIns="45700" lIns="0" spcFirstLastPara="1" rIns="0" wrap="square" tIns="45700">
            <a:normAutofit lnSpcReduction="10000"/>
          </a:bodyPr>
          <a:lstStyle/>
          <a:p>
            <a:pPr indent="0" lvl="0" marL="0" marR="0" rtl="0" algn="l">
              <a:spcBef>
                <a:spcPts val="0"/>
              </a:spcBef>
              <a:spcAft>
                <a:spcPts val="0"/>
              </a:spcAft>
              <a:buNone/>
            </a:pPr>
            <a:r>
              <a:rPr b="1" lang="en-PH" sz="1800">
                <a:solidFill>
                  <a:schemeClr val="accent2"/>
                </a:solidFill>
                <a:latin typeface="Montserrat"/>
                <a:ea typeface="Montserrat"/>
                <a:cs typeface="Montserrat"/>
                <a:sym typeface="Montserrat"/>
              </a:rPr>
              <a:t>Title</a:t>
            </a:r>
            <a:endParaRPr/>
          </a:p>
        </p:txBody>
      </p:sp>
      <p:cxnSp>
        <p:nvCxnSpPr>
          <p:cNvPr id="3545" name="Google Shape;3545;p155"/>
          <p:cNvCxnSpPr/>
          <p:nvPr/>
        </p:nvCxnSpPr>
        <p:spPr>
          <a:xfrm>
            <a:off x="636755" y="2123936"/>
            <a:ext cx="2484817" cy="0"/>
          </a:xfrm>
          <a:prstGeom prst="straightConnector1">
            <a:avLst/>
          </a:prstGeom>
          <a:noFill/>
          <a:ln cap="flat" cmpd="sng" w="25400">
            <a:solidFill>
              <a:srgbClr val="C8C8C8"/>
            </a:solidFill>
            <a:prstDash val="solid"/>
            <a:miter lim="800000"/>
            <a:headEnd len="sm" w="sm" type="none"/>
            <a:tailEnd len="sm" w="sm" type="none"/>
          </a:ln>
        </p:spPr>
      </p:cxnSp>
      <p:cxnSp>
        <p:nvCxnSpPr>
          <p:cNvPr id="3546" name="Google Shape;3546;p155"/>
          <p:cNvCxnSpPr/>
          <p:nvPr/>
        </p:nvCxnSpPr>
        <p:spPr>
          <a:xfrm>
            <a:off x="3390030" y="2123936"/>
            <a:ext cx="8255432" cy="0"/>
          </a:xfrm>
          <a:prstGeom prst="straightConnector1">
            <a:avLst/>
          </a:prstGeom>
          <a:noFill/>
          <a:ln cap="flat" cmpd="sng" w="25400">
            <a:solidFill>
              <a:srgbClr val="C8C8C8"/>
            </a:solidFill>
            <a:prstDash val="solid"/>
            <a:miter lim="800000"/>
            <a:headEnd len="sm" w="sm" type="none"/>
            <a:tailEnd len="sm" w="sm" type="none"/>
          </a:ln>
        </p:spPr>
      </p:cxnSp>
      <p:grpSp>
        <p:nvGrpSpPr>
          <p:cNvPr id="3547" name="Google Shape;3547;p155"/>
          <p:cNvGrpSpPr/>
          <p:nvPr/>
        </p:nvGrpSpPr>
        <p:grpSpPr>
          <a:xfrm>
            <a:off x="610800" y="3544097"/>
            <a:ext cx="2540340" cy="978235"/>
            <a:chOff x="610800" y="3565565"/>
            <a:chExt cx="2540340" cy="978235"/>
          </a:xfrm>
        </p:grpSpPr>
        <p:sp>
          <p:nvSpPr>
            <p:cNvPr id="3548" name="Google Shape;3548;p155"/>
            <p:cNvSpPr/>
            <p:nvPr/>
          </p:nvSpPr>
          <p:spPr>
            <a:xfrm>
              <a:off x="610800" y="3565565"/>
              <a:ext cx="2540340" cy="978235"/>
            </a:xfrm>
            <a:prstGeom prst="roundRect">
              <a:avLst>
                <a:gd fmla="val 50000" name="adj"/>
              </a:avLst>
            </a:prstGeom>
            <a:solidFill>
              <a:schemeClr val="lt1"/>
            </a:solidFill>
            <a:ln cap="flat" cmpd="sng" w="9525">
              <a:solidFill>
                <a:schemeClr val="accent1"/>
              </a:solidFill>
              <a:prstDash val="solid"/>
              <a:round/>
              <a:headEnd len="sm" w="sm" type="none"/>
              <a:tailEnd len="sm" w="sm" type="none"/>
            </a:ln>
          </p:spPr>
          <p:txBody>
            <a:bodyPr anchorCtr="0" anchor="ctr" bIns="45700" lIns="756000" spcFirstLastPara="1" rIns="91425" wrap="square" tIns="45700">
              <a:normAutofit/>
            </a:bodyPr>
            <a:lstStyle/>
            <a:p>
              <a:pPr indent="0" lvl="0" marL="0" marR="0" rtl="0" algn="l">
                <a:lnSpc>
                  <a:spcPct val="90000"/>
                </a:lnSpc>
                <a:spcBef>
                  <a:spcPts val="0"/>
                </a:spcBef>
                <a:spcAft>
                  <a:spcPts val="0"/>
                </a:spcAft>
                <a:buClr>
                  <a:schemeClr val="accent1"/>
                </a:buClr>
                <a:buSzPts val="1400"/>
                <a:buFont typeface="Arial"/>
                <a:buNone/>
              </a:pPr>
              <a:r>
                <a:rPr lang="en-PH" sz="1400">
                  <a:solidFill>
                    <a:schemeClr val="accent2"/>
                  </a:solidFill>
                  <a:latin typeface="Montserrat"/>
                  <a:ea typeface="Montserrat"/>
                  <a:cs typeface="Montserrat"/>
                  <a:sym typeface="Montserrat"/>
                </a:rPr>
                <a:t>Header</a:t>
              </a:r>
              <a:endParaRPr sz="1400">
                <a:solidFill>
                  <a:schemeClr val="accent2"/>
                </a:solidFill>
                <a:latin typeface="Montserrat"/>
                <a:ea typeface="Montserrat"/>
                <a:cs typeface="Montserrat"/>
                <a:sym typeface="Montserrat"/>
              </a:endParaRPr>
            </a:p>
          </p:txBody>
        </p:sp>
        <p:grpSp>
          <p:nvGrpSpPr>
            <p:cNvPr id="3549" name="Google Shape;3549;p155"/>
            <p:cNvGrpSpPr/>
            <p:nvPr/>
          </p:nvGrpSpPr>
          <p:grpSpPr>
            <a:xfrm>
              <a:off x="699490" y="3703387"/>
              <a:ext cx="702590" cy="702590"/>
              <a:chOff x="571019" y="5303463"/>
              <a:chExt cx="509286" cy="509286"/>
            </a:xfrm>
          </p:grpSpPr>
          <p:sp>
            <p:nvSpPr>
              <p:cNvPr id="3550" name="Google Shape;3550;p155"/>
              <p:cNvSpPr/>
              <p:nvPr/>
            </p:nvSpPr>
            <p:spPr>
              <a:xfrm>
                <a:off x="571019" y="5303463"/>
                <a:ext cx="509286" cy="509286"/>
              </a:xfrm>
              <a:prstGeom prst="teardrop">
                <a:avLst>
                  <a:gd fmla="val 100000" name="adj"/>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descr="User with solid fill" id="3551" name="Google Shape;3551;p155"/>
              <p:cNvSpPr/>
              <p:nvPr/>
            </p:nvSpPr>
            <p:spPr>
              <a:xfrm>
                <a:off x="672778" y="5405222"/>
                <a:ext cx="305770" cy="305770"/>
              </a:xfrm>
              <a:prstGeom prst="rect">
                <a:avLst/>
              </a:prstGeom>
              <a:noFill/>
              <a:ln>
                <a:noFill/>
              </a:ln>
            </p:spPr>
          </p:sp>
        </p:grpSp>
      </p:grpSp>
      <p:grpSp>
        <p:nvGrpSpPr>
          <p:cNvPr id="3552" name="Google Shape;3552;p155"/>
          <p:cNvGrpSpPr/>
          <p:nvPr/>
        </p:nvGrpSpPr>
        <p:grpSpPr>
          <a:xfrm>
            <a:off x="610800" y="4825493"/>
            <a:ext cx="2540340" cy="978235"/>
            <a:chOff x="610800" y="3565565"/>
            <a:chExt cx="2540340" cy="978235"/>
          </a:xfrm>
        </p:grpSpPr>
        <p:sp>
          <p:nvSpPr>
            <p:cNvPr id="3553" name="Google Shape;3553;p155"/>
            <p:cNvSpPr/>
            <p:nvPr/>
          </p:nvSpPr>
          <p:spPr>
            <a:xfrm>
              <a:off x="610800" y="3565565"/>
              <a:ext cx="2540340" cy="978235"/>
            </a:xfrm>
            <a:prstGeom prst="roundRect">
              <a:avLst>
                <a:gd fmla="val 50000" name="adj"/>
              </a:avLst>
            </a:prstGeom>
            <a:solidFill>
              <a:schemeClr val="lt1"/>
            </a:solidFill>
            <a:ln cap="flat" cmpd="sng" w="9525">
              <a:solidFill>
                <a:schemeClr val="accent1"/>
              </a:solidFill>
              <a:prstDash val="solid"/>
              <a:round/>
              <a:headEnd len="sm" w="sm" type="none"/>
              <a:tailEnd len="sm" w="sm" type="none"/>
            </a:ln>
          </p:spPr>
          <p:txBody>
            <a:bodyPr anchorCtr="0" anchor="ctr" bIns="45700" lIns="756000" spcFirstLastPara="1" rIns="91425" wrap="square" tIns="45700">
              <a:normAutofit/>
            </a:bodyPr>
            <a:lstStyle/>
            <a:p>
              <a:pPr indent="0" lvl="0" marL="0" marR="0" rtl="0" algn="l">
                <a:lnSpc>
                  <a:spcPct val="90000"/>
                </a:lnSpc>
                <a:spcBef>
                  <a:spcPts val="0"/>
                </a:spcBef>
                <a:spcAft>
                  <a:spcPts val="0"/>
                </a:spcAft>
                <a:buClr>
                  <a:schemeClr val="accent1"/>
                </a:buClr>
                <a:buSzPts val="1400"/>
                <a:buFont typeface="Arial"/>
                <a:buNone/>
              </a:pPr>
              <a:r>
                <a:rPr lang="en-PH" sz="1400">
                  <a:solidFill>
                    <a:schemeClr val="accent2"/>
                  </a:solidFill>
                  <a:latin typeface="Montserrat"/>
                  <a:ea typeface="Montserrat"/>
                  <a:cs typeface="Montserrat"/>
                  <a:sym typeface="Montserrat"/>
                </a:rPr>
                <a:t>Header</a:t>
              </a:r>
              <a:endParaRPr sz="1400">
                <a:solidFill>
                  <a:schemeClr val="accent2"/>
                </a:solidFill>
                <a:latin typeface="Montserrat"/>
                <a:ea typeface="Montserrat"/>
                <a:cs typeface="Montserrat"/>
                <a:sym typeface="Montserrat"/>
              </a:endParaRPr>
            </a:p>
          </p:txBody>
        </p:sp>
        <p:grpSp>
          <p:nvGrpSpPr>
            <p:cNvPr id="3554" name="Google Shape;3554;p155"/>
            <p:cNvGrpSpPr/>
            <p:nvPr/>
          </p:nvGrpSpPr>
          <p:grpSpPr>
            <a:xfrm>
              <a:off x="699490" y="3703387"/>
              <a:ext cx="702590" cy="702590"/>
              <a:chOff x="571019" y="5303463"/>
              <a:chExt cx="509286" cy="509286"/>
            </a:xfrm>
          </p:grpSpPr>
          <p:sp>
            <p:nvSpPr>
              <p:cNvPr id="3555" name="Google Shape;3555;p155"/>
              <p:cNvSpPr/>
              <p:nvPr/>
            </p:nvSpPr>
            <p:spPr>
              <a:xfrm>
                <a:off x="571019" y="5303463"/>
                <a:ext cx="509286" cy="509286"/>
              </a:xfrm>
              <a:prstGeom prst="teardrop">
                <a:avLst>
                  <a:gd fmla="val 100000" name="adj"/>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descr="User with solid fill" id="3556" name="Google Shape;3556;p155"/>
              <p:cNvSpPr/>
              <p:nvPr/>
            </p:nvSpPr>
            <p:spPr>
              <a:xfrm>
                <a:off x="672778" y="5405222"/>
                <a:ext cx="305770" cy="305770"/>
              </a:xfrm>
              <a:prstGeom prst="rect">
                <a:avLst/>
              </a:prstGeom>
              <a:noFill/>
              <a:ln>
                <a:noFill/>
              </a:ln>
            </p:spPr>
          </p:sp>
        </p:grpSp>
      </p:grpSp>
      <p:sp>
        <p:nvSpPr>
          <p:cNvPr id="3557" name="Google Shape;3557;p155"/>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sld>
</file>

<file path=ppt/slides/slide1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1" name="Shape 3561"/>
        <p:cNvGrpSpPr/>
        <p:nvPr/>
      </p:nvGrpSpPr>
      <p:grpSpPr>
        <a:xfrm>
          <a:off x="0" y="0"/>
          <a:ext cx="0" cy="0"/>
          <a:chOff x="0" y="0"/>
          <a:chExt cx="0" cy="0"/>
        </a:xfrm>
      </p:grpSpPr>
      <p:sp>
        <p:nvSpPr>
          <p:cNvPr id="3562" name="Google Shape;3562;p156"/>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Visual Row Slide (4 Column)</a:t>
            </a:r>
            <a:endParaRPr/>
          </a:p>
        </p:txBody>
      </p:sp>
      <p:sp>
        <p:nvSpPr>
          <p:cNvPr id="3563" name="Google Shape;3563;p156"/>
          <p:cNvSpPr txBox="1"/>
          <p:nvPr/>
        </p:nvSpPr>
        <p:spPr>
          <a:xfrm>
            <a:off x="3390030" y="2262702"/>
            <a:ext cx="8230951" cy="676125"/>
          </a:xfrm>
          <a:prstGeom prst="rect">
            <a:avLst/>
          </a:prstGeom>
          <a:noFill/>
          <a:ln>
            <a:noFill/>
          </a:ln>
        </p:spPr>
        <p:txBody>
          <a:bodyPr anchorCtr="0" anchor="ctr" bIns="0" lIns="0" spcFirstLastPara="1" rIns="0" wrap="square" tIns="0">
            <a:normAutofit fontScale="92500"/>
          </a:bodyPr>
          <a:lstStyle/>
          <a:p>
            <a:pPr indent="0" lvl="0" marL="0" marR="0" rtl="0" algn="l">
              <a:spcBef>
                <a:spcPts val="0"/>
              </a:spcBef>
              <a:spcAft>
                <a:spcPts val="0"/>
              </a:spcAft>
              <a:buNone/>
            </a:pPr>
            <a:r>
              <a:rPr lang="en-PH" sz="1400">
                <a:solidFill>
                  <a:schemeClr val="dk1"/>
                </a:solidFill>
                <a:latin typeface="Montserrat"/>
                <a:ea typeface="Montserrat"/>
                <a:cs typeface="Montserrat"/>
                <a:sym typeface="Montserrat"/>
              </a:rPr>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p:txBody>
      </p:sp>
      <p:sp>
        <p:nvSpPr>
          <p:cNvPr id="3564" name="Google Shape;3564;p156"/>
          <p:cNvSpPr txBox="1"/>
          <p:nvPr/>
        </p:nvSpPr>
        <p:spPr>
          <a:xfrm>
            <a:off x="3390030" y="3219470"/>
            <a:ext cx="8230951" cy="676125"/>
          </a:xfrm>
          <a:prstGeom prst="rect">
            <a:avLst/>
          </a:prstGeom>
          <a:noFill/>
          <a:ln>
            <a:noFill/>
          </a:ln>
        </p:spPr>
        <p:txBody>
          <a:bodyPr anchorCtr="0" anchor="ctr" bIns="0" lIns="0" spcFirstLastPara="1" rIns="0" wrap="square" tIns="0">
            <a:normAutofit fontScale="92500"/>
          </a:bodyPr>
          <a:lstStyle/>
          <a:p>
            <a:pPr indent="0" lvl="0" marL="0" marR="0" rtl="0" algn="l">
              <a:spcBef>
                <a:spcPts val="0"/>
              </a:spcBef>
              <a:spcAft>
                <a:spcPts val="0"/>
              </a:spcAft>
              <a:buNone/>
            </a:pPr>
            <a:r>
              <a:rPr lang="en-PH" sz="1400">
                <a:solidFill>
                  <a:schemeClr val="dk1"/>
                </a:solidFill>
                <a:latin typeface="Montserrat"/>
                <a:ea typeface="Montserrat"/>
                <a:cs typeface="Montserrat"/>
                <a:sym typeface="Montserrat"/>
              </a:rPr>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p:txBody>
      </p:sp>
      <p:sp>
        <p:nvSpPr>
          <p:cNvPr id="3565" name="Google Shape;3565;p156"/>
          <p:cNvSpPr txBox="1"/>
          <p:nvPr/>
        </p:nvSpPr>
        <p:spPr>
          <a:xfrm>
            <a:off x="3390030" y="4176236"/>
            <a:ext cx="8230951" cy="676125"/>
          </a:xfrm>
          <a:prstGeom prst="rect">
            <a:avLst/>
          </a:prstGeom>
          <a:noFill/>
          <a:ln>
            <a:noFill/>
          </a:ln>
        </p:spPr>
        <p:txBody>
          <a:bodyPr anchorCtr="0" anchor="ctr" bIns="0" lIns="0" spcFirstLastPara="1" rIns="0" wrap="square" tIns="0">
            <a:normAutofit fontScale="92500"/>
          </a:bodyPr>
          <a:lstStyle/>
          <a:p>
            <a:pPr indent="0" lvl="0" marL="0" marR="0" rtl="0" algn="l">
              <a:spcBef>
                <a:spcPts val="0"/>
              </a:spcBef>
              <a:spcAft>
                <a:spcPts val="0"/>
              </a:spcAft>
              <a:buNone/>
            </a:pPr>
            <a:r>
              <a:rPr lang="en-PH" sz="1400">
                <a:solidFill>
                  <a:schemeClr val="dk1"/>
                </a:solidFill>
                <a:latin typeface="Montserrat"/>
                <a:ea typeface="Montserrat"/>
                <a:cs typeface="Montserrat"/>
                <a:sym typeface="Montserrat"/>
              </a:rPr>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p:txBody>
      </p:sp>
      <p:sp>
        <p:nvSpPr>
          <p:cNvPr id="3566" name="Google Shape;3566;p156"/>
          <p:cNvSpPr txBox="1"/>
          <p:nvPr/>
        </p:nvSpPr>
        <p:spPr>
          <a:xfrm>
            <a:off x="3390030" y="5133003"/>
            <a:ext cx="8230951" cy="676125"/>
          </a:xfrm>
          <a:prstGeom prst="rect">
            <a:avLst/>
          </a:prstGeom>
          <a:noFill/>
          <a:ln>
            <a:noFill/>
          </a:ln>
        </p:spPr>
        <p:txBody>
          <a:bodyPr anchorCtr="0" anchor="ctr" bIns="0" lIns="0" spcFirstLastPara="1" rIns="0" wrap="square" tIns="0">
            <a:normAutofit fontScale="92500"/>
          </a:bodyPr>
          <a:lstStyle/>
          <a:p>
            <a:pPr indent="0" lvl="0" marL="0" marR="0" rtl="0" algn="l">
              <a:spcBef>
                <a:spcPts val="0"/>
              </a:spcBef>
              <a:spcAft>
                <a:spcPts val="0"/>
              </a:spcAft>
              <a:buNone/>
            </a:pPr>
            <a:r>
              <a:rPr lang="en-PH" sz="1400">
                <a:solidFill>
                  <a:schemeClr val="dk1"/>
                </a:solidFill>
                <a:latin typeface="Montserrat"/>
                <a:ea typeface="Montserrat"/>
                <a:cs typeface="Montserrat"/>
                <a:sym typeface="Montserrat"/>
              </a:rPr>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p:txBody>
      </p:sp>
      <p:cxnSp>
        <p:nvCxnSpPr>
          <p:cNvPr id="3567" name="Google Shape;3567;p156"/>
          <p:cNvCxnSpPr/>
          <p:nvPr/>
        </p:nvCxnSpPr>
        <p:spPr>
          <a:xfrm>
            <a:off x="636608" y="4033215"/>
            <a:ext cx="10984374" cy="0"/>
          </a:xfrm>
          <a:prstGeom prst="straightConnector1">
            <a:avLst/>
          </a:prstGeom>
          <a:noFill/>
          <a:ln cap="flat" cmpd="sng" w="9525">
            <a:solidFill>
              <a:srgbClr val="C8C8C8"/>
            </a:solidFill>
            <a:prstDash val="dot"/>
            <a:miter lim="800000"/>
            <a:headEnd len="sm" w="sm" type="none"/>
            <a:tailEnd len="sm" w="sm" type="none"/>
          </a:ln>
        </p:spPr>
      </p:cxnSp>
      <p:cxnSp>
        <p:nvCxnSpPr>
          <p:cNvPr id="3568" name="Google Shape;3568;p156"/>
          <p:cNvCxnSpPr/>
          <p:nvPr/>
        </p:nvCxnSpPr>
        <p:spPr>
          <a:xfrm>
            <a:off x="636608" y="3076449"/>
            <a:ext cx="10984374" cy="0"/>
          </a:xfrm>
          <a:prstGeom prst="straightConnector1">
            <a:avLst/>
          </a:prstGeom>
          <a:noFill/>
          <a:ln cap="flat" cmpd="sng" w="9525">
            <a:solidFill>
              <a:srgbClr val="C8C8C8"/>
            </a:solidFill>
            <a:prstDash val="dot"/>
            <a:miter lim="800000"/>
            <a:headEnd len="sm" w="sm" type="none"/>
            <a:tailEnd len="sm" w="sm" type="none"/>
          </a:ln>
        </p:spPr>
      </p:cxnSp>
      <p:cxnSp>
        <p:nvCxnSpPr>
          <p:cNvPr id="3569" name="Google Shape;3569;p156"/>
          <p:cNvCxnSpPr/>
          <p:nvPr/>
        </p:nvCxnSpPr>
        <p:spPr>
          <a:xfrm>
            <a:off x="636608" y="4989981"/>
            <a:ext cx="10984374" cy="0"/>
          </a:xfrm>
          <a:prstGeom prst="straightConnector1">
            <a:avLst/>
          </a:prstGeom>
          <a:noFill/>
          <a:ln cap="flat" cmpd="sng" w="9525">
            <a:solidFill>
              <a:srgbClr val="C8C8C8"/>
            </a:solidFill>
            <a:prstDash val="dot"/>
            <a:miter lim="800000"/>
            <a:headEnd len="sm" w="sm" type="none"/>
            <a:tailEnd len="sm" w="sm" type="none"/>
          </a:ln>
        </p:spPr>
      </p:cxnSp>
      <p:grpSp>
        <p:nvGrpSpPr>
          <p:cNvPr id="3570" name="Google Shape;3570;p156"/>
          <p:cNvGrpSpPr/>
          <p:nvPr/>
        </p:nvGrpSpPr>
        <p:grpSpPr>
          <a:xfrm>
            <a:off x="610800" y="2262703"/>
            <a:ext cx="2540340" cy="670724"/>
            <a:chOff x="610800" y="2262703"/>
            <a:chExt cx="2540340" cy="670724"/>
          </a:xfrm>
        </p:grpSpPr>
        <p:sp>
          <p:nvSpPr>
            <p:cNvPr id="3571" name="Google Shape;3571;p156"/>
            <p:cNvSpPr/>
            <p:nvPr/>
          </p:nvSpPr>
          <p:spPr>
            <a:xfrm>
              <a:off x="610800" y="2262703"/>
              <a:ext cx="2540340" cy="670724"/>
            </a:xfrm>
            <a:prstGeom prst="roundRect">
              <a:avLst>
                <a:gd fmla="val 50000" name="adj"/>
              </a:avLst>
            </a:prstGeom>
            <a:solidFill>
              <a:schemeClr val="lt1"/>
            </a:solidFill>
            <a:ln cap="flat" cmpd="sng" w="9525">
              <a:solidFill>
                <a:schemeClr val="accent1"/>
              </a:solidFill>
              <a:prstDash val="solid"/>
              <a:round/>
              <a:headEnd len="sm" w="sm" type="none"/>
              <a:tailEnd len="sm" w="sm" type="none"/>
            </a:ln>
          </p:spPr>
          <p:txBody>
            <a:bodyPr anchorCtr="0" anchor="ctr" bIns="45700" lIns="540000" spcFirstLastPara="1" rIns="91425" wrap="square" tIns="45700">
              <a:normAutofit/>
            </a:bodyPr>
            <a:lstStyle/>
            <a:p>
              <a:pPr indent="0" lvl="0" marL="0" marR="0" rtl="0" algn="l">
                <a:lnSpc>
                  <a:spcPct val="90000"/>
                </a:lnSpc>
                <a:spcBef>
                  <a:spcPts val="0"/>
                </a:spcBef>
                <a:spcAft>
                  <a:spcPts val="0"/>
                </a:spcAft>
                <a:buClr>
                  <a:schemeClr val="accent1"/>
                </a:buClr>
                <a:buSzPts val="1400"/>
                <a:buFont typeface="Arial"/>
                <a:buNone/>
              </a:pPr>
              <a:r>
                <a:rPr lang="en-PH" sz="1400">
                  <a:solidFill>
                    <a:schemeClr val="accent2"/>
                  </a:solidFill>
                  <a:latin typeface="Montserrat"/>
                  <a:ea typeface="Montserrat"/>
                  <a:cs typeface="Montserrat"/>
                  <a:sym typeface="Montserrat"/>
                </a:rPr>
                <a:t>Header</a:t>
              </a:r>
              <a:endParaRPr sz="1400">
                <a:solidFill>
                  <a:schemeClr val="accent2"/>
                </a:solidFill>
                <a:latin typeface="Montserrat"/>
                <a:ea typeface="Montserrat"/>
                <a:cs typeface="Montserrat"/>
                <a:sym typeface="Montserrat"/>
              </a:endParaRPr>
            </a:p>
          </p:txBody>
        </p:sp>
        <p:grpSp>
          <p:nvGrpSpPr>
            <p:cNvPr id="3572" name="Google Shape;3572;p156"/>
            <p:cNvGrpSpPr/>
            <p:nvPr/>
          </p:nvGrpSpPr>
          <p:grpSpPr>
            <a:xfrm>
              <a:off x="666620" y="2351060"/>
              <a:ext cx="494010" cy="494010"/>
              <a:chOff x="571019" y="5303463"/>
              <a:chExt cx="509286" cy="509286"/>
            </a:xfrm>
          </p:grpSpPr>
          <p:sp>
            <p:nvSpPr>
              <p:cNvPr id="3573" name="Google Shape;3573;p156"/>
              <p:cNvSpPr/>
              <p:nvPr/>
            </p:nvSpPr>
            <p:spPr>
              <a:xfrm>
                <a:off x="571019" y="5303463"/>
                <a:ext cx="509286" cy="509286"/>
              </a:xfrm>
              <a:prstGeom prst="teardrop">
                <a:avLst>
                  <a:gd fmla="val 100000" name="adj"/>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descr="User with solid fill" id="3574" name="Google Shape;3574;p156"/>
              <p:cNvSpPr/>
              <p:nvPr/>
            </p:nvSpPr>
            <p:spPr>
              <a:xfrm>
                <a:off x="672778" y="5405222"/>
                <a:ext cx="305770" cy="305770"/>
              </a:xfrm>
              <a:prstGeom prst="rect">
                <a:avLst/>
              </a:prstGeom>
              <a:noFill/>
              <a:ln>
                <a:noFill/>
              </a:ln>
            </p:spPr>
          </p:sp>
        </p:grpSp>
      </p:grpSp>
      <p:grpSp>
        <p:nvGrpSpPr>
          <p:cNvPr id="3575" name="Google Shape;3575;p156"/>
          <p:cNvGrpSpPr/>
          <p:nvPr/>
        </p:nvGrpSpPr>
        <p:grpSpPr>
          <a:xfrm>
            <a:off x="610800" y="3219470"/>
            <a:ext cx="2540340" cy="670724"/>
            <a:chOff x="610800" y="3278645"/>
            <a:chExt cx="2540340" cy="670724"/>
          </a:xfrm>
        </p:grpSpPr>
        <p:sp>
          <p:nvSpPr>
            <p:cNvPr id="3576" name="Google Shape;3576;p156"/>
            <p:cNvSpPr/>
            <p:nvPr/>
          </p:nvSpPr>
          <p:spPr>
            <a:xfrm>
              <a:off x="610800" y="3278645"/>
              <a:ext cx="2540340" cy="670724"/>
            </a:xfrm>
            <a:prstGeom prst="roundRect">
              <a:avLst>
                <a:gd fmla="val 50000" name="adj"/>
              </a:avLst>
            </a:prstGeom>
            <a:solidFill>
              <a:schemeClr val="lt1"/>
            </a:solidFill>
            <a:ln cap="flat" cmpd="sng" w="9525">
              <a:solidFill>
                <a:schemeClr val="accent1"/>
              </a:solidFill>
              <a:prstDash val="solid"/>
              <a:round/>
              <a:headEnd len="sm" w="sm" type="none"/>
              <a:tailEnd len="sm" w="sm" type="none"/>
            </a:ln>
          </p:spPr>
          <p:txBody>
            <a:bodyPr anchorCtr="0" anchor="ctr" bIns="45700" lIns="540000" spcFirstLastPara="1" rIns="91425" wrap="square" tIns="45700">
              <a:normAutofit/>
            </a:bodyPr>
            <a:lstStyle/>
            <a:p>
              <a:pPr indent="0" lvl="0" marL="0" marR="0" rtl="0" algn="l">
                <a:lnSpc>
                  <a:spcPct val="90000"/>
                </a:lnSpc>
                <a:spcBef>
                  <a:spcPts val="0"/>
                </a:spcBef>
                <a:spcAft>
                  <a:spcPts val="0"/>
                </a:spcAft>
                <a:buClr>
                  <a:schemeClr val="accent1"/>
                </a:buClr>
                <a:buSzPts val="1400"/>
                <a:buFont typeface="Arial"/>
                <a:buNone/>
              </a:pPr>
              <a:r>
                <a:rPr lang="en-PH" sz="1400">
                  <a:solidFill>
                    <a:schemeClr val="accent2"/>
                  </a:solidFill>
                  <a:latin typeface="Montserrat"/>
                  <a:ea typeface="Montserrat"/>
                  <a:cs typeface="Montserrat"/>
                  <a:sym typeface="Montserrat"/>
                </a:rPr>
                <a:t>Header</a:t>
              </a:r>
              <a:endParaRPr sz="1400">
                <a:solidFill>
                  <a:schemeClr val="accent2"/>
                </a:solidFill>
                <a:latin typeface="Montserrat"/>
                <a:ea typeface="Montserrat"/>
                <a:cs typeface="Montserrat"/>
                <a:sym typeface="Montserrat"/>
              </a:endParaRPr>
            </a:p>
          </p:txBody>
        </p:sp>
        <p:grpSp>
          <p:nvGrpSpPr>
            <p:cNvPr id="3577" name="Google Shape;3577;p156"/>
            <p:cNvGrpSpPr/>
            <p:nvPr/>
          </p:nvGrpSpPr>
          <p:grpSpPr>
            <a:xfrm>
              <a:off x="666620" y="3367002"/>
              <a:ext cx="494010" cy="494010"/>
              <a:chOff x="571019" y="5303463"/>
              <a:chExt cx="509286" cy="509286"/>
            </a:xfrm>
          </p:grpSpPr>
          <p:sp>
            <p:nvSpPr>
              <p:cNvPr id="3578" name="Google Shape;3578;p156"/>
              <p:cNvSpPr/>
              <p:nvPr/>
            </p:nvSpPr>
            <p:spPr>
              <a:xfrm>
                <a:off x="571019" y="5303463"/>
                <a:ext cx="509286" cy="509286"/>
              </a:xfrm>
              <a:prstGeom prst="teardrop">
                <a:avLst>
                  <a:gd fmla="val 100000" name="adj"/>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descr="User with solid fill" id="3579" name="Google Shape;3579;p156"/>
              <p:cNvSpPr/>
              <p:nvPr/>
            </p:nvSpPr>
            <p:spPr>
              <a:xfrm>
                <a:off x="672778" y="5405222"/>
                <a:ext cx="305770" cy="305770"/>
              </a:xfrm>
              <a:prstGeom prst="rect">
                <a:avLst/>
              </a:prstGeom>
              <a:noFill/>
              <a:ln>
                <a:noFill/>
              </a:ln>
            </p:spPr>
          </p:sp>
        </p:grpSp>
      </p:grpSp>
      <p:grpSp>
        <p:nvGrpSpPr>
          <p:cNvPr id="3580" name="Google Shape;3580;p156"/>
          <p:cNvGrpSpPr/>
          <p:nvPr/>
        </p:nvGrpSpPr>
        <p:grpSpPr>
          <a:xfrm>
            <a:off x="610800" y="4176236"/>
            <a:ext cx="2540340" cy="670724"/>
            <a:chOff x="610800" y="4294587"/>
            <a:chExt cx="2540340" cy="670724"/>
          </a:xfrm>
        </p:grpSpPr>
        <p:sp>
          <p:nvSpPr>
            <p:cNvPr id="3581" name="Google Shape;3581;p156"/>
            <p:cNvSpPr/>
            <p:nvPr/>
          </p:nvSpPr>
          <p:spPr>
            <a:xfrm>
              <a:off x="610800" y="4294587"/>
              <a:ext cx="2540340" cy="670724"/>
            </a:xfrm>
            <a:prstGeom prst="roundRect">
              <a:avLst>
                <a:gd fmla="val 50000" name="adj"/>
              </a:avLst>
            </a:prstGeom>
            <a:solidFill>
              <a:schemeClr val="lt1"/>
            </a:solidFill>
            <a:ln cap="flat" cmpd="sng" w="9525">
              <a:solidFill>
                <a:schemeClr val="accent1"/>
              </a:solidFill>
              <a:prstDash val="solid"/>
              <a:round/>
              <a:headEnd len="sm" w="sm" type="none"/>
              <a:tailEnd len="sm" w="sm" type="none"/>
            </a:ln>
          </p:spPr>
          <p:txBody>
            <a:bodyPr anchorCtr="0" anchor="ctr" bIns="45700" lIns="540000" spcFirstLastPara="1" rIns="91425" wrap="square" tIns="45700">
              <a:normAutofit/>
            </a:bodyPr>
            <a:lstStyle/>
            <a:p>
              <a:pPr indent="0" lvl="0" marL="0" marR="0" rtl="0" algn="l">
                <a:lnSpc>
                  <a:spcPct val="90000"/>
                </a:lnSpc>
                <a:spcBef>
                  <a:spcPts val="0"/>
                </a:spcBef>
                <a:spcAft>
                  <a:spcPts val="0"/>
                </a:spcAft>
                <a:buClr>
                  <a:schemeClr val="accent1"/>
                </a:buClr>
                <a:buSzPts val="1400"/>
                <a:buFont typeface="Arial"/>
                <a:buNone/>
              </a:pPr>
              <a:r>
                <a:rPr lang="en-PH" sz="1400">
                  <a:solidFill>
                    <a:schemeClr val="accent2"/>
                  </a:solidFill>
                  <a:latin typeface="Montserrat"/>
                  <a:ea typeface="Montserrat"/>
                  <a:cs typeface="Montserrat"/>
                  <a:sym typeface="Montserrat"/>
                </a:rPr>
                <a:t>Header</a:t>
              </a:r>
              <a:endParaRPr sz="1400">
                <a:solidFill>
                  <a:schemeClr val="accent2"/>
                </a:solidFill>
                <a:latin typeface="Montserrat"/>
                <a:ea typeface="Montserrat"/>
                <a:cs typeface="Montserrat"/>
                <a:sym typeface="Montserrat"/>
              </a:endParaRPr>
            </a:p>
          </p:txBody>
        </p:sp>
        <p:grpSp>
          <p:nvGrpSpPr>
            <p:cNvPr id="3582" name="Google Shape;3582;p156"/>
            <p:cNvGrpSpPr/>
            <p:nvPr/>
          </p:nvGrpSpPr>
          <p:grpSpPr>
            <a:xfrm>
              <a:off x="666620" y="4382944"/>
              <a:ext cx="494010" cy="494010"/>
              <a:chOff x="571019" y="5303463"/>
              <a:chExt cx="509286" cy="509286"/>
            </a:xfrm>
          </p:grpSpPr>
          <p:sp>
            <p:nvSpPr>
              <p:cNvPr id="3583" name="Google Shape;3583;p156"/>
              <p:cNvSpPr/>
              <p:nvPr/>
            </p:nvSpPr>
            <p:spPr>
              <a:xfrm>
                <a:off x="571019" y="5303463"/>
                <a:ext cx="509286" cy="509286"/>
              </a:xfrm>
              <a:prstGeom prst="teardrop">
                <a:avLst>
                  <a:gd fmla="val 100000" name="adj"/>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descr="User with solid fill" id="3584" name="Google Shape;3584;p156"/>
              <p:cNvSpPr/>
              <p:nvPr/>
            </p:nvSpPr>
            <p:spPr>
              <a:xfrm>
                <a:off x="672778" y="5405222"/>
                <a:ext cx="305770" cy="305770"/>
              </a:xfrm>
              <a:prstGeom prst="rect">
                <a:avLst/>
              </a:prstGeom>
              <a:noFill/>
              <a:ln>
                <a:noFill/>
              </a:ln>
            </p:spPr>
          </p:sp>
        </p:grpSp>
      </p:grpSp>
      <p:grpSp>
        <p:nvGrpSpPr>
          <p:cNvPr id="3585" name="Google Shape;3585;p156"/>
          <p:cNvGrpSpPr/>
          <p:nvPr/>
        </p:nvGrpSpPr>
        <p:grpSpPr>
          <a:xfrm>
            <a:off x="610800" y="5133004"/>
            <a:ext cx="2540340" cy="670724"/>
            <a:chOff x="610800" y="5310528"/>
            <a:chExt cx="2540340" cy="670724"/>
          </a:xfrm>
        </p:grpSpPr>
        <p:sp>
          <p:nvSpPr>
            <p:cNvPr id="3586" name="Google Shape;3586;p156"/>
            <p:cNvSpPr/>
            <p:nvPr/>
          </p:nvSpPr>
          <p:spPr>
            <a:xfrm>
              <a:off x="610800" y="5310528"/>
              <a:ext cx="2540340" cy="670724"/>
            </a:xfrm>
            <a:prstGeom prst="roundRect">
              <a:avLst>
                <a:gd fmla="val 50000" name="adj"/>
              </a:avLst>
            </a:prstGeom>
            <a:solidFill>
              <a:schemeClr val="lt1"/>
            </a:solidFill>
            <a:ln cap="flat" cmpd="sng" w="9525">
              <a:solidFill>
                <a:schemeClr val="accent1"/>
              </a:solidFill>
              <a:prstDash val="solid"/>
              <a:round/>
              <a:headEnd len="sm" w="sm" type="none"/>
              <a:tailEnd len="sm" w="sm" type="none"/>
            </a:ln>
          </p:spPr>
          <p:txBody>
            <a:bodyPr anchorCtr="0" anchor="ctr" bIns="45700" lIns="540000" spcFirstLastPara="1" rIns="91425" wrap="square" tIns="45700">
              <a:normAutofit/>
            </a:bodyPr>
            <a:lstStyle/>
            <a:p>
              <a:pPr indent="0" lvl="0" marL="0" marR="0" rtl="0" algn="l">
                <a:lnSpc>
                  <a:spcPct val="90000"/>
                </a:lnSpc>
                <a:spcBef>
                  <a:spcPts val="0"/>
                </a:spcBef>
                <a:spcAft>
                  <a:spcPts val="0"/>
                </a:spcAft>
                <a:buClr>
                  <a:schemeClr val="accent1"/>
                </a:buClr>
                <a:buSzPts val="1400"/>
                <a:buFont typeface="Arial"/>
                <a:buNone/>
              </a:pPr>
              <a:r>
                <a:rPr lang="en-PH" sz="1400">
                  <a:solidFill>
                    <a:schemeClr val="accent2"/>
                  </a:solidFill>
                  <a:latin typeface="Montserrat"/>
                  <a:ea typeface="Montserrat"/>
                  <a:cs typeface="Montserrat"/>
                  <a:sym typeface="Montserrat"/>
                </a:rPr>
                <a:t>Header</a:t>
              </a:r>
              <a:endParaRPr sz="1400">
                <a:solidFill>
                  <a:schemeClr val="accent2"/>
                </a:solidFill>
                <a:latin typeface="Montserrat"/>
                <a:ea typeface="Montserrat"/>
                <a:cs typeface="Montserrat"/>
                <a:sym typeface="Montserrat"/>
              </a:endParaRPr>
            </a:p>
          </p:txBody>
        </p:sp>
        <p:grpSp>
          <p:nvGrpSpPr>
            <p:cNvPr id="3587" name="Google Shape;3587;p156"/>
            <p:cNvGrpSpPr/>
            <p:nvPr/>
          </p:nvGrpSpPr>
          <p:grpSpPr>
            <a:xfrm>
              <a:off x="666620" y="5398885"/>
              <a:ext cx="494010" cy="494010"/>
              <a:chOff x="571019" y="5303463"/>
              <a:chExt cx="509286" cy="509286"/>
            </a:xfrm>
          </p:grpSpPr>
          <p:sp>
            <p:nvSpPr>
              <p:cNvPr id="3588" name="Google Shape;3588;p156"/>
              <p:cNvSpPr/>
              <p:nvPr/>
            </p:nvSpPr>
            <p:spPr>
              <a:xfrm>
                <a:off x="571019" y="5303463"/>
                <a:ext cx="509286" cy="509286"/>
              </a:xfrm>
              <a:prstGeom prst="teardrop">
                <a:avLst>
                  <a:gd fmla="val 100000" name="adj"/>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descr="User with solid fill" id="3589" name="Google Shape;3589;p156"/>
              <p:cNvSpPr/>
              <p:nvPr/>
            </p:nvSpPr>
            <p:spPr>
              <a:xfrm>
                <a:off x="672778" y="5405222"/>
                <a:ext cx="305770" cy="305770"/>
              </a:xfrm>
              <a:prstGeom prst="rect">
                <a:avLst/>
              </a:prstGeom>
              <a:noFill/>
              <a:ln>
                <a:noFill/>
              </a:ln>
            </p:spPr>
          </p:sp>
        </p:grpSp>
      </p:grpSp>
      <p:sp>
        <p:nvSpPr>
          <p:cNvPr id="3590" name="Google Shape;3590;p156"/>
          <p:cNvSpPr txBox="1"/>
          <p:nvPr/>
        </p:nvSpPr>
        <p:spPr>
          <a:xfrm>
            <a:off x="636607" y="1745144"/>
            <a:ext cx="992495" cy="360741"/>
          </a:xfrm>
          <a:prstGeom prst="rect">
            <a:avLst/>
          </a:prstGeom>
          <a:noFill/>
          <a:ln>
            <a:noFill/>
          </a:ln>
        </p:spPr>
        <p:txBody>
          <a:bodyPr anchorCtr="0" anchor="b" bIns="45700" lIns="0" spcFirstLastPara="1" rIns="0" wrap="square" tIns="45700">
            <a:normAutofit lnSpcReduction="10000"/>
          </a:bodyPr>
          <a:lstStyle/>
          <a:p>
            <a:pPr indent="0" lvl="0" marL="0" marR="0" rtl="0" algn="l">
              <a:spcBef>
                <a:spcPts val="0"/>
              </a:spcBef>
              <a:spcAft>
                <a:spcPts val="0"/>
              </a:spcAft>
              <a:buNone/>
            </a:pPr>
            <a:r>
              <a:rPr b="1" lang="en-PH" sz="1800">
                <a:solidFill>
                  <a:schemeClr val="accent2"/>
                </a:solidFill>
                <a:latin typeface="Montserrat"/>
                <a:ea typeface="Montserrat"/>
                <a:cs typeface="Montserrat"/>
                <a:sym typeface="Montserrat"/>
              </a:rPr>
              <a:t>Title</a:t>
            </a:r>
            <a:endParaRPr/>
          </a:p>
        </p:txBody>
      </p:sp>
      <p:sp>
        <p:nvSpPr>
          <p:cNvPr id="3591" name="Google Shape;3591;p156"/>
          <p:cNvSpPr txBox="1"/>
          <p:nvPr/>
        </p:nvSpPr>
        <p:spPr>
          <a:xfrm>
            <a:off x="3390030" y="1745144"/>
            <a:ext cx="992495" cy="360741"/>
          </a:xfrm>
          <a:prstGeom prst="rect">
            <a:avLst/>
          </a:prstGeom>
          <a:noFill/>
          <a:ln>
            <a:noFill/>
          </a:ln>
        </p:spPr>
        <p:txBody>
          <a:bodyPr anchorCtr="0" anchor="b" bIns="45700" lIns="0" spcFirstLastPara="1" rIns="0" wrap="square" tIns="45700">
            <a:normAutofit lnSpcReduction="10000"/>
          </a:bodyPr>
          <a:lstStyle/>
          <a:p>
            <a:pPr indent="0" lvl="0" marL="0" marR="0" rtl="0" algn="l">
              <a:spcBef>
                <a:spcPts val="0"/>
              </a:spcBef>
              <a:spcAft>
                <a:spcPts val="0"/>
              </a:spcAft>
              <a:buNone/>
            </a:pPr>
            <a:r>
              <a:rPr b="1" lang="en-PH" sz="1800">
                <a:solidFill>
                  <a:schemeClr val="accent2"/>
                </a:solidFill>
                <a:latin typeface="Montserrat"/>
                <a:ea typeface="Montserrat"/>
                <a:cs typeface="Montserrat"/>
                <a:sym typeface="Montserrat"/>
              </a:rPr>
              <a:t>Title</a:t>
            </a:r>
            <a:endParaRPr/>
          </a:p>
        </p:txBody>
      </p:sp>
      <p:cxnSp>
        <p:nvCxnSpPr>
          <p:cNvPr id="3592" name="Google Shape;3592;p156"/>
          <p:cNvCxnSpPr/>
          <p:nvPr/>
        </p:nvCxnSpPr>
        <p:spPr>
          <a:xfrm>
            <a:off x="636755" y="2123936"/>
            <a:ext cx="2484817" cy="0"/>
          </a:xfrm>
          <a:prstGeom prst="straightConnector1">
            <a:avLst/>
          </a:prstGeom>
          <a:noFill/>
          <a:ln cap="flat" cmpd="sng" w="25400">
            <a:solidFill>
              <a:srgbClr val="C8C8C8"/>
            </a:solidFill>
            <a:prstDash val="solid"/>
            <a:miter lim="800000"/>
            <a:headEnd len="sm" w="sm" type="none"/>
            <a:tailEnd len="sm" w="sm" type="none"/>
          </a:ln>
        </p:spPr>
      </p:cxnSp>
      <p:cxnSp>
        <p:nvCxnSpPr>
          <p:cNvPr id="3593" name="Google Shape;3593;p156"/>
          <p:cNvCxnSpPr/>
          <p:nvPr/>
        </p:nvCxnSpPr>
        <p:spPr>
          <a:xfrm>
            <a:off x="3390030" y="2123936"/>
            <a:ext cx="8255432" cy="0"/>
          </a:xfrm>
          <a:prstGeom prst="straightConnector1">
            <a:avLst/>
          </a:prstGeom>
          <a:noFill/>
          <a:ln cap="flat" cmpd="sng" w="25400">
            <a:solidFill>
              <a:srgbClr val="C8C8C8"/>
            </a:solidFill>
            <a:prstDash val="solid"/>
            <a:miter lim="800000"/>
            <a:headEnd len="sm" w="sm" type="none"/>
            <a:tailEnd len="sm" w="sm" type="none"/>
          </a:ln>
        </p:spPr>
      </p:cxnSp>
      <p:sp>
        <p:nvSpPr>
          <p:cNvPr id="3594" name="Google Shape;3594;p156"/>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sld>
</file>

<file path=ppt/slides/slide1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8" name="Shape 3598"/>
        <p:cNvGrpSpPr/>
        <p:nvPr/>
      </p:nvGrpSpPr>
      <p:grpSpPr>
        <a:xfrm>
          <a:off x="0" y="0"/>
          <a:ext cx="0" cy="0"/>
          <a:chOff x="0" y="0"/>
          <a:chExt cx="0" cy="0"/>
        </a:xfrm>
      </p:grpSpPr>
      <p:sp>
        <p:nvSpPr>
          <p:cNvPr id="3599" name="Google Shape;3599;p157"/>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Visual Row Slide (5 Column)</a:t>
            </a:r>
            <a:endParaRPr/>
          </a:p>
        </p:txBody>
      </p:sp>
      <p:sp>
        <p:nvSpPr>
          <p:cNvPr id="3600" name="Google Shape;3600;p157"/>
          <p:cNvSpPr txBox="1"/>
          <p:nvPr/>
        </p:nvSpPr>
        <p:spPr>
          <a:xfrm>
            <a:off x="3390030" y="2262703"/>
            <a:ext cx="8230951" cy="491244"/>
          </a:xfrm>
          <a:prstGeom prst="rect">
            <a:avLst/>
          </a:prstGeom>
          <a:noFill/>
          <a:ln>
            <a:noFill/>
          </a:ln>
        </p:spPr>
        <p:txBody>
          <a:bodyPr anchorCtr="0" anchor="ctr" bIns="0" lIns="0" spcFirstLastPara="1" rIns="0" wrap="square" tIns="0">
            <a:normAutofit/>
          </a:bodyPr>
          <a:lstStyle/>
          <a:p>
            <a:pPr indent="0" lvl="0" marL="0" marR="0" rtl="0" algn="l">
              <a:spcBef>
                <a:spcPts val="0"/>
              </a:spcBef>
              <a:spcAft>
                <a:spcPts val="0"/>
              </a:spcAft>
              <a:buNone/>
            </a:pPr>
            <a:r>
              <a:rPr lang="en-PH" sz="1400">
                <a:solidFill>
                  <a:schemeClr val="dk1"/>
                </a:solidFill>
                <a:latin typeface="Montserrat"/>
                <a:ea typeface="Montserrat"/>
                <a:cs typeface="Montserrat"/>
                <a:sym typeface="Montserrat"/>
              </a:rPr>
              <a:t>Lorem ipsum dolor sit amet, consectetur adipiscing elit. Curabitur purus dui, euismod quis placerat eget, venenatis nec nibh. Mauris sit amet mollis enim. </a:t>
            </a:r>
            <a:endParaRPr/>
          </a:p>
        </p:txBody>
      </p:sp>
      <p:sp>
        <p:nvSpPr>
          <p:cNvPr id="3601" name="Google Shape;3601;p157"/>
          <p:cNvSpPr txBox="1"/>
          <p:nvPr/>
        </p:nvSpPr>
        <p:spPr>
          <a:xfrm>
            <a:off x="3390030" y="3025148"/>
            <a:ext cx="8230951" cy="491244"/>
          </a:xfrm>
          <a:prstGeom prst="rect">
            <a:avLst/>
          </a:prstGeom>
          <a:noFill/>
          <a:ln>
            <a:noFill/>
          </a:ln>
        </p:spPr>
        <p:txBody>
          <a:bodyPr anchorCtr="0" anchor="ctr" bIns="0" lIns="0" spcFirstLastPara="1" rIns="0" wrap="square" tIns="0">
            <a:normAutofit/>
          </a:bodyPr>
          <a:lstStyle/>
          <a:p>
            <a:pPr indent="0" lvl="0" marL="0" marR="0" rtl="0" algn="l">
              <a:spcBef>
                <a:spcPts val="0"/>
              </a:spcBef>
              <a:spcAft>
                <a:spcPts val="0"/>
              </a:spcAft>
              <a:buNone/>
            </a:pPr>
            <a:r>
              <a:rPr lang="en-PH" sz="1400">
                <a:solidFill>
                  <a:schemeClr val="dk1"/>
                </a:solidFill>
                <a:latin typeface="Montserrat"/>
                <a:ea typeface="Montserrat"/>
                <a:cs typeface="Montserrat"/>
                <a:sym typeface="Montserrat"/>
              </a:rPr>
              <a:t>Lorem ipsum dolor sit amet, consectetur adipiscing elit. Curabitur purus dui, euismod quis placerat eget, venenatis nec nibh. Mauris sit amet mollis enim. </a:t>
            </a:r>
            <a:endParaRPr/>
          </a:p>
        </p:txBody>
      </p:sp>
      <p:sp>
        <p:nvSpPr>
          <p:cNvPr id="3602" name="Google Shape;3602;p157"/>
          <p:cNvSpPr txBox="1"/>
          <p:nvPr/>
        </p:nvSpPr>
        <p:spPr>
          <a:xfrm>
            <a:off x="3390030" y="3787593"/>
            <a:ext cx="8230951" cy="491244"/>
          </a:xfrm>
          <a:prstGeom prst="rect">
            <a:avLst/>
          </a:prstGeom>
          <a:noFill/>
          <a:ln>
            <a:noFill/>
          </a:ln>
        </p:spPr>
        <p:txBody>
          <a:bodyPr anchorCtr="0" anchor="ctr" bIns="0" lIns="0" spcFirstLastPara="1" rIns="0" wrap="square" tIns="0">
            <a:normAutofit/>
          </a:bodyPr>
          <a:lstStyle/>
          <a:p>
            <a:pPr indent="0" lvl="0" marL="0" marR="0" rtl="0" algn="l">
              <a:spcBef>
                <a:spcPts val="0"/>
              </a:spcBef>
              <a:spcAft>
                <a:spcPts val="0"/>
              </a:spcAft>
              <a:buNone/>
            </a:pPr>
            <a:r>
              <a:rPr lang="en-PH" sz="1400">
                <a:solidFill>
                  <a:schemeClr val="dk1"/>
                </a:solidFill>
                <a:latin typeface="Montserrat"/>
                <a:ea typeface="Montserrat"/>
                <a:cs typeface="Montserrat"/>
                <a:sym typeface="Montserrat"/>
              </a:rPr>
              <a:t>Lorem ipsum dolor sit amet, consectetur adipiscing elit. Curabitur purus dui, euismod quis placerat eget, venenatis nec nibh. Mauris sit amet mollis enim. </a:t>
            </a:r>
            <a:endParaRPr/>
          </a:p>
        </p:txBody>
      </p:sp>
      <p:sp>
        <p:nvSpPr>
          <p:cNvPr id="3603" name="Google Shape;3603;p157"/>
          <p:cNvSpPr txBox="1"/>
          <p:nvPr/>
        </p:nvSpPr>
        <p:spPr>
          <a:xfrm>
            <a:off x="3390030" y="4550038"/>
            <a:ext cx="8230951" cy="491244"/>
          </a:xfrm>
          <a:prstGeom prst="rect">
            <a:avLst/>
          </a:prstGeom>
          <a:noFill/>
          <a:ln>
            <a:noFill/>
          </a:ln>
        </p:spPr>
        <p:txBody>
          <a:bodyPr anchorCtr="0" anchor="ctr" bIns="0" lIns="0" spcFirstLastPara="1" rIns="0" wrap="square" tIns="0">
            <a:normAutofit/>
          </a:bodyPr>
          <a:lstStyle/>
          <a:p>
            <a:pPr indent="0" lvl="0" marL="0" marR="0" rtl="0" algn="l">
              <a:spcBef>
                <a:spcPts val="0"/>
              </a:spcBef>
              <a:spcAft>
                <a:spcPts val="0"/>
              </a:spcAft>
              <a:buNone/>
            </a:pPr>
            <a:r>
              <a:rPr lang="en-PH" sz="1400">
                <a:solidFill>
                  <a:schemeClr val="dk1"/>
                </a:solidFill>
                <a:latin typeface="Montserrat"/>
                <a:ea typeface="Montserrat"/>
                <a:cs typeface="Montserrat"/>
                <a:sym typeface="Montserrat"/>
              </a:rPr>
              <a:t>Lorem ipsum dolor sit amet, consectetur adipiscing elit. Curabitur purus dui, euismod quis placerat eget, venenatis nec nibh. Mauris sit amet mollis enim. </a:t>
            </a:r>
            <a:endParaRPr/>
          </a:p>
        </p:txBody>
      </p:sp>
      <p:sp>
        <p:nvSpPr>
          <p:cNvPr id="3604" name="Google Shape;3604;p157"/>
          <p:cNvSpPr txBox="1"/>
          <p:nvPr/>
        </p:nvSpPr>
        <p:spPr>
          <a:xfrm>
            <a:off x="3390030" y="5312484"/>
            <a:ext cx="8230951" cy="491244"/>
          </a:xfrm>
          <a:prstGeom prst="rect">
            <a:avLst/>
          </a:prstGeom>
          <a:noFill/>
          <a:ln>
            <a:noFill/>
          </a:ln>
        </p:spPr>
        <p:txBody>
          <a:bodyPr anchorCtr="0" anchor="ctr" bIns="0" lIns="0" spcFirstLastPara="1" rIns="0" wrap="square" tIns="0">
            <a:normAutofit/>
          </a:bodyPr>
          <a:lstStyle/>
          <a:p>
            <a:pPr indent="0" lvl="0" marL="0" marR="0" rtl="0" algn="l">
              <a:spcBef>
                <a:spcPts val="0"/>
              </a:spcBef>
              <a:spcAft>
                <a:spcPts val="0"/>
              </a:spcAft>
              <a:buNone/>
            </a:pPr>
            <a:r>
              <a:rPr lang="en-PH" sz="1400">
                <a:solidFill>
                  <a:schemeClr val="dk1"/>
                </a:solidFill>
                <a:latin typeface="Montserrat"/>
                <a:ea typeface="Montserrat"/>
                <a:cs typeface="Montserrat"/>
                <a:sym typeface="Montserrat"/>
              </a:rPr>
              <a:t>Lorem ipsum dolor sit amet, consectetur adipiscing elit. Curabitur purus dui, euismod quis placerat eget, venenatis nec nibh. Mauris sit amet mollis enim. </a:t>
            </a:r>
            <a:endParaRPr/>
          </a:p>
        </p:txBody>
      </p:sp>
      <p:cxnSp>
        <p:nvCxnSpPr>
          <p:cNvPr id="3605" name="Google Shape;3605;p157"/>
          <p:cNvCxnSpPr/>
          <p:nvPr/>
        </p:nvCxnSpPr>
        <p:spPr>
          <a:xfrm>
            <a:off x="636608" y="3652237"/>
            <a:ext cx="10984374" cy="0"/>
          </a:xfrm>
          <a:prstGeom prst="straightConnector1">
            <a:avLst/>
          </a:prstGeom>
          <a:noFill/>
          <a:ln cap="flat" cmpd="sng" w="9525">
            <a:solidFill>
              <a:srgbClr val="C8C8C8"/>
            </a:solidFill>
            <a:prstDash val="dot"/>
            <a:miter lim="800000"/>
            <a:headEnd len="sm" w="sm" type="none"/>
            <a:tailEnd len="sm" w="sm" type="none"/>
          </a:ln>
        </p:spPr>
      </p:cxnSp>
      <p:cxnSp>
        <p:nvCxnSpPr>
          <p:cNvPr id="3606" name="Google Shape;3606;p157"/>
          <p:cNvCxnSpPr/>
          <p:nvPr/>
        </p:nvCxnSpPr>
        <p:spPr>
          <a:xfrm>
            <a:off x="636608" y="2890281"/>
            <a:ext cx="10984374" cy="0"/>
          </a:xfrm>
          <a:prstGeom prst="straightConnector1">
            <a:avLst/>
          </a:prstGeom>
          <a:noFill/>
          <a:ln cap="flat" cmpd="sng" w="9525">
            <a:solidFill>
              <a:srgbClr val="C8C8C8"/>
            </a:solidFill>
            <a:prstDash val="dot"/>
            <a:miter lim="800000"/>
            <a:headEnd len="sm" w="sm" type="none"/>
            <a:tailEnd len="sm" w="sm" type="none"/>
          </a:ln>
        </p:spPr>
      </p:cxnSp>
      <p:cxnSp>
        <p:nvCxnSpPr>
          <p:cNvPr id="3607" name="Google Shape;3607;p157"/>
          <p:cNvCxnSpPr/>
          <p:nvPr/>
        </p:nvCxnSpPr>
        <p:spPr>
          <a:xfrm>
            <a:off x="636608" y="4414193"/>
            <a:ext cx="10984374" cy="0"/>
          </a:xfrm>
          <a:prstGeom prst="straightConnector1">
            <a:avLst/>
          </a:prstGeom>
          <a:noFill/>
          <a:ln cap="flat" cmpd="sng" w="9525">
            <a:solidFill>
              <a:srgbClr val="C8C8C8"/>
            </a:solidFill>
            <a:prstDash val="dot"/>
            <a:miter lim="800000"/>
            <a:headEnd len="sm" w="sm" type="none"/>
            <a:tailEnd len="sm" w="sm" type="none"/>
          </a:ln>
        </p:spPr>
      </p:cxnSp>
      <p:cxnSp>
        <p:nvCxnSpPr>
          <p:cNvPr id="3608" name="Google Shape;3608;p157"/>
          <p:cNvCxnSpPr/>
          <p:nvPr/>
        </p:nvCxnSpPr>
        <p:spPr>
          <a:xfrm>
            <a:off x="636608" y="5176149"/>
            <a:ext cx="10984374" cy="0"/>
          </a:xfrm>
          <a:prstGeom prst="straightConnector1">
            <a:avLst/>
          </a:prstGeom>
          <a:noFill/>
          <a:ln cap="flat" cmpd="sng" w="9525">
            <a:solidFill>
              <a:srgbClr val="C8C8C8"/>
            </a:solidFill>
            <a:prstDash val="dot"/>
            <a:miter lim="800000"/>
            <a:headEnd len="sm" w="sm" type="none"/>
            <a:tailEnd len="sm" w="sm" type="none"/>
          </a:ln>
        </p:spPr>
      </p:cxnSp>
      <p:grpSp>
        <p:nvGrpSpPr>
          <p:cNvPr id="3609" name="Google Shape;3609;p157"/>
          <p:cNvGrpSpPr/>
          <p:nvPr/>
        </p:nvGrpSpPr>
        <p:grpSpPr>
          <a:xfrm>
            <a:off x="610800" y="2262703"/>
            <a:ext cx="2540340" cy="493200"/>
            <a:chOff x="610800" y="2262703"/>
            <a:chExt cx="2540340" cy="493200"/>
          </a:xfrm>
        </p:grpSpPr>
        <p:sp>
          <p:nvSpPr>
            <p:cNvPr id="3610" name="Google Shape;3610;p157"/>
            <p:cNvSpPr/>
            <p:nvPr/>
          </p:nvSpPr>
          <p:spPr>
            <a:xfrm>
              <a:off x="610800" y="2262703"/>
              <a:ext cx="2540340" cy="493200"/>
            </a:xfrm>
            <a:prstGeom prst="roundRect">
              <a:avLst>
                <a:gd fmla="val 50000" name="adj"/>
              </a:avLst>
            </a:prstGeom>
            <a:solidFill>
              <a:schemeClr val="lt1"/>
            </a:solidFill>
            <a:ln cap="flat" cmpd="sng" w="9525">
              <a:solidFill>
                <a:schemeClr val="accent1"/>
              </a:solidFill>
              <a:prstDash val="solid"/>
              <a:round/>
              <a:headEnd len="sm" w="sm" type="none"/>
              <a:tailEnd len="sm" w="sm" type="none"/>
            </a:ln>
          </p:spPr>
          <p:txBody>
            <a:bodyPr anchorCtr="0" anchor="ctr" bIns="45700" lIns="468000" spcFirstLastPara="1" rIns="91425" wrap="square" tIns="45700">
              <a:normAutofit/>
            </a:bodyPr>
            <a:lstStyle/>
            <a:p>
              <a:pPr indent="0" lvl="0" marL="0" marR="0" rtl="0" algn="l">
                <a:lnSpc>
                  <a:spcPct val="90000"/>
                </a:lnSpc>
                <a:spcBef>
                  <a:spcPts val="0"/>
                </a:spcBef>
                <a:spcAft>
                  <a:spcPts val="0"/>
                </a:spcAft>
                <a:buClr>
                  <a:schemeClr val="accent1"/>
                </a:buClr>
                <a:buSzPts val="1400"/>
                <a:buFont typeface="Arial"/>
                <a:buNone/>
              </a:pPr>
              <a:r>
                <a:rPr lang="en-PH" sz="1400">
                  <a:solidFill>
                    <a:schemeClr val="accent2"/>
                  </a:solidFill>
                  <a:latin typeface="Montserrat"/>
                  <a:ea typeface="Montserrat"/>
                  <a:cs typeface="Montserrat"/>
                  <a:sym typeface="Montserrat"/>
                </a:rPr>
                <a:t>Header</a:t>
              </a:r>
              <a:endParaRPr sz="1400">
                <a:solidFill>
                  <a:schemeClr val="accent2"/>
                </a:solidFill>
                <a:latin typeface="Montserrat"/>
                <a:ea typeface="Montserrat"/>
                <a:cs typeface="Montserrat"/>
                <a:sym typeface="Montserrat"/>
              </a:endParaRPr>
            </a:p>
          </p:txBody>
        </p:sp>
        <p:grpSp>
          <p:nvGrpSpPr>
            <p:cNvPr id="3611" name="Google Shape;3611;p157"/>
            <p:cNvGrpSpPr/>
            <p:nvPr/>
          </p:nvGrpSpPr>
          <p:grpSpPr>
            <a:xfrm>
              <a:off x="666620" y="2303155"/>
              <a:ext cx="410340" cy="410340"/>
              <a:chOff x="571019" y="5303463"/>
              <a:chExt cx="509286" cy="509286"/>
            </a:xfrm>
          </p:grpSpPr>
          <p:sp>
            <p:nvSpPr>
              <p:cNvPr id="3612" name="Google Shape;3612;p157"/>
              <p:cNvSpPr/>
              <p:nvPr/>
            </p:nvSpPr>
            <p:spPr>
              <a:xfrm>
                <a:off x="571019" y="5303463"/>
                <a:ext cx="509286" cy="509286"/>
              </a:xfrm>
              <a:prstGeom prst="teardrop">
                <a:avLst>
                  <a:gd fmla="val 100000" name="adj"/>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descr="User with solid fill" id="3613" name="Google Shape;3613;p157"/>
              <p:cNvSpPr/>
              <p:nvPr/>
            </p:nvSpPr>
            <p:spPr>
              <a:xfrm>
                <a:off x="672778" y="5405222"/>
                <a:ext cx="305770" cy="305770"/>
              </a:xfrm>
              <a:prstGeom prst="rect">
                <a:avLst/>
              </a:prstGeom>
              <a:noFill/>
              <a:ln>
                <a:noFill/>
              </a:ln>
            </p:spPr>
          </p:sp>
        </p:grpSp>
      </p:grpSp>
      <p:grpSp>
        <p:nvGrpSpPr>
          <p:cNvPr id="3614" name="Google Shape;3614;p157"/>
          <p:cNvGrpSpPr/>
          <p:nvPr/>
        </p:nvGrpSpPr>
        <p:grpSpPr>
          <a:xfrm>
            <a:off x="610800" y="3024659"/>
            <a:ext cx="2540340" cy="493200"/>
            <a:chOff x="610800" y="2871818"/>
            <a:chExt cx="2540340" cy="493200"/>
          </a:xfrm>
        </p:grpSpPr>
        <p:sp>
          <p:nvSpPr>
            <p:cNvPr id="3615" name="Google Shape;3615;p157"/>
            <p:cNvSpPr/>
            <p:nvPr/>
          </p:nvSpPr>
          <p:spPr>
            <a:xfrm>
              <a:off x="610800" y="2871818"/>
              <a:ext cx="2540340" cy="493200"/>
            </a:xfrm>
            <a:prstGeom prst="roundRect">
              <a:avLst>
                <a:gd fmla="val 50000" name="adj"/>
              </a:avLst>
            </a:prstGeom>
            <a:solidFill>
              <a:schemeClr val="lt1"/>
            </a:solidFill>
            <a:ln cap="flat" cmpd="sng" w="9525">
              <a:solidFill>
                <a:schemeClr val="accent1"/>
              </a:solidFill>
              <a:prstDash val="solid"/>
              <a:round/>
              <a:headEnd len="sm" w="sm" type="none"/>
              <a:tailEnd len="sm" w="sm" type="none"/>
            </a:ln>
          </p:spPr>
          <p:txBody>
            <a:bodyPr anchorCtr="0" anchor="ctr" bIns="45700" lIns="468000" spcFirstLastPara="1" rIns="91425" wrap="square" tIns="45700">
              <a:normAutofit/>
            </a:bodyPr>
            <a:lstStyle/>
            <a:p>
              <a:pPr indent="0" lvl="0" marL="0" marR="0" rtl="0" algn="l">
                <a:lnSpc>
                  <a:spcPct val="90000"/>
                </a:lnSpc>
                <a:spcBef>
                  <a:spcPts val="0"/>
                </a:spcBef>
                <a:spcAft>
                  <a:spcPts val="0"/>
                </a:spcAft>
                <a:buClr>
                  <a:schemeClr val="accent1"/>
                </a:buClr>
                <a:buSzPts val="1400"/>
                <a:buFont typeface="Arial"/>
                <a:buNone/>
              </a:pPr>
              <a:r>
                <a:rPr lang="en-PH" sz="1400">
                  <a:solidFill>
                    <a:schemeClr val="accent2"/>
                  </a:solidFill>
                  <a:latin typeface="Montserrat"/>
                  <a:ea typeface="Montserrat"/>
                  <a:cs typeface="Montserrat"/>
                  <a:sym typeface="Montserrat"/>
                </a:rPr>
                <a:t>Header</a:t>
              </a:r>
              <a:endParaRPr sz="1400">
                <a:solidFill>
                  <a:schemeClr val="accent2"/>
                </a:solidFill>
                <a:latin typeface="Montserrat"/>
                <a:ea typeface="Montserrat"/>
                <a:cs typeface="Montserrat"/>
                <a:sym typeface="Montserrat"/>
              </a:endParaRPr>
            </a:p>
          </p:txBody>
        </p:sp>
        <p:grpSp>
          <p:nvGrpSpPr>
            <p:cNvPr id="3616" name="Google Shape;3616;p157"/>
            <p:cNvGrpSpPr/>
            <p:nvPr/>
          </p:nvGrpSpPr>
          <p:grpSpPr>
            <a:xfrm>
              <a:off x="666620" y="2912270"/>
              <a:ext cx="410340" cy="410340"/>
              <a:chOff x="571019" y="5303463"/>
              <a:chExt cx="509286" cy="509286"/>
            </a:xfrm>
          </p:grpSpPr>
          <p:sp>
            <p:nvSpPr>
              <p:cNvPr id="3617" name="Google Shape;3617;p157"/>
              <p:cNvSpPr/>
              <p:nvPr/>
            </p:nvSpPr>
            <p:spPr>
              <a:xfrm>
                <a:off x="571019" y="5303463"/>
                <a:ext cx="509286" cy="509286"/>
              </a:xfrm>
              <a:prstGeom prst="teardrop">
                <a:avLst>
                  <a:gd fmla="val 100000" name="adj"/>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descr="User with solid fill" id="3618" name="Google Shape;3618;p157"/>
              <p:cNvSpPr/>
              <p:nvPr/>
            </p:nvSpPr>
            <p:spPr>
              <a:xfrm>
                <a:off x="672778" y="5405222"/>
                <a:ext cx="305770" cy="305770"/>
              </a:xfrm>
              <a:prstGeom prst="rect">
                <a:avLst/>
              </a:prstGeom>
              <a:noFill/>
              <a:ln>
                <a:noFill/>
              </a:ln>
            </p:spPr>
          </p:sp>
        </p:grpSp>
      </p:grpSp>
      <p:grpSp>
        <p:nvGrpSpPr>
          <p:cNvPr id="3619" name="Google Shape;3619;p157"/>
          <p:cNvGrpSpPr/>
          <p:nvPr/>
        </p:nvGrpSpPr>
        <p:grpSpPr>
          <a:xfrm>
            <a:off x="610800" y="3786615"/>
            <a:ext cx="2540340" cy="493200"/>
            <a:chOff x="610800" y="2871818"/>
            <a:chExt cx="2540340" cy="493200"/>
          </a:xfrm>
        </p:grpSpPr>
        <p:sp>
          <p:nvSpPr>
            <p:cNvPr id="3620" name="Google Shape;3620;p157"/>
            <p:cNvSpPr/>
            <p:nvPr/>
          </p:nvSpPr>
          <p:spPr>
            <a:xfrm>
              <a:off x="610800" y="2871818"/>
              <a:ext cx="2540340" cy="493200"/>
            </a:xfrm>
            <a:prstGeom prst="roundRect">
              <a:avLst>
                <a:gd fmla="val 50000" name="adj"/>
              </a:avLst>
            </a:prstGeom>
            <a:solidFill>
              <a:schemeClr val="lt1"/>
            </a:solidFill>
            <a:ln cap="flat" cmpd="sng" w="9525">
              <a:solidFill>
                <a:schemeClr val="accent1"/>
              </a:solidFill>
              <a:prstDash val="solid"/>
              <a:round/>
              <a:headEnd len="sm" w="sm" type="none"/>
              <a:tailEnd len="sm" w="sm" type="none"/>
            </a:ln>
          </p:spPr>
          <p:txBody>
            <a:bodyPr anchorCtr="0" anchor="ctr" bIns="45700" lIns="468000" spcFirstLastPara="1" rIns="91425" wrap="square" tIns="45700">
              <a:normAutofit/>
            </a:bodyPr>
            <a:lstStyle/>
            <a:p>
              <a:pPr indent="0" lvl="0" marL="0" marR="0" rtl="0" algn="l">
                <a:lnSpc>
                  <a:spcPct val="90000"/>
                </a:lnSpc>
                <a:spcBef>
                  <a:spcPts val="0"/>
                </a:spcBef>
                <a:spcAft>
                  <a:spcPts val="0"/>
                </a:spcAft>
                <a:buClr>
                  <a:schemeClr val="accent1"/>
                </a:buClr>
                <a:buSzPts val="1400"/>
                <a:buFont typeface="Arial"/>
                <a:buNone/>
              </a:pPr>
              <a:r>
                <a:rPr lang="en-PH" sz="1400">
                  <a:solidFill>
                    <a:schemeClr val="accent2"/>
                  </a:solidFill>
                  <a:latin typeface="Montserrat"/>
                  <a:ea typeface="Montserrat"/>
                  <a:cs typeface="Montserrat"/>
                  <a:sym typeface="Montserrat"/>
                </a:rPr>
                <a:t>Header</a:t>
              </a:r>
              <a:endParaRPr sz="1400">
                <a:solidFill>
                  <a:schemeClr val="accent2"/>
                </a:solidFill>
                <a:latin typeface="Montserrat"/>
                <a:ea typeface="Montserrat"/>
                <a:cs typeface="Montserrat"/>
                <a:sym typeface="Montserrat"/>
              </a:endParaRPr>
            </a:p>
          </p:txBody>
        </p:sp>
        <p:grpSp>
          <p:nvGrpSpPr>
            <p:cNvPr id="3621" name="Google Shape;3621;p157"/>
            <p:cNvGrpSpPr/>
            <p:nvPr/>
          </p:nvGrpSpPr>
          <p:grpSpPr>
            <a:xfrm>
              <a:off x="666620" y="2912270"/>
              <a:ext cx="410340" cy="410340"/>
              <a:chOff x="571019" y="5303463"/>
              <a:chExt cx="509286" cy="509286"/>
            </a:xfrm>
          </p:grpSpPr>
          <p:sp>
            <p:nvSpPr>
              <p:cNvPr id="3622" name="Google Shape;3622;p157"/>
              <p:cNvSpPr/>
              <p:nvPr/>
            </p:nvSpPr>
            <p:spPr>
              <a:xfrm>
                <a:off x="571019" y="5303463"/>
                <a:ext cx="509286" cy="509286"/>
              </a:xfrm>
              <a:prstGeom prst="teardrop">
                <a:avLst>
                  <a:gd fmla="val 100000" name="adj"/>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descr="User with solid fill" id="3623" name="Google Shape;3623;p157"/>
              <p:cNvSpPr/>
              <p:nvPr/>
            </p:nvSpPr>
            <p:spPr>
              <a:xfrm>
                <a:off x="672778" y="5405222"/>
                <a:ext cx="305770" cy="305770"/>
              </a:xfrm>
              <a:prstGeom prst="rect">
                <a:avLst/>
              </a:prstGeom>
              <a:noFill/>
              <a:ln>
                <a:noFill/>
              </a:ln>
            </p:spPr>
          </p:sp>
        </p:grpSp>
      </p:grpSp>
      <p:grpSp>
        <p:nvGrpSpPr>
          <p:cNvPr id="3624" name="Google Shape;3624;p157"/>
          <p:cNvGrpSpPr/>
          <p:nvPr/>
        </p:nvGrpSpPr>
        <p:grpSpPr>
          <a:xfrm>
            <a:off x="610800" y="4548571"/>
            <a:ext cx="2540340" cy="493200"/>
            <a:chOff x="610800" y="2871818"/>
            <a:chExt cx="2540340" cy="493200"/>
          </a:xfrm>
        </p:grpSpPr>
        <p:sp>
          <p:nvSpPr>
            <p:cNvPr id="3625" name="Google Shape;3625;p157"/>
            <p:cNvSpPr/>
            <p:nvPr/>
          </p:nvSpPr>
          <p:spPr>
            <a:xfrm>
              <a:off x="610800" y="2871818"/>
              <a:ext cx="2540340" cy="493200"/>
            </a:xfrm>
            <a:prstGeom prst="roundRect">
              <a:avLst>
                <a:gd fmla="val 50000" name="adj"/>
              </a:avLst>
            </a:prstGeom>
            <a:solidFill>
              <a:schemeClr val="lt1"/>
            </a:solidFill>
            <a:ln cap="flat" cmpd="sng" w="9525">
              <a:solidFill>
                <a:schemeClr val="accent1"/>
              </a:solidFill>
              <a:prstDash val="solid"/>
              <a:round/>
              <a:headEnd len="sm" w="sm" type="none"/>
              <a:tailEnd len="sm" w="sm" type="none"/>
            </a:ln>
          </p:spPr>
          <p:txBody>
            <a:bodyPr anchorCtr="0" anchor="ctr" bIns="45700" lIns="468000" spcFirstLastPara="1" rIns="91425" wrap="square" tIns="45700">
              <a:normAutofit/>
            </a:bodyPr>
            <a:lstStyle/>
            <a:p>
              <a:pPr indent="0" lvl="0" marL="0" marR="0" rtl="0" algn="l">
                <a:lnSpc>
                  <a:spcPct val="90000"/>
                </a:lnSpc>
                <a:spcBef>
                  <a:spcPts val="0"/>
                </a:spcBef>
                <a:spcAft>
                  <a:spcPts val="0"/>
                </a:spcAft>
                <a:buClr>
                  <a:schemeClr val="accent1"/>
                </a:buClr>
                <a:buSzPts val="1400"/>
                <a:buFont typeface="Arial"/>
                <a:buNone/>
              </a:pPr>
              <a:r>
                <a:rPr lang="en-PH" sz="1400">
                  <a:solidFill>
                    <a:schemeClr val="accent2"/>
                  </a:solidFill>
                  <a:latin typeface="Montserrat"/>
                  <a:ea typeface="Montserrat"/>
                  <a:cs typeface="Montserrat"/>
                  <a:sym typeface="Montserrat"/>
                </a:rPr>
                <a:t>Header</a:t>
              </a:r>
              <a:endParaRPr sz="1400">
                <a:solidFill>
                  <a:schemeClr val="accent2"/>
                </a:solidFill>
                <a:latin typeface="Montserrat"/>
                <a:ea typeface="Montserrat"/>
                <a:cs typeface="Montserrat"/>
                <a:sym typeface="Montserrat"/>
              </a:endParaRPr>
            </a:p>
          </p:txBody>
        </p:sp>
        <p:grpSp>
          <p:nvGrpSpPr>
            <p:cNvPr id="3626" name="Google Shape;3626;p157"/>
            <p:cNvGrpSpPr/>
            <p:nvPr/>
          </p:nvGrpSpPr>
          <p:grpSpPr>
            <a:xfrm>
              <a:off x="666620" y="2912270"/>
              <a:ext cx="410340" cy="410340"/>
              <a:chOff x="571019" y="5303463"/>
              <a:chExt cx="509286" cy="509286"/>
            </a:xfrm>
          </p:grpSpPr>
          <p:sp>
            <p:nvSpPr>
              <p:cNvPr id="3627" name="Google Shape;3627;p157"/>
              <p:cNvSpPr/>
              <p:nvPr/>
            </p:nvSpPr>
            <p:spPr>
              <a:xfrm>
                <a:off x="571019" y="5303463"/>
                <a:ext cx="509286" cy="509286"/>
              </a:xfrm>
              <a:prstGeom prst="teardrop">
                <a:avLst>
                  <a:gd fmla="val 100000" name="adj"/>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descr="User with solid fill" id="3628" name="Google Shape;3628;p157"/>
              <p:cNvSpPr/>
              <p:nvPr/>
            </p:nvSpPr>
            <p:spPr>
              <a:xfrm>
                <a:off x="672778" y="5405222"/>
                <a:ext cx="305770" cy="305770"/>
              </a:xfrm>
              <a:prstGeom prst="rect">
                <a:avLst/>
              </a:prstGeom>
              <a:noFill/>
              <a:ln>
                <a:noFill/>
              </a:ln>
            </p:spPr>
          </p:sp>
        </p:grpSp>
      </p:grpSp>
      <p:grpSp>
        <p:nvGrpSpPr>
          <p:cNvPr id="3629" name="Google Shape;3629;p157"/>
          <p:cNvGrpSpPr/>
          <p:nvPr/>
        </p:nvGrpSpPr>
        <p:grpSpPr>
          <a:xfrm>
            <a:off x="610800" y="5310528"/>
            <a:ext cx="2540340" cy="493200"/>
            <a:chOff x="610800" y="2871818"/>
            <a:chExt cx="2540340" cy="493200"/>
          </a:xfrm>
        </p:grpSpPr>
        <p:sp>
          <p:nvSpPr>
            <p:cNvPr id="3630" name="Google Shape;3630;p157"/>
            <p:cNvSpPr/>
            <p:nvPr/>
          </p:nvSpPr>
          <p:spPr>
            <a:xfrm>
              <a:off x="610800" y="2871818"/>
              <a:ext cx="2540340" cy="493200"/>
            </a:xfrm>
            <a:prstGeom prst="roundRect">
              <a:avLst>
                <a:gd fmla="val 50000" name="adj"/>
              </a:avLst>
            </a:prstGeom>
            <a:solidFill>
              <a:schemeClr val="lt1"/>
            </a:solidFill>
            <a:ln cap="flat" cmpd="sng" w="9525">
              <a:solidFill>
                <a:schemeClr val="accent1"/>
              </a:solidFill>
              <a:prstDash val="solid"/>
              <a:round/>
              <a:headEnd len="sm" w="sm" type="none"/>
              <a:tailEnd len="sm" w="sm" type="none"/>
            </a:ln>
          </p:spPr>
          <p:txBody>
            <a:bodyPr anchorCtr="0" anchor="ctr" bIns="45700" lIns="468000" spcFirstLastPara="1" rIns="91425" wrap="square" tIns="45700">
              <a:normAutofit/>
            </a:bodyPr>
            <a:lstStyle/>
            <a:p>
              <a:pPr indent="0" lvl="0" marL="0" marR="0" rtl="0" algn="l">
                <a:lnSpc>
                  <a:spcPct val="90000"/>
                </a:lnSpc>
                <a:spcBef>
                  <a:spcPts val="0"/>
                </a:spcBef>
                <a:spcAft>
                  <a:spcPts val="0"/>
                </a:spcAft>
                <a:buClr>
                  <a:schemeClr val="accent1"/>
                </a:buClr>
                <a:buSzPts val="1400"/>
                <a:buFont typeface="Arial"/>
                <a:buNone/>
              </a:pPr>
              <a:r>
                <a:rPr lang="en-PH" sz="1400">
                  <a:solidFill>
                    <a:schemeClr val="accent2"/>
                  </a:solidFill>
                  <a:latin typeface="Montserrat"/>
                  <a:ea typeface="Montserrat"/>
                  <a:cs typeface="Montserrat"/>
                  <a:sym typeface="Montserrat"/>
                </a:rPr>
                <a:t>Header</a:t>
              </a:r>
              <a:endParaRPr sz="1400">
                <a:solidFill>
                  <a:schemeClr val="accent2"/>
                </a:solidFill>
                <a:latin typeface="Montserrat"/>
                <a:ea typeface="Montserrat"/>
                <a:cs typeface="Montserrat"/>
                <a:sym typeface="Montserrat"/>
              </a:endParaRPr>
            </a:p>
          </p:txBody>
        </p:sp>
        <p:grpSp>
          <p:nvGrpSpPr>
            <p:cNvPr id="3631" name="Google Shape;3631;p157"/>
            <p:cNvGrpSpPr/>
            <p:nvPr/>
          </p:nvGrpSpPr>
          <p:grpSpPr>
            <a:xfrm>
              <a:off x="666620" y="2912270"/>
              <a:ext cx="410340" cy="410340"/>
              <a:chOff x="571019" y="5303463"/>
              <a:chExt cx="509286" cy="509286"/>
            </a:xfrm>
          </p:grpSpPr>
          <p:sp>
            <p:nvSpPr>
              <p:cNvPr id="3632" name="Google Shape;3632;p157"/>
              <p:cNvSpPr/>
              <p:nvPr/>
            </p:nvSpPr>
            <p:spPr>
              <a:xfrm>
                <a:off x="571019" y="5303463"/>
                <a:ext cx="509286" cy="509286"/>
              </a:xfrm>
              <a:prstGeom prst="teardrop">
                <a:avLst>
                  <a:gd fmla="val 100000" name="adj"/>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descr="User with solid fill" id="3633" name="Google Shape;3633;p157"/>
              <p:cNvSpPr/>
              <p:nvPr/>
            </p:nvSpPr>
            <p:spPr>
              <a:xfrm>
                <a:off x="672778" y="5405222"/>
                <a:ext cx="305770" cy="305770"/>
              </a:xfrm>
              <a:prstGeom prst="rect">
                <a:avLst/>
              </a:prstGeom>
              <a:noFill/>
              <a:ln>
                <a:noFill/>
              </a:ln>
            </p:spPr>
          </p:sp>
        </p:grpSp>
      </p:grpSp>
      <p:sp>
        <p:nvSpPr>
          <p:cNvPr id="3634" name="Google Shape;3634;p157"/>
          <p:cNvSpPr txBox="1"/>
          <p:nvPr/>
        </p:nvSpPr>
        <p:spPr>
          <a:xfrm>
            <a:off x="636607" y="1745144"/>
            <a:ext cx="992495" cy="360741"/>
          </a:xfrm>
          <a:prstGeom prst="rect">
            <a:avLst/>
          </a:prstGeom>
          <a:noFill/>
          <a:ln>
            <a:noFill/>
          </a:ln>
        </p:spPr>
        <p:txBody>
          <a:bodyPr anchorCtr="0" anchor="b" bIns="45700" lIns="0" spcFirstLastPara="1" rIns="0" wrap="square" tIns="45700">
            <a:normAutofit lnSpcReduction="10000"/>
          </a:bodyPr>
          <a:lstStyle/>
          <a:p>
            <a:pPr indent="0" lvl="0" marL="0" marR="0" rtl="0" algn="l">
              <a:spcBef>
                <a:spcPts val="0"/>
              </a:spcBef>
              <a:spcAft>
                <a:spcPts val="0"/>
              </a:spcAft>
              <a:buNone/>
            </a:pPr>
            <a:r>
              <a:rPr b="1" lang="en-PH" sz="1800">
                <a:solidFill>
                  <a:schemeClr val="accent2"/>
                </a:solidFill>
                <a:latin typeface="Montserrat"/>
                <a:ea typeface="Montserrat"/>
                <a:cs typeface="Montserrat"/>
                <a:sym typeface="Montserrat"/>
              </a:rPr>
              <a:t>Title</a:t>
            </a:r>
            <a:endParaRPr/>
          </a:p>
        </p:txBody>
      </p:sp>
      <p:sp>
        <p:nvSpPr>
          <p:cNvPr id="3635" name="Google Shape;3635;p157"/>
          <p:cNvSpPr txBox="1"/>
          <p:nvPr/>
        </p:nvSpPr>
        <p:spPr>
          <a:xfrm>
            <a:off x="3390030" y="1745144"/>
            <a:ext cx="992495" cy="360741"/>
          </a:xfrm>
          <a:prstGeom prst="rect">
            <a:avLst/>
          </a:prstGeom>
          <a:noFill/>
          <a:ln>
            <a:noFill/>
          </a:ln>
        </p:spPr>
        <p:txBody>
          <a:bodyPr anchorCtr="0" anchor="b" bIns="45700" lIns="0" spcFirstLastPara="1" rIns="0" wrap="square" tIns="45700">
            <a:normAutofit lnSpcReduction="10000"/>
          </a:bodyPr>
          <a:lstStyle/>
          <a:p>
            <a:pPr indent="0" lvl="0" marL="0" marR="0" rtl="0" algn="l">
              <a:spcBef>
                <a:spcPts val="0"/>
              </a:spcBef>
              <a:spcAft>
                <a:spcPts val="0"/>
              </a:spcAft>
              <a:buNone/>
            </a:pPr>
            <a:r>
              <a:rPr b="1" lang="en-PH" sz="1800">
                <a:solidFill>
                  <a:schemeClr val="accent2"/>
                </a:solidFill>
                <a:latin typeface="Montserrat"/>
                <a:ea typeface="Montserrat"/>
                <a:cs typeface="Montserrat"/>
                <a:sym typeface="Montserrat"/>
              </a:rPr>
              <a:t>Title</a:t>
            </a:r>
            <a:endParaRPr/>
          </a:p>
        </p:txBody>
      </p:sp>
      <p:cxnSp>
        <p:nvCxnSpPr>
          <p:cNvPr id="3636" name="Google Shape;3636;p157"/>
          <p:cNvCxnSpPr/>
          <p:nvPr/>
        </p:nvCxnSpPr>
        <p:spPr>
          <a:xfrm>
            <a:off x="636755" y="2123936"/>
            <a:ext cx="2484817" cy="0"/>
          </a:xfrm>
          <a:prstGeom prst="straightConnector1">
            <a:avLst/>
          </a:prstGeom>
          <a:noFill/>
          <a:ln cap="flat" cmpd="sng" w="25400">
            <a:solidFill>
              <a:srgbClr val="C8C8C8"/>
            </a:solidFill>
            <a:prstDash val="solid"/>
            <a:miter lim="800000"/>
            <a:headEnd len="sm" w="sm" type="none"/>
            <a:tailEnd len="sm" w="sm" type="none"/>
          </a:ln>
        </p:spPr>
      </p:cxnSp>
      <p:cxnSp>
        <p:nvCxnSpPr>
          <p:cNvPr id="3637" name="Google Shape;3637;p157"/>
          <p:cNvCxnSpPr/>
          <p:nvPr/>
        </p:nvCxnSpPr>
        <p:spPr>
          <a:xfrm>
            <a:off x="3390030" y="2123936"/>
            <a:ext cx="8255432" cy="0"/>
          </a:xfrm>
          <a:prstGeom prst="straightConnector1">
            <a:avLst/>
          </a:prstGeom>
          <a:noFill/>
          <a:ln cap="flat" cmpd="sng" w="25400">
            <a:solidFill>
              <a:srgbClr val="C8C8C8"/>
            </a:solidFill>
            <a:prstDash val="solid"/>
            <a:miter lim="800000"/>
            <a:headEnd len="sm" w="sm" type="none"/>
            <a:tailEnd len="sm" w="sm" type="none"/>
          </a:ln>
        </p:spPr>
      </p:cxnSp>
      <p:sp>
        <p:nvSpPr>
          <p:cNvPr id="3638" name="Google Shape;3638;p157"/>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sld>
</file>

<file path=ppt/slides/slide1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2" name="Shape 3642"/>
        <p:cNvGrpSpPr/>
        <p:nvPr/>
      </p:nvGrpSpPr>
      <p:grpSpPr>
        <a:xfrm>
          <a:off x="0" y="0"/>
          <a:ext cx="0" cy="0"/>
          <a:chOff x="0" y="0"/>
          <a:chExt cx="0" cy="0"/>
        </a:xfrm>
      </p:grpSpPr>
      <p:sp>
        <p:nvSpPr>
          <p:cNvPr id="3643" name="Google Shape;3643;p158"/>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Visual Row Slide (6 Column)</a:t>
            </a:r>
            <a:endParaRPr/>
          </a:p>
        </p:txBody>
      </p:sp>
      <p:sp>
        <p:nvSpPr>
          <p:cNvPr id="3644" name="Google Shape;3644;p158"/>
          <p:cNvSpPr txBox="1"/>
          <p:nvPr/>
        </p:nvSpPr>
        <p:spPr>
          <a:xfrm>
            <a:off x="3390030" y="2262703"/>
            <a:ext cx="8230951" cy="491244"/>
          </a:xfrm>
          <a:prstGeom prst="rect">
            <a:avLst/>
          </a:prstGeom>
          <a:noFill/>
          <a:ln>
            <a:noFill/>
          </a:ln>
        </p:spPr>
        <p:txBody>
          <a:bodyPr anchorCtr="0" anchor="ctr" bIns="0" lIns="0" spcFirstLastPara="1" rIns="0" wrap="square" tIns="0">
            <a:normAutofit/>
          </a:bodyPr>
          <a:lstStyle/>
          <a:p>
            <a:pPr indent="0" lvl="0" marL="0" marR="0" rtl="0" algn="l">
              <a:spcBef>
                <a:spcPts val="0"/>
              </a:spcBef>
              <a:spcAft>
                <a:spcPts val="0"/>
              </a:spcAft>
              <a:buNone/>
            </a:pPr>
            <a:r>
              <a:rPr lang="en-PH" sz="1400">
                <a:solidFill>
                  <a:schemeClr val="dk1"/>
                </a:solidFill>
                <a:latin typeface="Montserrat"/>
                <a:ea typeface="Montserrat"/>
                <a:cs typeface="Montserrat"/>
                <a:sym typeface="Montserrat"/>
              </a:rPr>
              <a:t>Lorem ipsum dolor sit amet, consectetur adipiscing elit. Curabitur purus dui, euismod quis placerat eget, venenatis nec nibh. Mauris sit amet mollis enim. </a:t>
            </a:r>
            <a:endParaRPr/>
          </a:p>
        </p:txBody>
      </p:sp>
      <p:sp>
        <p:nvSpPr>
          <p:cNvPr id="3645" name="Google Shape;3645;p158"/>
          <p:cNvSpPr txBox="1"/>
          <p:nvPr/>
        </p:nvSpPr>
        <p:spPr>
          <a:xfrm>
            <a:off x="3390030" y="2871818"/>
            <a:ext cx="8230951" cy="491244"/>
          </a:xfrm>
          <a:prstGeom prst="rect">
            <a:avLst/>
          </a:prstGeom>
          <a:noFill/>
          <a:ln>
            <a:noFill/>
          </a:ln>
        </p:spPr>
        <p:txBody>
          <a:bodyPr anchorCtr="0" anchor="ctr" bIns="0" lIns="0" spcFirstLastPara="1" rIns="0" wrap="square" tIns="0">
            <a:normAutofit/>
          </a:bodyPr>
          <a:lstStyle/>
          <a:p>
            <a:pPr indent="0" lvl="0" marL="0" marR="0" rtl="0" algn="l">
              <a:spcBef>
                <a:spcPts val="0"/>
              </a:spcBef>
              <a:spcAft>
                <a:spcPts val="0"/>
              </a:spcAft>
              <a:buNone/>
            </a:pPr>
            <a:r>
              <a:rPr lang="en-PH" sz="1400">
                <a:solidFill>
                  <a:schemeClr val="dk1"/>
                </a:solidFill>
                <a:latin typeface="Montserrat"/>
                <a:ea typeface="Montserrat"/>
                <a:cs typeface="Montserrat"/>
                <a:sym typeface="Montserrat"/>
              </a:rPr>
              <a:t>Lorem ipsum dolor sit amet, consectetur adipiscing elit. Curabitur purus dui, euismod quis placerat eget, venenatis nec nibh. Mauris sit amet mollis enim. </a:t>
            </a:r>
            <a:endParaRPr/>
          </a:p>
        </p:txBody>
      </p:sp>
      <p:sp>
        <p:nvSpPr>
          <p:cNvPr id="3646" name="Google Shape;3646;p158"/>
          <p:cNvSpPr txBox="1"/>
          <p:nvPr/>
        </p:nvSpPr>
        <p:spPr>
          <a:xfrm>
            <a:off x="3390030" y="3484843"/>
            <a:ext cx="8230951" cy="491244"/>
          </a:xfrm>
          <a:prstGeom prst="rect">
            <a:avLst/>
          </a:prstGeom>
          <a:noFill/>
          <a:ln>
            <a:noFill/>
          </a:ln>
        </p:spPr>
        <p:txBody>
          <a:bodyPr anchorCtr="0" anchor="ctr" bIns="0" lIns="0" spcFirstLastPara="1" rIns="0" wrap="square" tIns="0">
            <a:normAutofit/>
          </a:bodyPr>
          <a:lstStyle/>
          <a:p>
            <a:pPr indent="0" lvl="0" marL="0" marR="0" rtl="0" algn="l">
              <a:spcBef>
                <a:spcPts val="0"/>
              </a:spcBef>
              <a:spcAft>
                <a:spcPts val="0"/>
              </a:spcAft>
              <a:buNone/>
            </a:pPr>
            <a:r>
              <a:rPr lang="en-PH" sz="1400">
                <a:solidFill>
                  <a:schemeClr val="dk1"/>
                </a:solidFill>
                <a:latin typeface="Montserrat"/>
                <a:ea typeface="Montserrat"/>
                <a:cs typeface="Montserrat"/>
                <a:sym typeface="Montserrat"/>
              </a:rPr>
              <a:t>Lorem ipsum dolor sit amet, consectetur adipiscing elit. Curabitur purus dui, euismod quis placerat eget, venenatis nec nibh. Mauris sit amet mollis enim. </a:t>
            </a:r>
            <a:endParaRPr/>
          </a:p>
        </p:txBody>
      </p:sp>
      <p:sp>
        <p:nvSpPr>
          <p:cNvPr id="3647" name="Google Shape;3647;p158"/>
          <p:cNvSpPr txBox="1"/>
          <p:nvPr/>
        </p:nvSpPr>
        <p:spPr>
          <a:xfrm>
            <a:off x="3390030" y="4095913"/>
            <a:ext cx="8230951" cy="491244"/>
          </a:xfrm>
          <a:prstGeom prst="rect">
            <a:avLst/>
          </a:prstGeom>
          <a:noFill/>
          <a:ln>
            <a:noFill/>
          </a:ln>
        </p:spPr>
        <p:txBody>
          <a:bodyPr anchorCtr="0" anchor="ctr" bIns="0" lIns="0" spcFirstLastPara="1" rIns="0" wrap="square" tIns="0">
            <a:normAutofit/>
          </a:bodyPr>
          <a:lstStyle/>
          <a:p>
            <a:pPr indent="0" lvl="0" marL="0" marR="0" rtl="0" algn="l">
              <a:spcBef>
                <a:spcPts val="0"/>
              </a:spcBef>
              <a:spcAft>
                <a:spcPts val="0"/>
              </a:spcAft>
              <a:buNone/>
            </a:pPr>
            <a:r>
              <a:rPr lang="en-PH" sz="1400">
                <a:solidFill>
                  <a:schemeClr val="dk1"/>
                </a:solidFill>
                <a:latin typeface="Montserrat"/>
                <a:ea typeface="Montserrat"/>
                <a:cs typeface="Montserrat"/>
                <a:sym typeface="Montserrat"/>
              </a:rPr>
              <a:t>Lorem ipsum dolor sit amet, consectetur adipiscing elit. Curabitur purus dui, euismod quis placerat eget, venenatis nec nibh. Mauris sit amet mollis enim. </a:t>
            </a:r>
            <a:endParaRPr/>
          </a:p>
        </p:txBody>
      </p:sp>
      <p:sp>
        <p:nvSpPr>
          <p:cNvPr id="3648" name="Google Shape;3648;p158"/>
          <p:cNvSpPr txBox="1"/>
          <p:nvPr/>
        </p:nvSpPr>
        <p:spPr>
          <a:xfrm>
            <a:off x="3390030" y="4706983"/>
            <a:ext cx="8230951" cy="491244"/>
          </a:xfrm>
          <a:prstGeom prst="rect">
            <a:avLst/>
          </a:prstGeom>
          <a:noFill/>
          <a:ln>
            <a:noFill/>
          </a:ln>
        </p:spPr>
        <p:txBody>
          <a:bodyPr anchorCtr="0" anchor="ctr" bIns="0" lIns="0" spcFirstLastPara="1" rIns="0" wrap="square" tIns="0">
            <a:normAutofit/>
          </a:bodyPr>
          <a:lstStyle/>
          <a:p>
            <a:pPr indent="0" lvl="0" marL="0" marR="0" rtl="0" algn="l">
              <a:spcBef>
                <a:spcPts val="0"/>
              </a:spcBef>
              <a:spcAft>
                <a:spcPts val="0"/>
              </a:spcAft>
              <a:buNone/>
            </a:pPr>
            <a:r>
              <a:rPr lang="en-PH" sz="1400">
                <a:solidFill>
                  <a:schemeClr val="dk1"/>
                </a:solidFill>
                <a:latin typeface="Montserrat"/>
                <a:ea typeface="Montserrat"/>
                <a:cs typeface="Montserrat"/>
                <a:sym typeface="Montserrat"/>
              </a:rPr>
              <a:t>Lorem ipsum dolor sit amet, consectetur adipiscing elit. Curabitur purus dui, euismod quis placerat eget, venenatis nec nibh. Mauris sit amet mollis enim. </a:t>
            </a:r>
            <a:endParaRPr/>
          </a:p>
        </p:txBody>
      </p:sp>
      <p:sp>
        <p:nvSpPr>
          <p:cNvPr id="3649" name="Google Shape;3649;p158"/>
          <p:cNvSpPr txBox="1"/>
          <p:nvPr/>
        </p:nvSpPr>
        <p:spPr>
          <a:xfrm>
            <a:off x="3390030" y="5312484"/>
            <a:ext cx="8230951" cy="491244"/>
          </a:xfrm>
          <a:prstGeom prst="rect">
            <a:avLst/>
          </a:prstGeom>
          <a:noFill/>
          <a:ln>
            <a:noFill/>
          </a:ln>
        </p:spPr>
        <p:txBody>
          <a:bodyPr anchorCtr="0" anchor="ctr" bIns="0" lIns="0" spcFirstLastPara="1" rIns="0" wrap="square" tIns="0">
            <a:normAutofit/>
          </a:bodyPr>
          <a:lstStyle/>
          <a:p>
            <a:pPr indent="0" lvl="0" marL="0" marR="0" rtl="0" algn="l">
              <a:spcBef>
                <a:spcPts val="0"/>
              </a:spcBef>
              <a:spcAft>
                <a:spcPts val="0"/>
              </a:spcAft>
              <a:buNone/>
            </a:pPr>
            <a:r>
              <a:rPr lang="en-PH" sz="1400">
                <a:solidFill>
                  <a:schemeClr val="dk1"/>
                </a:solidFill>
                <a:latin typeface="Montserrat"/>
                <a:ea typeface="Montserrat"/>
                <a:cs typeface="Montserrat"/>
                <a:sym typeface="Montserrat"/>
              </a:rPr>
              <a:t>Lorem ipsum dolor sit amet, consectetur adipiscing elit. Curabitur purus dui, euismod quis placerat eget, venenatis nec nibh. Mauris sit amet mollis enim. </a:t>
            </a:r>
            <a:endParaRPr/>
          </a:p>
        </p:txBody>
      </p:sp>
      <p:cxnSp>
        <p:nvCxnSpPr>
          <p:cNvPr id="3650" name="Google Shape;3650;p158"/>
          <p:cNvCxnSpPr/>
          <p:nvPr/>
        </p:nvCxnSpPr>
        <p:spPr>
          <a:xfrm>
            <a:off x="636608" y="3424930"/>
            <a:ext cx="10984374" cy="0"/>
          </a:xfrm>
          <a:prstGeom prst="straightConnector1">
            <a:avLst/>
          </a:prstGeom>
          <a:noFill/>
          <a:ln cap="flat" cmpd="sng" w="9525">
            <a:solidFill>
              <a:srgbClr val="C8C8C8"/>
            </a:solidFill>
            <a:prstDash val="dot"/>
            <a:miter lim="800000"/>
            <a:headEnd len="sm" w="sm" type="none"/>
            <a:tailEnd len="sm" w="sm" type="none"/>
          </a:ln>
        </p:spPr>
      </p:cxnSp>
      <p:cxnSp>
        <p:nvCxnSpPr>
          <p:cNvPr id="3651" name="Google Shape;3651;p158"/>
          <p:cNvCxnSpPr/>
          <p:nvPr/>
        </p:nvCxnSpPr>
        <p:spPr>
          <a:xfrm>
            <a:off x="636608" y="2813860"/>
            <a:ext cx="10984374" cy="0"/>
          </a:xfrm>
          <a:prstGeom prst="straightConnector1">
            <a:avLst/>
          </a:prstGeom>
          <a:noFill/>
          <a:ln cap="flat" cmpd="sng" w="9525">
            <a:solidFill>
              <a:srgbClr val="C8C8C8"/>
            </a:solidFill>
            <a:prstDash val="dot"/>
            <a:miter lim="800000"/>
            <a:headEnd len="sm" w="sm" type="none"/>
            <a:tailEnd len="sm" w="sm" type="none"/>
          </a:ln>
        </p:spPr>
      </p:cxnSp>
      <p:cxnSp>
        <p:nvCxnSpPr>
          <p:cNvPr id="3652" name="Google Shape;3652;p158"/>
          <p:cNvCxnSpPr/>
          <p:nvPr/>
        </p:nvCxnSpPr>
        <p:spPr>
          <a:xfrm>
            <a:off x="636608" y="4036000"/>
            <a:ext cx="10984374" cy="0"/>
          </a:xfrm>
          <a:prstGeom prst="straightConnector1">
            <a:avLst/>
          </a:prstGeom>
          <a:noFill/>
          <a:ln cap="flat" cmpd="sng" w="9525">
            <a:solidFill>
              <a:srgbClr val="C8C8C8"/>
            </a:solidFill>
            <a:prstDash val="dot"/>
            <a:miter lim="800000"/>
            <a:headEnd len="sm" w="sm" type="none"/>
            <a:tailEnd len="sm" w="sm" type="none"/>
          </a:ln>
        </p:spPr>
      </p:cxnSp>
      <p:cxnSp>
        <p:nvCxnSpPr>
          <p:cNvPr id="3653" name="Google Shape;3653;p158"/>
          <p:cNvCxnSpPr/>
          <p:nvPr/>
        </p:nvCxnSpPr>
        <p:spPr>
          <a:xfrm>
            <a:off x="636608" y="4647070"/>
            <a:ext cx="10984374" cy="0"/>
          </a:xfrm>
          <a:prstGeom prst="straightConnector1">
            <a:avLst/>
          </a:prstGeom>
          <a:noFill/>
          <a:ln cap="flat" cmpd="sng" w="9525">
            <a:solidFill>
              <a:srgbClr val="C8C8C8"/>
            </a:solidFill>
            <a:prstDash val="dot"/>
            <a:miter lim="800000"/>
            <a:headEnd len="sm" w="sm" type="none"/>
            <a:tailEnd len="sm" w="sm" type="none"/>
          </a:ln>
        </p:spPr>
      </p:cxnSp>
      <p:cxnSp>
        <p:nvCxnSpPr>
          <p:cNvPr id="3654" name="Google Shape;3654;p158"/>
          <p:cNvCxnSpPr/>
          <p:nvPr/>
        </p:nvCxnSpPr>
        <p:spPr>
          <a:xfrm>
            <a:off x="636608" y="5258140"/>
            <a:ext cx="10984374" cy="0"/>
          </a:xfrm>
          <a:prstGeom prst="straightConnector1">
            <a:avLst/>
          </a:prstGeom>
          <a:noFill/>
          <a:ln cap="flat" cmpd="sng" w="9525">
            <a:solidFill>
              <a:srgbClr val="C8C8C8"/>
            </a:solidFill>
            <a:prstDash val="dot"/>
            <a:miter lim="800000"/>
            <a:headEnd len="sm" w="sm" type="none"/>
            <a:tailEnd len="sm" w="sm" type="none"/>
          </a:ln>
        </p:spPr>
      </p:cxnSp>
      <p:grpSp>
        <p:nvGrpSpPr>
          <p:cNvPr id="3655" name="Google Shape;3655;p158"/>
          <p:cNvGrpSpPr/>
          <p:nvPr/>
        </p:nvGrpSpPr>
        <p:grpSpPr>
          <a:xfrm>
            <a:off x="610800" y="2262703"/>
            <a:ext cx="2540340" cy="493200"/>
            <a:chOff x="610800" y="2262703"/>
            <a:chExt cx="2540340" cy="493200"/>
          </a:xfrm>
        </p:grpSpPr>
        <p:sp>
          <p:nvSpPr>
            <p:cNvPr id="3656" name="Google Shape;3656;p158"/>
            <p:cNvSpPr/>
            <p:nvPr/>
          </p:nvSpPr>
          <p:spPr>
            <a:xfrm>
              <a:off x="610800" y="2262703"/>
              <a:ext cx="2540340" cy="493200"/>
            </a:xfrm>
            <a:prstGeom prst="roundRect">
              <a:avLst>
                <a:gd fmla="val 50000" name="adj"/>
              </a:avLst>
            </a:prstGeom>
            <a:solidFill>
              <a:schemeClr val="lt1"/>
            </a:solidFill>
            <a:ln cap="flat" cmpd="sng" w="9525">
              <a:solidFill>
                <a:schemeClr val="accent1"/>
              </a:solidFill>
              <a:prstDash val="solid"/>
              <a:round/>
              <a:headEnd len="sm" w="sm" type="none"/>
              <a:tailEnd len="sm" w="sm" type="none"/>
            </a:ln>
          </p:spPr>
          <p:txBody>
            <a:bodyPr anchorCtr="0" anchor="ctr" bIns="45700" lIns="468000" spcFirstLastPara="1" rIns="91425" wrap="square" tIns="45700">
              <a:normAutofit/>
            </a:bodyPr>
            <a:lstStyle/>
            <a:p>
              <a:pPr indent="0" lvl="0" marL="0" marR="0" rtl="0" algn="l">
                <a:lnSpc>
                  <a:spcPct val="90000"/>
                </a:lnSpc>
                <a:spcBef>
                  <a:spcPts val="0"/>
                </a:spcBef>
                <a:spcAft>
                  <a:spcPts val="0"/>
                </a:spcAft>
                <a:buClr>
                  <a:schemeClr val="accent1"/>
                </a:buClr>
                <a:buSzPts val="1400"/>
                <a:buFont typeface="Arial"/>
                <a:buNone/>
              </a:pPr>
              <a:r>
                <a:rPr lang="en-PH" sz="1400">
                  <a:solidFill>
                    <a:schemeClr val="accent2"/>
                  </a:solidFill>
                  <a:latin typeface="Montserrat"/>
                  <a:ea typeface="Montserrat"/>
                  <a:cs typeface="Montserrat"/>
                  <a:sym typeface="Montserrat"/>
                </a:rPr>
                <a:t>Header</a:t>
              </a:r>
              <a:endParaRPr sz="1400">
                <a:solidFill>
                  <a:schemeClr val="accent2"/>
                </a:solidFill>
                <a:latin typeface="Montserrat"/>
                <a:ea typeface="Montserrat"/>
                <a:cs typeface="Montserrat"/>
                <a:sym typeface="Montserrat"/>
              </a:endParaRPr>
            </a:p>
          </p:txBody>
        </p:sp>
        <p:grpSp>
          <p:nvGrpSpPr>
            <p:cNvPr id="3657" name="Google Shape;3657;p158"/>
            <p:cNvGrpSpPr/>
            <p:nvPr/>
          </p:nvGrpSpPr>
          <p:grpSpPr>
            <a:xfrm>
              <a:off x="666620" y="2303155"/>
              <a:ext cx="410340" cy="410340"/>
              <a:chOff x="571019" y="5303463"/>
              <a:chExt cx="509286" cy="509286"/>
            </a:xfrm>
          </p:grpSpPr>
          <p:sp>
            <p:nvSpPr>
              <p:cNvPr id="3658" name="Google Shape;3658;p158"/>
              <p:cNvSpPr/>
              <p:nvPr/>
            </p:nvSpPr>
            <p:spPr>
              <a:xfrm>
                <a:off x="571019" y="5303463"/>
                <a:ext cx="509286" cy="509286"/>
              </a:xfrm>
              <a:prstGeom prst="teardrop">
                <a:avLst>
                  <a:gd fmla="val 100000" name="adj"/>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descr="User with solid fill" id="3659" name="Google Shape;3659;p158"/>
              <p:cNvSpPr/>
              <p:nvPr/>
            </p:nvSpPr>
            <p:spPr>
              <a:xfrm>
                <a:off x="672778" y="5405222"/>
                <a:ext cx="305770" cy="305770"/>
              </a:xfrm>
              <a:prstGeom prst="rect">
                <a:avLst/>
              </a:prstGeom>
              <a:noFill/>
              <a:ln>
                <a:noFill/>
              </a:ln>
            </p:spPr>
          </p:sp>
        </p:grpSp>
      </p:grpSp>
      <p:grpSp>
        <p:nvGrpSpPr>
          <p:cNvPr id="3660" name="Google Shape;3660;p158"/>
          <p:cNvGrpSpPr/>
          <p:nvPr/>
        </p:nvGrpSpPr>
        <p:grpSpPr>
          <a:xfrm>
            <a:off x="610800" y="2872268"/>
            <a:ext cx="2540340" cy="493200"/>
            <a:chOff x="610800" y="2871818"/>
            <a:chExt cx="2540340" cy="493200"/>
          </a:xfrm>
        </p:grpSpPr>
        <p:sp>
          <p:nvSpPr>
            <p:cNvPr id="3661" name="Google Shape;3661;p158"/>
            <p:cNvSpPr/>
            <p:nvPr/>
          </p:nvSpPr>
          <p:spPr>
            <a:xfrm>
              <a:off x="610800" y="2871818"/>
              <a:ext cx="2540340" cy="493200"/>
            </a:xfrm>
            <a:prstGeom prst="roundRect">
              <a:avLst>
                <a:gd fmla="val 50000" name="adj"/>
              </a:avLst>
            </a:prstGeom>
            <a:solidFill>
              <a:schemeClr val="lt1"/>
            </a:solidFill>
            <a:ln cap="flat" cmpd="sng" w="9525">
              <a:solidFill>
                <a:schemeClr val="accent1"/>
              </a:solidFill>
              <a:prstDash val="solid"/>
              <a:round/>
              <a:headEnd len="sm" w="sm" type="none"/>
              <a:tailEnd len="sm" w="sm" type="none"/>
            </a:ln>
          </p:spPr>
          <p:txBody>
            <a:bodyPr anchorCtr="0" anchor="ctr" bIns="45700" lIns="468000" spcFirstLastPara="1" rIns="91425" wrap="square" tIns="45700">
              <a:normAutofit/>
            </a:bodyPr>
            <a:lstStyle/>
            <a:p>
              <a:pPr indent="0" lvl="0" marL="0" marR="0" rtl="0" algn="l">
                <a:lnSpc>
                  <a:spcPct val="90000"/>
                </a:lnSpc>
                <a:spcBef>
                  <a:spcPts val="0"/>
                </a:spcBef>
                <a:spcAft>
                  <a:spcPts val="0"/>
                </a:spcAft>
                <a:buClr>
                  <a:schemeClr val="accent1"/>
                </a:buClr>
                <a:buSzPts val="1400"/>
                <a:buFont typeface="Arial"/>
                <a:buNone/>
              </a:pPr>
              <a:r>
                <a:rPr lang="en-PH" sz="1400">
                  <a:solidFill>
                    <a:schemeClr val="accent2"/>
                  </a:solidFill>
                  <a:latin typeface="Montserrat"/>
                  <a:ea typeface="Montserrat"/>
                  <a:cs typeface="Montserrat"/>
                  <a:sym typeface="Montserrat"/>
                </a:rPr>
                <a:t>Header</a:t>
              </a:r>
              <a:endParaRPr sz="1400">
                <a:solidFill>
                  <a:schemeClr val="accent2"/>
                </a:solidFill>
                <a:latin typeface="Montserrat"/>
                <a:ea typeface="Montserrat"/>
                <a:cs typeface="Montserrat"/>
                <a:sym typeface="Montserrat"/>
              </a:endParaRPr>
            </a:p>
          </p:txBody>
        </p:sp>
        <p:grpSp>
          <p:nvGrpSpPr>
            <p:cNvPr id="3662" name="Google Shape;3662;p158"/>
            <p:cNvGrpSpPr/>
            <p:nvPr/>
          </p:nvGrpSpPr>
          <p:grpSpPr>
            <a:xfrm>
              <a:off x="666620" y="2912270"/>
              <a:ext cx="410340" cy="410340"/>
              <a:chOff x="571019" y="5303463"/>
              <a:chExt cx="509286" cy="509286"/>
            </a:xfrm>
          </p:grpSpPr>
          <p:sp>
            <p:nvSpPr>
              <p:cNvPr id="3663" name="Google Shape;3663;p158"/>
              <p:cNvSpPr/>
              <p:nvPr/>
            </p:nvSpPr>
            <p:spPr>
              <a:xfrm>
                <a:off x="571019" y="5303463"/>
                <a:ext cx="509286" cy="509286"/>
              </a:xfrm>
              <a:prstGeom prst="teardrop">
                <a:avLst>
                  <a:gd fmla="val 100000" name="adj"/>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descr="User with solid fill" id="3664" name="Google Shape;3664;p158"/>
              <p:cNvSpPr/>
              <p:nvPr/>
            </p:nvSpPr>
            <p:spPr>
              <a:xfrm>
                <a:off x="672778" y="5405222"/>
                <a:ext cx="305770" cy="305770"/>
              </a:xfrm>
              <a:prstGeom prst="rect">
                <a:avLst/>
              </a:prstGeom>
              <a:noFill/>
              <a:ln>
                <a:noFill/>
              </a:ln>
            </p:spPr>
          </p:sp>
        </p:grpSp>
      </p:grpSp>
      <p:grpSp>
        <p:nvGrpSpPr>
          <p:cNvPr id="3665" name="Google Shape;3665;p158"/>
          <p:cNvGrpSpPr/>
          <p:nvPr/>
        </p:nvGrpSpPr>
        <p:grpSpPr>
          <a:xfrm>
            <a:off x="610800" y="3481833"/>
            <a:ext cx="2540340" cy="493200"/>
            <a:chOff x="610800" y="2871818"/>
            <a:chExt cx="2540340" cy="493200"/>
          </a:xfrm>
        </p:grpSpPr>
        <p:sp>
          <p:nvSpPr>
            <p:cNvPr id="3666" name="Google Shape;3666;p158"/>
            <p:cNvSpPr/>
            <p:nvPr/>
          </p:nvSpPr>
          <p:spPr>
            <a:xfrm>
              <a:off x="610800" y="2871818"/>
              <a:ext cx="2540340" cy="493200"/>
            </a:xfrm>
            <a:prstGeom prst="roundRect">
              <a:avLst>
                <a:gd fmla="val 50000" name="adj"/>
              </a:avLst>
            </a:prstGeom>
            <a:solidFill>
              <a:schemeClr val="lt1"/>
            </a:solidFill>
            <a:ln cap="flat" cmpd="sng" w="9525">
              <a:solidFill>
                <a:schemeClr val="accent1"/>
              </a:solidFill>
              <a:prstDash val="solid"/>
              <a:round/>
              <a:headEnd len="sm" w="sm" type="none"/>
              <a:tailEnd len="sm" w="sm" type="none"/>
            </a:ln>
          </p:spPr>
          <p:txBody>
            <a:bodyPr anchorCtr="0" anchor="ctr" bIns="45700" lIns="468000" spcFirstLastPara="1" rIns="91425" wrap="square" tIns="45700">
              <a:normAutofit/>
            </a:bodyPr>
            <a:lstStyle/>
            <a:p>
              <a:pPr indent="0" lvl="0" marL="0" marR="0" rtl="0" algn="l">
                <a:lnSpc>
                  <a:spcPct val="90000"/>
                </a:lnSpc>
                <a:spcBef>
                  <a:spcPts val="0"/>
                </a:spcBef>
                <a:spcAft>
                  <a:spcPts val="0"/>
                </a:spcAft>
                <a:buClr>
                  <a:schemeClr val="accent1"/>
                </a:buClr>
                <a:buSzPts val="1400"/>
                <a:buFont typeface="Arial"/>
                <a:buNone/>
              </a:pPr>
              <a:r>
                <a:rPr lang="en-PH" sz="1400">
                  <a:solidFill>
                    <a:schemeClr val="accent2"/>
                  </a:solidFill>
                  <a:latin typeface="Montserrat"/>
                  <a:ea typeface="Montserrat"/>
                  <a:cs typeface="Montserrat"/>
                  <a:sym typeface="Montserrat"/>
                </a:rPr>
                <a:t>Header</a:t>
              </a:r>
              <a:endParaRPr sz="1400">
                <a:solidFill>
                  <a:schemeClr val="accent2"/>
                </a:solidFill>
                <a:latin typeface="Montserrat"/>
                <a:ea typeface="Montserrat"/>
                <a:cs typeface="Montserrat"/>
                <a:sym typeface="Montserrat"/>
              </a:endParaRPr>
            </a:p>
          </p:txBody>
        </p:sp>
        <p:grpSp>
          <p:nvGrpSpPr>
            <p:cNvPr id="3667" name="Google Shape;3667;p158"/>
            <p:cNvGrpSpPr/>
            <p:nvPr/>
          </p:nvGrpSpPr>
          <p:grpSpPr>
            <a:xfrm>
              <a:off x="666620" y="2912270"/>
              <a:ext cx="410340" cy="410340"/>
              <a:chOff x="571019" y="5303463"/>
              <a:chExt cx="509286" cy="509286"/>
            </a:xfrm>
          </p:grpSpPr>
          <p:sp>
            <p:nvSpPr>
              <p:cNvPr id="3668" name="Google Shape;3668;p158"/>
              <p:cNvSpPr/>
              <p:nvPr/>
            </p:nvSpPr>
            <p:spPr>
              <a:xfrm>
                <a:off x="571019" y="5303463"/>
                <a:ext cx="509286" cy="509286"/>
              </a:xfrm>
              <a:prstGeom prst="teardrop">
                <a:avLst>
                  <a:gd fmla="val 100000" name="adj"/>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descr="User with solid fill" id="3669" name="Google Shape;3669;p158"/>
              <p:cNvSpPr/>
              <p:nvPr/>
            </p:nvSpPr>
            <p:spPr>
              <a:xfrm>
                <a:off x="672778" y="5405222"/>
                <a:ext cx="305770" cy="305770"/>
              </a:xfrm>
              <a:prstGeom prst="rect">
                <a:avLst/>
              </a:prstGeom>
              <a:noFill/>
              <a:ln>
                <a:noFill/>
              </a:ln>
            </p:spPr>
          </p:sp>
        </p:grpSp>
      </p:grpSp>
      <p:grpSp>
        <p:nvGrpSpPr>
          <p:cNvPr id="3670" name="Google Shape;3670;p158"/>
          <p:cNvGrpSpPr/>
          <p:nvPr/>
        </p:nvGrpSpPr>
        <p:grpSpPr>
          <a:xfrm>
            <a:off x="610800" y="4091398"/>
            <a:ext cx="2540340" cy="493200"/>
            <a:chOff x="610800" y="2871818"/>
            <a:chExt cx="2540340" cy="493200"/>
          </a:xfrm>
        </p:grpSpPr>
        <p:sp>
          <p:nvSpPr>
            <p:cNvPr id="3671" name="Google Shape;3671;p158"/>
            <p:cNvSpPr/>
            <p:nvPr/>
          </p:nvSpPr>
          <p:spPr>
            <a:xfrm>
              <a:off x="610800" y="2871818"/>
              <a:ext cx="2540340" cy="493200"/>
            </a:xfrm>
            <a:prstGeom prst="roundRect">
              <a:avLst>
                <a:gd fmla="val 50000" name="adj"/>
              </a:avLst>
            </a:prstGeom>
            <a:solidFill>
              <a:schemeClr val="lt1"/>
            </a:solidFill>
            <a:ln cap="flat" cmpd="sng" w="9525">
              <a:solidFill>
                <a:schemeClr val="accent1"/>
              </a:solidFill>
              <a:prstDash val="solid"/>
              <a:round/>
              <a:headEnd len="sm" w="sm" type="none"/>
              <a:tailEnd len="sm" w="sm" type="none"/>
            </a:ln>
          </p:spPr>
          <p:txBody>
            <a:bodyPr anchorCtr="0" anchor="ctr" bIns="45700" lIns="468000" spcFirstLastPara="1" rIns="91425" wrap="square" tIns="45700">
              <a:normAutofit/>
            </a:bodyPr>
            <a:lstStyle/>
            <a:p>
              <a:pPr indent="0" lvl="0" marL="0" marR="0" rtl="0" algn="l">
                <a:lnSpc>
                  <a:spcPct val="90000"/>
                </a:lnSpc>
                <a:spcBef>
                  <a:spcPts val="0"/>
                </a:spcBef>
                <a:spcAft>
                  <a:spcPts val="0"/>
                </a:spcAft>
                <a:buClr>
                  <a:schemeClr val="accent1"/>
                </a:buClr>
                <a:buSzPts val="1400"/>
                <a:buFont typeface="Arial"/>
                <a:buNone/>
              </a:pPr>
              <a:r>
                <a:rPr lang="en-PH" sz="1400">
                  <a:solidFill>
                    <a:schemeClr val="accent2"/>
                  </a:solidFill>
                  <a:latin typeface="Montserrat"/>
                  <a:ea typeface="Montserrat"/>
                  <a:cs typeface="Montserrat"/>
                  <a:sym typeface="Montserrat"/>
                </a:rPr>
                <a:t>Header</a:t>
              </a:r>
              <a:endParaRPr sz="1400">
                <a:solidFill>
                  <a:schemeClr val="accent2"/>
                </a:solidFill>
                <a:latin typeface="Montserrat"/>
                <a:ea typeface="Montserrat"/>
                <a:cs typeface="Montserrat"/>
                <a:sym typeface="Montserrat"/>
              </a:endParaRPr>
            </a:p>
          </p:txBody>
        </p:sp>
        <p:grpSp>
          <p:nvGrpSpPr>
            <p:cNvPr id="3672" name="Google Shape;3672;p158"/>
            <p:cNvGrpSpPr/>
            <p:nvPr/>
          </p:nvGrpSpPr>
          <p:grpSpPr>
            <a:xfrm>
              <a:off x="666620" y="2912270"/>
              <a:ext cx="410340" cy="410340"/>
              <a:chOff x="571019" y="5303463"/>
              <a:chExt cx="509286" cy="509286"/>
            </a:xfrm>
          </p:grpSpPr>
          <p:sp>
            <p:nvSpPr>
              <p:cNvPr id="3673" name="Google Shape;3673;p158"/>
              <p:cNvSpPr/>
              <p:nvPr/>
            </p:nvSpPr>
            <p:spPr>
              <a:xfrm>
                <a:off x="571019" y="5303463"/>
                <a:ext cx="509286" cy="509286"/>
              </a:xfrm>
              <a:prstGeom prst="teardrop">
                <a:avLst>
                  <a:gd fmla="val 100000" name="adj"/>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descr="User with solid fill" id="3674" name="Google Shape;3674;p158"/>
              <p:cNvSpPr/>
              <p:nvPr/>
            </p:nvSpPr>
            <p:spPr>
              <a:xfrm>
                <a:off x="672778" y="5405222"/>
                <a:ext cx="305770" cy="305770"/>
              </a:xfrm>
              <a:prstGeom prst="rect">
                <a:avLst/>
              </a:prstGeom>
              <a:noFill/>
              <a:ln>
                <a:noFill/>
              </a:ln>
            </p:spPr>
          </p:sp>
        </p:grpSp>
      </p:grpSp>
      <p:grpSp>
        <p:nvGrpSpPr>
          <p:cNvPr id="3675" name="Google Shape;3675;p158"/>
          <p:cNvGrpSpPr/>
          <p:nvPr/>
        </p:nvGrpSpPr>
        <p:grpSpPr>
          <a:xfrm>
            <a:off x="610800" y="4700963"/>
            <a:ext cx="2540340" cy="493200"/>
            <a:chOff x="610800" y="2871818"/>
            <a:chExt cx="2540340" cy="493200"/>
          </a:xfrm>
        </p:grpSpPr>
        <p:sp>
          <p:nvSpPr>
            <p:cNvPr id="3676" name="Google Shape;3676;p158"/>
            <p:cNvSpPr/>
            <p:nvPr/>
          </p:nvSpPr>
          <p:spPr>
            <a:xfrm>
              <a:off x="610800" y="2871818"/>
              <a:ext cx="2540340" cy="493200"/>
            </a:xfrm>
            <a:prstGeom prst="roundRect">
              <a:avLst>
                <a:gd fmla="val 50000" name="adj"/>
              </a:avLst>
            </a:prstGeom>
            <a:solidFill>
              <a:schemeClr val="lt1"/>
            </a:solidFill>
            <a:ln cap="flat" cmpd="sng" w="9525">
              <a:solidFill>
                <a:schemeClr val="accent1"/>
              </a:solidFill>
              <a:prstDash val="solid"/>
              <a:round/>
              <a:headEnd len="sm" w="sm" type="none"/>
              <a:tailEnd len="sm" w="sm" type="none"/>
            </a:ln>
          </p:spPr>
          <p:txBody>
            <a:bodyPr anchorCtr="0" anchor="ctr" bIns="45700" lIns="468000" spcFirstLastPara="1" rIns="91425" wrap="square" tIns="45700">
              <a:normAutofit/>
            </a:bodyPr>
            <a:lstStyle/>
            <a:p>
              <a:pPr indent="0" lvl="0" marL="0" marR="0" rtl="0" algn="l">
                <a:lnSpc>
                  <a:spcPct val="90000"/>
                </a:lnSpc>
                <a:spcBef>
                  <a:spcPts val="0"/>
                </a:spcBef>
                <a:spcAft>
                  <a:spcPts val="0"/>
                </a:spcAft>
                <a:buClr>
                  <a:schemeClr val="accent1"/>
                </a:buClr>
                <a:buSzPts val="1400"/>
                <a:buFont typeface="Arial"/>
                <a:buNone/>
              </a:pPr>
              <a:r>
                <a:rPr lang="en-PH" sz="1400">
                  <a:solidFill>
                    <a:schemeClr val="accent2"/>
                  </a:solidFill>
                  <a:latin typeface="Montserrat"/>
                  <a:ea typeface="Montserrat"/>
                  <a:cs typeface="Montserrat"/>
                  <a:sym typeface="Montserrat"/>
                </a:rPr>
                <a:t>Header</a:t>
              </a:r>
              <a:endParaRPr sz="1400">
                <a:solidFill>
                  <a:schemeClr val="accent2"/>
                </a:solidFill>
                <a:latin typeface="Montserrat"/>
                <a:ea typeface="Montserrat"/>
                <a:cs typeface="Montserrat"/>
                <a:sym typeface="Montserrat"/>
              </a:endParaRPr>
            </a:p>
          </p:txBody>
        </p:sp>
        <p:grpSp>
          <p:nvGrpSpPr>
            <p:cNvPr id="3677" name="Google Shape;3677;p158"/>
            <p:cNvGrpSpPr/>
            <p:nvPr/>
          </p:nvGrpSpPr>
          <p:grpSpPr>
            <a:xfrm>
              <a:off x="666620" y="2912270"/>
              <a:ext cx="410340" cy="410340"/>
              <a:chOff x="571019" y="5303463"/>
              <a:chExt cx="509286" cy="509286"/>
            </a:xfrm>
          </p:grpSpPr>
          <p:sp>
            <p:nvSpPr>
              <p:cNvPr id="3678" name="Google Shape;3678;p158"/>
              <p:cNvSpPr/>
              <p:nvPr/>
            </p:nvSpPr>
            <p:spPr>
              <a:xfrm>
                <a:off x="571019" y="5303463"/>
                <a:ext cx="509286" cy="509286"/>
              </a:xfrm>
              <a:prstGeom prst="teardrop">
                <a:avLst>
                  <a:gd fmla="val 100000" name="adj"/>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descr="User with solid fill" id="3679" name="Google Shape;3679;p158"/>
              <p:cNvSpPr/>
              <p:nvPr/>
            </p:nvSpPr>
            <p:spPr>
              <a:xfrm>
                <a:off x="672778" y="5405222"/>
                <a:ext cx="305770" cy="305770"/>
              </a:xfrm>
              <a:prstGeom prst="rect">
                <a:avLst/>
              </a:prstGeom>
              <a:noFill/>
              <a:ln>
                <a:noFill/>
              </a:ln>
            </p:spPr>
          </p:sp>
        </p:grpSp>
      </p:grpSp>
      <p:grpSp>
        <p:nvGrpSpPr>
          <p:cNvPr id="3680" name="Google Shape;3680;p158"/>
          <p:cNvGrpSpPr/>
          <p:nvPr/>
        </p:nvGrpSpPr>
        <p:grpSpPr>
          <a:xfrm>
            <a:off x="610800" y="5310528"/>
            <a:ext cx="2540340" cy="493200"/>
            <a:chOff x="610800" y="2871818"/>
            <a:chExt cx="2540340" cy="493200"/>
          </a:xfrm>
        </p:grpSpPr>
        <p:sp>
          <p:nvSpPr>
            <p:cNvPr id="3681" name="Google Shape;3681;p158"/>
            <p:cNvSpPr/>
            <p:nvPr/>
          </p:nvSpPr>
          <p:spPr>
            <a:xfrm>
              <a:off x="610800" y="2871818"/>
              <a:ext cx="2540340" cy="493200"/>
            </a:xfrm>
            <a:prstGeom prst="roundRect">
              <a:avLst>
                <a:gd fmla="val 50000" name="adj"/>
              </a:avLst>
            </a:prstGeom>
            <a:solidFill>
              <a:schemeClr val="lt1"/>
            </a:solidFill>
            <a:ln cap="flat" cmpd="sng" w="9525">
              <a:solidFill>
                <a:schemeClr val="accent1"/>
              </a:solidFill>
              <a:prstDash val="solid"/>
              <a:round/>
              <a:headEnd len="sm" w="sm" type="none"/>
              <a:tailEnd len="sm" w="sm" type="none"/>
            </a:ln>
          </p:spPr>
          <p:txBody>
            <a:bodyPr anchorCtr="0" anchor="ctr" bIns="45700" lIns="468000" spcFirstLastPara="1" rIns="91425" wrap="square" tIns="45700">
              <a:normAutofit/>
            </a:bodyPr>
            <a:lstStyle/>
            <a:p>
              <a:pPr indent="0" lvl="0" marL="0" marR="0" rtl="0" algn="l">
                <a:lnSpc>
                  <a:spcPct val="90000"/>
                </a:lnSpc>
                <a:spcBef>
                  <a:spcPts val="0"/>
                </a:spcBef>
                <a:spcAft>
                  <a:spcPts val="0"/>
                </a:spcAft>
                <a:buClr>
                  <a:schemeClr val="accent1"/>
                </a:buClr>
                <a:buSzPts val="1400"/>
                <a:buFont typeface="Arial"/>
                <a:buNone/>
              </a:pPr>
              <a:r>
                <a:rPr lang="en-PH" sz="1400">
                  <a:solidFill>
                    <a:schemeClr val="accent2"/>
                  </a:solidFill>
                  <a:latin typeface="Montserrat"/>
                  <a:ea typeface="Montserrat"/>
                  <a:cs typeface="Montserrat"/>
                  <a:sym typeface="Montserrat"/>
                </a:rPr>
                <a:t>Header</a:t>
              </a:r>
              <a:endParaRPr sz="1400">
                <a:solidFill>
                  <a:schemeClr val="accent2"/>
                </a:solidFill>
                <a:latin typeface="Montserrat"/>
                <a:ea typeface="Montserrat"/>
                <a:cs typeface="Montserrat"/>
                <a:sym typeface="Montserrat"/>
              </a:endParaRPr>
            </a:p>
          </p:txBody>
        </p:sp>
        <p:grpSp>
          <p:nvGrpSpPr>
            <p:cNvPr id="3682" name="Google Shape;3682;p158"/>
            <p:cNvGrpSpPr/>
            <p:nvPr/>
          </p:nvGrpSpPr>
          <p:grpSpPr>
            <a:xfrm>
              <a:off x="666620" y="2912270"/>
              <a:ext cx="410340" cy="410340"/>
              <a:chOff x="571019" y="5303463"/>
              <a:chExt cx="509286" cy="509286"/>
            </a:xfrm>
          </p:grpSpPr>
          <p:sp>
            <p:nvSpPr>
              <p:cNvPr id="3683" name="Google Shape;3683;p158"/>
              <p:cNvSpPr/>
              <p:nvPr/>
            </p:nvSpPr>
            <p:spPr>
              <a:xfrm>
                <a:off x="571019" y="5303463"/>
                <a:ext cx="509286" cy="509286"/>
              </a:xfrm>
              <a:prstGeom prst="teardrop">
                <a:avLst>
                  <a:gd fmla="val 100000" name="adj"/>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descr="User with solid fill" id="3684" name="Google Shape;3684;p158"/>
              <p:cNvSpPr/>
              <p:nvPr/>
            </p:nvSpPr>
            <p:spPr>
              <a:xfrm>
                <a:off x="672778" y="5405222"/>
                <a:ext cx="305770" cy="305770"/>
              </a:xfrm>
              <a:prstGeom prst="rect">
                <a:avLst/>
              </a:prstGeom>
              <a:noFill/>
              <a:ln>
                <a:noFill/>
              </a:ln>
            </p:spPr>
          </p:sp>
        </p:grpSp>
      </p:grpSp>
      <p:sp>
        <p:nvSpPr>
          <p:cNvPr id="3685" name="Google Shape;3685;p158"/>
          <p:cNvSpPr txBox="1"/>
          <p:nvPr/>
        </p:nvSpPr>
        <p:spPr>
          <a:xfrm>
            <a:off x="636607" y="1745144"/>
            <a:ext cx="992495" cy="360741"/>
          </a:xfrm>
          <a:prstGeom prst="rect">
            <a:avLst/>
          </a:prstGeom>
          <a:noFill/>
          <a:ln>
            <a:noFill/>
          </a:ln>
        </p:spPr>
        <p:txBody>
          <a:bodyPr anchorCtr="0" anchor="b" bIns="45700" lIns="0" spcFirstLastPara="1" rIns="0" wrap="square" tIns="45700">
            <a:normAutofit lnSpcReduction="10000"/>
          </a:bodyPr>
          <a:lstStyle/>
          <a:p>
            <a:pPr indent="0" lvl="0" marL="0" marR="0" rtl="0" algn="l">
              <a:spcBef>
                <a:spcPts val="0"/>
              </a:spcBef>
              <a:spcAft>
                <a:spcPts val="0"/>
              </a:spcAft>
              <a:buNone/>
            </a:pPr>
            <a:r>
              <a:rPr b="1" lang="en-PH" sz="1800">
                <a:solidFill>
                  <a:schemeClr val="accent2"/>
                </a:solidFill>
                <a:latin typeface="Montserrat"/>
                <a:ea typeface="Montserrat"/>
                <a:cs typeface="Montserrat"/>
                <a:sym typeface="Montserrat"/>
              </a:rPr>
              <a:t>Title</a:t>
            </a:r>
            <a:endParaRPr/>
          </a:p>
        </p:txBody>
      </p:sp>
      <p:sp>
        <p:nvSpPr>
          <p:cNvPr id="3686" name="Google Shape;3686;p158"/>
          <p:cNvSpPr txBox="1"/>
          <p:nvPr/>
        </p:nvSpPr>
        <p:spPr>
          <a:xfrm>
            <a:off x="3390030" y="1745144"/>
            <a:ext cx="992495" cy="360741"/>
          </a:xfrm>
          <a:prstGeom prst="rect">
            <a:avLst/>
          </a:prstGeom>
          <a:noFill/>
          <a:ln>
            <a:noFill/>
          </a:ln>
        </p:spPr>
        <p:txBody>
          <a:bodyPr anchorCtr="0" anchor="b" bIns="45700" lIns="0" spcFirstLastPara="1" rIns="0" wrap="square" tIns="45700">
            <a:normAutofit lnSpcReduction="10000"/>
          </a:bodyPr>
          <a:lstStyle/>
          <a:p>
            <a:pPr indent="0" lvl="0" marL="0" marR="0" rtl="0" algn="l">
              <a:spcBef>
                <a:spcPts val="0"/>
              </a:spcBef>
              <a:spcAft>
                <a:spcPts val="0"/>
              </a:spcAft>
              <a:buNone/>
            </a:pPr>
            <a:r>
              <a:rPr b="1" lang="en-PH" sz="1800">
                <a:solidFill>
                  <a:schemeClr val="accent2"/>
                </a:solidFill>
                <a:latin typeface="Montserrat"/>
                <a:ea typeface="Montserrat"/>
                <a:cs typeface="Montserrat"/>
                <a:sym typeface="Montserrat"/>
              </a:rPr>
              <a:t>Title</a:t>
            </a:r>
            <a:endParaRPr/>
          </a:p>
        </p:txBody>
      </p:sp>
      <p:cxnSp>
        <p:nvCxnSpPr>
          <p:cNvPr id="3687" name="Google Shape;3687;p158"/>
          <p:cNvCxnSpPr/>
          <p:nvPr/>
        </p:nvCxnSpPr>
        <p:spPr>
          <a:xfrm>
            <a:off x="636755" y="2123936"/>
            <a:ext cx="2484817" cy="0"/>
          </a:xfrm>
          <a:prstGeom prst="straightConnector1">
            <a:avLst/>
          </a:prstGeom>
          <a:noFill/>
          <a:ln cap="flat" cmpd="sng" w="25400">
            <a:solidFill>
              <a:srgbClr val="C8C8C8"/>
            </a:solidFill>
            <a:prstDash val="solid"/>
            <a:miter lim="800000"/>
            <a:headEnd len="sm" w="sm" type="none"/>
            <a:tailEnd len="sm" w="sm" type="none"/>
          </a:ln>
        </p:spPr>
      </p:cxnSp>
      <p:cxnSp>
        <p:nvCxnSpPr>
          <p:cNvPr id="3688" name="Google Shape;3688;p158"/>
          <p:cNvCxnSpPr/>
          <p:nvPr/>
        </p:nvCxnSpPr>
        <p:spPr>
          <a:xfrm>
            <a:off x="3390030" y="2123936"/>
            <a:ext cx="8255432" cy="0"/>
          </a:xfrm>
          <a:prstGeom prst="straightConnector1">
            <a:avLst/>
          </a:prstGeom>
          <a:noFill/>
          <a:ln cap="flat" cmpd="sng" w="25400">
            <a:solidFill>
              <a:srgbClr val="C8C8C8"/>
            </a:solidFill>
            <a:prstDash val="solid"/>
            <a:miter lim="800000"/>
            <a:headEnd len="sm" w="sm" type="none"/>
            <a:tailEnd len="sm" w="sm" type="none"/>
          </a:ln>
        </p:spPr>
      </p:cxnSp>
      <p:sp>
        <p:nvSpPr>
          <p:cNvPr id="3689" name="Google Shape;3689;p158"/>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sld>
</file>

<file path=ppt/slides/slide1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3" name="Shape 3693"/>
        <p:cNvGrpSpPr/>
        <p:nvPr/>
      </p:nvGrpSpPr>
      <p:grpSpPr>
        <a:xfrm>
          <a:off x="0" y="0"/>
          <a:ext cx="0" cy="0"/>
          <a:chOff x="0" y="0"/>
          <a:chExt cx="0" cy="0"/>
        </a:xfrm>
      </p:grpSpPr>
      <p:sp>
        <p:nvSpPr>
          <p:cNvPr id="3694" name="Google Shape;3694;p159"/>
          <p:cNvSpPr txBox="1"/>
          <p:nvPr>
            <p:ph type="ctrTitle"/>
          </p:nvPr>
        </p:nvSpPr>
        <p:spPr>
          <a:xfrm>
            <a:off x="1118455" y="2072643"/>
            <a:ext cx="9976265" cy="2682596"/>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4800"/>
              <a:buFont typeface="Montserrat"/>
              <a:buNone/>
            </a:pPr>
            <a:r>
              <a:rPr lang="en-PH"/>
              <a:t>Gantt Chart</a:t>
            </a:r>
            <a:endParaRPr/>
          </a:p>
        </p:txBody>
      </p:sp>
      <p:sp>
        <p:nvSpPr>
          <p:cNvPr id="3695" name="Google Shape;3695;p159"/>
          <p:cNvSpPr txBox="1"/>
          <p:nvPr>
            <p:ph idx="1" type="subTitle"/>
          </p:nvPr>
        </p:nvSpPr>
        <p:spPr>
          <a:xfrm>
            <a:off x="1118455" y="5048608"/>
            <a:ext cx="9976264" cy="804192"/>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2400"/>
              <a:buNone/>
            </a:pPr>
            <a:r>
              <a:t/>
            </a:r>
            <a:endParaRPr/>
          </a:p>
        </p:txBody>
      </p:sp>
      <p:sp>
        <p:nvSpPr>
          <p:cNvPr id="3696" name="Google Shape;3696;p159"/>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7" name="Shape 1567"/>
        <p:cNvGrpSpPr/>
        <p:nvPr/>
      </p:nvGrpSpPr>
      <p:grpSpPr>
        <a:xfrm>
          <a:off x="0" y="0"/>
          <a:ext cx="0" cy="0"/>
          <a:chOff x="0" y="0"/>
          <a:chExt cx="0" cy="0"/>
        </a:xfrm>
      </p:grpSpPr>
      <p:sp>
        <p:nvSpPr>
          <p:cNvPr id="1568" name="Google Shape;1568;p16"/>
          <p:cNvSpPr txBox="1"/>
          <p:nvPr>
            <p:ph type="ctrTitle"/>
          </p:nvPr>
        </p:nvSpPr>
        <p:spPr>
          <a:xfrm>
            <a:off x="1118455" y="2072643"/>
            <a:ext cx="9976265" cy="2682596"/>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4800"/>
              <a:buFont typeface="Montserrat"/>
              <a:buNone/>
            </a:pPr>
            <a:r>
              <a:rPr lang="en-PH"/>
              <a:t>Dashboard Style(Text Content)</a:t>
            </a:r>
            <a:endParaRPr/>
          </a:p>
        </p:txBody>
      </p:sp>
      <p:sp>
        <p:nvSpPr>
          <p:cNvPr id="1569" name="Google Shape;1569;p16"/>
          <p:cNvSpPr txBox="1"/>
          <p:nvPr>
            <p:ph idx="1" type="subTitle"/>
          </p:nvPr>
        </p:nvSpPr>
        <p:spPr>
          <a:xfrm>
            <a:off x="1118455" y="5048608"/>
            <a:ext cx="9976264" cy="804192"/>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2400"/>
              <a:buNone/>
            </a:pPr>
            <a:r>
              <a:rPr lang="en-PH"/>
              <a:t>Designed to present key information, insights, or summaries in a clean, data-inspired format without heavy charts or graphics.</a:t>
            </a:r>
            <a:endParaRPr/>
          </a:p>
        </p:txBody>
      </p:sp>
      <p:sp>
        <p:nvSpPr>
          <p:cNvPr id="1570" name="Google Shape;1570;p16"/>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sld>
</file>

<file path=ppt/slides/slide1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0" name="Shape 3700"/>
        <p:cNvGrpSpPr/>
        <p:nvPr/>
      </p:nvGrpSpPr>
      <p:grpSpPr>
        <a:xfrm>
          <a:off x="0" y="0"/>
          <a:ext cx="0" cy="0"/>
          <a:chOff x="0" y="0"/>
          <a:chExt cx="0" cy="0"/>
        </a:xfrm>
      </p:grpSpPr>
      <p:cxnSp>
        <p:nvCxnSpPr>
          <p:cNvPr id="3701" name="Google Shape;3701;p160"/>
          <p:cNvCxnSpPr/>
          <p:nvPr/>
        </p:nvCxnSpPr>
        <p:spPr>
          <a:xfrm>
            <a:off x="4183477" y="2116004"/>
            <a:ext cx="0" cy="3512632"/>
          </a:xfrm>
          <a:prstGeom prst="straightConnector1">
            <a:avLst/>
          </a:prstGeom>
          <a:noFill/>
          <a:ln cap="flat" cmpd="sng" w="9525">
            <a:solidFill>
              <a:srgbClr val="FF0000"/>
            </a:solidFill>
            <a:prstDash val="dash"/>
            <a:miter lim="800000"/>
            <a:headEnd len="sm" w="sm" type="none"/>
            <a:tailEnd len="sm" w="sm" type="none"/>
          </a:ln>
        </p:spPr>
      </p:cxnSp>
      <p:sp>
        <p:nvSpPr>
          <p:cNvPr id="3702" name="Google Shape;3702;p160"/>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Gantt Chart</a:t>
            </a:r>
            <a:endParaRPr/>
          </a:p>
        </p:txBody>
      </p:sp>
      <p:sp>
        <p:nvSpPr>
          <p:cNvPr id="3703" name="Google Shape;3703;p160"/>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graphicFrame>
        <p:nvGraphicFramePr>
          <p:cNvPr id="3704" name="Google Shape;3704;p160"/>
          <p:cNvGraphicFramePr/>
          <p:nvPr/>
        </p:nvGraphicFramePr>
        <p:xfrm>
          <a:off x="636608" y="2149336"/>
          <a:ext cx="3000000" cy="3000000"/>
        </p:xfrm>
        <a:graphic>
          <a:graphicData uri="http://schemas.openxmlformats.org/drawingml/2006/table">
            <a:tbl>
              <a:tblPr bandRow="1" firstRow="1">
                <a:noFill/>
                <a:tableStyleId>{CCAAF8F8-1042-451F-BDD4-56EEC2D591B4}</a:tableStyleId>
              </a:tblPr>
              <a:tblGrid>
                <a:gridCol w="2233075"/>
                <a:gridCol w="730750"/>
                <a:gridCol w="730750"/>
                <a:gridCol w="730750"/>
                <a:gridCol w="730750"/>
                <a:gridCol w="730750"/>
                <a:gridCol w="730750"/>
                <a:gridCol w="730750"/>
                <a:gridCol w="730750"/>
                <a:gridCol w="730750"/>
                <a:gridCol w="730750"/>
                <a:gridCol w="730750"/>
                <a:gridCol w="730750"/>
              </a:tblGrid>
              <a:tr h="347925">
                <a:tc>
                  <a:txBody>
                    <a:bodyPr/>
                    <a:lstStyle/>
                    <a:p>
                      <a:pPr indent="0" lvl="0" marL="0" marR="0" rtl="0" algn="l">
                        <a:lnSpc>
                          <a:spcPct val="100000"/>
                        </a:lnSpc>
                        <a:spcBef>
                          <a:spcPts val="0"/>
                        </a:spcBef>
                        <a:spcAft>
                          <a:spcPts val="0"/>
                        </a:spcAft>
                        <a:buClr>
                          <a:srgbClr val="262626"/>
                        </a:buClr>
                        <a:buSzPts val="1200"/>
                        <a:buFont typeface="Montserrat"/>
                        <a:buNone/>
                      </a:pPr>
                      <a:r>
                        <a:rPr b="1" i="0" lang="en-PH" sz="1200" u="none" cap="none" strike="noStrike">
                          <a:solidFill>
                            <a:srgbClr val="262626"/>
                          </a:solidFill>
                          <a:latin typeface="Montserrat"/>
                          <a:ea typeface="Montserrat"/>
                          <a:cs typeface="Montserrat"/>
                          <a:sym typeface="Montserrat"/>
                        </a:rPr>
                        <a:t>1. Activity</a:t>
                      </a:r>
                      <a:endParaRPr b="1" i="0" sz="1200" u="none" cap="none" strike="noStrike">
                        <a:solidFill>
                          <a:srgbClr val="262626"/>
                        </a:solidFill>
                        <a:latin typeface="Montserrat"/>
                        <a:ea typeface="Montserrat"/>
                        <a:cs typeface="Montserrat"/>
                        <a:sym typeface="Montserrat"/>
                      </a:endParaRPr>
                    </a:p>
                  </a:txBody>
                  <a:tcPr marT="45725" marB="45725" marR="91450" marL="91450" anchor="ctr">
                    <a:lnR cap="flat" cmpd="sng" w="9525">
                      <a:solidFill>
                        <a:srgbClr val="929292"/>
                      </a:solidFill>
                      <a:prstDash val="dot"/>
                      <a:round/>
                      <a:headEnd len="sm" w="sm" type="none"/>
                      <a:tailEnd len="sm" w="sm" type="none"/>
                    </a:lnR>
                    <a:lnT cap="flat" cmpd="sng" w="9525">
                      <a:solidFill>
                        <a:srgbClr val="929292"/>
                      </a:solidFill>
                      <a:prstDash val="solid"/>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solid"/>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solid"/>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solid"/>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solid"/>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solid"/>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solid"/>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solid"/>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solid"/>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solid"/>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solid"/>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solid"/>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929292"/>
                      </a:solidFill>
                      <a:prstDash val="solid"/>
                      <a:round/>
                      <a:headEnd len="sm" w="sm" type="none"/>
                      <a:tailEnd len="sm" w="sm" type="none"/>
                    </a:lnT>
                    <a:lnB cap="flat" cmpd="sng" w="9525">
                      <a:solidFill>
                        <a:srgbClr val="929292"/>
                      </a:solidFill>
                      <a:prstDash val="dot"/>
                      <a:round/>
                      <a:headEnd len="sm" w="sm" type="none"/>
                      <a:tailEnd len="sm" w="sm" type="none"/>
                    </a:lnB>
                  </a:tcPr>
                </a:tc>
              </a:tr>
              <a:tr h="347925">
                <a:tc>
                  <a:txBody>
                    <a:bodyPr/>
                    <a:lstStyle/>
                    <a:p>
                      <a:pPr indent="0" lvl="0" marL="0" marR="0" rtl="0" algn="l">
                        <a:lnSpc>
                          <a:spcPct val="100000"/>
                        </a:lnSpc>
                        <a:spcBef>
                          <a:spcPts val="0"/>
                        </a:spcBef>
                        <a:spcAft>
                          <a:spcPts val="0"/>
                        </a:spcAft>
                        <a:buClr>
                          <a:srgbClr val="262626"/>
                        </a:buClr>
                        <a:buSzPts val="1200"/>
                        <a:buFont typeface="Montserrat"/>
                        <a:buNone/>
                      </a:pPr>
                      <a:r>
                        <a:rPr b="1" i="0" lang="en-PH" sz="1200" u="none" cap="none" strike="noStrike">
                          <a:solidFill>
                            <a:srgbClr val="262626"/>
                          </a:solidFill>
                          <a:latin typeface="Montserrat"/>
                          <a:ea typeface="Montserrat"/>
                          <a:cs typeface="Montserrat"/>
                          <a:sym typeface="Montserrat"/>
                        </a:rPr>
                        <a:t>1. Activity</a:t>
                      </a:r>
                      <a:endParaRPr b="1" i="0" sz="1200" u="none" cap="none" strike="noStrike">
                        <a:solidFill>
                          <a:srgbClr val="262626"/>
                        </a:solidFill>
                        <a:latin typeface="Montserrat"/>
                        <a:ea typeface="Montserrat"/>
                        <a:cs typeface="Montserrat"/>
                        <a:sym typeface="Montserrat"/>
                      </a:endParaRPr>
                    </a:p>
                  </a:txBody>
                  <a:tcPr marT="45725" marB="45725" marR="91450" marL="91450" anchor="ctr">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r>
              <a:tr h="347925">
                <a:tc>
                  <a:txBody>
                    <a:bodyPr/>
                    <a:lstStyle/>
                    <a:p>
                      <a:pPr indent="0" lvl="0" marL="0" marR="0" rtl="0" algn="l">
                        <a:lnSpc>
                          <a:spcPct val="100000"/>
                        </a:lnSpc>
                        <a:spcBef>
                          <a:spcPts val="0"/>
                        </a:spcBef>
                        <a:spcAft>
                          <a:spcPts val="0"/>
                        </a:spcAft>
                        <a:buClr>
                          <a:srgbClr val="262626"/>
                        </a:buClr>
                        <a:buSzPts val="1200"/>
                        <a:buFont typeface="Montserrat"/>
                        <a:buNone/>
                      </a:pPr>
                      <a:r>
                        <a:rPr b="1" i="0" lang="en-PH" sz="1200" u="none" cap="none" strike="noStrike">
                          <a:solidFill>
                            <a:srgbClr val="262626"/>
                          </a:solidFill>
                          <a:latin typeface="Montserrat"/>
                          <a:ea typeface="Montserrat"/>
                          <a:cs typeface="Montserrat"/>
                          <a:sym typeface="Montserrat"/>
                        </a:rPr>
                        <a:t>1. Activity</a:t>
                      </a:r>
                      <a:endParaRPr b="1" i="0" sz="1200" u="none" cap="none" strike="noStrike">
                        <a:solidFill>
                          <a:srgbClr val="262626"/>
                        </a:solidFill>
                        <a:latin typeface="Montserrat"/>
                        <a:ea typeface="Montserrat"/>
                        <a:cs typeface="Montserrat"/>
                        <a:sym typeface="Montserrat"/>
                      </a:endParaRPr>
                    </a:p>
                  </a:txBody>
                  <a:tcPr marT="45725" marB="45725" marR="91450" marL="91450" anchor="ctr">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r>
              <a:tr h="347925">
                <a:tc>
                  <a:txBody>
                    <a:bodyPr/>
                    <a:lstStyle/>
                    <a:p>
                      <a:pPr indent="0" lvl="0" marL="0" marR="0" rtl="0" algn="l">
                        <a:lnSpc>
                          <a:spcPct val="100000"/>
                        </a:lnSpc>
                        <a:spcBef>
                          <a:spcPts val="0"/>
                        </a:spcBef>
                        <a:spcAft>
                          <a:spcPts val="0"/>
                        </a:spcAft>
                        <a:buClr>
                          <a:srgbClr val="262626"/>
                        </a:buClr>
                        <a:buSzPts val="1200"/>
                        <a:buFont typeface="Montserrat"/>
                        <a:buNone/>
                      </a:pPr>
                      <a:r>
                        <a:rPr b="1" i="0" lang="en-PH" sz="1200" u="none" cap="none" strike="noStrike">
                          <a:solidFill>
                            <a:srgbClr val="262626"/>
                          </a:solidFill>
                          <a:latin typeface="Montserrat"/>
                          <a:ea typeface="Montserrat"/>
                          <a:cs typeface="Montserrat"/>
                          <a:sym typeface="Montserrat"/>
                        </a:rPr>
                        <a:t>1. Activity</a:t>
                      </a:r>
                      <a:endParaRPr b="1" i="0" sz="1200" u="none" cap="none" strike="noStrike">
                        <a:solidFill>
                          <a:srgbClr val="262626"/>
                        </a:solidFill>
                        <a:latin typeface="Montserrat"/>
                        <a:ea typeface="Montserrat"/>
                        <a:cs typeface="Montserrat"/>
                        <a:sym typeface="Montserrat"/>
                      </a:endParaRPr>
                    </a:p>
                  </a:txBody>
                  <a:tcPr marT="45725" marB="45725" marR="91450" marL="91450" anchor="ctr">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r>
              <a:tr h="347925">
                <a:tc>
                  <a:txBody>
                    <a:bodyPr/>
                    <a:lstStyle/>
                    <a:p>
                      <a:pPr indent="0" lvl="0" marL="0" marR="0" rtl="0" algn="l">
                        <a:lnSpc>
                          <a:spcPct val="100000"/>
                        </a:lnSpc>
                        <a:spcBef>
                          <a:spcPts val="0"/>
                        </a:spcBef>
                        <a:spcAft>
                          <a:spcPts val="0"/>
                        </a:spcAft>
                        <a:buClr>
                          <a:srgbClr val="262626"/>
                        </a:buClr>
                        <a:buSzPts val="1200"/>
                        <a:buFont typeface="Montserrat"/>
                        <a:buNone/>
                      </a:pPr>
                      <a:r>
                        <a:rPr b="1" i="0" lang="en-PH" sz="1200" u="none" cap="none" strike="noStrike">
                          <a:solidFill>
                            <a:srgbClr val="262626"/>
                          </a:solidFill>
                          <a:latin typeface="Montserrat"/>
                          <a:ea typeface="Montserrat"/>
                          <a:cs typeface="Montserrat"/>
                          <a:sym typeface="Montserrat"/>
                        </a:rPr>
                        <a:t>1. Activity</a:t>
                      </a:r>
                      <a:endParaRPr/>
                    </a:p>
                  </a:txBody>
                  <a:tcPr marT="45725" marB="45725" marR="91450" marL="91450" anchor="ctr">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929292"/>
                      </a:solidFill>
                      <a:prstDash val="dot"/>
                      <a:round/>
                      <a:headEnd len="sm" w="sm" type="none"/>
                      <a:tailEnd len="sm" w="sm" type="none"/>
                    </a:lnT>
                    <a:lnB cap="flat" cmpd="sng" w="9525">
                      <a:solidFill>
                        <a:schemeClr val="accent1"/>
                      </a:solidFill>
                      <a:prstDash val="solid"/>
                      <a:round/>
                      <a:headEnd len="sm" w="sm" type="none"/>
                      <a:tailEnd len="sm" w="sm" type="none"/>
                    </a:lnB>
                  </a:tcPr>
                </a:tc>
              </a:tr>
              <a:tr h="347925">
                <a:tc>
                  <a:txBody>
                    <a:bodyPr/>
                    <a:lstStyle/>
                    <a:p>
                      <a:pPr indent="0" lvl="0" marL="0" marR="0" rtl="0" algn="l">
                        <a:lnSpc>
                          <a:spcPct val="100000"/>
                        </a:lnSpc>
                        <a:spcBef>
                          <a:spcPts val="0"/>
                        </a:spcBef>
                        <a:spcAft>
                          <a:spcPts val="0"/>
                        </a:spcAft>
                        <a:buClr>
                          <a:srgbClr val="262626"/>
                        </a:buClr>
                        <a:buSzPts val="1200"/>
                        <a:buFont typeface="Montserrat"/>
                        <a:buNone/>
                      </a:pPr>
                      <a:r>
                        <a:rPr b="1" i="0" lang="en-PH" sz="1200" u="none" cap="none" strike="noStrike">
                          <a:solidFill>
                            <a:srgbClr val="262626"/>
                          </a:solidFill>
                          <a:latin typeface="Montserrat"/>
                          <a:ea typeface="Montserrat"/>
                          <a:cs typeface="Montserrat"/>
                          <a:sym typeface="Montserrat"/>
                        </a:rPr>
                        <a:t>1. Activity</a:t>
                      </a:r>
                      <a:endParaRPr b="1" i="0" sz="1200" u="none" cap="none" strike="noStrike">
                        <a:solidFill>
                          <a:srgbClr val="262626"/>
                        </a:solidFill>
                        <a:latin typeface="Montserrat"/>
                        <a:ea typeface="Montserrat"/>
                        <a:cs typeface="Montserrat"/>
                        <a:sym typeface="Montserrat"/>
                      </a:endParaRPr>
                    </a:p>
                  </a:txBody>
                  <a:tcPr marT="45725" marB="45725" marR="91450" marL="91450" anchor="ctr">
                    <a:lnR cap="flat" cmpd="sng" w="9525">
                      <a:solidFill>
                        <a:srgbClr val="929292"/>
                      </a:solidFill>
                      <a:prstDash val="dot"/>
                      <a:round/>
                      <a:headEnd len="sm" w="sm" type="none"/>
                      <a:tailEnd len="sm" w="sm" type="none"/>
                    </a:lnR>
                    <a:lnT cap="flat" cmpd="sng" w="9525">
                      <a:solidFill>
                        <a:schemeClr val="accent1"/>
                      </a:solidFill>
                      <a:prstDash val="solid"/>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chemeClr val="accent1"/>
                      </a:solidFill>
                      <a:prstDash val="solid"/>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chemeClr val="accent1"/>
                      </a:solidFill>
                      <a:prstDash val="solid"/>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chemeClr val="accent1"/>
                      </a:solidFill>
                      <a:prstDash val="solid"/>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chemeClr val="accent1"/>
                      </a:solidFill>
                      <a:prstDash val="solid"/>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chemeClr val="accent1"/>
                      </a:solidFill>
                      <a:prstDash val="solid"/>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chemeClr val="accent1"/>
                      </a:solidFill>
                      <a:prstDash val="solid"/>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chemeClr val="accent1"/>
                      </a:solidFill>
                      <a:prstDash val="solid"/>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chemeClr val="accent1"/>
                      </a:solidFill>
                      <a:prstDash val="solid"/>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chemeClr val="accent1"/>
                      </a:solidFill>
                      <a:prstDash val="solid"/>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chemeClr val="accent1"/>
                      </a:solidFill>
                      <a:prstDash val="solid"/>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chemeClr val="accent1"/>
                      </a:solidFill>
                      <a:prstDash val="solid"/>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rgbClr val="929292"/>
                      </a:solidFill>
                      <a:prstDash val="dot"/>
                      <a:round/>
                      <a:headEnd len="sm" w="sm" type="none"/>
                      <a:tailEnd len="sm" w="sm" type="none"/>
                    </a:lnB>
                  </a:tcPr>
                </a:tc>
              </a:tr>
              <a:tr h="347925">
                <a:tc>
                  <a:txBody>
                    <a:bodyPr/>
                    <a:lstStyle/>
                    <a:p>
                      <a:pPr indent="0" lvl="0" marL="0" marR="0" rtl="0" algn="l">
                        <a:lnSpc>
                          <a:spcPct val="100000"/>
                        </a:lnSpc>
                        <a:spcBef>
                          <a:spcPts val="0"/>
                        </a:spcBef>
                        <a:spcAft>
                          <a:spcPts val="0"/>
                        </a:spcAft>
                        <a:buClr>
                          <a:srgbClr val="262626"/>
                        </a:buClr>
                        <a:buSzPts val="1200"/>
                        <a:buFont typeface="Montserrat"/>
                        <a:buNone/>
                      </a:pPr>
                      <a:r>
                        <a:rPr b="1" i="0" lang="en-PH" sz="1200" u="none" cap="none" strike="noStrike">
                          <a:solidFill>
                            <a:srgbClr val="262626"/>
                          </a:solidFill>
                          <a:latin typeface="Montserrat"/>
                          <a:ea typeface="Montserrat"/>
                          <a:cs typeface="Montserrat"/>
                          <a:sym typeface="Montserrat"/>
                        </a:rPr>
                        <a:t>1. Activity</a:t>
                      </a:r>
                      <a:endParaRPr b="1" i="0" sz="1200" u="none" cap="none" strike="noStrike">
                        <a:solidFill>
                          <a:srgbClr val="262626"/>
                        </a:solidFill>
                        <a:latin typeface="Montserrat"/>
                        <a:ea typeface="Montserrat"/>
                        <a:cs typeface="Montserrat"/>
                        <a:sym typeface="Montserrat"/>
                      </a:endParaRPr>
                    </a:p>
                  </a:txBody>
                  <a:tcPr marT="45725" marB="45725" marR="91450" marL="91450" anchor="ctr">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r>
              <a:tr h="347925">
                <a:tc>
                  <a:txBody>
                    <a:bodyPr/>
                    <a:lstStyle/>
                    <a:p>
                      <a:pPr indent="0" lvl="0" marL="0" marR="0" rtl="0" algn="l">
                        <a:lnSpc>
                          <a:spcPct val="100000"/>
                        </a:lnSpc>
                        <a:spcBef>
                          <a:spcPts val="0"/>
                        </a:spcBef>
                        <a:spcAft>
                          <a:spcPts val="0"/>
                        </a:spcAft>
                        <a:buClr>
                          <a:srgbClr val="262626"/>
                        </a:buClr>
                        <a:buSzPts val="1200"/>
                        <a:buFont typeface="Montserrat"/>
                        <a:buNone/>
                      </a:pPr>
                      <a:r>
                        <a:rPr b="1" i="0" lang="en-PH" sz="1200" u="none" cap="none" strike="noStrike">
                          <a:solidFill>
                            <a:srgbClr val="262626"/>
                          </a:solidFill>
                          <a:latin typeface="Montserrat"/>
                          <a:ea typeface="Montserrat"/>
                          <a:cs typeface="Montserrat"/>
                          <a:sym typeface="Montserrat"/>
                        </a:rPr>
                        <a:t>1. Activity</a:t>
                      </a:r>
                      <a:endParaRPr/>
                    </a:p>
                  </a:txBody>
                  <a:tcPr marT="45725" marB="45725" marR="91450" marL="91450" anchor="ctr">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r>
              <a:tr h="347925">
                <a:tc>
                  <a:txBody>
                    <a:bodyPr/>
                    <a:lstStyle/>
                    <a:p>
                      <a:pPr indent="0" lvl="0" marL="0" marR="0" rtl="0" algn="l">
                        <a:lnSpc>
                          <a:spcPct val="100000"/>
                        </a:lnSpc>
                        <a:spcBef>
                          <a:spcPts val="0"/>
                        </a:spcBef>
                        <a:spcAft>
                          <a:spcPts val="0"/>
                        </a:spcAft>
                        <a:buClr>
                          <a:srgbClr val="262626"/>
                        </a:buClr>
                        <a:buSzPts val="1200"/>
                        <a:buFont typeface="Montserrat"/>
                        <a:buNone/>
                      </a:pPr>
                      <a:r>
                        <a:rPr b="1" i="0" lang="en-PH" sz="1200" u="none" cap="none" strike="noStrike">
                          <a:solidFill>
                            <a:srgbClr val="262626"/>
                          </a:solidFill>
                          <a:latin typeface="Montserrat"/>
                          <a:ea typeface="Montserrat"/>
                          <a:cs typeface="Montserrat"/>
                          <a:sym typeface="Montserrat"/>
                        </a:rPr>
                        <a:t>1. Activity</a:t>
                      </a:r>
                      <a:endParaRPr b="1" i="0" sz="1200" u="none" cap="none" strike="noStrike">
                        <a:solidFill>
                          <a:srgbClr val="262626"/>
                        </a:solidFill>
                        <a:latin typeface="Montserrat"/>
                        <a:ea typeface="Montserrat"/>
                        <a:cs typeface="Montserrat"/>
                        <a:sym typeface="Montserrat"/>
                      </a:endParaRPr>
                    </a:p>
                  </a:txBody>
                  <a:tcPr marT="45725" marB="45725" marR="91450" marL="91450" anchor="ctr">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r>
              <a:tr h="347925">
                <a:tc>
                  <a:txBody>
                    <a:bodyPr/>
                    <a:lstStyle/>
                    <a:p>
                      <a:pPr indent="0" lvl="0" marL="0" marR="0" rtl="0" algn="l">
                        <a:lnSpc>
                          <a:spcPct val="100000"/>
                        </a:lnSpc>
                        <a:spcBef>
                          <a:spcPts val="0"/>
                        </a:spcBef>
                        <a:spcAft>
                          <a:spcPts val="0"/>
                        </a:spcAft>
                        <a:buClr>
                          <a:srgbClr val="262626"/>
                        </a:buClr>
                        <a:buSzPts val="1200"/>
                        <a:buFont typeface="Montserrat"/>
                        <a:buNone/>
                      </a:pPr>
                      <a:r>
                        <a:rPr b="1" i="0" lang="en-PH" sz="1200" u="none" cap="none" strike="noStrike">
                          <a:solidFill>
                            <a:srgbClr val="262626"/>
                          </a:solidFill>
                          <a:latin typeface="Montserrat"/>
                          <a:ea typeface="Montserrat"/>
                          <a:cs typeface="Montserrat"/>
                          <a:sym typeface="Montserrat"/>
                        </a:rPr>
                        <a:t>1. Activity</a:t>
                      </a:r>
                      <a:endParaRPr b="1" i="0" sz="1200" u="none" cap="none" strike="noStrike">
                        <a:solidFill>
                          <a:srgbClr val="262626"/>
                        </a:solidFill>
                        <a:latin typeface="Montserrat"/>
                        <a:ea typeface="Montserrat"/>
                        <a:cs typeface="Montserrat"/>
                        <a:sym typeface="Montserrat"/>
                      </a:endParaRPr>
                    </a:p>
                  </a:txBody>
                  <a:tcPr marT="45725" marB="45725" marR="91450" marL="91450" anchor="ctr">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929292"/>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grpSp>
        <p:nvGrpSpPr>
          <p:cNvPr id="3705" name="Google Shape;3705;p160"/>
          <p:cNvGrpSpPr/>
          <p:nvPr/>
        </p:nvGrpSpPr>
        <p:grpSpPr>
          <a:xfrm>
            <a:off x="2876610" y="2195852"/>
            <a:ext cx="2629016" cy="276999"/>
            <a:chOff x="3777212" y="3724648"/>
            <a:chExt cx="2629016" cy="121877"/>
          </a:xfrm>
        </p:grpSpPr>
        <p:sp>
          <p:nvSpPr>
            <p:cNvPr id="3706" name="Google Shape;3706;p160"/>
            <p:cNvSpPr/>
            <p:nvPr/>
          </p:nvSpPr>
          <p:spPr>
            <a:xfrm>
              <a:off x="3777212" y="3737133"/>
              <a:ext cx="2165428" cy="96908"/>
            </a:xfrm>
            <a:prstGeom prst="roundRect">
              <a:avLst>
                <a:gd fmla="val 50000" name="adj"/>
              </a:avLst>
            </a:prstGeom>
            <a:solidFill>
              <a:srgbClr val="E5DCF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PH" sz="1000">
                  <a:solidFill>
                    <a:schemeClr val="accent1"/>
                  </a:solidFill>
                  <a:latin typeface="Montserrat"/>
                  <a:ea typeface="Montserrat"/>
                  <a:cs typeface="Montserrat"/>
                  <a:sym typeface="Montserrat"/>
                </a:rPr>
                <a:t>XXX - XXX</a:t>
              </a:r>
              <a:endParaRPr/>
            </a:p>
          </p:txBody>
        </p:sp>
        <p:sp>
          <p:nvSpPr>
            <p:cNvPr id="3707" name="Google Shape;3707;p160"/>
            <p:cNvSpPr txBox="1"/>
            <p:nvPr/>
          </p:nvSpPr>
          <p:spPr>
            <a:xfrm>
              <a:off x="5942640" y="3724648"/>
              <a:ext cx="463588" cy="121877"/>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rPr lang="en-PH" sz="1200">
                  <a:solidFill>
                    <a:schemeClr val="dk1"/>
                  </a:solidFill>
                  <a:latin typeface="Montserrat"/>
                  <a:ea typeface="Montserrat"/>
                  <a:cs typeface="Montserrat"/>
                  <a:sym typeface="Montserrat"/>
                </a:rPr>
                <a:t>XXX</a:t>
              </a:r>
              <a:endParaRPr sz="1200">
                <a:solidFill>
                  <a:schemeClr val="dk1"/>
                </a:solidFill>
                <a:latin typeface="Montserrat"/>
                <a:ea typeface="Montserrat"/>
                <a:cs typeface="Montserrat"/>
                <a:sym typeface="Montserrat"/>
              </a:endParaRPr>
            </a:p>
          </p:txBody>
        </p:sp>
      </p:grpSp>
      <p:sp>
        <p:nvSpPr>
          <p:cNvPr id="3708" name="Google Shape;3708;p160"/>
          <p:cNvSpPr/>
          <p:nvPr/>
        </p:nvSpPr>
        <p:spPr>
          <a:xfrm>
            <a:off x="4092552" y="5593759"/>
            <a:ext cx="190082" cy="175138"/>
          </a:xfrm>
          <a:prstGeom prst="triangle">
            <a:avLst>
              <a:gd fmla="val 50000" name="adj"/>
            </a:avLst>
          </a:prstGeom>
          <a:solidFill>
            <a:srgbClr val="FF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3709" name="Google Shape;3709;p160"/>
          <p:cNvSpPr txBox="1"/>
          <p:nvPr/>
        </p:nvSpPr>
        <p:spPr>
          <a:xfrm>
            <a:off x="4288750" y="5579432"/>
            <a:ext cx="939681" cy="276999"/>
          </a:xfrm>
          <a:prstGeom prst="rect">
            <a:avLst/>
          </a:prstGeom>
          <a:noFill/>
          <a:ln>
            <a:noFill/>
          </a:ln>
        </p:spPr>
        <p:txBody>
          <a:bodyPr anchorCtr="0" anchor="b" bIns="45700" lIns="91425" spcFirstLastPara="1" rIns="91425" wrap="square" tIns="45700">
            <a:spAutoFit/>
          </a:bodyPr>
          <a:lstStyle/>
          <a:p>
            <a:pPr indent="0" lvl="0" marL="0" marR="0" rtl="0" algn="l">
              <a:spcBef>
                <a:spcPts val="0"/>
              </a:spcBef>
              <a:spcAft>
                <a:spcPts val="0"/>
              </a:spcAft>
              <a:buNone/>
            </a:pPr>
            <a:r>
              <a:rPr lang="en-PH" sz="1200">
                <a:solidFill>
                  <a:schemeClr val="dk1"/>
                </a:solidFill>
                <a:latin typeface="Montserrat"/>
                <a:ea typeface="Montserrat"/>
                <a:cs typeface="Montserrat"/>
                <a:sym typeface="Montserrat"/>
              </a:rPr>
              <a:t>Milestone</a:t>
            </a:r>
            <a:endParaRPr sz="1200">
              <a:solidFill>
                <a:schemeClr val="dk1"/>
              </a:solidFill>
              <a:latin typeface="Montserrat"/>
              <a:ea typeface="Montserrat"/>
              <a:cs typeface="Montserrat"/>
              <a:sym typeface="Montserrat"/>
            </a:endParaRPr>
          </a:p>
        </p:txBody>
      </p:sp>
      <p:grpSp>
        <p:nvGrpSpPr>
          <p:cNvPr id="3710" name="Google Shape;3710;p160"/>
          <p:cNvGrpSpPr/>
          <p:nvPr/>
        </p:nvGrpSpPr>
        <p:grpSpPr>
          <a:xfrm>
            <a:off x="9125955" y="3936402"/>
            <a:ext cx="601630" cy="276999"/>
            <a:chOff x="9125955" y="3936402"/>
            <a:chExt cx="601630" cy="276999"/>
          </a:xfrm>
        </p:grpSpPr>
        <p:sp>
          <p:nvSpPr>
            <p:cNvPr id="3711" name="Google Shape;3711;p160"/>
            <p:cNvSpPr/>
            <p:nvPr/>
          </p:nvSpPr>
          <p:spPr>
            <a:xfrm>
              <a:off x="9125955" y="3980161"/>
              <a:ext cx="180083" cy="189481"/>
            </a:xfrm>
            <a:prstGeom prst="diamond">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3712" name="Google Shape;3712;p160"/>
            <p:cNvSpPr txBox="1"/>
            <p:nvPr/>
          </p:nvSpPr>
          <p:spPr>
            <a:xfrm>
              <a:off x="9263997" y="3936402"/>
              <a:ext cx="4635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PH" sz="1200">
                  <a:solidFill>
                    <a:schemeClr val="dk1"/>
                  </a:solidFill>
                  <a:latin typeface="Montserrat"/>
                  <a:ea typeface="Montserrat"/>
                  <a:cs typeface="Montserrat"/>
                  <a:sym typeface="Montserrat"/>
                </a:rPr>
                <a:t>XXX</a:t>
              </a:r>
              <a:endParaRPr sz="1200">
                <a:solidFill>
                  <a:schemeClr val="dk1"/>
                </a:solidFill>
                <a:latin typeface="Montserrat"/>
                <a:ea typeface="Montserrat"/>
                <a:cs typeface="Montserrat"/>
                <a:sym typeface="Montserrat"/>
              </a:endParaRPr>
            </a:p>
          </p:txBody>
        </p:sp>
      </p:grpSp>
      <p:grpSp>
        <p:nvGrpSpPr>
          <p:cNvPr id="3713" name="Google Shape;3713;p160"/>
          <p:cNvGrpSpPr/>
          <p:nvPr/>
        </p:nvGrpSpPr>
        <p:grpSpPr>
          <a:xfrm>
            <a:off x="2876610" y="1787546"/>
            <a:ext cx="8797230" cy="327362"/>
            <a:chOff x="2896930" y="1346809"/>
            <a:chExt cx="9055387" cy="327362"/>
          </a:xfrm>
        </p:grpSpPr>
        <p:sp>
          <p:nvSpPr>
            <p:cNvPr id="3714" name="Google Shape;3714;p160"/>
            <p:cNvSpPr/>
            <p:nvPr/>
          </p:nvSpPr>
          <p:spPr>
            <a:xfrm>
              <a:off x="2896930" y="1346809"/>
              <a:ext cx="769393" cy="327362"/>
            </a:xfrm>
            <a:prstGeom prst="homePlate">
              <a:avLst>
                <a:gd fmla="val 18119"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b="1" lang="en-PH" sz="1200">
                  <a:solidFill>
                    <a:schemeClr val="lt1"/>
                  </a:solidFill>
                  <a:latin typeface="Montserrat"/>
                  <a:ea typeface="Montserrat"/>
                  <a:cs typeface="Montserrat"/>
                  <a:sym typeface="Montserrat"/>
                </a:rPr>
                <a:t>Jan</a:t>
              </a:r>
              <a:endParaRPr b="1" sz="1200">
                <a:solidFill>
                  <a:schemeClr val="lt1"/>
                </a:solidFill>
                <a:latin typeface="Montserrat"/>
                <a:ea typeface="Montserrat"/>
                <a:cs typeface="Montserrat"/>
                <a:sym typeface="Montserrat"/>
              </a:endParaRPr>
            </a:p>
          </p:txBody>
        </p:sp>
        <p:sp>
          <p:nvSpPr>
            <p:cNvPr id="3715" name="Google Shape;3715;p160"/>
            <p:cNvSpPr/>
            <p:nvPr/>
          </p:nvSpPr>
          <p:spPr>
            <a:xfrm>
              <a:off x="3650158" y="1346809"/>
              <a:ext cx="769437" cy="327362"/>
            </a:xfrm>
            <a:prstGeom prst="chevron">
              <a:avLst>
                <a:gd fmla="val 19766"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b="1" lang="en-PH" sz="1200">
                  <a:solidFill>
                    <a:schemeClr val="lt1"/>
                  </a:solidFill>
                  <a:latin typeface="Montserrat"/>
                  <a:ea typeface="Montserrat"/>
                  <a:cs typeface="Montserrat"/>
                  <a:sym typeface="Montserrat"/>
                </a:rPr>
                <a:t>Feb</a:t>
              </a:r>
              <a:endParaRPr b="1" sz="1200">
                <a:solidFill>
                  <a:schemeClr val="lt1"/>
                </a:solidFill>
                <a:latin typeface="Montserrat"/>
                <a:ea typeface="Montserrat"/>
                <a:cs typeface="Montserrat"/>
                <a:sym typeface="Montserrat"/>
              </a:endParaRPr>
            </a:p>
          </p:txBody>
        </p:sp>
        <p:sp>
          <p:nvSpPr>
            <p:cNvPr id="3716" name="Google Shape;3716;p160"/>
            <p:cNvSpPr/>
            <p:nvPr/>
          </p:nvSpPr>
          <p:spPr>
            <a:xfrm>
              <a:off x="4403430" y="1346809"/>
              <a:ext cx="769437" cy="327362"/>
            </a:xfrm>
            <a:prstGeom prst="chevron">
              <a:avLst>
                <a:gd fmla="val 19766"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b="1" lang="en-PH" sz="1200">
                  <a:solidFill>
                    <a:schemeClr val="lt1"/>
                  </a:solidFill>
                  <a:latin typeface="Montserrat"/>
                  <a:ea typeface="Montserrat"/>
                  <a:cs typeface="Montserrat"/>
                  <a:sym typeface="Montserrat"/>
                </a:rPr>
                <a:t>Mar</a:t>
              </a:r>
              <a:endParaRPr b="1" sz="1200">
                <a:solidFill>
                  <a:schemeClr val="lt1"/>
                </a:solidFill>
                <a:latin typeface="Montserrat"/>
                <a:ea typeface="Montserrat"/>
                <a:cs typeface="Montserrat"/>
                <a:sym typeface="Montserrat"/>
              </a:endParaRPr>
            </a:p>
          </p:txBody>
        </p:sp>
        <p:sp>
          <p:nvSpPr>
            <p:cNvPr id="3717" name="Google Shape;3717;p160"/>
            <p:cNvSpPr/>
            <p:nvPr/>
          </p:nvSpPr>
          <p:spPr>
            <a:xfrm>
              <a:off x="5156702" y="1346809"/>
              <a:ext cx="769437" cy="327362"/>
            </a:xfrm>
            <a:prstGeom prst="chevron">
              <a:avLst>
                <a:gd fmla="val 19766"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b="1" lang="en-PH" sz="1200">
                  <a:solidFill>
                    <a:schemeClr val="lt1"/>
                  </a:solidFill>
                  <a:latin typeface="Montserrat"/>
                  <a:ea typeface="Montserrat"/>
                  <a:cs typeface="Montserrat"/>
                  <a:sym typeface="Montserrat"/>
                </a:rPr>
                <a:t>Apr</a:t>
              </a:r>
              <a:endParaRPr b="1" sz="1200">
                <a:solidFill>
                  <a:schemeClr val="lt1"/>
                </a:solidFill>
                <a:latin typeface="Montserrat"/>
                <a:ea typeface="Montserrat"/>
                <a:cs typeface="Montserrat"/>
                <a:sym typeface="Montserrat"/>
              </a:endParaRPr>
            </a:p>
          </p:txBody>
        </p:sp>
        <p:sp>
          <p:nvSpPr>
            <p:cNvPr id="3718" name="Google Shape;3718;p160"/>
            <p:cNvSpPr/>
            <p:nvPr/>
          </p:nvSpPr>
          <p:spPr>
            <a:xfrm>
              <a:off x="5909974" y="1346809"/>
              <a:ext cx="769437" cy="327362"/>
            </a:xfrm>
            <a:prstGeom prst="chevron">
              <a:avLst>
                <a:gd fmla="val 19766"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b="1" lang="en-PH" sz="1200">
                  <a:solidFill>
                    <a:schemeClr val="lt1"/>
                  </a:solidFill>
                  <a:latin typeface="Montserrat"/>
                  <a:ea typeface="Montserrat"/>
                  <a:cs typeface="Montserrat"/>
                  <a:sym typeface="Montserrat"/>
                </a:rPr>
                <a:t>May</a:t>
              </a:r>
              <a:endParaRPr b="1" sz="1200">
                <a:solidFill>
                  <a:schemeClr val="lt1"/>
                </a:solidFill>
                <a:latin typeface="Montserrat"/>
                <a:ea typeface="Montserrat"/>
                <a:cs typeface="Montserrat"/>
                <a:sym typeface="Montserrat"/>
              </a:endParaRPr>
            </a:p>
          </p:txBody>
        </p:sp>
        <p:sp>
          <p:nvSpPr>
            <p:cNvPr id="3719" name="Google Shape;3719;p160"/>
            <p:cNvSpPr/>
            <p:nvPr/>
          </p:nvSpPr>
          <p:spPr>
            <a:xfrm>
              <a:off x="6663246" y="1346809"/>
              <a:ext cx="769437" cy="327362"/>
            </a:xfrm>
            <a:prstGeom prst="chevron">
              <a:avLst>
                <a:gd fmla="val 19766"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b="1" lang="en-PH" sz="1200">
                  <a:solidFill>
                    <a:schemeClr val="lt1"/>
                  </a:solidFill>
                  <a:latin typeface="Montserrat"/>
                  <a:ea typeface="Montserrat"/>
                  <a:cs typeface="Montserrat"/>
                  <a:sym typeface="Montserrat"/>
                </a:rPr>
                <a:t>Jun</a:t>
              </a:r>
              <a:endParaRPr b="1" sz="1200">
                <a:solidFill>
                  <a:schemeClr val="lt1"/>
                </a:solidFill>
                <a:latin typeface="Montserrat"/>
                <a:ea typeface="Montserrat"/>
                <a:cs typeface="Montserrat"/>
                <a:sym typeface="Montserrat"/>
              </a:endParaRPr>
            </a:p>
          </p:txBody>
        </p:sp>
        <p:sp>
          <p:nvSpPr>
            <p:cNvPr id="3720" name="Google Shape;3720;p160"/>
            <p:cNvSpPr/>
            <p:nvPr/>
          </p:nvSpPr>
          <p:spPr>
            <a:xfrm>
              <a:off x="7416518" y="1346809"/>
              <a:ext cx="769437" cy="327362"/>
            </a:xfrm>
            <a:prstGeom prst="chevron">
              <a:avLst>
                <a:gd fmla="val 19766"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b="1" lang="en-PH" sz="1200">
                  <a:solidFill>
                    <a:schemeClr val="lt1"/>
                  </a:solidFill>
                  <a:latin typeface="Montserrat"/>
                  <a:ea typeface="Montserrat"/>
                  <a:cs typeface="Montserrat"/>
                  <a:sym typeface="Montserrat"/>
                </a:rPr>
                <a:t>Jul</a:t>
              </a:r>
              <a:endParaRPr b="1" sz="1200">
                <a:solidFill>
                  <a:schemeClr val="lt1"/>
                </a:solidFill>
                <a:latin typeface="Montserrat"/>
                <a:ea typeface="Montserrat"/>
                <a:cs typeface="Montserrat"/>
                <a:sym typeface="Montserrat"/>
              </a:endParaRPr>
            </a:p>
          </p:txBody>
        </p:sp>
        <p:sp>
          <p:nvSpPr>
            <p:cNvPr id="3721" name="Google Shape;3721;p160"/>
            <p:cNvSpPr/>
            <p:nvPr/>
          </p:nvSpPr>
          <p:spPr>
            <a:xfrm>
              <a:off x="8169790" y="1346809"/>
              <a:ext cx="769437" cy="327362"/>
            </a:xfrm>
            <a:prstGeom prst="chevron">
              <a:avLst>
                <a:gd fmla="val 19766"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b="1" lang="en-PH" sz="1200">
                  <a:solidFill>
                    <a:schemeClr val="lt1"/>
                  </a:solidFill>
                  <a:latin typeface="Montserrat"/>
                  <a:ea typeface="Montserrat"/>
                  <a:cs typeface="Montserrat"/>
                  <a:sym typeface="Montserrat"/>
                </a:rPr>
                <a:t>Aug</a:t>
              </a:r>
              <a:endParaRPr b="1" sz="1200">
                <a:solidFill>
                  <a:schemeClr val="lt1"/>
                </a:solidFill>
                <a:latin typeface="Montserrat"/>
                <a:ea typeface="Montserrat"/>
                <a:cs typeface="Montserrat"/>
                <a:sym typeface="Montserrat"/>
              </a:endParaRPr>
            </a:p>
          </p:txBody>
        </p:sp>
        <p:sp>
          <p:nvSpPr>
            <p:cNvPr id="3722" name="Google Shape;3722;p160"/>
            <p:cNvSpPr/>
            <p:nvPr/>
          </p:nvSpPr>
          <p:spPr>
            <a:xfrm>
              <a:off x="8923062" y="1346809"/>
              <a:ext cx="769437" cy="327362"/>
            </a:xfrm>
            <a:prstGeom prst="chevron">
              <a:avLst>
                <a:gd fmla="val 19766"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b="1" lang="en-PH" sz="1200">
                  <a:solidFill>
                    <a:schemeClr val="lt1"/>
                  </a:solidFill>
                  <a:latin typeface="Montserrat"/>
                  <a:ea typeface="Montserrat"/>
                  <a:cs typeface="Montserrat"/>
                  <a:sym typeface="Montserrat"/>
                </a:rPr>
                <a:t>Sep</a:t>
              </a:r>
              <a:endParaRPr b="1" sz="1200">
                <a:solidFill>
                  <a:schemeClr val="lt1"/>
                </a:solidFill>
                <a:latin typeface="Montserrat"/>
                <a:ea typeface="Montserrat"/>
                <a:cs typeface="Montserrat"/>
                <a:sym typeface="Montserrat"/>
              </a:endParaRPr>
            </a:p>
          </p:txBody>
        </p:sp>
        <p:sp>
          <p:nvSpPr>
            <p:cNvPr id="3723" name="Google Shape;3723;p160"/>
            <p:cNvSpPr/>
            <p:nvPr/>
          </p:nvSpPr>
          <p:spPr>
            <a:xfrm>
              <a:off x="9676334" y="1346809"/>
              <a:ext cx="769437" cy="327362"/>
            </a:xfrm>
            <a:prstGeom prst="chevron">
              <a:avLst>
                <a:gd fmla="val 19766"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b="1" lang="en-PH" sz="1200">
                  <a:solidFill>
                    <a:schemeClr val="lt1"/>
                  </a:solidFill>
                  <a:latin typeface="Montserrat"/>
                  <a:ea typeface="Montserrat"/>
                  <a:cs typeface="Montserrat"/>
                  <a:sym typeface="Montserrat"/>
                </a:rPr>
                <a:t>Oct</a:t>
              </a:r>
              <a:endParaRPr b="1" sz="1200">
                <a:solidFill>
                  <a:schemeClr val="lt1"/>
                </a:solidFill>
                <a:latin typeface="Montserrat"/>
                <a:ea typeface="Montserrat"/>
                <a:cs typeface="Montserrat"/>
                <a:sym typeface="Montserrat"/>
              </a:endParaRPr>
            </a:p>
          </p:txBody>
        </p:sp>
        <p:sp>
          <p:nvSpPr>
            <p:cNvPr id="3724" name="Google Shape;3724;p160"/>
            <p:cNvSpPr/>
            <p:nvPr/>
          </p:nvSpPr>
          <p:spPr>
            <a:xfrm>
              <a:off x="10429606" y="1346809"/>
              <a:ext cx="769437" cy="327362"/>
            </a:xfrm>
            <a:prstGeom prst="chevron">
              <a:avLst>
                <a:gd fmla="val 19766"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b="1" lang="en-PH" sz="1200">
                  <a:solidFill>
                    <a:schemeClr val="lt1"/>
                  </a:solidFill>
                  <a:latin typeface="Montserrat"/>
                  <a:ea typeface="Montserrat"/>
                  <a:cs typeface="Montserrat"/>
                  <a:sym typeface="Montserrat"/>
                </a:rPr>
                <a:t>Nov</a:t>
              </a:r>
              <a:endParaRPr b="1" sz="1200">
                <a:solidFill>
                  <a:schemeClr val="lt1"/>
                </a:solidFill>
                <a:latin typeface="Montserrat"/>
                <a:ea typeface="Montserrat"/>
                <a:cs typeface="Montserrat"/>
                <a:sym typeface="Montserrat"/>
              </a:endParaRPr>
            </a:p>
          </p:txBody>
        </p:sp>
        <p:sp>
          <p:nvSpPr>
            <p:cNvPr id="3725" name="Google Shape;3725;p160"/>
            <p:cNvSpPr/>
            <p:nvPr/>
          </p:nvSpPr>
          <p:spPr>
            <a:xfrm>
              <a:off x="11182880" y="1346809"/>
              <a:ext cx="769437" cy="327362"/>
            </a:xfrm>
            <a:prstGeom prst="chevron">
              <a:avLst>
                <a:gd fmla="val 19766"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b="1" lang="en-PH" sz="1200">
                  <a:solidFill>
                    <a:schemeClr val="lt1"/>
                  </a:solidFill>
                  <a:latin typeface="Montserrat"/>
                  <a:ea typeface="Montserrat"/>
                  <a:cs typeface="Montserrat"/>
                  <a:sym typeface="Montserrat"/>
                </a:rPr>
                <a:t>Dec</a:t>
              </a:r>
              <a:endParaRPr b="1" sz="1200">
                <a:solidFill>
                  <a:schemeClr val="lt1"/>
                </a:solidFill>
                <a:latin typeface="Montserrat"/>
                <a:ea typeface="Montserrat"/>
                <a:cs typeface="Montserrat"/>
                <a:sym typeface="Montserrat"/>
              </a:endParaRPr>
            </a:p>
          </p:txBody>
        </p:sp>
      </p:grpSp>
      <p:grpSp>
        <p:nvGrpSpPr>
          <p:cNvPr id="3726" name="Google Shape;3726;p160"/>
          <p:cNvGrpSpPr/>
          <p:nvPr/>
        </p:nvGrpSpPr>
        <p:grpSpPr>
          <a:xfrm>
            <a:off x="2876610" y="2898828"/>
            <a:ext cx="5042094" cy="276999"/>
            <a:chOff x="3777212" y="3724648"/>
            <a:chExt cx="2629016" cy="121877"/>
          </a:xfrm>
        </p:grpSpPr>
        <p:sp>
          <p:nvSpPr>
            <p:cNvPr id="3727" name="Google Shape;3727;p160"/>
            <p:cNvSpPr/>
            <p:nvPr/>
          </p:nvSpPr>
          <p:spPr>
            <a:xfrm>
              <a:off x="3777212" y="3737133"/>
              <a:ext cx="2165428" cy="96908"/>
            </a:xfrm>
            <a:prstGeom prst="roundRect">
              <a:avLst>
                <a:gd fmla="val 50000" name="adj"/>
              </a:avLst>
            </a:prstGeom>
            <a:solidFill>
              <a:srgbClr val="E5DCF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PH" sz="1000">
                  <a:solidFill>
                    <a:schemeClr val="accent1"/>
                  </a:solidFill>
                  <a:latin typeface="Montserrat"/>
                  <a:ea typeface="Montserrat"/>
                  <a:cs typeface="Montserrat"/>
                  <a:sym typeface="Montserrat"/>
                </a:rPr>
                <a:t>XXX - XXX</a:t>
              </a:r>
              <a:endParaRPr/>
            </a:p>
          </p:txBody>
        </p:sp>
        <p:sp>
          <p:nvSpPr>
            <p:cNvPr id="3728" name="Google Shape;3728;p160"/>
            <p:cNvSpPr txBox="1"/>
            <p:nvPr/>
          </p:nvSpPr>
          <p:spPr>
            <a:xfrm>
              <a:off x="5942640" y="3724648"/>
              <a:ext cx="463588" cy="121877"/>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rPr lang="en-PH" sz="1200">
                  <a:solidFill>
                    <a:schemeClr val="dk1"/>
                  </a:solidFill>
                  <a:latin typeface="Montserrat"/>
                  <a:ea typeface="Montserrat"/>
                  <a:cs typeface="Montserrat"/>
                  <a:sym typeface="Montserrat"/>
                </a:rPr>
                <a:t>XXX</a:t>
              </a:r>
              <a:endParaRPr sz="1200">
                <a:solidFill>
                  <a:schemeClr val="dk1"/>
                </a:solidFill>
                <a:latin typeface="Montserrat"/>
                <a:ea typeface="Montserrat"/>
                <a:cs typeface="Montserrat"/>
                <a:sym typeface="Montserrat"/>
              </a:endParaRPr>
            </a:p>
          </p:txBody>
        </p:sp>
      </p:grpSp>
      <p:grpSp>
        <p:nvGrpSpPr>
          <p:cNvPr id="3729" name="Google Shape;3729;p160"/>
          <p:cNvGrpSpPr/>
          <p:nvPr/>
        </p:nvGrpSpPr>
        <p:grpSpPr>
          <a:xfrm>
            <a:off x="2876610" y="3578997"/>
            <a:ext cx="7166550" cy="276999"/>
            <a:chOff x="3777212" y="3724648"/>
            <a:chExt cx="2629016" cy="121877"/>
          </a:xfrm>
        </p:grpSpPr>
        <p:sp>
          <p:nvSpPr>
            <p:cNvPr id="3730" name="Google Shape;3730;p160"/>
            <p:cNvSpPr/>
            <p:nvPr/>
          </p:nvSpPr>
          <p:spPr>
            <a:xfrm>
              <a:off x="3777212" y="3737133"/>
              <a:ext cx="2165428" cy="96908"/>
            </a:xfrm>
            <a:prstGeom prst="roundRect">
              <a:avLst>
                <a:gd fmla="val 50000" name="adj"/>
              </a:avLst>
            </a:prstGeom>
            <a:solidFill>
              <a:srgbClr val="E5DCF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PH" sz="1000">
                  <a:solidFill>
                    <a:schemeClr val="accent1"/>
                  </a:solidFill>
                  <a:latin typeface="Montserrat"/>
                  <a:ea typeface="Montserrat"/>
                  <a:cs typeface="Montserrat"/>
                  <a:sym typeface="Montserrat"/>
                </a:rPr>
                <a:t>XXX - XXX</a:t>
              </a:r>
              <a:endParaRPr/>
            </a:p>
          </p:txBody>
        </p:sp>
        <p:sp>
          <p:nvSpPr>
            <p:cNvPr id="3731" name="Google Shape;3731;p160"/>
            <p:cNvSpPr txBox="1"/>
            <p:nvPr/>
          </p:nvSpPr>
          <p:spPr>
            <a:xfrm>
              <a:off x="5942640" y="3724648"/>
              <a:ext cx="463588" cy="121877"/>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rPr lang="en-PH" sz="1200">
                  <a:solidFill>
                    <a:schemeClr val="dk1"/>
                  </a:solidFill>
                  <a:latin typeface="Montserrat"/>
                  <a:ea typeface="Montserrat"/>
                  <a:cs typeface="Montserrat"/>
                  <a:sym typeface="Montserrat"/>
                </a:rPr>
                <a:t>XXX</a:t>
              </a:r>
              <a:endParaRPr sz="1200">
                <a:solidFill>
                  <a:schemeClr val="dk1"/>
                </a:solidFill>
                <a:latin typeface="Montserrat"/>
                <a:ea typeface="Montserrat"/>
                <a:cs typeface="Montserrat"/>
                <a:sym typeface="Montserrat"/>
              </a:endParaRPr>
            </a:p>
          </p:txBody>
        </p:sp>
      </p:grpSp>
      <p:grpSp>
        <p:nvGrpSpPr>
          <p:cNvPr id="3732" name="Google Shape;3732;p160"/>
          <p:cNvGrpSpPr/>
          <p:nvPr/>
        </p:nvGrpSpPr>
        <p:grpSpPr>
          <a:xfrm>
            <a:off x="6607854" y="4271548"/>
            <a:ext cx="601630" cy="276999"/>
            <a:chOff x="9125955" y="3936402"/>
            <a:chExt cx="601630" cy="276999"/>
          </a:xfrm>
        </p:grpSpPr>
        <p:sp>
          <p:nvSpPr>
            <p:cNvPr id="3733" name="Google Shape;3733;p160"/>
            <p:cNvSpPr/>
            <p:nvPr/>
          </p:nvSpPr>
          <p:spPr>
            <a:xfrm>
              <a:off x="9125955" y="3980161"/>
              <a:ext cx="180083" cy="189481"/>
            </a:xfrm>
            <a:prstGeom prst="diamond">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3734" name="Google Shape;3734;p160"/>
            <p:cNvSpPr txBox="1"/>
            <p:nvPr/>
          </p:nvSpPr>
          <p:spPr>
            <a:xfrm>
              <a:off x="9263997" y="3936402"/>
              <a:ext cx="4635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PH" sz="1200">
                  <a:solidFill>
                    <a:schemeClr val="dk1"/>
                  </a:solidFill>
                  <a:latin typeface="Montserrat"/>
                  <a:ea typeface="Montserrat"/>
                  <a:cs typeface="Montserrat"/>
                  <a:sym typeface="Montserrat"/>
                </a:rPr>
                <a:t>XXX</a:t>
              </a:r>
              <a:endParaRPr sz="1200">
                <a:solidFill>
                  <a:schemeClr val="dk1"/>
                </a:solidFill>
                <a:latin typeface="Montserrat"/>
                <a:ea typeface="Montserrat"/>
                <a:cs typeface="Montserrat"/>
                <a:sym typeface="Montserrat"/>
              </a:endParaRPr>
            </a:p>
          </p:txBody>
        </p:sp>
      </p:grpSp>
      <p:grpSp>
        <p:nvGrpSpPr>
          <p:cNvPr id="3735" name="Google Shape;3735;p160"/>
          <p:cNvGrpSpPr/>
          <p:nvPr/>
        </p:nvGrpSpPr>
        <p:grpSpPr>
          <a:xfrm>
            <a:off x="2876610" y="4977854"/>
            <a:ext cx="7166550" cy="276999"/>
            <a:chOff x="3777212" y="3724648"/>
            <a:chExt cx="2629016" cy="121877"/>
          </a:xfrm>
        </p:grpSpPr>
        <p:sp>
          <p:nvSpPr>
            <p:cNvPr id="3736" name="Google Shape;3736;p160"/>
            <p:cNvSpPr/>
            <p:nvPr/>
          </p:nvSpPr>
          <p:spPr>
            <a:xfrm>
              <a:off x="3777212" y="3737133"/>
              <a:ext cx="2165428" cy="96908"/>
            </a:xfrm>
            <a:prstGeom prst="roundRect">
              <a:avLst>
                <a:gd fmla="val 50000" name="adj"/>
              </a:avLst>
            </a:prstGeom>
            <a:solidFill>
              <a:srgbClr val="E5DCF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PH" sz="1000">
                  <a:solidFill>
                    <a:schemeClr val="accent1"/>
                  </a:solidFill>
                  <a:latin typeface="Montserrat"/>
                  <a:ea typeface="Montserrat"/>
                  <a:cs typeface="Montserrat"/>
                  <a:sym typeface="Montserrat"/>
                </a:rPr>
                <a:t>XXX - XXX</a:t>
              </a:r>
              <a:endParaRPr/>
            </a:p>
          </p:txBody>
        </p:sp>
        <p:sp>
          <p:nvSpPr>
            <p:cNvPr id="3737" name="Google Shape;3737;p160"/>
            <p:cNvSpPr txBox="1"/>
            <p:nvPr/>
          </p:nvSpPr>
          <p:spPr>
            <a:xfrm>
              <a:off x="5942640" y="3724648"/>
              <a:ext cx="463588" cy="121877"/>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rPr lang="en-PH" sz="1200">
                  <a:solidFill>
                    <a:schemeClr val="dk1"/>
                  </a:solidFill>
                  <a:latin typeface="Montserrat"/>
                  <a:ea typeface="Montserrat"/>
                  <a:cs typeface="Montserrat"/>
                  <a:sym typeface="Montserrat"/>
                </a:rPr>
                <a:t>XXX</a:t>
              </a:r>
              <a:endParaRPr sz="1200">
                <a:solidFill>
                  <a:schemeClr val="dk1"/>
                </a:solidFill>
                <a:latin typeface="Montserrat"/>
                <a:ea typeface="Montserrat"/>
                <a:cs typeface="Montserrat"/>
                <a:sym typeface="Montserrat"/>
              </a:endParaRPr>
            </a:p>
          </p:txBody>
        </p:sp>
      </p:grpSp>
    </p:spTree>
  </p:cSld>
  <p:clrMapOvr>
    <a:masterClrMapping/>
  </p:clrMapOvr>
</p:sld>
</file>

<file path=ppt/slides/slide1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1" name="Shape 3741"/>
        <p:cNvGrpSpPr/>
        <p:nvPr/>
      </p:nvGrpSpPr>
      <p:grpSpPr>
        <a:xfrm>
          <a:off x="0" y="0"/>
          <a:ext cx="0" cy="0"/>
          <a:chOff x="0" y="0"/>
          <a:chExt cx="0" cy="0"/>
        </a:xfrm>
      </p:grpSpPr>
      <p:cxnSp>
        <p:nvCxnSpPr>
          <p:cNvPr id="3742" name="Google Shape;3742;p161"/>
          <p:cNvCxnSpPr/>
          <p:nvPr/>
        </p:nvCxnSpPr>
        <p:spPr>
          <a:xfrm>
            <a:off x="4183477" y="2116004"/>
            <a:ext cx="0" cy="3512632"/>
          </a:xfrm>
          <a:prstGeom prst="straightConnector1">
            <a:avLst/>
          </a:prstGeom>
          <a:noFill/>
          <a:ln cap="flat" cmpd="sng" w="9525">
            <a:solidFill>
              <a:srgbClr val="FF0000"/>
            </a:solidFill>
            <a:prstDash val="dash"/>
            <a:miter lim="800000"/>
            <a:headEnd len="sm" w="sm" type="none"/>
            <a:tailEnd len="sm" w="sm" type="none"/>
          </a:ln>
        </p:spPr>
      </p:cxnSp>
      <p:sp>
        <p:nvSpPr>
          <p:cNvPr id="3743" name="Google Shape;3743;p161"/>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Gantt Chart</a:t>
            </a:r>
            <a:endParaRPr/>
          </a:p>
        </p:txBody>
      </p:sp>
      <p:sp>
        <p:nvSpPr>
          <p:cNvPr id="3744" name="Google Shape;3744;p161"/>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graphicFrame>
        <p:nvGraphicFramePr>
          <p:cNvPr id="3745" name="Google Shape;3745;p161"/>
          <p:cNvGraphicFramePr/>
          <p:nvPr/>
        </p:nvGraphicFramePr>
        <p:xfrm>
          <a:off x="636608" y="2149336"/>
          <a:ext cx="3000000" cy="3000000"/>
        </p:xfrm>
        <a:graphic>
          <a:graphicData uri="http://schemas.openxmlformats.org/drawingml/2006/table">
            <a:tbl>
              <a:tblPr bandRow="1" firstRow="1">
                <a:noFill/>
                <a:tableStyleId>{CCAAF8F8-1042-451F-BDD4-56EEC2D591B4}</a:tableStyleId>
              </a:tblPr>
              <a:tblGrid>
                <a:gridCol w="1659550"/>
                <a:gridCol w="533700"/>
                <a:gridCol w="533700"/>
                <a:gridCol w="533700"/>
                <a:gridCol w="533700"/>
                <a:gridCol w="533700"/>
                <a:gridCol w="533700"/>
                <a:gridCol w="533700"/>
                <a:gridCol w="533700"/>
                <a:gridCol w="533700"/>
                <a:gridCol w="533700"/>
                <a:gridCol w="533700"/>
                <a:gridCol w="533700"/>
                <a:gridCol w="2889700"/>
              </a:tblGrid>
              <a:tr h="347925">
                <a:tc>
                  <a:txBody>
                    <a:bodyPr/>
                    <a:lstStyle/>
                    <a:p>
                      <a:pPr indent="0" lvl="0" marL="0" marR="0" rtl="0" algn="l">
                        <a:lnSpc>
                          <a:spcPct val="100000"/>
                        </a:lnSpc>
                        <a:spcBef>
                          <a:spcPts val="0"/>
                        </a:spcBef>
                        <a:spcAft>
                          <a:spcPts val="0"/>
                        </a:spcAft>
                        <a:buClr>
                          <a:srgbClr val="262626"/>
                        </a:buClr>
                        <a:buSzPts val="1200"/>
                        <a:buFont typeface="Montserrat"/>
                        <a:buNone/>
                      </a:pPr>
                      <a:r>
                        <a:rPr b="1" i="0" lang="en-PH" sz="1200" u="none" cap="none" strike="noStrike">
                          <a:solidFill>
                            <a:srgbClr val="262626"/>
                          </a:solidFill>
                          <a:latin typeface="Montserrat"/>
                          <a:ea typeface="Montserrat"/>
                          <a:cs typeface="Montserrat"/>
                          <a:sym typeface="Montserrat"/>
                        </a:rPr>
                        <a:t>1. Activity</a:t>
                      </a:r>
                      <a:endParaRPr b="1" i="0" sz="1200" u="none" cap="none" strike="noStrike">
                        <a:solidFill>
                          <a:srgbClr val="262626"/>
                        </a:solidFill>
                        <a:latin typeface="Montserrat"/>
                        <a:ea typeface="Montserrat"/>
                        <a:cs typeface="Montserrat"/>
                        <a:sym typeface="Montserrat"/>
                      </a:endParaRPr>
                    </a:p>
                  </a:txBody>
                  <a:tcPr marT="45725" marB="45725" marR="91450" marL="91450" anchor="ctr">
                    <a:lnR cap="flat" cmpd="sng" w="9525">
                      <a:solidFill>
                        <a:srgbClr val="929292"/>
                      </a:solidFill>
                      <a:prstDash val="dot"/>
                      <a:round/>
                      <a:headEnd len="sm" w="sm" type="none"/>
                      <a:tailEnd len="sm" w="sm" type="none"/>
                    </a:lnR>
                    <a:lnT cap="flat" cmpd="sng" w="9525">
                      <a:solidFill>
                        <a:srgbClr val="929292"/>
                      </a:solidFill>
                      <a:prstDash val="solid"/>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solid"/>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solid"/>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solid"/>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solid"/>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solid"/>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solid"/>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solid"/>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solid"/>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solid"/>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solid"/>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solid"/>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solid"/>
                      <a:round/>
                      <a:headEnd len="sm" w="sm" type="none"/>
                      <a:tailEnd len="sm" w="sm" type="none"/>
                    </a:lnT>
                    <a:lnB cap="flat" cmpd="sng" w="9525">
                      <a:solidFill>
                        <a:srgbClr val="929292"/>
                      </a:solidFill>
                      <a:prstDash val="dot"/>
                      <a:round/>
                      <a:headEnd len="sm" w="sm" type="none"/>
                      <a:tailEnd len="sm" w="sm" type="none"/>
                    </a:lnB>
                  </a:tcPr>
                </a:tc>
                <a:tc>
                  <a:txBody>
                    <a:bodyPr/>
                    <a:lstStyle/>
                    <a:p>
                      <a:pPr indent="-92075" lvl="0" marL="92075" marR="0" rtl="0" algn="l">
                        <a:spcBef>
                          <a:spcPts val="0"/>
                        </a:spcBef>
                        <a:spcAft>
                          <a:spcPts val="0"/>
                        </a:spcAft>
                        <a:buClr>
                          <a:schemeClr val="accent1"/>
                        </a:buClr>
                        <a:buSzPts val="1000"/>
                        <a:buFont typeface="Arial"/>
                        <a:buChar char="•"/>
                      </a:pPr>
                      <a:r>
                        <a:rPr b="0" lang="en-PH" sz="1000">
                          <a:solidFill>
                            <a:schemeClr val="dk1"/>
                          </a:solidFill>
                        </a:rPr>
                        <a:t>xxxx</a:t>
                      </a:r>
                      <a:endParaRPr/>
                    </a:p>
                  </a:txBody>
                  <a:tcPr marT="45725" marB="45725" marR="91450" marL="91450" anchor="ctr">
                    <a:lnL cap="flat" cmpd="sng" w="9525">
                      <a:solidFill>
                        <a:srgbClr val="929292"/>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929292"/>
                      </a:solidFill>
                      <a:prstDash val="solid"/>
                      <a:round/>
                      <a:headEnd len="sm" w="sm" type="none"/>
                      <a:tailEnd len="sm" w="sm" type="none"/>
                    </a:lnT>
                    <a:lnB cap="flat" cmpd="sng" w="9525">
                      <a:solidFill>
                        <a:srgbClr val="929292"/>
                      </a:solidFill>
                      <a:prstDash val="dot"/>
                      <a:round/>
                      <a:headEnd len="sm" w="sm" type="none"/>
                      <a:tailEnd len="sm" w="sm" type="none"/>
                    </a:lnB>
                  </a:tcPr>
                </a:tc>
              </a:tr>
              <a:tr h="347925">
                <a:tc>
                  <a:txBody>
                    <a:bodyPr/>
                    <a:lstStyle/>
                    <a:p>
                      <a:pPr indent="0" lvl="0" marL="0" marR="0" rtl="0" algn="l">
                        <a:lnSpc>
                          <a:spcPct val="100000"/>
                        </a:lnSpc>
                        <a:spcBef>
                          <a:spcPts val="0"/>
                        </a:spcBef>
                        <a:spcAft>
                          <a:spcPts val="0"/>
                        </a:spcAft>
                        <a:buClr>
                          <a:srgbClr val="262626"/>
                        </a:buClr>
                        <a:buSzPts val="1200"/>
                        <a:buFont typeface="Montserrat"/>
                        <a:buNone/>
                      </a:pPr>
                      <a:r>
                        <a:rPr b="1" i="0" lang="en-PH" sz="1200" u="none" cap="none" strike="noStrike">
                          <a:solidFill>
                            <a:srgbClr val="262626"/>
                          </a:solidFill>
                          <a:latin typeface="Montserrat"/>
                          <a:ea typeface="Montserrat"/>
                          <a:cs typeface="Montserrat"/>
                          <a:sym typeface="Montserrat"/>
                        </a:rPr>
                        <a:t>1. Activity</a:t>
                      </a:r>
                      <a:endParaRPr b="1" i="0" sz="1200" u="none" cap="none" strike="noStrike">
                        <a:solidFill>
                          <a:srgbClr val="262626"/>
                        </a:solidFill>
                        <a:latin typeface="Montserrat"/>
                        <a:ea typeface="Montserrat"/>
                        <a:cs typeface="Montserrat"/>
                        <a:sym typeface="Montserrat"/>
                      </a:endParaRPr>
                    </a:p>
                  </a:txBody>
                  <a:tcPr marT="45725" marB="45725" marR="91450" marL="91450" anchor="ctr">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92075" lvl="0" marL="92075" marR="0" rtl="0" algn="l">
                        <a:lnSpc>
                          <a:spcPct val="100000"/>
                        </a:lnSpc>
                        <a:spcBef>
                          <a:spcPts val="0"/>
                        </a:spcBef>
                        <a:spcAft>
                          <a:spcPts val="0"/>
                        </a:spcAft>
                        <a:buClr>
                          <a:srgbClr val="8554D1"/>
                        </a:buClr>
                        <a:buSzPts val="1000"/>
                        <a:buFont typeface="Arial"/>
                        <a:buChar char="•"/>
                      </a:pPr>
                      <a:r>
                        <a:rPr b="0" i="0" lang="en-PH" sz="1000" u="none" cap="none" strike="noStrike">
                          <a:solidFill>
                            <a:srgbClr val="262626"/>
                          </a:solidFill>
                          <a:latin typeface="Montserrat"/>
                          <a:ea typeface="Montserrat"/>
                          <a:cs typeface="Montserrat"/>
                          <a:sym typeface="Montserrat"/>
                        </a:rPr>
                        <a:t>xxxx</a:t>
                      </a:r>
                      <a:endParaRPr/>
                    </a:p>
                  </a:txBody>
                  <a:tcPr marT="45725" marB="45725" marR="91450" marL="91450" anchor="ctr">
                    <a:lnL cap="flat" cmpd="sng" w="9525">
                      <a:solidFill>
                        <a:srgbClr val="929292"/>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r>
              <a:tr h="347925">
                <a:tc>
                  <a:txBody>
                    <a:bodyPr/>
                    <a:lstStyle/>
                    <a:p>
                      <a:pPr indent="0" lvl="0" marL="0" marR="0" rtl="0" algn="l">
                        <a:lnSpc>
                          <a:spcPct val="100000"/>
                        </a:lnSpc>
                        <a:spcBef>
                          <a:spcPts val="0"/>
                        </a:spcBef>
                        <a:spcAft>
                          <a:spcPts val="0"/>
                        </a:spcAft>
                        <a:buClr>
                          <a:srgbClr val="262626"/>
                        </a:buClr>
                        <a:buSzPts val="1200"/>
                        <a:buFont typeface="Montserrat"/>
                        <a:buNone/>
                      </a:pPr>
                      <a:r>
                        <a:rPr b="1" i="0" lang="en-PH" sz="1200" u="none" cap="none" strike="noStrike">
                          <a:solidFill>
                            <a:srgbClr val="262626"/>
                          </a:solidFill>
                          <a:latin typeface="Montserrat"/>
                          <a:ea typeface="Montserrat"/>
                          <a:cs typeface="Montserrat"/>
                          <a:sym typeface="Montserrat"/>
                        </a:rPr>
                        <a:t>1. Activity</a:t>
                      </a:r>
                      <a:endParaRPr b="1" i="0" sz="1200" u="none" cap="none" strike="noStrike">
                        <a:solidFill>
                          <a:srgbClr val="262626"/>
                        </a:solidFill>
                        <a:latin typeface="Montserrat"/>
                        <a:ea typeface="Montserrat"/>
                        <a:cs typeface="Montserrat"/>
                        <a:sym typeface="Montserrat"/>
                      </a:endParaRPr>
                    </a:p>
                  </a:txBody>
                  <a:tcPr marT="45725" marB="45725" marR="91450" marL="91450" anchor="ctr">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92075" lvl="0" marL="92075" marR="0" rtl="0" algn="l">
                        <a:lnSpc>
                          <a:spcPct val="100000"/>
                        </a:lnSpc>
                        <a:spcBef>
                          <a:spcPts val="0"/>
                        </a:spcBef>
                        <a:spcAft>
                          <a:spcPts val="0"/>
                        </a:spcAft>
                        <a:buClr>
                          <a:srgbClr val="8554D1"/>
                        </a:buClr>
                        <a:buSzPts val="1000"/>
                        <a:buFont typeface="Arial"/>
                        <a:buChar char="•"/>
                      </a:pPr>
                      <a:r>
                        <a:rPr b="0" i="0" lang="en-PH" sz="1000" u="none" cap="none" strike="noStrike">
                          <a:solidFill>
                            <a:srgbClr val="262626"/>
                          </a:solidFill>
                          <a:latin typeface="Montserrat"/>
                          <a:ea typeface="Montserrat"/>
                          <a:cs typeface="Montserrat"/>
                          <a:sym typeface="Montserrat"/>
                        </a:rPr>
                        <a:t>xxxx</a:t>
                      </a:r>
                      <a:endParaRPr/>
                    </a:p>
                  </a:txBody>
                  <a:tcPr marT="45725" marB="45725" marR="91450" marL="91450" anchor="ctr">
                    <a:lnL cap="flat" cmpd="sng" w="9525">
                      <a:solidFill>
                        <a:srgbClr val="929292"/>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r>
              <a:tr h="347925">
                <a:tc>
                  <a:txBody>
                    <a:bodyPr/>
                    <a:lstStyle/>
                    <a:p>
                      <a:pPr indent="0" lvl="0" marL="0" marR="0" rtl="0" algn="l">
                        <a:lnSpc>
                          <a:spcPct val="100000"/>
                        </a:lnSpc>
                        <a:spcBef>
                          <a:spcPts val="0"/>
                        </a:spcBef>
                        <a:spcAft>
                          <a:spcPts val="0"/>
                        </a:spcAft>
                        <a:buClr>
                          <a:srgbClr val="262626"/>
                        </a:buClr>
                        <a:buSzPts val="1200"/>
                        <a:buFont typeface="Montserrat"/>
                        <a:buNone/>
                      </a:pPr>
                      <a:r>
                        <a:rPr b="1" i="0" lang="en-PH" sz="1200" u="none" cap="none" strike="noStrike">
                          <a:solidFill>
                            <a:srgbClr val="262626"/>
                          </a:solidFill>
                          <a:latin typeface="Montserrat"/>
                          <a:ea typeface="Montserrat"/>
                          <a:cs typeface="Montserrat"/>
                          <a:sym typeface="Montserrat"/>
                        </a:rPr>
                        <a:t>1. Activity</a:t>
                      </a:r>
                      <a:endParaRPr b="1" i="0" sz="1200" u="none" cap="none" strike="noStrike">
                        <a:solidFill>
                          <a:srgbClr val="262626"/>
                        </a:solidFill>
                        <a:latin typeface="Montserrat"/>
                        <a:ea typeface="Montserrat"/>
                        <a:cs typeface="Montserrat"/>
                        <a:sym typeface="Montserrat"/>
                      </a:endParaRPr>
                    </a:p>
                  </a:txBody>
                  <a:tcPr marT="45725" marB="45725" marR="91450" marL="91450" anchor="ctr">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92075" lvl="0" marL="92075" marR="0" rtl="0" algn="l">
                        <a:lnSpc>
                          <a:spcPct val="100000"/>
                        </a:lnSpc>
                        <a:spcBef>
                          <a:spcPts val="0"/>
                        </a:spcBef>
                        <a:spcAft>
                          <a:spcPts val="0"/>
                        </a:spcAft>
                        <a:buClr>
                          <a:srgbClr val="8554D1"/>
                        </a:buClr>
                        <a:buSzPts val="1000"/>
                        <a:buFont typeface="Arial"/>
                        <a:buChar char="•"/>
                      </a:pPr>
                      <a:r>
                        <a:rPr b="0" i="0" lang="en-PH" sz="1000" u="none" cap="none" strike="noStrike">
                          <a:solidFill>
                            <a:srgbClr val="262626"/>
                          </a:solidFill>
                          <a:latin typeface="Montserrat"/>
                          <a:ea typeface="Montserrat"/>
                          <a:cs typeface="Montserrat"/>
                          <a:sym typeface="Montserrat"/>
                        </a:rPr>
                        <a:t>xxxx</a:t>
                      </a:r>
                      <a:endParaRPr/>
                    </a:p>
                  </a:txBody>
                  <a:tcPr marT="45725" marB="45725" marR="91450" marL="91450" anchor="ctr">
                    <a:lnL cap="flat" cmpd="sng" w="9525">
                      <a:solidFill>
                        <a:srgbClr val="929292"/>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r>
              <a:tr h="347925">
                <a:tc>
                  <a:txBody>
                    <a:bodyPr/>
                    <a:lstStyle/>
                    <a:p>
                      <a:pPr indent="0" lvl="0" marL="0" marR="0" rtl="0" algn="l">
                        <a:lnSpc>
                          <a:spcPct val="100000"/>
                        </a:lnSpc>
                        <a:spcBef>
                          <a:spcPts val="0"/>
                        </a:spcBef>
                        <a:spcAft>
                          <a:spcPts val="0"/>
                        </a:spcAft>
                        <a:buClr>
                          <a:srgbClr val="262626"/>
                        </a:buClr>
                        <a:buSzPts val="1200"/>
                        <a:buFont typeface="Montserrat"/>
                        <a:buNone/>
                      </a:pPr>
                      <a:r>
                        <a:rPr b="1" i="0" lang="en-PH" sz="1200" u="none" cap="none" strike="noStrike">
                          <a:solidFill>
                            <a:srgbClr val="262626"/>
                          </a:solidFill>
                          <a:latin typeface="Montserrat"/>
                          <a:ea typeface="Montserrat"/>
                          <a:cs typeface="Montserrat"/>
                          <a:sym typeface="Montserrat"/>
                        </a:rPr>
                        <a:t>1. Activity</a:t>
                      </a:r>
                      <a:endParaRPr/>
                    </a:p>
                  </a:txBody>
                  <a:tcPr marT="45725" marB="45725" marR="91450" marL="91450" anchor="ctr">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92075" lvl="0" marL="92075" marR="0" rtl="0" algn="l">
                        <a:lnSpc>
                          <a:spcPct val="100000"/>
                        </a:lnSpc>
                        <a:spcBef>
                          <a:spcPts val="0"/>
                        </a:spcBef>
                        <a:spcAft>
                          <a:spcPts val="0"/>
                        </a:spcAft>
                        <a:buClr>
                          <a:srgbClr val="8554D1"/>
                        </a:buClr>
                        <a:buSzPts val="1000"/>
                        <a:buFont typeface="Arial"/>
                        <a:buChar char="•"/>
                      </a:pPr>
                      <a:r>
                        <a:rPr b="0" i="0" lang="en-PH" sz="1000" u="none" cap="none" strike="noStrike">
                          <a:solidFill>
                            <a:srgbClr val="262626"/>
                          </a:solidFill>
                          <a:latin typeface="Montserrat"/>
                          <a:ea typeface="Montserrat"/>
                          <a:cs typeface="Montserrat"/>
                          <a:sym typeface="Montserrat"/>
                        </a:rPr>
                        <a:t>xxxx</a:t>
                      </a:r>
                      <a:endParaRPr/>
                    </a:p>
                  </a:txBody>
                  <a:tcPr marT="45725" marB="45725" marR="91450" marL="91450" anchor="ctr">
                    <a:lnL cap="flat" cmpd="sng" w="9525">
                      <a:solidFill>
                        <a:srgbClr val="929292"/>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929292"/>
                      </a:solidFill>
                      <a:prstDash val="dot"/>
                      <a:round/>
                      <a:headEnd len="sm" w="sm" type="none"/>
                      <a:tailEnd len="sm" w="sm" type="none"/>
                    </a:lnT>
                    <a:lnB cap="flat" cmpd="sng" w="9525">
                      <a:solidFill>
                        <a:schemeClr val="accent1"/>
                      </a:solidFill>
                      <a:prstDash val="solid"/>
                      <a:round/>
                      <a:headEnd len="sm" w="sm" type="none"/>
                      <a:tailEnd len="sm" w="sm" type="none"/>
                    </a:lnB>
                  </a:tcPr>
                </a:tc>
              </a:tr>
              <a:tr h="347925">
                <a:tc>
                  <a:txBody>
                    <a:bodyPr/>
                    <a:lstStyle/>
                    <a:p>
                      <a:pPr indent="0" lvl="0" marL="0" marR="0" rtl="0" algn="l">
                        <a:lnSpc>
                          <a:spcPct val="100000"/>
                        </a:lnSpc>
                        <a:spcBef>
                          <a:spcPts val="0"/>
                        </a:spcBef>
                        <a:spcAft>
                          <a:spcPts val="0"/>
                        </a:spcAft>
                        <a:buClr>
                          <a:srgbClr val="262626"/>
                        </a:buClr>
                        <a:buSzPts val="1200"/>
                        <a:buFont typeface="Montserrat"/>
                        <a:buNone/>
                      </a:pPr>
                      <a:r>
                        <a:rPr b="1" i="0" lang="en-PH" sz="1200" u="none" cap="none" strike="noStrike">
                          <a:solidFill>
                            <a:srgbClr val="262626"/>
                          </a:solidFill>
                          <a:latin typeface="Montserrat"/>
                          <a:ea typeface="Montserrat"/>
                          <a:cs typeface="Montserrat"/>
                          <a:sym typeface="Montserrat"/>
                        </a:rPr>
                        <a:t>1. Activity</a:t>
                      </a:r>
                      <a:endParaRPr b="1" i="0" sz="1200" u="none" cap="none" strike="noStrike">
                        <a:solidFill>
                          <a:srgbClr val="262626"/>
                        </a:solidFill>
                        <a:latin typeface="Montserrat"/>
                        <a:ea typeface="Montserrat"/>
                        <a:cs typeface="Montserrat"/>
                        <a:sym typeface="Montserrat"/>
                      </a:endParaRPr>
                    </a:p>
                  </a:txBody>
                  <a:tcPr marT="45725" marB="45725" marR="91450" marL="91450" anchor="ctr">
                    <a:lnR cap="flat" cmpd="sng" w="9525">
                      <a:solidFill>
                        <a:srgbClr val="929292"/>
                      </a:solidFill>
                      <a:prstDash val="dot"/>
                      <a:round/>
                      <a:headEnd len="sm" w="sm" type="none"/>
                      <a:tailEnd len="sm" w="sm" type="none"/>
                    </a:lnR>
                    <a:lnT cap="flat" cmpd="sng" w="9525">
                      <a:solidFill>
                        <a:schemeClr val="accent1"/>
                      </a:solidFill>
                      <a:prstDash val="solid"/>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chemeClr val="accent1"/>
                      </a:solidFill>
                      <a:prstDash val="solid"/>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chemeClr val="accent1"/>
                      </a:solidFill>
                      <a:prstDash val="solid"/>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chemeClr val="accent1"/>
                      </a:solidFill>
                      <a:prstDash val="solid"/>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chemeClr val="accent1"/>
                      </a:solidFill>
                      <a:prstDash val="solid"/>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chemeClr val="accent1"/>
                      </a:solidFill>
                      <a:prstDash val="solid"/>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chemeClr val="accent1"/>
                      </a:solidFill>
                      <a:prstDash val="solid"/>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chemeClr val="accent1"/>
                      </a:solidFill>
                      <a:prstDash val="solid"/>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chemeClr val="accent1"/>
                      </a:solidFill>
                      <a:prstDash val="solid"/>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chemeClr val="accent1"/>
                      </a:solidFill>
                      <a:prstDash val="solid"/>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chemeClr val="accent1"/>
                      </a:solidFill>
                      <a:prstDash val="solid"/>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chemeClr val="accent1"/>
                      </a:solidFill>
                      <a:prstDash val="solid"/>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chemeClr val="accent1"/>
                      </a:solidFill>
                      <a:prstDash val="solid"/>
                      <a:round/>
                      <a:headEnd len="sm" w="sm" type="none"/>
                      <a:tailEnd len="sm" w="sm" type="none"/>
                    </a:lnT>
                    <a:lnB cap="flat" cmpd="sng" w="9525">
                      <a:solidFill>
                        <a:srgbClr val="929292"/>
                      </a:solidFill>
                      <a:prstDash val="dot"/>
                      <a:round/>
                      <a:headEnd len="sm" w="sm" type="none"/>
                      <a:tailEnd len="sm" w="sm" type="none"/>
                    </a:lnB>
                  </a:tcPr>
                </a:tc>
                <a:tc>
                  <a:txBody>
                    <a:bodyPr/>
                    <a:lstStyle/>
                    <a:p>
                      <a:pPr indent="-92075" lvl="0" marL="92075" marR="0" rtl="0" algn="l">
                        <a:lnSpc>
                          <a:spcPct val="100000"/>
                        </a:lnSpc>
                        <a:spcBef>
                          <a:spcPts val="0"/>
                        </a:spcBef>
                        <a:spcAft>
                          <a:spcPts val="0"/>
                        </a:spcAft>
                        <a:buClr>
                          <a:srgbClr val="8554D1"/>
                        </a:buClr>
                        <a:buSzPts val="1000"/>
                        <a:buFont typeface="Arial"/>
                        <a:buChar char="•"/>
                      </a:pPr>
                      <a:r>
                        <a:rPr b="0" i="0" lang="en-PH" sz="1000" u="none" cap="none" strike="noStrike">
                          <a:solidFill>
                            <a:srgbClr val="262626"/>
                          </a:solidFill>
                          <a:latin typeface="Montserrat"/>
                          <a:ea typeface="Montserrat"/>
                          <a:cs typeface="Montserrat"/>
                          <a:sym typeface="Montserrat"/>
                        </a:rPr>
                        <a:t>xxxx</a:t>
                      </a:r>
                      <a:endParaRPr/>
                    </a:p>
                  </a:txBody>
                  <a:tcPr marT="45725" marB="45725" marR="91450" marL="91450" anchor="ctr">
                    <a:lnL cap="flat" cmpd="sng" w="9525">
                      <a:solidFill>
                        <a:srgbClr val="929292"/>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rgbClr val="929292"/>
                      </a:solidFill>
                      <a:prstDash val="dot"/>
                      <a:round/>
                      <a:headEnd len="sm" w="sm" type="none"/>
                      <a:tailEnd len="sm" w="sm" type="none"/>
                    </a:lnB>
                  </a:tcPr>
                </a:tc>
              </a:tr>
              <a:tr h="347925">
                <a:tc>
                  <a:txBody>
                    <a:bodyPr/>
                    <a:lstStyle/>
                    <a:p>
                      <a:pPr indent="0" lvl="0" marL="0" marR="0" rtl="0" algn="l">
                        <a:lnSpc>
                          <a:spcPct val="100000"/>
                        </a:lnSpc>
                        <a:spcBef>
                          <a:spcPts val="0"/>
                        </a:spcBef>
                        <a:spcAft>
                          <a:spcPts val="0"/>
                        </a:spcAft>
                        <a:buClr>
                          <a:srgbClr val="262626"/>
                        </a:buClr>
                        <a:buSzPts val="1200"/>
                        <a:buFont typeface="Montserrat"/>
                        <a:buNone/>
                      </a:pPr>
                      <a:r>
                        <a:rPr b="1" i="0" lang="en-PH" sz="1200" u="none" cap="none" strike="noStrike">
                          <a:solidFill>
                            <a:srgbClr val="262626"/>
                          </a:solidFill>
                          <a:latin typeface="Montserrat"/>
                          <a:ea typeface="Montserrat"/>
                          <a:cs typeface="Montserrat"/>
                          <a:sym typeface="Montserrat"/>
                        </a:rPr>
                        <a:t>1. Activity</a:t>
                      </a:r>
                      <a:endParaRPr b="1" i="0" sz="1200" u="none" cap="none" strike="noStrike">
                        <a:solidFill>
                          <a:srgbClr val="262626"/>
                        </a:solidFill>
                        <a:latin typeface="Montserrat"/>
                        <a:ea typeface="Montserrat"/>
                        <a:cs typeface="Montserrat"/>
                        <a:sym typeface="Montserrat"/>
                      </a:endParaRPr>
                    </a:p>
                  </a:txBody>
                  <a:tcPr marT="45725" marB="45725" marR="91450" marL="91450" anchor="ctr">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92075" lvl="0" marL="92075" marR="0" rtl="0" algn="l">
                        <a:lnSpc>
                          <a:spcPct val="100000"/>
                        </a:lnSpc>
                        <a:spcBef>
                          <a:spcPts val="0"/>
                        </a:spcBef>
                        <a:spcAft>
                          <a:spcPts val="0"/>
                        </a:spcAft>
                        <a:buClr>
                          <a:srgbClr val="8554D1"/>
                        </a:buClr>
                        <a:buSzPts val="1000"/>
                        <a:buFont typeface="Arial"/>
                        <a:buChar char="•"/>
                      </a:pPr>
                      <a:r>
                        <a:rPr b="0" i="0" lang="en-PH" sz="1000" u="none" cap="none" strike="noStrike">
                          <a:solidFill>
                            <a:srgbClr val="262626"/>
                          </a:solidFill>
                          <a:latin typeface="Montserrat"/>
                          <a:ea typeface="Montserrat"/>
                          <a:cs typeface="Montserrat"/>
                          <a:sym typeface="Montserrat"/>
                        </a:rPr>
                        <a:t>xxxx</a:t>
                      </a:r>
                      <a:endParaRPr/>
                    </a:p>
                  </a:txBody>
                  <a:tcPr marT="45725" marB="45725" marR="91450" marL="91450" anchor="ctr">
                    <a:lnL cap="flat" cmpd="sng" w="9525">
                      <a:solidFill>
                        <a:srgbClr val="929292"/>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r>
              <a:tr h="347925">
                <a:tc>
                  <a:txBody>
                    <a:bodyPr/>
                    <a:lstStyle/>
                    <a:p>
                      <a:pPr indent="0" lvl="0" marL="0" marR="0" rtl="0" algn="l">
                        <a:lnSpc>
                          <a:spcPct val="100000"/>
                        </a:lnSpc>
                        <a:spcBef>
                          <a:spcPts val="0"/>
                        </a:spcBef>
                        <a:spcAft>
                          <a:spcPts val="0"/>
                        </a:spcAft>
                        <a:buClr>
                          <a:srgbClr val="262626"/>
                        </a:buClr>
                        <a:buSzPts val="1200"/>
                        <a:buFont typeface="Montserrat"/>
                        <a:buNone/>
                      </a:pPr>
                      <a:r>
                        <a:rPr b="1" i="0" lang="en-PH" sz="1200" u="none" cap="none" strike="noStrike">
                          <a:solidFill>
                            <a:srgbClr val="262626"/>
                          </a:solidFill>
                          <a:latin typeface="Montserrat"/>
                          <a:ea typeface="Montserrat"/>
                          <a:cs typeface="Montserrat"/>
                          <a:sym typeface="Montserrat"/>
                        </a:rPr>
                        <a:t>1. Activity</a:t>
                      </a:r>
                      <a:endParaRPr/>
                    </a:p>
                  </a:txBody>
                  <a:tcPr marT="45725" marB="45725" marR="91450" marL="91450" anchor="ctr">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92075" lvl="0" marL="92075" marR="0" rtl="0" algn="l">
                        <a:lnSpc>
                          <a:spcPct val="100000"/>
                        </a:lnSpc>
                        <a:spcBef>
                          <a:spcPts val="0"/>
                        </a:spcBef>
                        <a:spcAft>
                          <a:spcPts val="0"/>
                        </a:spcAft>
                        <a:buClr>
                          <a:srgbClr val="8554D1"/>
                        </a:buClr>
                        <a:buSzPts val="1000"/>
                        <a:buFont typeface="Arial"/>
                        <a:buChar char="•"/>
                      </a:pPr>
                      <a:r>
                        <a:rPr b="0" i="0" lang="en-PH" sz="1000" u="none" cap="none" strike="noStrike">
                          <a:solidFill>
                            <a:srgbClr val="262626"/>
                          </a:solidFill>
                          <a:latin typeface="Montserrat"/>
                          <a:ea typeface="Montserrat"/>
                          <a:cs typeface="Montserrat"/>
                          <a:sym typeface="Montserrat"/>
                        </a:rPr>
                        <a:t>xxxx</a:t>
                      </a:r>
                      <a:endParaRPr/>
                    </a:p>
                  </a:txBody>
                  <a:tcPr marT="45725" marB="45725" marR="91450" marL="91450" anchor="ctr">
                    <a:lnL cap="flat" cmpd="sng" w="9525">
                      <a:solidFill>
                        <a:srgbClr val="929292"/>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r>
              <a:tr h="347925">
                <a:tc>
                  <a:txBody>
                    <a:bodyPr/>
                    <a:lstStyle/>
                    <a:p>
                      <a:pPr indent="0" lvl="0" marL="0" marR="0" rtl="0" algn="l">
                        <a:lnSpc>
                          <a:spcPct val="100000"/>
                        </a:lnSpc>
                        <a:spcBef>
                          <a:spcPts val="0"/>
                        </a:spcBef>
                        <a:spcAft>
                          <a:spcPts val="0"/>
                        </a:spcAft>
                        <a:buClr>
                          <a:srgbClr val="262626"/>
                        </a:buClr>
                        <a:buSzPts val="1200"/>
                        <a:buFont typeface="Montserrat"/>
                        <a:buNone/>
                      </a:pPr>
                      <a:r>
                        <a:rPr b="1" i="0" lang="en-PH" sz="1200" u="none" cap="none" strike="noStrike">
                          <a:solidFill>
                            <a:srgbClr val="262626"/>
                          </a:solidFill>
                          <a:latin typeface="Montserrat"/>
                          <a:ea typeface="Montserrat"/>
                          <a:cs typeface="Montserrat"/>
                          <a:sym typeface="Montserrat"/>
                        </a:rPr>
                        <a:t>1. Activity</a:t>
                      </a:r>
                      <a:endParaRPr b="1" i="0" sz="1200" u="none" cap="none" strike="noStrike">
                        <a:solidFill>
                          <a:srgbClr val="262626"/>
                        </a:solidFill>
                        <a:latin typeface="Montserrat"/>
                        <a:ea typeface="Montserrat"/>
                        <a:cs typeface="Montserrat"/>
                        <a:sym typeface="Montserrat"/>
                      </a:endParaRPr>
                    </a:p>
                  </a:txBody>
                  <a:tcPr marT="45725" marB="45725" marR="91450" marL="91450" anchor="ctr">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92075" lvl="0" marL="92075" marR="0" rtl="0" algn="l">
                        <a:lnSpc>
                          <a:spcPct val="100000"/>
                        </a:lnSpc>
                        <a:spcBef>
                          <a:spcPts val="0"/>
                        </a:spcBef>
                        <a:spcAft>
                          <a:spcPts val="0"/>
                        </a:spcAft>
                        <a:buClr>
                          <a:srgbClr val="8554D1"/>
                        </a:buClr>
                        <a:buSzPts val="1000"/>
                        <a:buFont typeface="Arial"/>
                        <a:buChar char="•"/>
                      </a:pPr>
                      <a:r>
                        <a:rPr b="0" i="0" lang="en-PH" sz="1000" u="none" cap="none" strike="noStrike">
                          <a:solidFill>
                            <a:srgbClr val="262626"/>
                          </a:solidFill>
                          <a:latin typeface="Montserrat"/>
                          <a:ea typeface="Montserrat"/>
                          <a:cs typeface="Montserrat"/>
                          <a:sym typeface="Montserrat"/>
                        </a:rPr>
                        <a:t>xxxx</a:t>
                      </a:r>
                      <a:endParaRPr/>
                    </a:p>
                  </a:txBody>
                  <a:tcPr marT="45725" marB="45725" marR="91450" marL="91450" anchor="ctr">
                    <a:lnL cap="flat" cmpd="sng" w="9525">
                      <a:solidFill>
                        <a:srgbClr val="929292"/>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r>
              <a:tr h="347925">
                <a:tc>
                  <a:txBody>
                    <a:bodyPr/>
                    <a:lstStyle/>
                    <a:p>
                      <a:pPr indent="0" lvl="0" marL="0" marR="0" rtl="0" algn="l">
                        <a:lnSpc>
                          <a:spcPct val="100000"/>
                        </a:lnSpc>
                        <a:spcBef>
                          <a:spcPts val="0"/>
                        </a:spcBef>
                        <a:spcAft>
                          <a:spcPts val="0"/>
                        </a:spcAft>
                        <a:buClr>
                          <a:srgbClr val="262626"/>
                        </a:buClr>
                        <a:buSzPts val="1200"/>
                        <a:buFont typeface="Montserrat"/>
                        <a:buNone/>
                      </a:pPr>
                      <a:r>
                        <a:rPr b="1" i="0" lang="en-PH" sz="1200" u="none" cap="none" strike="noStrike">
                          <a:solidFill>
                            <a:srgbClr val="262626"/>
                          </a:solidFill>
                          <a:latin typeface="Montserrat"/>
                          <a:ea typeface="Montserrat"/>
                          <a:cs typeface="Montserrat"/>
                          <a:sym typeface="Montserrat"/>
                        </a:rPr>
                        <a:t>1. Activity</a:t>
                      </a:r>
                      <a:endParaRPr b="1" i="0" sz="1200" u="none" cap="none" strike="noStrike">
                        <a:solidFill>
                          <a:srgbClr val="262626"/>
                        </a:solidFill>
                        <a:latin typeface="Montserrat"/>
                        <a:ea typeface="Montserrat"/>
                        <a:cs typeface="Montserrat"/>
                        <a:sym typeface="Montserrat"/>
                      </a:endParaRPr>
                    </a:p>
                  </a:txBody>
                  <a:tcPr marT="45725" marB="45725" marR="91450" marL="91450" anchor="ctr">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92075" lvl="0" marL="92075" marR="0" rtl="0" algn="l">
                        <a:lnSpc>
                          <a:spcPct val="100000"/>
                        </a:lnSpc>
                        <a:spcBef>
                          <a:spcPts val="0"/>
                        </a:spcBef>
                        <a:spcAft>
                          <a:spcPts val="0"/>
                        </a:spcAft>
                        <a:buClr>
                          <a:srgbClr val="8554D1"/>
                        </a:buClr>
                        <a:buSzPts val="1000"/>
                        <a:buFont typeface="Arial"/>
                        <a:buChar char="•"/>
                      </a:pPr>
                      <a:r>
                        <a:rPr b="0" i="0" lang="en-PH" sz="1000" u="none" cap="none" strike="noStrike">
                          <a:solidFill>
                            <a:srgbClr val="262626"/>
                          </a:solidFill>
                          <a:latin typeface="Montserrat"/>
                          <a:ea typeface="Montserrat"/>
                          <a:cs typeface="Montserrat"/>
                          <a:sym typeface="Montserrat"/>
                        </a:rPr>
                        <a:t>xxxx</a:t>
                      </a:r>
                      <a:endParaRPr/>
                    </a:p>
                  </a:txBody>
                  <a:tcPr marT="45725" marB="45725" marR="91450" marL="91450" anchor="ctr">
                    <a:lnL cap="flat" cmpd="sng" w="9525">
                      <a:solidFill>
                        <a:srgbClr val="929292"/>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929292"/>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grpSp>
        <p:nvGrpSpPr>
          <p:cNvPr id="3746" name="Google Shape;3746;p161"/>
          <p:cNvGrpSpPr/>
          <p:nvPr/>
        </p:nvGrpSpPr>
        <p:grpSpPr>
          <a:xfrm>
            <a:off x="2296160" y="2195852"/>
            <a:ext cx="1655957" cy="276999"/>
            <a:chOff x="3777212" y="3724648"/>
            <a:chExt cx="2629016" cy="121877"/>
          </a:xfrm>
        </p:grpSpPr>
        <p:sp>
          <p:nvSpPr>
            <p:cNvPr id="3747" name="Google Shape;3747;p161"/>
            <p:cNvSpPr/>
            <p:nvPr/>
          </p:nvSpPr>
          <p:spPr>
            <a:xfrm>
              <a:off x="3777212" y="3737133"/>
              <a:ext cx="2165428" cy="96908"/>
            </a:xfrm>
            <a:prstGeom prst="roundRect">
              <a:avLst>
                <a:gd fmla="val 50000" name="adj"/>
              </a:avLst>
            </a:prstGeom>
            <a:solidFill>
              <a:srgbClr val="E5DCF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PH" sz="1000">
                  <a:solidFill>
                    <a:schemeClr val="accent1"/>
                  </a:solidFill>
                  <a:latin typeface="Montserrat"/>
                  <a:ea typeface="Montserrat"/>
                  <a:cs typeface="Montserrat"/>
                  <a:sym typeface="Montserrat"/>
                </a:rPr>
                <a:t>XXX - XXX</a:t>
              </a:r>
              <a:endParaRPr/>
            </a:p>
          </p:txBody>
        </p:sp>
        <p:sp>
          <p:nvSpPr>
            <p:cNvPr id="3748" name="Google Shape;3748;p161"/>
            <p:cNvSpPr txBox="1"/>
            <p:nvPr/>
          </p:nvSpPr>
          <p:spPr>
            <a:xfrm>
              <a:off x="5942640" y="3724648"/>
              <a:ext cx="463588" cy="121877"/>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rPr lang="en-PH" sz="1200">
                  <a:solidFill>
                    <a:schemeClr val="dk1"/>
                  </a:solidFill>
                  <a:latin typeface="Montserrat"/>
                  <a:ea typeface="Montserrat"/>
                  <a:cs typeface="Montserrat"/>
                  <a:sym typeface="Montserrat"/>
                </a:rPr>
                <a:t>XXX</a:t>
              </a:r>
              <a:endParaRPr sz="1200">
                <a:solidFill>
                  <a:schemeClr val="dk1"/>
                </a:solidFill>
                <a:latin typeface="Montserrat"/>
                <a:ea typeface="Montserrat"/>
                <a:cs typeface="Montserrat"/>
                <a:sym typeface="Montserrat"/>
              </a:endParaRPr>
            </a:p>
          </p:txBody>
        </p:sp>
      </p:grpSp>
      <p:sp>
        <p:nvSpPr>
          <p:cNvPr id="3749" name="Google Shape;3749;p161"/>
          <p:cNvSpPr/>
          <p:nvPr/>
        </p:nvSpPr>
        <p:spPr>
          <a:xfrm>
            <a:off x="4092552" y="5593759"/>
            <a:ext cx="190082" cy="175138"/>
          </a:xfrm>
          <a:prstGeom prst="triangle">
            <a:avLst>
              <a:gd fmla="val 50000" name="adj"/>
            </a:avLst>
          </a:prstGeom>
          <a:solidFill>
            <a:srgbClr val="FF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3750" name="Google Shape;3750;p161"/>
          <p:cNvSpPr txBox="1"/>
          <p:nvPr/>
        </p:nvSpPr>
        <p:spPr>
          <a:xfrm>
            <a:off x="4288750" y="5579432"/>
            <a:ext cx="939681" cy="276999"/>
          </a:xfrm>
          <a:prstGeom prst="rect">
            <a:avLst/>
          </a:prstGeom>
          <a:noFill/>
          <a:ln>
            <a:noFill/>
          </a:ln>
        </p:spPr>
        <p:txBody>
          <a:bodyPr anchorCtr="0" anchor="b" bIns="45700" lIns="91425" spcFirstLastPara="1" rIns="91425" wrap="square" tIns="45700">
            <a:spAutoFit/>
          </a:bodyPr>
          <a:lstStyle/>
          <a:p>
            <a:pPr indent="0" lvl="0" marL="0" marR="0" rtl="0" algn="l">
              <a:spcBef>
                <a:spcPts val="0"/>
              </a:spcBef>
              <a:spcAft>
                <a:spcPts val="0"/>
              </a:spcAft>
              <a:buNone/>
            </a:pPr>
            <a:r>
              <a:rPr lang="en-PH" sz="1200">
                <a:solidFill>
                  <a:schemeClr val="dk1"/>
                </a:solidFill>
                <a:latin typeface="Montserrat"/>
                <a:ea typeface="Montserrat"/>
                <a:cs typeface="Montserrat"/>
                <a:sym typeface="Montserrat"/>
              </a:rPr>
              <a:t>Milestone</a:t>
            </a:r>
            <a:endParaRPr sz="1200">
              <a:solidFill>
                <a:schemeClr val="dk1"/>
              </a:solidFill>
              <a:latin typeface="Montserrat"/>
              <a:ea typeface="Montserrat"/>
              <a:cs typeface="Montserrat"/>
              <a:sym typeface="Montserrat"/>
            </a:endParaRPr>
          </a:p>
        </p:txBody>
      </p:sp>
      <p:sp>
        <p:nvSpPr>
          <p:cNvPr id="3751" name="Google Shape;3751;p161"/>
          <p:cNvSpPr/>
          <p:nvPr/>
        </p:nvSpPr>
        <p:spPr>
          <a:xfrm>
            <a:off x="2296160" y="1788084"/>
            <a:ext cx="546435" cy="327362"/>
          </a:xfrm>
          <a:prstGeom prst="homePlate">
            <a:avLst>
              <a:gd fmla="val 18119" name="adj"/>
            </a:avLst>
          </a:prstGeom>
          <a:solidFill>
            <a:schemeClr val="accent1"/>
          </a:solidFill>
          <a:ln>
            <a:noFill/>
          </a:ln>
        </p:spPr>
        <p:txBody>
          <a:bodyPr anchorCtr="0" anchor="ctr" bIns="45700" lIns="0" spcFirstLastPara="1" rIns="0" wrap="square" tIns="45700">
            <a:noAutofit/>
          </a:bodyPr>
          <a:lstStyle/>
          <a:p>
            <a:pPr indent="0" lvl="0" marL="0" marR="0" rtl="0" algn="ctr">
              <a:lnSpc>
                <a:spcPct val="90000"/>
              </a:lnSpc>
              <a:spcBef>
                <a:spcPts val="0"/>
              </a:spcBef>
              <a:spcAft>
                <a:spcPts val="0"/>
              </a:spcAft>
              <a:buClr>
                <a:schemeClr val="accent1"/>
              </a:buClr>
              <a:buSzPts val="1050"/>
              <a:buFont typeface="Arial"/>
              <a:buNone/>
            </a:pPr>
            <a:r>
              <a:rPr lang="en-PH" sz="1050">
                <a:solidFill>
                  <a:schemeClr val="lt1"/>
                </a:solidFill>
                <a:latin typeface="Montserrat"/>
                <a:ea typeface="Montserrat"/>
                <a:cs typeface="Montserrat"/>
                <a:sym typeface="Montserrat"/>
              </a:rPr>
              <a:t>Jan</a:t>
            </a:r>
            <a:endParaRPr sz="1050">
              <a:solidFill>
                <a:schemeClr val="lt1"/>
              </a:solidFill>
              <a:latin typeface="Montserrat"/>
              <a:ea typeface="Montserrat"/>
              <a:cs typeface="Montserrat"/>
              <a:sym typeface="Montserrat"/>
            </a:endParaRPr>
          </a:p>
        </p:txBody>
      </p:sp>
      <p:sp>
        <p:nvSpPr>
          <p:cNvPr id="3752" name="Google Shape;3752;p161"/>
          <p:cNvSpPr/>
          <p:nvPr/>
        </p:nvSpPr>
        <p:spPr>
          <a:xfrm>
            <a:off x="2831115" y="1788084"/>
            <a:ext cx="546466" cy="327362"/>
          </a:xfrm>
          <a:prstGeom prst="chevron">
            <a:avLst>
              <a:gd fmla="val 19766" name="adj"/>
            </a:avLst>
          </a:prstGeom>
          <a:solidFill>
            <a:schemeClr val="accent1"/>
          </a:solidFill>
          <a:ln>
            <a:noFill/>
          </a:ln>
        </p:spPr>
        <p:txBody>
          <a:bodyPr anchorCtr="0" anchor="ctr" bIns="45700" lIns="0" spcFirstLastPara="1" rIns="0" wrap="square" tIns="45700">
            <a:noAutofit/>
          </a:bodyPr>
          <a:lstStyle/>
          <a:p>
            <a:pPr indent="0" lvl="0" marL="0" marR="0" rtl="0" algn="ctr">
              <a:lnSpc>
                <a:spcPct val="90000"/>
              </a:lnSpc>
              <a:spcBef>
                <a:spcPts val="0"/>
              </a:spcBef>
              <a:spcAft>
                <a:spcPts val="0"/>
              </a:spcAft>
              <a:buClr>
                <a:schemeClr val="accent1"/>
              </a:buClr>
              <a:buSzPts val="1050"/>
              <a:buFont typeface="Arial"/>
              <a:buNone/>
            </a:pPr>
            <a:r>
              <a:rPr lang="en-PH" sz="1050">
                <a:solidFill>
                  <a:schemeClr val="lt1"/>
                </a:solidFill>
                <a:latin typeface="Montserrat"/>
                <a:ea typeface="Montserrat"/>
                <a:cs typeface="Montserrat"/>
                <a:sym typeface="Montserrat"/>
              </a:rPr>
              <a:t>Feb</a:t>
            </a:r>
            <a:endParaRPr sz="1050">
              <a:solidFill>
                <a:schemeClr val="lt1"/>
              </a:solidFill>
              <a:latin typeface="Montserrat"/>
              <a:ea typeface="Montserrat"/>
              <a:cs typeface="Montserrat"/>
              <a:sym typeface="Montserrat"/>
            </a:endParaRPr>
          </a:p>
        </p:txBody>
      </p:sp>
      <p:sp>
        <p:nvSpPr>
          <p:cNvPr id="3753" name="Google Shape;3753;p161"/>
          <p:cNvSpPr/>
          <p:nvPr/>
        </p:nvSpPr>
        <p:spPr>
          <a:xfrm>
            <a:off x="3366100" y="1788084"/>
            <a:ext cx="546466" cy="327362"/>
          </a:xfrm>
          <a:prstGeom prst="chevron">
            <a:avLst>
              <a:gd fmla="val 19766" name="adj"/>
            </a:avLst>
          </a:prstGeom>
          <a:solidFill>
            <a:schemeClr val="accent1"/>
          </a:solidFill>
          <a:ln>
            <a:noFill/>
          </a:ln>
        </p:spPr>
        <p:txBody>
          <a:bodyPr anchorCtr="0" anchor="ctr" bIns="45700" lIns="0" spcFirstLastPara="1" rIns="0" wrap="square" tIns="45700">
            <a:noAutofit/>
          </a:bodyPr>
          <a:lstStyle/>
          <a:p>
            <a:pPr indent="0" lvl="0" marL="0" marR="0" rtl="0" algn="ctr">
              <a:lnSpc>
                <a:spcPct val="90000"/>
              </a:lnSpc>
              <a:spcBef>
                <a:spcPts val="0"/>
              </a:spcBef>
              <a:spcAft>
                <a:spcPts val="0"/>
              </a:spcAft>
              <a:buClr>
                <a:schemeClr val="accent1"/>
              </a:buClr>
              <a:buSzPts val="1050"/>
              <a:buFont typeface="Arial"/>
              <a:buNone/>
            </a:pPr>
            <a:r>
              <a:rPr lang="en-PH" sz="1050">
                <a:solidFill>
                  <a:schemeClr val="lt1"/>
                </a:solidFill>
                <a:latin typeface="Montserrat"/>
                <a:ea typeface="Montserrat"/>
                <a:cs typeface="Montserrat"/>
                <a:sym typeface="Montserrat"/>
              </a:rPr>
              <a:t>Mar</a:t>
            </a:r>
            <a:endParaRPr sz="1050">
              <a:solidFill>
                <a:schemeClr val="lt1"/>
              </a:solidFill>
              <a:latin typeface="Montserrat"/>
              <a:ea typeface="Montserrat"/>
              <a:cs typeface="Montserrat"/>
              <a:sym typeface="Montserrat"/>
            </a:endParaRPr>
          </a:p>
        </p:txBody>
      </p:sp>
      <p:sp>
        <p:nvSpPr>
          <p:cNvPr id="3754" name="Google Shape;3754;p161"/>
          <p:cNvSpPr/>
          <p:nvPr/>
        </p:nvSpPr>
        <p:spPr>
          <a:xfrm>
            <a:off x="3901086" y="1788084"/>
            <a:ext cx="546466" cy="327362"/>
          </a:xfrm>
          <a:prstGeom prst="chevron">
            <a:avLst>
              <a:gd fmla="val 19766" name="adj"/>
            </a:avLst>
          </a:prstGeom>
          <a:solidFill>
            <a:schemeClr val="accent1"/>
          </a:solidFill>
          <a:ln>
            <a:noFill/>
          </a:ln>
        </p:spPr>
        <p:txBody>
          <a:bodyPr anchorCtr="0" anchor="ctr" bIns="45700" lIns="0" spcFirstLastPara="1" rIns="0" wrap="square" tIns="45700">
            <a:noAutofit/>
          </a:bodyPr>
          <a:lstStyle/>
          <a:p>
            <a:pPr indent="0" lvl="0" marL="0" marR="0" rtl="0" algn="ctr">
              <a:lnSpc>
                <a:spcPct val="90000"/>
              </a:lnSpc>
              <a:spcBef>
                <a:spcPts val="0"/>
              </a:spcBef>
              <a:spcAft>
                <a:spcPts val="0"/>
              </a:spcAft>
              <a:buClr>
                <a:schemeClr val="accent1"/>
              </a:buClr>
              <a:buSzPts val="1050"/>
              <a:buFont typeface="Arial"/>
              <a:buNone/>
            </a:pPr>
            <a:r>
              <a:rPr lang="en-PH" sz="1050">
                <a:solidFill>
                  <a:schemeClr val="lt1"/>
                </a:solidFill>
                <a:latin typeface="Montserrat"/>
                <a:ea typeface="Montserrat"/>
                <a:cs typeface="Montserrat"/>
                <a:sym typeface="Montserrat"/>
              </a:rPr>
              <a:t>Apr</a:t>
            </a:r>
            <a:endParaRPr sz="1050">
              <a:solidFill>
                <a:schemeClr val="lt1"/>
              </a:solidFill>
              <a:latin typeface="Montserrat"/>
              <a:ea typeface="Montserrat"/>
              <a:cs typeface="Montserrat"/>
              <a:sym typeface="Montserrat"/>
            </a:endParaRPr>
          </a:p>
        </p:txBody>
      </p:sp>
      <p:sp>
        <p:nvSpPr>
          <p:cNvPr id="3755" name="Google Shape;3755;p161"/>
          <p:cNvSpPr/>
          <p:nvPr/>
        </p:nvSpPr>
        <p:spPr>
          <a:xfrm>
            <a:off x="4436072" y="1788084"/>
            <a:ext cx="546466" cy="327362"/>
          </a:xfrm>
          <a:prstGeom prst="chevron">
            <a:avLst>
              <a:gd fmla="val 19766" name="adj"/>
            </a:avLst>
          </a:prstGeom>
          <a:solidFill>
            <a:schemeClr val="accent1"/>
          </a:solidFill>
          <a:ln>
            <a:noFill/>
          </a:ln>
        </p:spPr>
        <p:txBody>
          <a:bodyPr anchorCtr="0" anchor="ctr" bIns="45700" lIns="0" spcFirstLastPara="1" rIns="0" wrap="square" tIns="45700">
            <a:noAutofit/>
          </a:bodyPr>
          <a:lstStyle/>
          <a:p>
            <a:pPr indent="0" lvl="0" marL="0" marR="0" rtl="0" algn="ctr">
              <a:lnSpc>
                <a:spcPct val="90000"/>
              </a:lnSpc>
              <a:spcBef>
                <a:spcPts val="0"/>
              </a:spcBef>
              <a:spcAft>
                <a:spcPts val="0"/>
              </a:spcAft>
              <a:buClr>
                <a:schemeClr val="accent1"/>
              </a:buClr>
              <a:buSzPts val="1050"/>
              <a:buFont typeface="Arial"/>
              <a:buNone/>
            </a:pPr>
            <a:r>
              <a:rPr lang="en-PH" sz="1050">
                <a:solidFill>
                  <a:schemeClr val="lt1"/>
                </a:solidFill>
                <a:latin typeface="Montserrat"/>
                <a:ea typeface="Montserrat"/>
                <a:cs typeface="Montserrat"/>
                <a:sym typeface="Montserrat"/>
              </a:rPr>
              <a:t>May</a:t>
            </a:r>
            <a:endParaRPr sz="1050">
              <a:solidFill>
                <a:schemeClr val="lt1"/>
              </a:solidFill>
              <a:latin typeface="Montserrat"/>
              <a:ea typeface="Montserrat"/>
              <a:cs typeface="Montserrat"/>
              <a:sym typeface="Montserrat"/>
            </a:endParaRPr>
          </a:p>
        </p:txBody>
      </p:sp>
      <p:sp>
        <p:nvSpPr>
          <p:cNvPr id="3756" name="Google Shape;3756;p161"/>
          <p:cNvSpPr/>
          <p:nvPr/>
        </p:nvSpPr>
        <p:spPr>
          <a:xfrm>
            <a:off x="4971058" y="1788084"/>
            <a:ext cx="546466" cy="327362"/>
          </a:xfrm>
          <a:prstGeom prst="chevron">
            <a:avLst>
              <a:gd fmla="val 19766" name="adj"/>
            </a:avLst>
          </a:prstGeom>
          <a:solidFill>
            <a:schemeClr val="accent1"/>
          </a:solidFill>
          <a:ln>
            <a:noFill/>
          </a:ln>
        </p:spPr>
        <p:txBody>
          <a:bodyPr anchorCtr="0" anchor="ctr" bIns="45700" lIns="0" spcFirstLastPara="1" rIns="0" wrap="square" tIns="45700">
            <a:noAutofit/>
          </a:bodyPr>
          <a:lstStyle/>
          <a:p>
            <a:pPr indent="0" lvl="0" marL="0" marR="0" rtl="0" algn="ctr">
              <a:lnSpc>
                <a:spcPct val="90000"/>
              </a:lnSpc>
              <a:spcBef>
                <a:spcPts val="0"/>
              </a:spcBef>
              <a:spcAft>
                <a:spcPts val="0"/>
              </a:spcAft>
              <a:buClr>
                <a:schemeClr val="accent1"/>
              </a:buClr>
              <a:buSzPts val="1050"/>
              <a:buFont typeface="Arial"/>
              <a:buNone/>
            </a:pPr>
            <a:r>
              <a:rPr lang="en-PH" sz="1050">
                <a:solidFill>
                  <a:schemeClr val="lt1"/>
                </a:solidFill>
                <a:latin typeface="Montserrat"/>
                <a:ea typeface="Montserrat"/>
                <a:cs typeface="Montserrat"/>
                <a:sym typeface="Montserrat"/>
              </a:rPr>
              <a:t>Jun</a:t>
            </a:r>
            <a:endParaRPr sz="1050">
              <a:solidFill>
                <a:schemeClr val="lt1"/>
              </a:solidFill>
              <a:latin typeface="Montserrat"/>
              <a:ea typeface="Montserrat"/>
              <a:cs typeface="Montserrat"/>
              <a:sym typeface="Montserrat"/>
            </a:endParaRPr>
          </a:p>
        </p:txBody>
      </p:sp>
      <p:sp>
        <p:nvSpPr>
          <p:cNvPr id="3757" name="Google Shape;3757;p161"/>
          <p:cNvSpPr/>
          <p:nvPr/>
        </p:nvSpPr>
        <p:spPr>
          <a:xfrm>
            <a:off x="5506043" y="1788084"/>
            <a:ext cx="546466" cy="327362"/>
          </a:xfrm>
          <a:prstGeom prst="chevron">
            <a:avLst>
              <a:gd fmla="val 19766" name="adj"/>
            </a:avLst>
          </a:prstGeom>
          <a:solidFill>
            <a:schemeClr val="accent1"/>
          </a:solidFill>
          <a:ln>
            <a:noFill/>
          </a:ln>
        </p:spPr>
        <p:txBody>
          <a:bodyPr anchorCtr="0" anchor="ctr" bIns="45700" lIns="0" spcFirstLastPara="1" rIns="0" wrap="square" tIns="45700">
            <a:noAutofit/>
          </a:bodyPr>
          <a:lstStyle/>
          <a:p>
            <a:pPr indent="0" lvl="0" marL="0" marR="0" rtl="0" algn="ctr">
              <a:lnSpc>
                <a:spcPct val="90000"/>
              </a:lnSpc>
              <a:spcBef>
                <a:spcPts val="0"/>
              </a:spcBef>
              <a:spcAft>
                <a:spcPts val="0"/>
              </a:spcAft>
              <a:buClr>
                <a:schemeClr val="accent1"/>
              </a:buClr>
              <a:buSzPts val="1050"/>
              <a:buFont typeface="Arial"/>
              <a:buNone/>
            </a:pPr>
            <a:r>
              <a:rPr lang="en-PH" sz="1050">
                <a:solidFill>
                  <a:schemeClr val="lt1"/>
                </a:solidFill>
                <a:latin typeface="Montserrat"/>
                <a:ea typeface="Montserrat"/>
                <a:cs typeface="Montserrat"/>
                <a:sym typeface="Montserrat"/>
              </a:rPr>
              <a:t>Jul</a:t>
            </a:r>
            <a:endParaRPr sz="1050">
              <a:solidFill>
                <a:schemeClr val="lt1"/>
              </a:solidFill>
              <a:latin typeface="Montserrat"/>
              <a:ea typeface="Montserrat"/>
              <a:cs typeface="Montserrat"/>
              <a:sym typeface="Montserrat"/>
            </a:endParaRPr>
          </a:p>
        </p:txBody>
      </p:sp>
      <p:sp>
        <p:nvSpPr>
          <p:cNvPr id="3758" name="Google Shape;3758;p161"/>
          <p:cNvSpPr/>
          <p:nvPr/>
        </p:nvSpPr>
        <p:spPr>
          <a:xfrm>
            <a:off x="6041029" y="1788084"/>
            <a:ext cx="546466" cy="327362"/>
          </a:xfrm>
          <a:prstGeom prst="chevron">
            <a:avLst>
              <a:gd fmla="val 19766" name="adj"/>
            </a:avLst>
          </a:prstGeom>
          <a:solidFill>
            <a:schemeClr val="accent1"/>
          </a:solidFill>
          <a:ln>
            <a:noFill/>
          </a:ln>
        </p:spPr>
        <p:txBody>
          <a:bodyPr anchorCtr="0" anchor="ctr" bIns="45700" lIns="0" spcFirstLastPara="1" rIns="0" wrap="square" tIns="45700">
            <a:noAutofit/>
          </a:bodyPr>
          <a:lstStyle/>
          <a:p>
            <a:pPr indent="0" lvl="0" marL="0" marR="0" rtl="0" algn="ctr">
              <a:lnSpc>
                <a:spcPct val="90000"/>
              </a:lnSpc>
              <a:spcBef>
                <a:spcPts val="0"/>
              </a:spcBef>
              <a:spcAft>
                <a:spcPts val="0"/>
              </a:spcAft>
              <a:buClr>
                <a:schemeClr val="accent1"/>
              </a:buClr>
              <a:buSzPts val="1050"/>
              <a:buFont typeface="Arial"/>
              <a:buNone/>
            </a:pPr>
            <a:r>
              <a:rPr lang="en-PH" sz="1050">
                <a:solidFill>
                  <a:schemeClr val="lt1"/>
                </a:solidFill>
                <a:latin typeface="Montserrat"/>
                <a:ea typeface="Montserrat"/>
                <a:cs typeface="Montserrat"/>
                <a:sym typeface="Montserrat"/>
              </a:rPr>
              <a:t>Aug</a:t>
            </a:r>
            <a:endParaRPr sz="1050">
              <a:solidFill>
                <a:schemeClr val="lt1"/>
              </a:solidFill>
              <a:latin typeface="Montserrat"/>
              <a:ea typeface="Montserrat"/>
              <a:cs typeface="Montserrat"/>
              <a:sym typeface="Montserrat"/>
            </a:endParaRPr>
          </a:p>
        </p:txBody>
      </p:sp>
      <p:sp>
        <p:nvSpPr>
          <p:cNvPr id="3759" name="Google Shape;3759;p161"/>
          <p:cNvSpPr/>
          <p:nvPr/>
        </p:nvSpPr>
        <p:spPr>
          <a:xfrm>
            <a:off x="6576015" y="1788084"/>
            <a:ext cx="546466" cy="327362"/>
          </a:xfrm>
          <a:prstGeom prst="chevron">
            <a:avLst>
              <a:gd fmla="val 19766" name="adj"/>
            </a:avLst>
          </a:prstGeom>
          <a:solidFill>
            <a:schemeClr val="accent1"/>
          </a:solidFill>
          <a:ln>
            <a:noFill/>
          </a:ln>
        </p:spPr>
        <p:txBody>
          <a:bodyPr anchorCtr="0" anchor="ctr" bIns="45700" lIns="0" spcFirstLastPara="1" rIns="0" wrap="square" tIns="45700">
            <a:noAutofit/>
          </a:bodyPr>
          <a:lstStyle/>
          <a:p>
            <a:pPr indent="0" lvl="0" marL="0" marR="0" rtl="0" algn="ctr">
              <a:lnSpc>
                <a:spcPct val="90000"/>
              </a:lnSpc>
              <a:spcBef>
                <a:spcPts val="0"/>
              </a:spcBef>
              <a:spcAft>
                <a:spcPts val="0"/>
              </a:spcAft>
              <a:buClr>
                <a:schemeClr val="accent1"/>
              </a:buClr>
              <a:buSzPts val="1050"/>
              <a:buFont typeface="Arial"/>
              <a:buNone/>
            </a:pPr>
            <a:r>
              <a:rPr lang="en-PH" sz="1050">
                <a:solidFill>
                  <a:schemeClr val="lt1"/>
                </a:solidFill>
                <a:latin typeface="Montserrat"/>
                <a:ea typeface="Montserrat"/>
                <a:cs typeface="Montserrat"/>
                <a:sym typeface="Montserrat"/>
              </a:rPr>
              <a:t>Sep</a:t>
            </a:r>
            <a:endParaRPr sz="1050">
              <a:solidFill>
                <a:schemeClr val="lt1"/>
              </a:solidFill>
              <a:latin typeface="Montserrat"/>
              <a:ea typeface="Montserrat"/>
              <a:cs typeface="Montserrat"/>
              <a:sym typeface="Montserrat"/>
            </a:endParaRPr>
          </a:p>
        </p:txBody>
      </p:sp>
      <p:sp>
        <p:nvSpPr>
          <p:cNvPr id="3760" name="Google Shape;3760;p161"/>
          <p:cNvSpPr/>
          <p:nvPr/>
        </p:nvSpPr>
        <p:spPr>
          <a:xfrm>
            <a:off x="7111001" y="1788084"/>
            <a:ext cx="546466" cy="327362"/>
          </a:xfrm>
          <a:prstGeom prst="chevron">
            <a:avLst>
              <a:gd fmla="val 19766" name="adj"/>
            </a:avLst>
          </a:prstGeom>
          <a:solidFill>
            <a:schemeClr val="accent1"/>
          </a:solidFill>
          <a:ln>
            <a:noFill/>
          </a:ln>
        </p:spPr>
        <p:txBody>
          <a:bodyPr anchorCtr="0" anchor="ctr" bIns="45700" lIns="0" spcFirstLastPara="1" rIns="0" wrap="square" tIns="45700">
            <a:noAutofit/>
          </a:bodyPr>
          <a:lstStyle/>
          <a:p>
            <a:pPr indent="0" lvl="0" marL="0" marR="0" rtl="0" algn="ctr">
              <a:lnSpc>
                <a:spcPct val="90000"/>
              </a:lnSpc>
              <a:spcBef>
                <a:spcPts val="0"/>
              </a:spcBef>
              <a:spcAft>
                <a:spcPts val="0"/>
              </a:spcAft>
              <a:buClr>
                <a:schemeClr val="accent1"/>
              </a:buClr>
              <a:buSzPts val="1050"/>
              <a:buFont typeface="Arial"/>
              <a:buNone/>
            </a:pPr>
            <a:r>
              <a:rPr lang="en-PH" sz="1050">
                <a:solidFill>
                  <a:schemeClr val="lt1"/>
                </a:solidFill>
                <a:latin typeface="Montserrat"/>
                <a:ea typeface="Montserrat"/>
                <a:cs typeface="Montserrat"/>
                <a:sym typeface="Montserrat"/>
              </a:rPr>
              <a:t>Oct</a:t>
            </a:r>
            <a:endParaRPr sz="1050">
              <a:solidFill>
                <a:schemeClr val="lt1"/>
              </a:solidFill>
              <a:latin typeface="Montserrat"/>
              <a:ea typeface="Montserrat"/>
              <a:cs typeface="Montserrat"/>
              <a:sym typeface="Montserrat"/>
            </a:endParaRPr>
          </a:p>
        </p:txBody>
      </p:sp>
      <p:sp>
        <p:nvSpPr>
          <p:cNvPr id="3761" name="Google Shape;3761;p161"/>
          <p:cNvSpPr/>
          <p:nvPr/>
        </p:nvSpPr>
        <p:spPr>
          <a:xfrm>
            <a:off x="7645986" y="1788084"/>
            <a:ext cx="546466" cy="327362"/>
          </a:xfrm>
          <a:prstGeom prst="chevron">
            <a:avLst>
              <a:gd fmla="val 19766" name="adj"/>
            </a:avLst>
          </a:prstGeom>
          <a:solidFill>
            <a:schemeClr val="accent1"/>
          </a:solidFill>
          <a:ln>
            <a:noFill/>
          </a:ln>
        </p:spPr>
        <p:txBody>
          <a:bodyPr anchorCtr="0" anchor="ctr" bIns="45700" lIns="0" spcFirstLastPara="1" rIns="0" wrap="square" tIns="45700">
            <a:noAutofit/>
          </a:bodyPr>
          <a:lstStyle/>
          <a:p>
            <a:pPr indent="0" lvl="0" marL="0" marR="0" rtl="0" algn="ctr">
              <a:lnSpc>
                <a:spcPct val="90000"/>
              </a:lnSpc>
              <a:spcBef>
                <a:spcPts val="0"/>
              </a:spcBef>
              <a:spcAft>
                <a:spcPts val="0"/>
              </a:spcAft>
              <a:buClr>
                <a:schemeClr val="accent1"/>
              </a:buClr>
              <a:buSzPts val="1050"/>
              <a:buFont typeface="Arial"/>
              <a:buNone/>
            </a:pPr>
            <a:r>
              <a:rPr lang="en-PH" sz="1050">
                <a:solidFill>
                  <a:schemeClr val="lt1"/>
                </a:solidFill>
                <a:latin typeface="Montserrat"/>
                <a:ea typeface="Montserrat"/>
                <a:cs typeface="Montserrat"/>
                <a:sym typeface="Montserrat"/>
              </a:rPr>
              <a:t>Nov</a:t>
            </a:r>
            <a:endParaRPr sz="1050">
              <a:solidFill>
                <a:schemeClr val="lt1"/>
              </a:solidFill>
              <a:latin typeface="Montserrat"/>
              <a:ea typeface="Montserrat"/>
              <a:cs typeface="Montserrat"/>
              <a:sym typeface="Montserrat"/>
            </a:endParaRPr>
          </a:p>
        </p:txBody>
      </p:sp>
      <p:sp>
        <p:nvSpPr>
          <p:cNvPr id="3762" name="Google Shape;3762;p161"/>
          <p:cNvSpPr/>
          <p:nvPr/>
        </p:nvSpPr>
        <p:spPr>
          <a:xfrm>
            <a:off x="8180974" y="1788084"/>
            <a:ext cx="546466" cy="327362"/>
          </a:xfrm>
          <a:prstGeom prst="chevron">
            <a:avLst>
              <a:gd fmla="val 19766" name="adj"/>
            </a:avLst>
          </a:prstGeom>
          <a:solidFill>
            <a:schemeClr val="accent1"/>
          </a:solidFill>
          <a:ln>
            <a:noFill/>
          </a:ln>
        </p:spPr>
        <p:txBody>
          <a:bodyPr anchorCtr="0" anchor="ctr" bIns="45700" lIns="0" spcFirstLastPara="1" rIns="0" wrap="square" tIns="45700">
            <a:noAutofit/>
          </a:bodyPr>
          <a:lstStyle/>
          <a:p>
            <a:pPr indent="0" lvl="0" marL="0" marR="0" rtl="0" algn="ctr">
              <a:lnSpc>
                <a:spcPct val="90000"/>
              </a:lnSpc>
              <a:spcBef>
                <a:spcPts val="0"/>
              </a:spcBef>
              <a:spcAft>
                <a:spcPts val="0"/>
              </a:spcAft>
              <a:buClr>
                <a:schemeClr val="accent1"/>
              </a:buClr>
              <a:buSzPts val="1050"/>
              <a:buFont typeface="Arial"/>
              <a:buNone/>
            </a:pPr>
            <a:r>
              <a:rPr lang="en-PH" sz="1050">
                <a:solidFill>
                  <a:schemeClr val="lt1"/>
                </a:solidFill>
                <a:latin typeface="Montserrat"/>
                <a:ea typeface="Montserrat"/>
                <a:cs typeface="Montserrat"/>
                <a:sym typeface="Montserrat"/>
              </a:rPr>
              <a:t>Dec</a:t>
            </a:r>
            <a:endParaRPr sz="1050">
              <a:solidFill>
                <a:schemeClr val="lt1"/>
              </a:solidFill>
              <a:latin typeface="Montserrat"/>
              <a:ea typeface="Montserrat"/>
              <a:cs typeface="Montserrat"/>
              <a:sym typeface="Montserrat"/>
            </a:endParaRPr>
          </a:p>
        </p:txBody>
      </p:sp>
      <p:grpSp>
        <p:nvGrpSpPr>
          <p:cNvPr id="3763" name="Google Shape;3763;p161"/>
          <p:cNvGrpSpPr/>
          <p:nvPr/>
        </p:nvGrpSpPr>
        <p:grpSpPr>
          <a:xfrm>
            <a:off x="2296160" y="2898828"/>
            <a:ext cx="3175899" cy="276999"/>
            <a:chOff x="3777212" y="3724648"/>
            <a:chExt cx="2629016" cy="121877"/>
          </a:xfrm>
        </p:grpSpPr>
        <p:sp>
          <p:nvSpPr>
            <p:cNvPr id="3764" name="Google Shape;3764;p161"/>
            <p:cNvSpPr/>
            <p:nvPr/>
          </p:nvSpPr>
          <p:spPr>
            <a:xfrm>
              <a:off x="3777212" y="3737133"/>
              <a:ext cx="2165428" cy="96908"/>
            </a:xfrm>
            <a:prstGeom prst="roundRect">
              <a:avLst>
                <a:gd fmla="val 50000" name="adj"/>
              </a:avLst>
            </a:prstGeom>
            <a:solidFill>
              <a:srgbClr val="E5DCF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PH" sz="1000">
                  <a:solidFill>
                    <a:schemeClr val="accent1"/>
                  </a:solidFill>
                  <a:latin typeface="Montserrat"/>
                  <a:ea typeface="Montserrat"/>
                  <a:cs typeface="Montserrat"/>
                  <a:sym typeface="Montserrat"/>
                </a:rPr>
                <a:t>XXX - XXX</a:t>
              </a:r>
              <a:endParaRPr/>
            </a:p>
          </p:txBody>
        </p:sp>
        <p:sp>
          <p:nvSpPr>
            <p:cNvPr id="3765" name="Google Shape;3765;p161"/>
            <p:cNvSpPr txBox="1"/>
            <p:nvPr/>
          </p:nvSpPr>
          <p:spPr>
            <a:xfrm>
              <a:off x="5942640" y="3724648"/>
              <a:ext cx="463588" cy="121877"/>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rPr lang="en-PH" sz="1200">
                  <a:solidFill>
                    <a:schemeClr val="dk1"/>
                  </a:solidFill>
                  <a:latin typeface="Montserrat"/>
                  <a:ea typeface="Montserrat"/>
                  <a:cs typeface="Montserrat"/>
                  <a:sym typeface="Montserrat"/>
                </a:rPr>
                <a:t>XXX</a:t>
              </a:r>
              <a:endParaRPr sz="1200">
                <a:solidFill>
                  <a:schemeClr val="dk1"/>
                </a:solidFill>
                <a:latin typeface="Montserrat"/>
                <a:ea typeface="Montserrat"/>
                <a:cs typeface="Montserrat"/>
                <a:sym typeface="Montserrat"/>
              </a:endParaRPr>
            </a:p>
          </p:txBody>
        </p:sp>
      </p:grpSp>
      <p:grpSp>
        <p:nvGrpSpPr>
          <p:cNvPr id="3766" name="Google Shape;3766;p161"/>
          <p:cNvGrpSpPr/>
          <p:nvPr/>
        </p:nvGrpSpPr>
        <p:grpSpPr>
          <a:xfrm>
            <a:off x="4318992" y="3578997"/>
            <a:ext cx="4514045" cy="276999"/>
            <a:chOff x="3777212" y="3724648"/>
            <a:chExt cx="2629016" cy="121877"/>
          </a:xfrm>
        </p:grpSpPr>
        <p:sp>
          <p:nvSpPr>
            <p:cNvPr id="3767" name="Google Shape;3767;p161"/>
            <p:cNvSpPr/>
            <p:nvPr/>
          </p:nvSpPr>
          <p:spPr>
            <a:xfrm>
              <a:off x="3777212" y="3737133"/>
              <a:ext cx="2165428" cy="96908"/>
            </a:xfrm>
            <a:prstGeom prst="roundRect">
              <a:avLst>
                <a:gd fmla="val 50000" name="adj"/>
              </a:avLst>
            </a:prstGeom>
            <a:solidFill>
              <a:srgbClr val="E5DCF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PH" sz="1000">
                  <a:solidFill>
                    <a:schemeClr val="accent1"/>
                  </a:solidFill>
                  <a:latin typeface="Montserrat"/>
                  <a:ea typeface="Montserrat"/>
                  <a:cs typeface="Montserrat"/>
                  <a:sym typeface="Montserrat"/>
                </a:rPr>
                <a:t>XXX - XXX</a:t>
              </a:r>
              <a:endParaRPr/>
            </a:p>
          </p:txBody>
        </p:sp>
        <p:sp>
          <p:nvSpPr>
            <p:cNvPr id="3768" name="Google Shape;3768;p161"/>
            <p:cNvSpPr txBox="1"/>
            <p:nvPr/>
          </p:nvSpPr>
          <p:spPr>
            <a:xfrm>
              <a:off x="5942640" y="3724648"/>
              <a:ext cx="463588" cy="121877"/>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rPr lang="en-PH" sz="1200">
                  <a:solidFill>
                    <a:schemeClr val="dk1"/>
                  </a:solidFill>
                  <a:latin typeface="Montserrat"/>
                  <a:ea typeface="Montserrat"/>
                  <a:cs typeface="Montserrat"/>
                  <a:sym typeface="Montserrat"/>
                </a:rPr>
                <a:t>XXX</a:t>
              </a:r>
              <a:endParaRPr sz="1200">
                <a:solidFill>
                  <a:schemeClr val="dk1"/>
                </a:solidFill>
                <a:latin typeface="Montserrat"/>
                <a:ea typeface="Montserrat"/>
                <a:cs typeface="Montserrat"/>
                <a:sym typeface="Montserrat"/>
              </a:endParaRPr>
            </a:p>
          </p:txBody>
        </p:sp>
      </p:grpSp>
      <p:grpSp>
        <p:nvGrpSpPr>
          <p:cNvPr id="3769" name="Google Shape;3769;p161"/>
          <p:cNvGrpSpPr/>
          <p:nvPr/>
        </p:nvGrpSpPr>
        <p:grpSpPr>
          <a:xfrm>
            <a:off x="6607854" y="4271548"/>
            <a:ext cx="601630" cy="276999"/>
            <a:chOff x="9125955" y="3936402"/>
            <a:chExt cx="601630" cy="276999"/>
          </a:xfrm>
        </p:grpSpPr>
        <p:sp>
          <p:nvSpPr>
            <p:cNvPr id="3770" name="Google Shape;3770;p161"/>
            <p:cNvSpPr/>
            <p:nvPr/>
          </p:nvSpPr>
          <p:spPr>
            <a:xfrm>
              <a:off x="9125955" y="3980161"/>
              <a:ext cx="180083" cy="189481"/>
            </a:xfrm>
            <a:prstGeom prst="diamond">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3771" name="Google Shape;3771;p161"/>
            <p:cNvSpPr txBox="1"/>
            <p:nvPr/>
          </p:nvSpPr>
          <p:spPr>
            <a:xfrm>
              <a:off x="9263997" y="3936402"/>
              <a:ext cx="4635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PH" sz="1200">
                  <a:solidFill>
                    <a:schemeClr val="dk1"/>
                  </a:solidFill>
                  <a:latin typeface="Montserrat"/>
                  <a:ea typeface="Montserrat"/>
                  <a:cs typeface="Montserrat"/>
                  <a:sym typeface="Montserrat"/>
                </a:rPr>
                <a:t>XXX</a:t>
              </a:r>
              <a:endParaRPr sz="1200">
                <a:solidFill>
                  <a:schemeClr val="dk1"/>
                </a:solidFill>
                <a:latin typeface="Montserrat"/>
                <a:ea typeface="Montserrat"/>
                <a:cs typeface="Montserrat"/>
                <a:sym typeface="Montserrat"/>
              </a:endParaRPr>
            </a:p>
          </p:txBody>
        </p:sp>
      </p:grpSp>
      <p:grpSp>
        <p:nvGrpSpPr>
          <p:cNvPr id="3772" name="Google Shape;3772;p161"/>
          <p:cNvGrpSpPr/>
          <p:nvPr/>
        </p:nvGrpSpPr>
        <p:grpSpPr>
          <a:xfrm>
            <a:off x="2457754" y="4977854"/>
            <a:ext cx="5428946" cy="276999"/>
            <a:chOff x="3777212" y="3724648"/>
            <a:chExt cx="2629016" cy="121877"/>
          </a:xfrm>
        </p:grpSpPr>
        <p:sp>
          <p:nvSpPr>
            <p:cNvPr id="3773" name="Google Shape;3773;p161"/>
            <p:cNvSpPr/>
            <p:nvPr/>
          </p:nvSpPr>
          <p:spPr>
            <a:xfrm>
              <a:off x="3777212" y="3737133"/>
              <a:ext cx="2165428" cy="96908"/>
            </a:xfrm>
            <a:prstGeom prst="roundRect">
              <a:avLst>
                <a:gd fmla="val 50000" name="adj"/>
              </a:avLst>
            </a:prstGeom>
            <a:solidFill>
              <a:srgbClr val="E5DCF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PH" sz="1000">
                  <a:solidFill>
                    <a:schemeClr val="accent1"/>
                  </a:solidFill>
                  <a:latin typeface="Montserrat"/>
                  <a:ea typeface="Montserrat"/>
                  <a:cs typeface="Montserrat"/>
                  <a:sym typeface="Montserrat"/>
                </a:rPr>
                <a:t>XXX - XXX</a:t>
              </a:r>
              <a:endParaRPr/>
            </a:p>
          </p:txBody>
        </p:sp>
        <p:sp>
          <p:nvSpPr>
            <p:cNvPr id="3774" name="Google Shape;3774;p161"/>
            <p:cNvSpPr txBox="1"/>
            <p:nvPr/>
          </p:nvSpPr>
          <p:spPr>
            <a:xfrm>
              <a:off x="5942640" y="3724648"/>
              <a:ext cx="463588" cy="121877"/>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rPr lang="en-PH" sz="1200">
                  <a:solidFill>
                    <a:schemeClr val="dk1"/>
                  </a:solidFill>
                  <a:latin typeface="Montserrat"/>
                  <a:ea typeface="Montserrat"/>
                  <a:cs typeface="Montserrat"/>
                  <a:sym typeface="Montserrat"/>
                </a:rPr>
                <a:t>XXX</a:t>
              </a:r>
              <a:endParaRPr sz="1200">
                <a:solidFill>
                  <a:schemeClr val="dk1"/>
                </a:solidFill>
                <a:latin typeface="Montserrat"/>
                <a:ea typeface="Montserrat"/>
                <a:cs typeface="Montserrat"/>
                <a:sym typeface="Montserrat"/>
              </a:endParaRPr>
            </a:p>
          </p:txBody>
        </p:sp>
      </p:grpSp>
      <p:sp>
        <p:nvSpPr>
          <p:cNvPr id="3775" name="Google Shape;3775;p161"/>
          <p:cNvSpPr/>
          <p:nvPr/>
        </p:nvSpPr>
        <p:spPr>
          <a:xfrm>
            <a:off x="8748010" y="1788084"/>
            <a:ext cx="2842153" cy="327362"/>
          </a:xfrm>
          <a:prstGeom prst="roundRect">
            <a:avLst>
              <a:gd fmla="val 16667" name="adj"/>
            </a:avLst>
          </a:prstGeom>
          <a:solidFill>
            <a:schemeClr val="accent1"/>
          </a:solidFill>
          <a:ln>
            <a:noFill/>
          </a:ln>
        </p:spPr>
        <p:txBody>
          <a:bodyPr anchorCtr="0" anchor="ctr" bIns="45700" lIns="0" spcFirstLastPara="1" rIns="0" wrap="square" tIns="45700">
            <a:noAutofit/>
          </a:bodyPr>
          <a:lstStyle/>
          <a:p>
            <a:pPr indent="0" lvl="0" marL="0" marR="0" rtl="0" algn="ctr">
              <a:lnSpc>
                <a:spcPct val="90000"/>
              </a:lnSpc>
              <a:spcBef>
                <a:spcPts val="0"/>
              </a:spcBef>
              <a:spcAft>
                <a:spcPts val="0"/>
              </a:spcAft>
              <a:buClr>
                <a:schemeClr val="accent1"/>
              </a:buClr>
              <a:buSzPts val="1050"/>
              <a:buFont typeface="Arial"/>
              <a:buNone/>
            </a:pPr>
            <a:r>
              <a:rPr lang="en-PH" sz="1050">
                <a:solidFill>
                  <a:schemeClr val="lt1"/>
                </a:solidFill>
                <a:latin typeface="Montserrat"/>
                <a:ea typeface="Montserrat"/>
                <a:cs typeface="Montserrat"/>
                <a:sym typeface="Montserrat"/>
              </a:rPr>
              <a:t>Rationale</a:t>
            </a:r>
            <a:endParaRPr sz="1050">
              <a:solidFill>
                <a:schemeClr val="lt1"/>
              </a:solidFill>
              <a:latin typeface="Montserrat"/>
              <a:ea typeface="Montserrat"/>
              <a:cs typeface="Montserrat"/>
              <a:sym typeface="Montserrat"/>
            </a:endParaRPr>
          </a:p>
        </p:txBody>
      </p:sp>
    </p:spTree>
  </p:cSld>
  <p:clrMapOvr>
    <a:masterClrMapping/>
  </p:clrMapOvr>
</p:sld>
</file>

<file path=ppt/slides/slide1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9" name="Shape 3779"/>
        <p:cNvGrpSpPr/>
        <p:nvPr/>
      </p:nvGrpSpPr>
      <p:grpSpPr>
        <a:xfrm>
          <a:off x="0" y="0"/>
          <a:ext cx="0" cy="0"/>
          <a:chOff x="0" y="0"/>
          <a:chExt cx="0" cy="0"/>
        </a:xfrm>
      </p:grpSpPr>
      <p:cxnSp>
        <p:nvCxnSpPr>
          <p:cNvPr id="3780" name="Google Shape;3780;p162"/>
          <p:cNvCxnSpPr/>
          <p:nvPr/>
        </p:nvCxnSpPr>
        <p:spPr>
          <a:xfrm>
            <a:off x="4183477" y="2116004"/>
            <a:ext cx="0" cy="3512632"/>
          </a:xfrm>
          <a:prstGeom prst="straightConnector1">
            <a:avLst/>
          </a:prstGeom>
          <a:noFill/>
          <a:ln cap="flat" cmpd="sng" w="9525">
            <a:solidFill>
              <a:srgbClr val="FF0000"/>
            </a:solidFill>
            <a:prstDash val="dash"/>
            <a:miter lim="800000"/>
            <a:headEnd len="sm" w="sm" type="none"/>
            <a:tailEnd len="sm" w="sm" type="none"/>
          </a:ln>
        </p:spPr>
      </p:cxnSp>
      <p:sp>
        <p:nvSpPr>
          <p:cNvPr id="3781" name="Google Shape;3781;p162"/>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Gantt Chart</a:t>
            </a:r>
            <a:endParaRPr/>
          </a:p>
        </p:txBody>
      </p:sp>
      <p:sp>
        <p:nvSpPr>
          <p:cNvPr id="3782" name="Google Shape;3782;p162"/>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graphicFrame>
        <p:nvGraphicFramePr>
          <p:cNvPr id="3783" name="Google Shape;3783;p162"/>
          <p:cNvGraphicFramePr/>
          <p:nvPr/>
        </p:nvGraphicFramePr>
        <p:xfrm>
          <a:off x="636608" y="2149336"/>
          <a:ext cx="3000000" cy="3000000"/>
        </p:xfrm>
        <a:graphic>
          <a:graphicData uri="http://schemas.openxmlformats.org/drawingml/2006/table">
            <a:tbl>
              <a:tblPr bandRow="1" firstRow="1">
                <a:noFill/>
                <a:tableStyleId>{CCAAF8F8-1042-451F-BDD4-56EEC2D591B4}</a:tableStyleId>
              </a:tblPr>
              <a:tblGrid>
                <a:gridCol w="1659550"/>
                <a:gridCol w="533700"/>
                <a:gridCol w="533700"/>
                <a:gridCol w="533700"/>
                <a:gridCol w="533700"/>
                <a:gridCol w="533700"/>
                <a:gridCol w="533700"/>
                <a:gridCol w="533700"/>
                <a:gridCol w="533700"/>
                <a:gridCol w="533700"/>
                <a:gridCol w="533700"/>
                <a:gridCol w="533700"/>
                <a:gridCol w="533700"/>
                <a:gridCol w="2889700"/>
              </a:tblGrid>
              <a:tr h="347925">
                <a:tc>
                  <a:txBody>
                    <a:bodyPr/>
                    <a:lstStyle/>
                    <a:p>
                      <a:pPr indent="0" lvl="0" marL="0" marR="0" rtl="0" algn="l">
                        <a:lnSpc>
                          <a:spcPct val="100000"/>
                        </a:lnSpc>
                        <a:spcBef>
                          <a:spcPts val="0"/>
                        </a:spcBef>
                        <a:spcAft>
                          <a:spcPts val="0"/>
                        </a:spcAft>
                        <a:buClr>
                          <a:srgbClr val="262626"/>
                        </a:buClr>
                        <a:buSzPts val="1200"/>
                        <a:buFont typeface="Montserrat"/>
                        <a:buNone/>
                      </a:pPr>
                      <a:r>
                        <a:rPr b="1" i="0" lang="en-PH" sz="1200" u="none" cap="none" strike="noStrike">
                          <a:solidFill>
                            <a:srgbClr val="262626"/>
                          </a:solidFill>
                          <a:latin typeface="Montserrat"/>
                          <a:ea typeface="Montserrat"/>
                          <a:cs typeface="Montserrat"/>
                          <a:sym typeface="Montserrat"/>
                        </a:rPr>
                        <a:t>1. Activity</a:t>
                      </a:r>
                      <a:endParaRPr b="1" i="0" sz="1200" u="none" cap="none" strike="noStrike">
                        <a:solidFill>
                          <a:srgbClr val="262626"/>
                        </a:solidFill>
                        <a:latin typeface="Montserrat"/>
                        <a:ea typeface="Montserrat"/>
                        <a:cs typeface="Montserrat"/>
                        <a:sym typeface="Montserrat"/>
                      </a:endParaRPr>
                    </a:p>
                  </a:txBody>
                  <a:tcPr marT="45725" marB="45725" marR="91450" marL="91450" anchor="ctr">
                    <a:lnR cap="flat" cmpd="sng" w="9525">
                      <a:solidFill>
                        <a:srgbClr val="929292"/>
                      </a:solidFill>
                      <a:prstDash val="dot"/>
                      <a:round/>
                      <a:headEnd len="sm" w="sm" type="none"/>
                      <a:tailEnd len="sm" w="sm" type="none"/>
                    </a:lnR>
                    <a:lnT cap="flat" cmpd="sng" w="9525">
                      <a:solidFill>
                        <a:srgbClr val="929292"/>
                      </a:solidFill>
                      <a:prstDash val="solid"/>
                      <a:round/>
                      <a:headEnd len="sm" w="sm" type="none"/>
                      <a:tailEnd len="sm" w="sm" type="none"/>
                    </a:lnT>
                    <a:lnB cap="flat" cmpd="sng" w="9525">
                      <a:solidFill>
                        <a:srgbClr val="929292"/>
                      </a:solidFill>
                      <a:prstDash val="dot"/>
                      <a:round/>
                      <a:headEnd len="sm" w="sm" type="none"/>
                      <a:tailEnd len="sm" w="sm" type="none"/>
                    </a:lnB>
                    <a:solidFill>
                      <a:srgbClr val="F0EBF9"/>
                    </a:solidFill>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solid"/>
                      <a:round/>
                      <a:headEnd len="sm" w="sm" type="none"/>
                      <a:tailEnd len="sm" w="sm" type="none"/>
                    </a:lnT>
                    <a:lnB cap="flat" cmpd="sng" w="9525">
                      <a:solidFill>
                        <a:srgbClr val="929292"/>
                      </a:solidFill>
                      <a:prstDash val="dot"/>
                      <a:round/>
                      <a:headEnd len="sm" w="sm" type="none"/>
                      <a:tailEnd len="sm" w="sm" type="none"/>
                    </a:lnB>
                    <a:solidFill>
                      <a:srgbClr val="F0EBF9"/>
                    </a:solidFill>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solid"/>
                      <a:round/>
                      <a:headEnd len="sm" w="sm" type="none"/>
                      <a:tailEnd len="sm" w="sm" type="none"/>
                    </a:lnT>
                    <a:lnB cap="flat" cmpd="sng" w="9525">
                      <a:solidFill>
                        <a:srgbClr val="929292"/>
                      </a:solidFill>
                      <a:prstDash val="dot"/>
                      <a:round/>
                      <a:headEnd len="sm" w="sm" type="none"/>
                      <a:tailEnd len="sm" w="sm" type="none"/>
                    </a:lnB>
                    <a:solidFill>
                      <a:srgbClr val="F0EBF9"/>
                    </a:solidFill>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solid"/>
                      <a:round/>
                      <a:headEnd len="sm" w="sm" type="none"/>
                      <a:tailEnd len="sm" w="sm" type="none"/>
                    </a:lnT>
                    <a:lnB cap="flat" cmpd="sng" w="9525">
                      <a:solidFill>
                        <a:srgbClr val="929292"/>
                      </a:solidFill>
                      <a:prstDash val="dot"/>
                      <a:round/>
                      <a:headEnd len="sm" w="sm" type="none"/>
                      <a:tailEnd len="sm" w="sm" type="none"/>
                    </a:lnB>
                    <a:solidFill>
                      <a:srgbClr val="F0EBF9"/>
                    </a:solidFill>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solid"/>
                      <a:round/>
                      <a:headEnd len="sm" w="sm" type="none"/>
                      <a:tailEnd len="sm" w="sm" type="none"/>
                    </a:lnT>
                    <a:lnB cap="flat" cmpd="sng" w="9525">
                      <a:solidFill>
                        <a:srgbClr val="929292"/>
                      </a:solidFill>
                      <a:prstDash val="dot"/>
                      <a:round/>
                      <a:headEnd len="sm" w="sm" type="none"/>
                      <a:tailEnd len="sm" w="sm" type="none"/>
                    </a:lnB>
                    <a:solidFill>
                      <a:srgbClr val="F0EBF9"/>
                    </a:solidFill>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solid"/>
                      <a:round/>
                      <a:headEnd len="sm" w="sm" type="none"/>
                      <a:tailEnd len="sm" w="sm" type="none"/>
                    </a:lnT>
                    <a:lnB cap="flat" cmpd="sng" w="9525">
                      <a:solidFill>
                        <a:srgbClr val="929292"/>
                      </a:solidFill>
                      <a:prstDash val="dot"/>
                      <a:round/>
                      <a:headEnd len="sm" w="sm" type="none"/>
                      <a:tailEnd len="sm" w="sm" type="none"/>
                    </a:lnB>
                    <a:solidFill>
                      <a:srgbClr val="F0EBF9"/>
                    </a:solidFill>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solid"/>
                      <a:round/>
                      <a:headEnd len="sm" w="sm" type="none"/>
                      <a:tailEnd len="sm" w="sm" type="none"/>
                    </a:lnT>
                    <a:lnB cap="flat" cmpd="sng" w="9525">
                      <a:solidFill>
                        <a:srgbClr val="929292"/>
                      </a:solidFill>
                      <a:prstDash val="dot"/>
                      <a:round/>
                      <a:headEnd len="sm" w="sm" type="none"/>
                      <a:tailEnd len="sm" w="sm" type="none"/>
                    </a:lnB>
                    <a:solidFill>
                      <a:srgbClr val="F0EBF9"/>
                    </a:solidFill>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solid"/>
                      <a:round/>
                      <a:headEnd len="sm" w="sm" type="none"/>
                      <a:tailEnd len="sm" w="sm" type="none"/>
                    </a:lnT>
                    <a:lnB cap="flat" cmpd="sng" w="9525">
                      <a:solidFill>
                        <a:srgbClr val="929292"/>
                      </a:solidFill>
                      <a:prstDash val="dot"/>
                      <a:round/>
                      <a:headEnd len="sm" w="sm" type="none"/>
                      <a:tailEnd len="sm" w="sm" type="none"/>
                    </a:lnB>
                    <a:solidFill>
                      <a:srgbClr val="F0EBF9"/>
                    </a:solidFill>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solid"/>
                      <a:round/>
                      <a:headEnd len="sm" w="sm" type="none"/>
                      <a:tailEnd len="sm" w="sm" type="none"/>
                    </a:lnT>
                    <a:lnB cap="flat" cmpd="sng" w="9525">
                      <a:solidFill>
                        <a:srgbClr val="929292"/>
                      </a:solidFill>
                      <a:prstDash val="dot"/>
                      <a:round/>
                      <a:headEnd len="sm" w="sm" type="none"/>
                      <a:tailEnd len="sm" w="sm" type="none"/>
                    </a:lnB>
                    <a:solidFill>
                      <a:srgbClr val="F0EBF9"/>
                    </a:solidFill>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solid"/>
                      <a:round/>
                      <a:headEnd len="sm" w="sm" type="none"/>
                      <a:tailEnd len="sm" w="sm" type="none"/>
                    </a:lnT>
                    <a:lnB cap="flat" cmpd="sng" w="9525">
                      <a:solidFill>
                        <a:srgbClr val="929292"/>
                      </a:solidFill>
                      <a:prstDash val="dot"/>
                      <a:round/>
                      <a:headEnd len="sm" w="sm" type="none"/>
                      <a:tailEnd len="sm" w="sm" type="none"/>
                    </a:lnB>
                    <a:solidFill>
                      <a:srgbClr val="F0EBF9"/>
                    </a:solidFill>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solid"/>
                      <a:round/>
                      <a:headEnd len="sm" w="sm" type="none"/>
                      <a:tailEnd len="sm" w="sm" type="none"/>
                    </a:lnT>
                    <a:lnB cap="flat" cmpd="sng" w="9525">
                      <a:solidFill>
                        <a:srgbClr val="929292"/>
                      </a:solidFill>
                      <a:prstDash val="dot"/>
                      <a:round/>
                      <a:headEnd len="sm" w="sm" type="none"/>
                      <a:tailEnd len="sm" w="sm" type="none"/>
                    </a:lnB>
                    <a:solidFill>
                      <a:srgbClr val="F0EBF9"/>
                    </a:solidFill>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solid"/>
                      <a:round/>
                      <a:headEnd len="sm" w="sm" type="none"/>
                      <a:tailEnd len="sm" w="sm" type="none"/>
                    </a:lnT>
                    <a:lnB cap="flat" cmpd="sng" w="9525">
                      <a:solidFill>
                        <a:srgbClr val="929292"/>
                      </a:solidFill>
                      <a:prstDash val="dot"/>
                      <a:round/>
                      <a:headEnd len="sm" w="sm" type="none"/>
                      <a:tailEnd len="sm" w="sm" type="none"/>
                    </a:lnB>
                    <a:solidFill>
                      <a:srgbClr val="F0EBF9"/>
                    </a:solidFill>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solid"/>
                      <a:round/>
                      <a:headEnd len="sm" w="sm" type="none"/>
                      <a:tailEnd len="sm" w="sm" type="none"/>
                    </a:lnT>
                    <a:lnB cap="flat" cmpd="sng" w="9525">
                      <a:solidFill>
                        <a:srgbClr val="929292"/>
                      </a:solidFill>
                      <a:prstDash val="dot"/>
                      <a:round/>
                      <a:headEnd len="sm" w="sm" type="none"/>
                      <a:tailEnd len="sm" w="sm" type="none"/>
                    </a:lnB>
                    <a:solidFill>
                      <a:srgbClr val="F0EBF9"/>
                    </a:solidFill>
                  </a:tcPr>
                </a:tc>
                <a:tc rowSpan="5">
                  <a:txBody>
                    <a:bodyPr/>
                    <a:lstStyle/>
                    <a:p>
                      <a:pPr indent="0" lvl="0" marL="0" marR="0" rtl="0" algn="ctr">
                        <a:spcBef>
                          <a:spcPts val="0"/>
                        </a:spcBef>
                        <a:spcAft>
                          <a:spcPts val="0"/>
                        </a:spcAft>
                        <a:buClr>
                          <a:schemeClr val="accent1"/>
                        </a:buClr>
                        <a:buSzPts val="1000"/>
                        <a:buFont typeface="Arial"/>
                        <a:buNone/>
                      </a:pPr>
                      <a:r>
                        <a:rPr b="0" lang="en-PH" sz="1000">
                          <a:solidFill>
                            <a:schemeClr val="dk1"/>
                          </a:solidFill>
                        </a:rPr>
                        <a:t>xxxx</a:t>
                      </a:r>
                      <a:endParaRPr/>
                    </a:p>
                    <a:p>
                      <a:pPr indent="0" lvl="0" marL="0" marR="0" rtl="0" algn="ctr">
                        <a:lnSpc>
                          <a:spcPct val="100000"/>
                        </a:lnSpc>
                        <a:spcBef>
                          <a:spcPts val="0"/>
                        </a:spcBef>
                        <a:spcAft>
                          <a:spcPts val="0"/>
                        </a:spcAft>
                        <a:buClr>
                          <a:srgbClr val="8554D1"/>
                        </a:buClr>
                        <a:buSzPts val="1000"/>
                        <a:buFont typeface="Arial"/>
                        <a:buNone/>
                      </a:pPr>
                      <a:r>
                        <a:rPr b="0" i="0" lang="en-PH" sz="1000" u="none" cap="none" strike="noStrike">
                          <a:solidFill>
                            <a:srgbClr val="262626"/>
                          </a:solidFill>
                          <a:latin typeface="Montserrat"/>
                          <a:ea typeface="Montserrat"/>
                          <a:cs typeface="Montserrat"/>
                          <a:sym typeface="Montserrat"/>
                        </a:rPr>
                        <a:t>xxxx</a:t>
                      </a:r>
                      <a:endParaRPr/>
                    </a:p>
                    <a:p>
                      <a:pPr indent="0" lvl="0" marL="0" marR="0" rtl="0" algn="ctr">
                        <a:lnSpc>
                          <a:spcPct val="100000"/>
                        </a:lnSpc>
                        <a:spcBef>
                          <a:spcPts val="0"/>
                        </a:spcBef>
                        <a:spcAft>
                          <a:spcPts val="0"/>
                        </a:spcAft>
                        <a:buClr>
                          <a:srgbClr val="8554D1"/>
                        </a:buClr>
                        <a:buSzPts val="1000"/>
                        <a:buFont typeface="Arial"/>
                        <a:buNone/>
                      </a:pPr>
                      <a:r>
                        <a:rPr b="0" i="0" lang="en-PH" sz="1000" u="none" cap="none" strike="noStrike">
                          <a:solidFill>
                            <a:srgbClr val="262626"/>
                          </a:solidFill>
                          <a:latin typeface="Montserrat"/>
                          <a:ea typeface="Montserrat"/>
                          <a:cs typeface="Montserrat"/>
                          <a:sym typeface="Montserrat"/>
                        </a:rPr>
                        <a:t>xxxx</a:t>
                      </a:r>
                      <a:endParaRPr/>
                    </a:p>
                    <a:p>
                      <a:pPr indent="0" lvl="0" marL="0" marR="0" rtl="0" algn="ctr">
                        <a:lnSpc>
                          <a:spcPct val="100000"/>
                        </a:lnSpc>
                        <a:spcBef>
                          <a:spcPts val="0"/>
                        </a:spcBef>
                        <a:spcAft>
                          <a:spcPts val="0"/>
                        </a:spcAft>
                        <a:buClr>
                          <a:srgbClr val="8554D1"/>
                        </a:buClr>
                        <a:buSzPts val="1000"/>
                        <a:buFont typeface="Arial"/>
                        <a:buNone/>
                      </a:pPr>
                      <a:r>
                        <a:rPr b="0" i="0" lang="en-PH" sz="1000" u="none" cap="none" strike="noStrike">
                          <a:solidFill>
                            <a:srgbClr val="262626"/>
                          </a:solidFill>
                          <a:latin typeface="Montserrat"/>
                          <a:ea typeface="Montserrat"/>
                          <a:cs typeface="Montserrat"/>
                          <a:sym typeface="Montserrat"/>
                        </a:rPr>
                        <a:t>xxxx</a:t>
                      </a:r>
                      <a:endParaRPr/>
                    </a:p>
                    <a:p>
                      <a:pPr indent="0" lvl="0" marL="0" marR="0" rtl="0" algn="ctr">
                        <a:lnSpc>
                          <a:spcPct val="100000"/>
                        </a:lnSpc>
                        <a:spcBef>
                          <a:spcPts val="0"/>
                        </a:spcBef>
                        <a:spcAft>
                          <a:spcPts val="0"/>
                        </a:spcAft>
                        <a:buClr>
                          <a:srgbClr val="8554D1"/>
                        </a:buClr>
                        <a:buSzPts val="1000"/>
                        <a:buFont typeface="Arial"/>
                        <a:buNone/>
                      </a:pPr>
                      <a:r>
                        <a:rPr b="0" i="0" lang="en-PH" sz="1000" u="none" cap="none" strike="noStrike">
                          <a:solidFill>
                            <a:srgbClr val="262626"/>
                          </a:solidFill>
                          <a:latin typeface="Montserrat"/>
                          <a:ea typeface="Montserrat"/>
                          <a:cs typeface="Montserrat"/>
                          <a:sym typeface="Montserrat"/>
                        </a:rPr>
                        <a:t>xxxx</a:t>
                      </a:r>
                      <a:endParaRPr/>
                    </a:p>
                  </a:txBody>
                  <a:tcPr marT="45725" marB="45725" marR="91450" marL="91450" anchor="ctr">
                    <a:lnL cap="flat" cmpd="sng" w="9525">
                      <a:solidFill>
                        <a:srgbClr val="929292"/>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929292"/>
                      </a:solidFill>
                      <a:prstDash val="solid"/>
                      <a:round/>
                      <a:headEnd len="sm" w="sm" type="none"/>
                      <a:tailEnd len="sm" w="sm" type="none"/>
                    </a:lnT>
                    <a:lnB cap="flat" cmpd="sng" w="9525">
                      <a:solidFill>
                        <a:schemeClr val="accent1"/>
                      </a:solidFill>
                      <a:prstDash val="solid"/>
                      <a:round/>
                      <a:headEnd len="sm" w="sm" type="none"/>
                      <a:tailEnd len="sm" w="sm" type="none"/>
                    </a:lnB>
                    <a:solidFill>
                      <a:srgbClr val="F0EBF9"/>
                    </a:solidFill>
                  </a:tcPr>
                </a:tc>
              </a:tr>
              <a:tr h="347925">
                <a:tc>
                  <a:txBody>
                    <a:bodyPr/>
                    <a:lstStyle/>
                    <a:p>
                      <a:pPr indent="-171450" lvl="0" marL="273050" marR="0" rtl="0" algn="l">
                        <a:lnSpc>
                          <a:spcPct val="100000"/>
                        </a:lnSpc>
                        <a:spcBef>
                          <a:spcPts val="0"/>
                        </a:spcBef>
                        <a:spcAft>
                          <a:spcPts val="0"/>
                        </a:spcAft>
                        <a:buClr>
                          <a:schemeClr val="accent1"/>
                        </a:buClr>
                        <a:buSzPts val="1200"/>
                        <a:buFont typeface="Arial"/>
                        <a:buChar char="•"/>
                      </a:pPr>
                      <a:r>
                        <a:rPr b="1" i="0" lang="en-PH" sz="1200" u="none" cap="none" strike="noStrike">
                          <a:solidFill>
                            <a:srgbClr val="262626"/>
                          </a:solidFill>
                          <a:latin typeface="Montserrat"/>
                          <a:ea typeface="Montserrat"/>
                          <a:cs typeface="Montserrat"/>
                          <a:sym typeface="Montserrat"/>
                        </a:rPr>
                        <a:t>Activity</a:t>
                      </a:r>
                      <a:endParaRPr b="1" i="0" sz="1200" u="none" cap="none" strike="noStrike">
                        <a:solidFill>
                          <a:srgbClr val="262626"/>
                        </a:solidFill>
                        <a:latin typeface="Montserrat"/>
                        <a:ea typeface="Montserrat"/>
                        <a:cs typeface="Montserrat"/>
                        <a:sym typeface="Montserrat"/>
                      </a:endParaRPr>
                    </a:p>
                  </a:txBody>
                  <a:tcPr marT="45725" marB="45725" marR="91450" marL="91450" anchor="ctr">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vMerge="1"/>
              </a:tr>
              <a:tr h="347925">
                <a:tc>
                  <a:txBody>
                    <a:bodyPr/>
                    <a:lstStyle/>
                    <a:p>
                      <a:pPr indent="-171450" lvl="0" marL="273050" marR="0" rtl="0" algn="l">
                        <a:lnSpc>
                          <a:spcPct val="100000"/>
                        </a:lnSpc>
                        <a:spcBef>
                          <a:spcPts val="0"/>
                        </a:spcBef>
                        <a:spcAft>
                          <a:spcPts val="0"/>
                        </a:spcAft>
                        <a:buClr>
                          <a:schemeClr val="accent1"/>
                        </a:buClr>
                        <a:buSzPts val="1200"/>
                        <a:buFont typeface="Arial"/>
                        <a:buChar char="•"/>
                      </a:pPr>
                      <a:r>
                        <a:rPr b="1" i="0" lang="en-PH" sz="1200" u="none" cap="none" strike="noStrike">
                          <a:solidFill>
                            <a:srgbClr val="262626"/>
                          </a:solidFill>
                          <a:latin typeface="Montserrat"/>
                          <a:ea typeface="Montserrat"/>
                          <a:cs typeface="Montserrat"/>
                          <a:sym typeface="Montserrat"/>
                        </a:rPr>
                        <a:t>Activity</a:t>
                      </a:r>
                      <a:endParaRPr b="1" i="0" sz="1200" u="none" cap="none" strike="noStrike">
                        <a:solidFill>
                          <a:srgbClr val="262626"/>
                        </a:solidFill>
                        <a:latin typeface="Montserrat"/>
                        <a:ea typeface="Montserrat"/>
                        <a:cs typeface="Montserrat"/>
                        <a:sym typeface="Montserrat"/>
                      </a:endParaRPr>
                    </a:p>
                  </a:txBody>
                  <a:tcPr marT="45725" marB="45725" marR="91450" marL="91450" anchor="ctr">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vMerge="1"/>
              </a:tr>
              <a:tr h="347925">
                <a:tc>
                  <a:txBody>
                    <a:bodyPr/>
                    <a:lstStyle/>
                    <a:p>
                      <a:pPr indent="-171450" lvl="0" marL="273050" marR="0" rtl="0" algn="l">
                        <a:lnSpc>
                          <a:spcPct val="100000"/>
                        </a:lnSpc>
                        <a:spcBef>
                          <a:spcPts val="0"/>
                        </a:spcBef>
                        <a:spcAft>
                          <a:spcPts val="0"/>
                        </a:spcAft>
                        <a:buClr>
                          <a:schemeClr val="accent1"/>
                        </a:buClr>
                        <a:buSzPts val="1200"/>
                        <a:buFont typeface="Arial"/>
                        <a:buChar char="•"/>
                      </a:pPr>
                      <a:r>
                        <a:rPr b="1" i="0" lang="en-PH" sz="1200" u="none" cap="none" strike="noStrike">
                          <a:solidFill>
                            <a:srgbClr val="262626"/>
                          </a:solidFill>
                          <a:latin typeface="Montserrat"/>
                          <a:ea typeface="Montserrat"/>
                          <a:cs typeface="Montserrat"/>
                          <a:sym typeface="Montserrat"/>
                        </a:rPr>
                        <a:t>Activity</a:t>
                      </a:r>
                      <a:endParaRPr b="1" i="0" sz="1200" u="none" cap="none" strike="noStrike">
                        <a:solidFill>
                          <a:srgbClr val="262626"/>
                        </a:solidFill>
                        <a:latin typeface="Montserrat"/>
                        <a:ea typeface="Montserrat"/>
                        <a:cs typeface="Montserrat"/>
                        <a:sym typeface="Montserrat"/>
                      </a:endParaRPr>
                    </a:p>
                  </a:txBody>
                  <a:tcPr marT="45725" marB="45725" marR="91450" marL="91450" anchor="ctr">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vMerge="1"/>
              </a:tr>
              <a:tr h="347925">
                <a:tc>
                  <a:txBody>
                    <a:bodyPr/>
                    <a:lstStyle/>
                    <a:p>
                      <a:pPr indent="-171450" lvl="0" marL="273050" marR="0" rtl="0" algn="l">
                        <a:lnSpc>
                          <a:spcPct val="100000"/>
                        </a:lnSpc>
                        <a:spcBef>
                          <a:spcPts val="0"/>
                        </a:spcBef>
                        <a:spcAft>
                          <a:spcPts val="0"/>
                        </a:spcAft>
                        <a:buClr>
                          <a:schemeClr val="accent1"/>
                        </a:buClr>
                        <a:buSzPts val="1200"/>
                        <a:buFont typeface="Arial"/>
                        <a:buChar char="•"/>
                      </a:pPr>
                      <a:r>
                        <a:rPr b="1" i="0" lang="en-PH" sz="1200" u="none" cap="none" strike="noStrike">
                          <a:solidFill>
                            <a:srgbClr val="262626"/>
                          </a:solidFill>
                          <a:latin typeface="Montserrat"/>
                          <a:ea typeface="Montserrat"/>
                          <a:cs typeface="Montserrat"/>
                          <a:sym typeface="Montserrat"/>
                        </a:rPr>
                        <a:t>Activity</a:t>
                      </a:r>
                      <a:endParaRPr/>
                    </a:p>
                  </a:txBody>
                  <a:tcPr marT="45725" marB="45725" marR="91450" marL="91450" anchor="ctr">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chemeClr val="accent1"/>
                      </a:solidFill>
                      <a:prstDash val="solid"/>
                      <a:round/>
                      <a:headEnd len="sm" w="sm" type="none"/>
                      <a:tailEnd len="sm" w="sm" type="none"/>
                    </a:lnB>
                  </a:tcPr>
                </a:tc>
                <a:tc vMerge="1"/>
              </a:tr>
              <a:tr h="347925">
                <a:tc>
                  <a:txBody>
                    <a:bodyPr/>
                    <a:lstStyle/>
                    <a:p>
                      <a:pPr indent="0" lvl="0" marL="0" marR="0" rtl="0" algn="l">
                        <a:lnSpc>
                          <a:spcPct val="100000"/>
                        </a:lnSpc>
                        <a:spcBef>
                          <a:spcPts val="0"/>
                        </a:spcBef>
                        <a:spcAft>
                          <a:spcPts val="0"/>
                        </a:spcAft>
                        <a:buClr>
                          <a:srgbClr val="262626"/>
                        </a:buClr>
                        <a:buSzPts val="1200"/>
                        <a:buFont typeface="Montserrat"/>
                        <a:buNone/>
                      </a:pPr>
                      <a:r>
                        <a:rPr b="1" i="0" lang="en-PH" sz="1200" u="none" cap="none" strike="noStrike">
                          <a:solidFill>
                            <a:srgbClr val="262626"/>
                          </a:solidFill>
                          <a:latin typeface="Montserrat"/>
                          <a:ea typeface="Montserrat"/>
                          <a:cs typeface="Montserrat"/>
                          <a:sym typeface="Montserrat"/>
                        </a:rPr>
                        <a:t>1. Activity</a:t>
                      </a:r>
                      <a:endParaRPr b="1" i="0" sz="1200" u="none" cap="none" strike="noStrike">
                        <a:solidFill>
                          <a:srgbClr val="262626"/>
                        </a:solidFill>
                        <a:latin typeface="Montserrat"/>
                        <a:ea typeface="Montserrat"/>
                        <a:cs typeface="Montserrat"/>
                        <a:sym typeface="Montserrat"/>
                      </a:endParaRPr>
                    </a:p>
                  </a:txBody>
                  <a:tcPr marT="45725" marB="45725" marR="91450" marL="91450" anchor="ctr">
                    <a:lnR cap="flat" cmpd="sng" w="9525">
                      <a:solidFill>
                        <a:srgbClr val="929292"/>
                      </a:solidFill>
                      <a:prstDash val="dot"/>
                      <a:round/>
                      <a:headEnd len="sm" w="sm" type="none"/>
                      <a:tailEnd len="sm" w="sm" type="none"/>
                    </a:lnR>
                    <a:lnT cap="flat" cmpd="sng" w="9525">
                      <a:solidFill>
                        <a:schemeClr val="accent1"/>
                      </a:solidFill>
                      <a:prstDash val="solid"/>
                      <a:round/>
                      <a:headEnd len="sm" w="sm" type="none"/>
                      <a:tailEnd len="sm" w="sm" type="none"/>
                    </a:lnT>
                    <a:lnB cap="flat" cmpd="sng" w="9525">
                      <a:solidFill>
                        <a:srgbClr val="929292"/>
                      </a:solidFill>
                      <a:prstDash val="dot"/>
                      <a:round/>
                      <a:headEnd len="sm" w="sm" type="none"/>
                      <a:tailEnd len="sm" w="sm" type="none"/>
                    </a:lnB>
                    <a:solidFill>
                      <a:srgbClr val="F0EBF9"/>
                    </a:solidFill>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chemeClr val="accent1"/>
                      </a:solidFill>
                      <a:prstDash val="solid"/>
                      <a:round/>
                      <a:headEnd len="sm" w="sm" type="none"/>
                      <a:tailEnd len="sm" w="sm" type="none"/>
                    </a:lnT>
                    <a:lnB cap="flat" cmpd="sng" w="9525">
                      <a:solidFill>
                        <a:srgbClr val="929292"/>
                      </a:solidFill>
                      <a:prstDash val="dot"/>
                      <a:round/>
                      <a:headEnd len="sm" w="sm" type="none"/>
                      <a:tailEnd len="sm" w="sm" type="none"/>
                    </a:lnB>
                    <a:solidFill>
                      <a:srgbClr val="F0EBF9"/>
                    </a:solidFill>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chemeClr val="accent1"/>
                      </a:solidFill>
                      <a:prstDash val="solid"/>
                      <a:round/>
                      <a:headEnd len="sm" w="sm" type="none"/>
                      <a:tailEnd len="sm" w="sm" type="none"/>
                    </a:lnT>
                    <a:lnB cap="flat" cmpd="sng" w="9525">
                      <a:solidFill>
                        <a:srgbClr val="929292"/>
                      </a:solidFill>
                      <a:prstDash val="dot"/>
                      <a:round/>
                      <a:headEnd len="sm" w="sm" type="none"/>
                      <a:tailEnd len="sm" w="sm" type="none"/>
                    </a:lnB>
                    <a:solidFill>
                      <a:srgbClr val="F0EBF9"/>
                    </a:solidFill>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chemeClr val="accent1"/>
                      </a:solidFill>
                      <a:prstDash val="solid"/>
                      <a:round/>
                      <a:headEnd len="sm" w="sm" type="none"/>
                      <a:tailEnd len="sm" w="sm" type="none"/>
                    </a:lnT>
                    <a:lnB cap="flat" cmpd="sng" w="9525">
                      <a:solidFill>
                        <a:srgbClr val="929292"/>
                      </a:solidFill>
                      <a:prstDash val="dot"/>
                      <a:round/>
                      <a:headEnd len="sm" w="sm" type="none"/>
                      <a:tailEnd len="sm" w="sm" type="none"/>
                    </a:lnB>
                    <a:solidFill>
                      <a:srgbClr val="F0EBF9"/>
                    </a:solidFill>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chemeClr val="accent1"/>
                      </a:solidFill>
                      <a:prstDash val="solid"/>
                      <a:round/>
                      <a:headEnd len="sm" w="sm" type="none"/>
                      <a:tailEnd len="sm" w="sm" type="none"/>
                    </a:lnT>
                    <a:lnB cap="flat" cmpd="sng" w="9525">
                      <a:solidFill>
                        <a:srgbClr val="929292"/>
                      </a:solidFill>
                      <a:prstDash val="dot"/>
                      <a:round/>
                      <a:headEnd len="sm" w="sm" type="none"/>
                      <a:tailEnd len="sm" w="sm" type="none"/>
                    </a:lnB>
                    <a:solidFill>
                      <a:srgbClr val="F0EBF9"/>
                    </a:solidFill>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chemeClr val="accent1"/>
                      </a:solidFill>
                      <a:prstDash val="solid"/>
                      <a:round/>
                      <a:headEnd len="sm" w="sm" type="none"/>
                      <a:tailEnd len="sm" w="sm" type="none"/>
                    </a:lnT>
                    <a:lnB cap="flat" cmpd="sng" w="9525">
                      <a:solidFill>
                        <a:srgbClr val="929292"/>
                      </a:solidFill>
                      <a:prstDash val="dot"/>
                      <a:round/>
                      <a:headEnd len="sm" w="sm" type="none"/>
                      <a:tailEnd len="sm" w="sm" type="none"/>
                    </a:lnB>
                    <a:solidFill>
                      <a:srgbClr val="F0EBF9"/>
                    </a:solidFill>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chemeClr val="accent1"/>
                      </a:solidFill>
                      <a:prstDash val="solid"/>
                      <a:round/>
                      <a:headEnd len="sm" w="sm" type="none"/>
                      <a:tailEnd len="sm" w="sm" type="none"/>
                    </a:lnT>
                    <a:lnB cap="flat" cmpd="sng" w="9525">
                      <a:solidFill>
                        <a:srgbClr val="929292"/>
                      </a:solidFill>
                      <a:prstDash val="dot"/>
                      <a:round/>
                      <a:headEnd len="sm" w="sm" type="none"/>
                      <a:tailEnd len="sm" w="sm" type="none"/>
                    </a:lnB>
                    <a:solidFill>
                      <a:srgbClr val="F0EBF9"/>
                    </a:solidFill>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chemeClr val="accent1"/>
                      </a:solidFill>
                      <a:prstDash val="solid"/>
                      <a:round/>
                      <a:headEnd len="sm" w="sm" type="none"/>
                      <a:tailEnd len="sm" w="sm" type="none"/>
                    </a:lnT>
                    <a:lnB cap="flat" cmpd="sng" w="9525">
                      <a:solidFill>
                        <a:srgbClr val="929292"/>
                      </a:solidFill>
                      <a:prstDash val="dot"/>
                      <a:round/>
                      <a:headEnd len="sm" w="sm" type="none"/>
                      <a:tailEnd len="sm" w="sm" type="none"/>
                    </a:lnB>
                    <a:solidFill>
                      <a:srgbClr val="F0EBF9"/>
                    </a:solidFill>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chemeClr val="accent1"/>
                      </a:solidFill>
                      <a:prstDash val="solid"/>
                      <a:round/>
                      <a:headEnd len="sm" w="sm" type="none"/>
                      <a:tailEnd len="sm" w="sm" type="none"/>
                    </a:lnT>
                    <a:lnB cap="flat" cmpd="sng" w="9525">
                      <a:solidFill>
                        <a:srgbClr val="929292"/>
                      </a:solidFill>
                      <a:prstDash val="dot"/>
                      <a:round/>
                      <a:headEnd len="sm" w="sm" type="none"/>
                      <a:tailEnd len="sm" w="sm" type="none"/>
                    </a:lnB>
                    <a:solidFill>
                      <a:srgbClr val="F0EBF9"/>
                    </a:solidFill>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chemeClr val="accent1"/>
                      </a:solidFill>
                      <a:prstDash val="solid"/>
                      <a:round/>
                      <a:headEnd len="sm" w="sm" type="none"/>
                      <a:tailEnd len="sm" w="sm" type="none"/>
                    </a:lnT>
                    <a:lnB cap="flat" cmpd="sng" w="9525">
                      <a:solidFill>
                        <a:srgbClr val="929292"/>
                      </a:solidFill>
                      <a:prstDash val="dot"/>
                      <a:round/>
                      <a:headEnd len="sm" w="sm" type="none"/>
                      <a:tailEnd len="sm" w="sm" type="none"/>
                    </a:lnB>
                    <a:solidFill>
                      <a:srgbClr val="F0EBF9"/>
                    </a:solidFill>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chemeClr val="accent1"/>
                      </a:solidFill>
                      <a:prstDash val="solid"/>
                      <a:round/>
                      <a:headEnd len="sm" w="sm" type="none"/>
                      <a:tailEnd len="sm" w="sm" type="none"/>
                    </a:lnT>
                    <a:lnB cap="flat" cmpd="sng" w="9525">
                      <a:solidFill>
                        <a:srgbClr val="929292"/>
                      </a:solidFill>
                      <a:prstDash val="dot"/>
                      <a:round/>
                      <a:headEnd len="sm" w="sm" type="none"/>
                      <a:tailEnd len="sm" w="sm" type="none"/>
                    </a:lnB>
                    <a:solidFill>
                      <a:srgbClr val="F0EBF9"/>
                    </a:solidFill>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chemeClr val="accent1"/>
                      </a:solidFill>
                      <a:prstDash val="solid"/>
                      <a:round/>
                      <a:headEnd len="sm" w="sm" type="none"/>
                      <a:tailEnd len="sm" w="sm" type="none"/>
                    </a:lnT>
                    <a:lnB cap="flat" cmpd="sng" w="9525">
                      <a:solidFill>
                        <a:srgbClr val="929292"/>
                      </a:solidFill>
                      <a:prstDash val="dot"/>
                      <a:round/>
                      <a:headEnd len="sm" w="sm" type="none"/>
                      <a:tailEnd len="sm" w="sm" type="none"/>
                    </a:lnB>
                    <a:solidFill>
                      <a:srgbClr val="F0EBF9"/>
                    </a:solidFill>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chemeClr val="accent1"/>
                      </a:solidFill>
                      <a:prstDash val="solid"/>
                      <a:round/>
                      <a:headEnd len="sm" w="sm" type="none"/>
                      <a:tailEnd len="sm" w="sm" type="none"/>
                    </a:lnT>
                    <a:lnB cap="flat" cmpd="sng" w="9525">
                      <a:solidFill>
                        <a:srgbClr val="929292"/>
                      </a:solidFill>
                      <a:prstDash val="dot"/>
                      <a:round/>
                      <a:headEnd len="sm" w="sm" type="none"/>
                      <a:tailEnd len="sm" w="sm" type="none"/>
                    </a:lnB>
                    <a:solidFill>
                      <a:srgbClr val="F0EBF9"/>
                    </a:solidFill>
                  </a:tcPr>
                </a:tc>
                <a:tc rowSpan="5">
                  <a:txBody>
                    <a:bodyPr/>
                    <a:lstStyle/>
                    <a:p>
                      <a:pPr indent="0" lvl="0" marL="0" marR="0" rtl="0" algn="ctr">
                        <a:lnSpc>
                          <a:spcPct val="100000"/>
                        </a:lnSpc>
                        <a:spcBef>
                          <a:spcPts val="0"/>
                        </a:spcBef>
                        <a:spcAft>
                          <a:spcPts val="0"/>
                        </a:spcAft>
                        <a:buClr>
                          <a:srgbClr val="8554D1"/>
                        </a:buClr>
                        <a:buSzPts val="1000"/>
                        <a:buFont typeface="Arial"/>
                        <a:buNone/>
                      </a:pPr>
                      <a:r>
                        <a:rPr b="0" i="0" lang="en-PH" sz="1000" u="none" cap="none" strike="noStrike">
                          <a:solidFill>
                            <a:srgbClr val="262626"/>
                          </a:solidFill>
                          <a:latin typeface="Montserrat"/>
                          <a:ea typeface="Montserrat"/>
                          <a:cs typeface="Montserrat"/>
                          <a:sym typeface="Montserrat"/>
                        </a:rPr>
                        <a:t>xxxx</a:t>
                      </a:r>
                      <a:endParaRPr/>
                    </a:p>
                    <a:p>
                      <a:pPr indent="0" lvl="0" marL="0" marR="0" rtl="0" algn="ctr">
                        <a:lnSpc>
                          <a:spcPct val="100000"/>
                        </a:lnSpc>
                        <a:spcBef>
                          <a:spcPts val="0"/>
                        </a:spcBef>
                        <a:spcAft>
                          <a:spcPts val="0"/>
                        </a:spcAft>
                        <a:buClr>
                          <a:srgbClr val="8554D1"/>
                        </a:buClr>
                        <a:buSzPts val="1000"/>
                        <a:buFont typeface="Arial"/>
                        <a:buNone/>
                      </a:pPr>
                      <a:r>
                        <a:rPr b="0" i="0" lang="en-PH" sz="1000" u="none" cap="none" strike="noStrike">
                          <a:solidFill>
                            <a:srgbClr val="262626"/>
                          </a:solidFill>
                          <a:latin typeface="Montserrat"/>
                          <a:ea typeface="Montserrat"/>
                          <a:cs typeface="Montserrat"/>
                          <a:sym typeface="Montserrat"/>
                        </a:rPr>
                        <a:t>xxxx</a:t>
                      </a:r>
                      <a:endParaRPr/>
                    </a:p>
                    <a:p>
                      <a:pPr indent="0" lvl="0" marL="0" marR="0" rtl="0" algn="ctr">
                        <a:lnSpc>
                          <a:spcPct val="100000"/>
                        </a:lnSpc>
                        <a:spcBef>
                          <a:spcPts val="0"/>
                        </a:spcBef>
                        <a:spcAft>
                          <a:spcPts val="0"/>
                        </a:spcAft>
                        <a:buClr>
                          <a:srgbClr val="8554D1"/>
                        </a:buClr>
                        <a:buSzPts val="1000"/>
                        <a:buFont typeface="Arial"/>
                        <a:buNone/>
                      </a:pPr>
                      <a:r>
                        <a:rPr b="0" i="0" lang="en-PH" sz="1000" u="none" cap="none" strike="noStrike">
                          <a:solidFill>
                            <a:srgbClr val="262626"/>
                          </a:solidFill>
                          <a:latin typeface="Montserrat"/>
                          <a:ea typeface="Montserrat"/>
                          <a:cs typeface="Montserrat"/>
                          <a:sym typeface="Montserrat"/>
                        </a:rPr>
                        <a:t>xxxx</a:t>
                      </a:r>
                      <a:endParaRPr/>
                    </a:p>
                    <a:p>
                      <a:pPr indent="0" lvl="0" marL="0" marR="0" rtl="0" algn="ctr">
                        <a:lnSpc>
                          <a:spcPct val="100000"/>
                        </a:lnSpc>
                        <a:spcBef>
                          <a:spcPts val="0"/>
                        </a:spcBef>
                        <a:spcAft>
                          <a:spcPts val="0"/>
                        </a:spcAft>
                        <a:buClr>
                          <a:srgbClr val="8554D1"/>
                        </a:buClr>
                        <a:buSzPts val="1000"/>
                        <a:buFont typeface="Arial"/>
                        <a:buNone/>
                      </a:pPr>
                      <a:r>
                        <a:rPr b="0" i="0" lang="en-PH" sz="1000" u="none" cap="none" strike="noStrike">
                          <a:solidFill>
                            <a:srgbClr val="262626"/>
                          </a:solidFill>
                          <a:latin typeface="Montserrat"/>
                          <a:ea typeface="Montserrat"/>
                          <a:cs typeface="Montserrat"/>
                          <a:sym typeface="Montserrat"/>
                        </a:rPr>
                        <a:t>xxxx</a:t>
                      </a:r>
                      <a:endParaRPr/>
                    </a:p>
                    <a:p>
                      <a:pPr indent="0" lvl="0" marL="0" marR="0" rtl="0" algn="ctr">
                        <a:lnSpc>
                          <a:spcPct val="100000"/>
                        </a:lnSpc>
                        <a:spcBef>
                          <a:spcPts val="0"/>
                        </a:spcBef>
                        <a:spcAft>
                          <a:spcPts val="0"/>
                        </a:spcAft>
                        <a:buClr>
                          <a:srgbClr val="8554D1"/>
                        </a:buClr>
                        <a:buSzPts val="1000"/>
                        <a:buFont typeface="Arial"/>
                        <a:buNone/>
                      </a:pPr>
                      <a:r>
                        <a:rPr b="0" i="0" lang="en-PH" sz="1000" u="none" cap="none" strike="noStrike">
                          <a:solidFill>
                            <a:srgbClr val="262626"/>
                          </a:solidFill>
                          <a:latin typeface="Montserrat"/>
                          <a:ea typeface="Montserrat"/>
                          <a:cs typeface="Montserrat"/>
                          <a:sym typeface="Montserrat"/>
                        </a:rPr>
                        <a:t>xxxx</a:t>
                      </a:r>
                      <a:endParaRPr/>
                    </a:p>
                  </a:txBody>
                  <a:tcPr marT="45725" marB="45725" marR="91450" marL="91450" anchor="ctr">
                    <a:lnL cap="flat" cmpd="sng" w="9525">
                      <a:solidFill>
                        <a:srgbClr val="929292"/>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0EBF9"/>
                    </a:solidFill>
                  </a:tcPr>
                </a:tc>
              </a:tr>
              <a:tr h="347925">
                <a:tc>
                  <a:txBody>
                    <a:bodyPr/>
                    <a:lstStyle/>
                    <a:p>
                      <a:pPr indent="-171450" lvl="0" marL="273050" marR="0" rtl="0" algn="l">
                        <a:lnSpc>
                          <a:spcPct val="100000"/>
                        </a:lnSpc>
                        <a:spcBef>
                          <a:spcPts val="0"/>
                        </a:spcBef>
                        <a:spcAft>
                          <a:spcPts val="0"/>
                        </a:spcAft>
                        <a:buClr>
                          <a:schemeClr val="accent1"/>
                        </a:buClr>
                        <a:buSzPts val="1200"/>
                        <a:buFont typeface="Arial"/>
                        <a:buChar char="•"/>
                      </a:pPr>
                      <a:r>
                        <a:rPr b="1" i="0" lang="en-PH" sz="1200" u="none" cap="none" strike="noStrike">
                          <a:solidFill>
                            <a:srgbClr val="262626"/>
                          </a:solidFill>
                          <a:latin typeface="Montserrat"/>
                          <a:ea typeface="Montserrat"/>
                          <a:cs typeface="Montserrat"/>
                          <a:sym typeface="Montserrat"/>
                        </a:rPr>
                        <a:t>Activity</a:t>
                      </a:r>
                      <a:endParaRPr b="1" i="0" sz="1200" u="none" cap="none" strike="noStrike">
                        <a:solidFill>
                          <a:srgbClr val="262626"/>
                        </a:solidFill>
                        <a:latin typeface="Montserrat"/>
                        <a:ea typeface="Montserrat"/>
                        <a:cs typeface="Montserrat"/>
                        <a:sym typeface="Montserrat"/>
                      </a:endParaRPr>
                    </a:p>
                  </a:txBody>
                  <a:tcPr marT="45725" marB="45725" marR="91450" marL="91450" anchor="ctr">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vMerge="1"/>
              </a:tr>
              <a:tr h="347925">
                <a:tc>
                  <a:txBody>
                    <a:bodyPr/>
                    <a:lstStyle/>
                    <a:p>
                      <a:pPr indent="-171450" lvl="0" marL="273050" marR="0" rtl="0" algn="l">
                        <a:lnSpc>
                          <a:spcPct val="100000"/>
                        </a:lnSpc>
                        <a:spcBef>
                          <a:spcPts val="0"/>
                        </a:spcBef>
                        <a:spcAft>
                          <a:spcPts val="0"/>
                        </a:spcAft>
                        <a:buClr>
                          <a:schemeClr val="accent1"/>
                        </a:buClr>
                        <a:buSzPts val="1200"/>
                        <a:buFont typeface="Arial"/>
                        <a:buChar char="•"/>
                      </a:pPr>
                      <a:r>
                        <a:rPr b="1" i="0" lang="en-PH" sz="1200" u="none" cap="none" strike="noStrike">
                          <a:solidFill>
                            <a:srgbClr val="262626"/>
                          </a:solidFill>
                          <a:latin typeface="Montserrat"/>
                          <a:ea typeface="Montserrat"/>
                          <a:cs typeface="Montserrat"/>
                          <a:sym typeface="Montserrat"/>
                        </a:rPr>
                        <a:t>Activity</a:t>
                      </a:r>
                      <a:endParaRPr/>
                    </a:p>
                  </a:txBody>
                  <a:tcPr marT="45725" marB="45725" marR="91450" marL="91450" anchor="ctr">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vMerge="1"/>
              </a:tr>
              <a:tr h="347925">
                <a:tc>
                  <a:txBody>
                    <a:bodyPr/>
                    <a:lstStyle/>
                    <a:p>
                      <a:pPr indent="-171450" lvl="0" marL="273050" marR="0" rtl="0" algn="l">
                        <a:lnSpc>
                          <a:spcPct val="100000"/>
                        </a:lnSpc>
                        <a:spcBef>
                          <a:spcPts val="0"/>
                        </a:spcBef>
                        <a:spcAft>
                          <a:spcPts val="0"/>
                        </a:spcAft>
                        <a:buClr>
                          <a:schemeClr val="accent1"/>
                        </a:buClr>
                        <a:buSzPts val="1200"/>
                        <a:buFont typeface="Arial"/>
                        <a:buChar char="•"/>
                      </a:pPr>
                      <a:r>
                        <a:rPr b="1" i="0" lang="en-PH" sz="1200" u="none" cap="none" strike="noStrike">
                          <a:solidFill>
                            <a:srgbClr val="262626"/>
                          </a:solidFill>
                          <a:latin typeface="Montserrat"/>
                          <a:ea typeface="Montserrat"/>
                          <a:cs typeface="Montserrat"/>
                          <a:sym typeface="Montserrat"/>
                        </a:rPr>
                        <a:t>Activity</a:t>
                      </a:r>
                      <a:endParaRPr b="1" i="0" sz="1200" u="none" cap="none" strike="noStrike">
                        <a:solidFill>
                          <a:srgbClr val="262626"/>
                        </a:solidFill>
                        <a:latin typeface="Montserrat"/>
                        <a:ea typeface="Montserrat"/>
                        <a:cs typeface="Montserrat"/>
                        <a:sym typeface="Montserrat"/>
                      </a:endParaRPr>
                    </a:p>
                  </a:txBody>
                  <a:tcPr marT="45725" marB="45725" marR="91450" marL="91450" anchor="ctr">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vMerge="1"/>
              </a:tr>
              <a:tr h="347925">
                <a:tc>
                  <a:txBody>
                    <a:bodyPr/>
                    <a:lstStyle/>
                    <a:p>
                      <a:pPr indent="-171450" lvl="0" marL="273050" marR="0" rtl="0" algn="l">
                        <a:lnSpc>
                          <a:spcPct val="100000"/>
                        </a:lnSpc>
                        <a:spcBef>
                          <a:spcPts val="0"/>
                        </a:spcBef>
                        <a:spcAft>
                          <a:spcPts val="0"/>
                        </a:spcAft>
                        <a:buClr>
                          <a:schemeClr val="accent1"/>
                        </a:buClr>
                        <a:buSzPts val="1200"/>
                        <a:buFont typeface="Arial"/>
                        <a:buChar char="•"/>
                      </a:pPr>
                      <a:r>
                        <a:rPr b="1" i="0" lang="en-PH" sz="1200" u="none" cap="none" strike="noStrike">
                          <a:solidFill>
                            <a:srgbClr val="262626"/>
                          </a:solidFill>
                          <a:latin typeface="Montserrat"/>
                          <a:ea typeface="Montserrat"/>
                          <a:cs typeface="Montserrat"/>
                          <a:sym typeface="Montserrat"/>
                        </a:rPr>
                        <a:t>Activity</a:t>
                      </a:r>
                      <a:endParaRPr b="1" i="0" sz="1200" u="none" cap="none" strike="noStrike">
                        <a:solidFill>
                          <a:srgbClr val="262626"/>
                        </a:solidFill>
                        <a:latin typeface="Montserrat"/>
                        <a:ea typeface="Montserrat"/>
                        <a:cs typeface="Montserrat"/>
                        <a:sym typeface="Montserrat"/>
                      </a:endParaRPr>
                    </a:p>
                  </a:txBody>
                  <a:tcPr marT="45725" marB="45725" marR="91450" marL="91450" anchor="ctr">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vMerge="1"/>
              </a:tr>
            </a:tbl>
          </a:graphicData>
        </a:graphic>
      </p:graphicFrame>
      <p:grpSp>
        <p:nvGrpSpPr>
          <p:cNvPr id="3784" name="Google Shape;3784;p162"/>
          <p:cNvGrpSpPr/>
          <p:nvPr/>
        </p:nvGrpSpPr>
        <p:grpSpPr>
          <a:xfrm>
            <a:off x="2296160" y="2195852"/>
            <a:ext cx="1655957" cy="276999"/>
            <a:chOff x="3777212" y="3724648"/>
            <a:chExt cx="2629016" cy="121877"/>
          </a:xfrm>
        </p:grpSpPr>
        <p:sp>
          <p:nvSpPr>
            <p:cNvPr id="3785" name="Google Shape;3785;p162"/>
            <p:cNvSpPr/>
            <p:nvPr/>
          </p:nvSpPr>
          <p:spPr>
            <a:xfrm>
              <a:off x="3777212" y="3737133"/>
              <a:ext cx="2165428" cy="96908"/>
            </a:xfrm>
            <a:prstGeom prst="roundRect">
              <a:avLst>
                <a:gd fmla="val 50000" name="adj"/>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PH" sz="1000">
                  <a:solidFill>
                    <a:schemeClr val="lt1"/>
                  </a:solidFill>
                  <a:latin typeface="Montserrat"/>
                  <a:ea typeface="Montserrat"/>
                  <a:cs typeface="Montserrat"/>
                  <a:sym typeface="Montserrat"/>
                </a:rPr>
                <a:t>XXX - XXX</a:t>
              </a:r>
              <a:endParaRPr/>
            </a:p>
          </p:txBody>
        </p:sp>
        <p:sp>
          <p:nvSpPr>
            <p:cNvPr id="3786" name="Google Shape;3786;p162"/>
            <p:cNvSpPr txBox="1"/>
            <p:nvPr/>
          </p:nvSpPr>
          <p:spPr>
            <a:xfrm>
              <a:off x="5942640" y="3724648"/>
              <a:ext cx="463588" cy="121877"/>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rPr lang="en-PH" sz="1200">
                  <a:solidFill>
                    <a:schemeClr val="dk1"/>
                  </a:solidFill>
                  <a:latin typeface="Montserrat"/>
                  <a:ea typeface="Montserrat"/>
                  <a:cs typeface="Montserrat"/>
                  <a:sym typeface="Montserrat"/>
                </a:rPr>
                <a:t>XXX</a:t>
              </a:r>
              <a:endParaRPr sz="1200">
                <a:solidFill>
                  <a:schemeClr val="dk1"/>
                </a:solidFill>
                <a:latin typeface="Montserrat"/>
                <a:ea typeface="Montserrat"/>
                <a:cs typeface="Montserrat"/>
                <a:sym typeface="Montserrat"/>
              </a:endParaRPr>
            </a:p>
          </p:txBody>
        </p:sp>
      </p:grpSp>
      <p:sp>
        <p:nvSpPr>
          <p:cNvPr id="3787" name="Google Shape;3787;p162"/>
          <p:cNvSpPr/>
          <p:nvPr/>
        </p:nvSpPr>
        <p:spPr>
          <a:xfrm>
            <a:off x="4092552" y="5593759"/>
            <a:ext cx="190082" cy="175138"/>
          </a:xfrm>
          <a:prstGeom prst="triangle">
            <a:avLst>
              <a:gd fmla="val 50000" name="adj"/>
            </a:avLst>
          </a:prstGeom>
          <a:solidFill>
            <a:srgbClr val="FF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3788" name="Google Shape;3788;p162"/>
          <p:cNvSpPr txBox="1"/>
          <p:nvPr/>
        </p:nvSpPr>
        <p:spPr>
          <a:xfrm>
            <a:off x="4288750" y="5579432"/>
            <a:ext cx="939681" cy="276999"/>
          </a:xfrm>
          <a:prstGeom prst="rect">
            <a:avLst/>
          </a:prstGeom>
          <a:noFill/>
          <a:ln>
            <a:noFill/>
          </a:ln>
        </p:spPr>
        <p:txBody>
          <a:bodyPr anchorCtr="0" anchor="b" bIns="45700" lIns="91425" spcFirstLastPara="1" rIns="91425" wrap="square" tIns="45700">
            <a:spAutoFit/>
          </a:bodyPr>
          <a:lstStyle/>
          <a:p>
            <a:pPr indent="0" lvl="0" marL="0" marR="0" rtl="0" algn="l">
              <a:spcBef>
                <a:spcPts val="0"/>
              </a:spcBef>
              <a:spcAft>
                <a:spcPts val="0"/>
              </a:spcAft>
              <a:buNone/>
            </a:pPr>
            <a:r>
              <a:rPr lang="en-PH" sz="1200">
                <a:solidFill>
                  <a:schemeClr val="dk1"/>
                </a:solidFill>
                <a:latin typeface="Montserrat"/>
                <a:ea typeface="Montserrat"/>
                <a:cs typeface="Montserrat"/>
                <a:sym typeface="Montserrat"/>
              </a:rPr>
              <a:t>Milestone</a:t>
            </a:r>
            <a:endParaRPr sz="1200">
              <a:solidFill>
                <a:schemeClr val="dk1"/>
              </a:solidFill>
              <a:latin typeface="Montserrat"/>
              <a:ea typeface="Montserrat"/>
              <a:cs typeface="Montserrat"/>
              <a:sym typeface="Montserrat"/>
            </a:endParaRPr>
          </a:p>
        </p:txBody>
      </p:sp>
      <p:sp>
        <p:nvSpPr>
          <p:cNvPr id="3789" name="Google Shape;3789;p162"/>
          <p:cNvSpPr/>
          <p:nvPr/>
        </p:nvSpPr>
        <p:spPr>
          <a:xfrm>
            <a:off x="2296160" y="1788084"/>
            <a:ext cx="546435" cy="327362"/>
          </a:xfrm>
          <a:prstGeom prst="homePlate">
            <a:avLst>
              <a:gd fmla="val 18119" name="adj"/>
            </a:avLst>
          </a:prstGeom>
          <a:solidFill>
            <a:schemeClr val="accent1"/>
          </a:solidFill>
          <a:ln>
            <a:noFill/>
          </a:ln>
        </p:spPr>
        <p:txBody>
          <a:bodyPr anchorCtr="0" anchor="ctr" bIns="45700" lIns="0" spcFirstLastPara="1" rIns="0" wrap="square" tIns="45700">
            <a:noAutofit/>
          </a:bodyPr>
          <a:lstStyle/>
          <a:p>
            <a:pPr indent="0" lvl="0" marL="0" marR="0" rtl="0" algn="ctr">
              <a:lnSpc>
                <a:spcPct val="90000"/>
              </a:lnSpc>
              <a:spcBef>
                <a:spcPts val="0"/>
              </a:spcBef>
              <a:spcAft>
                <a:spcPts val="0"/>
              </a:spcAft>
              <a:buClr>
                <a:schemeClr val="accent1"/>
              </a:buClr>
              <a:buSzPts val="1050"/>
              <a:buFont typeface="Arial"/>
              <a:buNone/>
            </a:pPr>
            <a:r>
              <a:rPr lang="en-PH" sz="1050">
                <a:solidFill>
                  <a:schemeClr val="lt1"/>
                </a:solidFill>
                <a:latin typeface="Montserrat"/>
                <a:ea typeface="Montserrat"/>
                <a:cs typeface="Montserrat"/>
                <a:sym typeface="Montserrat"/>
              </a:rPr>
              <a:t>Jan</a:t>
            </a:r>
            <a:endParaRPr sz="1050">
              <a:solidFill>
                <a:schemeClr val="lt1"/>
              </a:solidFill>
              <a:latin typeface="Montserrat"/>
              <a:ea typeface="Montserrat"/>
              <a:cs typeface="Montserrat"/>
              <a:sym typeface="Montserrat"/>
            </a:endParaRPr>
          </a:p>
        </p:txBody>
      </p:sp>
      <p:sp>
        <p:nvSpPr>
          <p:cNvPr id="3790" name="Google Shape;3790;p162"/>
          <p:cNvSpPr/>
          <p:nvPr/>
        </p:nvSpPr>
        <p:spPr>
          <a:xfrm>
            <a:off x="2831115" y="1788084"/>
            <a:ext cx="546466" cy="327362"/>
          </a:xfrm>
          <a:prstGeom prst="chevron">
            <a:avLst>
              <a:gd fmla="val 19766" name="adj"/>
            </a:avLst>
          </a:prstGeom>
          <a:solidFill>
            <a:schemeClr val="accent1"/>
          </a:solidFill>
          <a:ln>
            <a:noFill/>
          </a:ln>
        </p:spPr>
        <p:txBody>
          <a:bodyPr anchorCtr="0" anchor="ctr" bIns="45700" lIns="0" spcFirstLastPara="1" rIns="0" wrap="square" tIns="45700">
            <a:noAutofit/>
          </a:bodyPr>
          <a:lstStyle/>
          <a:p>
            <a:pPr indent="0" lvl="0" marL="0" marR="0" rtl="0" algn="ctr">
              <a:lnSpc>
                <a:spcPct val="90000"/>
              </a:lnSpc>
              <a:spcBef>
                <a:spcPts val="0"/>
              </a:spcBef>
              <a:spcAft>
                <a:spcPts val="0"/>
              </a:spcAft>
              <a:buClr>
                <a:schemeClr val="accent1"/>
              </a:buClr>
              <a:buSzPts val="1050"/>
              <a:buFont typeface="Arial"/>
              <a:buNone/>
            </a:pPr>
            <a:r>
              <a:rPr lang="en-PH" sz="1050">
                <a:solidFill>
                  <a:schemeClr val="lt1"/>
                </a:solidFill>
                <a:latin typeface="Montserrat"/>
                <a:ea typeface="Montserrat"/>
                <a:cs typeface="Montserrat"/>
                <a:sym typeface="Montserrat"/>
              </a:rPr>
              <a:t>Feb</a:t>
            </a:r>
            <a:endParaRPr sz="1050">
              <a:solidFill>
                <a:schemeClr val="lt1"/>
              </a:solidFill>
              <a:latin typeface="Montserrat"/>
              <a:ea typeface="Montserrat"/>
              <a:cs typeface="Montserrat"/>
              <a:sym typeface="Montserrat"/>
            </a:endParaRPr>
          </a:p>
        </p:txBody>
      </p:sp>
      <p:sp>
        <p:nvSpPr>
          <p:cNvPr id="3791" name="Google Shape;3791;p162"/>
          <p:cNvSpPr/>
          <p:nvPr/>
        </p:nvSpPr>
        <p:spPr>
          <a:xfrm>
            <a:off x="3366100" y="1788084"/>
            <a:ext cx="546466" cy="327362"/>
          </a:xfrm>
          <a:prstGeom prst="chevron">
            <a:avLst>
              <a:gd fmla="val 19766" name="adj"/>
            </a:avLst>
          </a:prstGeom>
          <a:solidFill>
            <a:schemeClr val="accent1"/>
          </a:solidFill>
          <a:ln>
            <a:noFill/>
          </a:ln>
        </p:spPr>
        <p:txBody>
          <a:bodyPr anchorCtr="0" anchor="ctr" bIns="45700" lIns="0" spcFirstLastPara="1" rIns="0" wrap="square" tIns="45700">
            <a:noAutofit/>
          </a:bodyPr>
          <a:lstStyle/>
          <a:p>
            <a:pPr indent="0" lvl="0" marL="0" marR="0" rtl="0" algn="ctr">
              <a:lnSpc>
                <a:spcPct val="90000"/>
              </a:lnSpc>
              <a:spcBef>
                <a:spcPts val="0"/>
              </a:spcBef>
              <a:spcAft>
                <a:spcPts val="0"/>
              </a:spcAft>
              <a:buClr>
                <a:schemeClr val="accent1"/>
              </a:buClr>
              <a:buSzPts val="1050"/>
              <a:buFont typeface="Arial"/>
              <a:buNone/>
            </a:pPr>
            <a:r>
              <a:rPr lang="en-PH" sz="1050">
                <a:solidFill>
                  <a:schemeClr val="lt1"/>
                </a:solidFill>
                <a:latin typeface="Montserrat"/>
                <a:ea typeface="Montserrat"/>
                <a:cs typeface="Montserrat"/>
                <a:sym typeface="Montserrat"/>
              </a:rPr>
              <a:t>Mar</a:t>
            </a:r>
            <a:endParaRPr sz="1050">
              <a:solidFill>
                <a:schemeClr val="lt1"/>
              </a:solidFill>
              <a:latin typeface="Montserrat"/>
              <a:ea typeface="Montserrat"/>
              <a:cs typeface="Montserrat"/>
              <a:sym typeface="Montserrat"/>
            </a:endParaRPr>
          </a:p>
        </p:txBody>
      </p:sp>
      <p:sp>
        <p:nvSpPr>
          <p:cNvPr id="3792" name="Google Shape;3792;p162"/>
          <p:cNvSpPr/>
          <p:nvPr/>
        </p:nvSpPr>
        <p:spPr>
          <a:xfrm>
            <a:off x="3901086" y="1788084"/>
            <a:ext cx="546466" cy="327362"/>
          </a:xfrm>
          <a:prstGeom prst="chevron">
            <a:avLst>
              <a:gd fmla="val 19766" name="adj"/>
            </a:avLst>
          </a:prstGeom>
          <a:solidFill>
            <a:schemeClr val="accent1"/>
          </a:solidFill>
          <a:ln>
            <a:noFill/>
          </a:ln>
        </p:spPr>
        <p:txBody>
          <a:bodyPr anchorCtr="0" anchor="ctr" bIns="45700" lIns="0" spcFirstLastPara="1" rIns="0" wrap="square" tIns="45700">
            <a:noAutofit/>
          </a:bodyPr>
          <a:lstStyle/>
          <a:p>
            <a:pPr indent="0" lvl="0" marL="0" marR="0" rtl="0" algn="ctr">
              <a:lnSpc>
                <a:spcPct val="90000"/>
              </a:lnSpc>
              <a:spcBef>
                <a:spcPts val="0"/>
              </a:spcBef>
              <a:spcAft>
                <a:spcPts val="0"/>
              </a:spcAft>
              <a:buClr>
                <a:schemeClr val="accent1"/>
              </a:buClr>
              <a:buSzPts val="1050"/>
              <a:buFont typeface="Arial"/>
              <a:buNone/>
            </a:pPr>
            <a:r>
              <a:rPr lang="en-PH" sz="1050">
                <a:solidFill>
                  <a:schemeClr val="lt1"/>
                </a:solidFill>
                <a:latin typeface="Montserrat"/>
                <a:ea typeface="Montserrat"/>
                <a:cs typeface="Montserrat"/>
                <a:sym typeface="Montserrat"/>
              </a:rPr>
              <a:t>Apr</a:t>
            </a:r>
            <a:endParaRPr sz="1050">
              <a:solidFill>
                <a:schemeClr val="lt1"/>
              </a:solidFill>
              <a:latin typeface="Montserrat"/>
              <a:ea typeface="Montserrat"/>
              <a:cs typeface="Montserrat"/>
              <a:sym typeface="Montserrat"/>
            </a:endParaRPr>
          </a:p>
        </p:txBody>
      </p:sp>
      <p:sp>
        <p:nvSpPr>
          <p:cNvPr id="3793" name="Google Shape;3793;p162"/>
          <p:cNvSpPr/>
          <p:nvPr/>
        </p:nvSpPr>
        <p:spPr>
          <a:xfrm>
            <a:off x="4436072" y="1788084"/>
            <a:ext cx="546466" cy="327362"/>
          </a:xfrm>
          <a:prstGeom prst="chevron">
            <a:avLst>
              <a:gd fmla="val 19766" name="adj"/>
            </a:avLst>
          </a:prstGeom>
          <a:solidFill>
            <a:schemeClr val="accent1"/>
          </a:solidFill>
          <a:ln>
            <a:noFill/>
          </a:ln>
        </p:spPr>
        <p:txBody>
          <a:bodyPr anchorCtr="0" anchor="ctr" bIns="45700" lIns="0" spcFirstLastPara="1" rIns="0" wrap="square" tIns="45700">
            <a:noAutofit/>
          </a:bodyPr>
          <a:lstStyle/>
          <a:p>
            <a:pPr indent="0" lvl="0" marL="0" marR="0" rtl="0" algn="ctr">
              <a:lnSpc>
                <a:spcPct val="90000"/>
              </a:lnSpc>
              <a:spcBef>
                <a:spcPts val="0"/>
              </a:spcBef>
              <a:spcAft>
                <a:spcPts val="0"/>
              </a:spcAft>
              <a:buClr>
                <a:schemeClr val="accent1"/>
              </a:buClr>
              <a:buSzPts val="1050"/>
              <a:buFont typeface="Arial"/>
              <a:buNone/>
            </a:pPr>
            <a:r>
              <a:rPr lang="en-PH" sz="1050">
                <a:solidFill>
                  <a:schemeClr val="lt1"/>
                </a:solidFill>
                <a:latin typeface="Montserrat"/>
                <a:ea typeface="Montserrat"/>
                <a:cs typeface="Montserrat"/>
                <a:sym typeface="Montserrat"/>
              </a:rPr>
              <a:t>May</a:t>
            </a:r>
            <a:endParaRPr sz="1050">
              <a:solidFill>
                <a:schemeClr val="lt1"/>
              </a:solidFill>
              <a:latin typeface="Montserrat"/>
              <a:ea typeface="Montserrat"/>
              <a:cs typeface="Montserrat"/>
              <a:sym typeface="Montserrat"/>
            </a:endParaRPr>
          </a:p>
        </p:txBody>
      </p:sp>
      <p:sp>
        <p:nvSpPr>
          <p:cNvPr id="3794" name="Google Shape;3794;p162"/>
          <p:cNvSpPr/>
          <p:nvPr/>
        </p:nvSpPr>
        <p:spPr>
          <a:xfrm>
            <a:off x="4971058" y="1788084"/>
            <a:ext cx="546466" cy="327362"/>
          </a:xfrm>
          <a:prstGeom prst="chevron">
            <a:avLst>
              <a:gd fmla="val 19766" name="adj"/>
            </a:avLst>
          </a:prstGeom>
          <a:solidFill>
            <a:schemeClr val="accent1"/>
          </a:solidFill>
          <a:ln>
            <a:noFill/>
          </a:ln>
        </p:spPr>
        <p:txBody>
          <a:bodyPr anchorCtr="0" anchor="ctr" bIns="45700" lIns="0" spcFirstLastPara="1" rIns="0" wrap="square" tIns="45700">
            <a:noAutofit/>
          </a:bodyPr>
          <a:lstStyle/>
          <a:p>
            <a:pPr indent="0" lvl="0" marL="0" marR="0" rtl="0" algn="ctr">
              <a:lnSpc>
                <a:spcPct val="90000"/>
              </a:lnSpc>
              <a:spcBef>
                <a:spcPts val="0"/>
              </a:spcBef>
              <a:spcAft>
                <a:spcPts val="0"/>
              </a:spcAft>
              <a:buClr>
                <a:schemeClr val="accent1"/>
              </a:buClr>
              <a:buSzPts val="1050"/>
              <a:buFont typeface="Arial"/>
              <a:buNone/>
            </a:pPr>
            <a:r>
              <a:rPr lang="en-PH" sz="1050">
                <a:solidFill>
                  <a:schemeClr val="lt1"/>
                </a:solidFill>
                <a:latin typeface="Montserrat"/>
                <a:ea typeface="Montserrat"/>
                <a:cs typeface="Montserrat"/>
                <a:sym typeface="Montserrat"/>
              </a:rPr>
              <a:t>Jun</a:t>
            </a:r>
            <a:endParaRPr sz="1050">
              <a:solidFill>
                <a:schemeClr val="lt1"/>
              </a:solidFill>
              <a:latin typeface="Montserrat"/>
              <a:ea typeface="Montserrat"/>
              <a:cs typeface="Montserrat"/>
              <a:sym typeface="Montserrat"/>
            </a:endParaRPr>
          </a:p>
        </p:txBody>
      </p:sp>
      <p:sp>
        <p:nvSpPr>
          <p:cNvPr id="3795" name="Google Shape;3795;p162"/>
          <p:cNvSpPr/>
          <p:nvPr/>
        </p:nvSpPr>
        <p:spPr>
          <a:xfrm>
            <a:off x="5506043" y="1788084"/>
            <a:ext cx="546466" cy="327362"/>
          </a:xfrm>
          <a:prstGeom prst="chevron">
            <a:avLst>
              <a:gd fmla="val 19766" name="adj"/>
            </a:avLst>
          </a:prstGeom>
          <a:solidFill>
            <a:schemeClr val="accent1"/>
          </a:solidFill>
          <a:ln>
            <a:noFill/>
          </a:ln>
        </p:spPr>
        <p:txBody>
          <a:bodyPr anchorCtr="0" anchor="ctr" bIns="45700" lIns="0" spcFirstLastPara="1" rIns="0" wrap="square" tIns="45700">
            <a:noAutofit/>
          </a:bodyPr>
          <a:lstStyle/>
          <a:p>
            <a:pPr indent="0" lvl="0" marL="0" marR="0" rtl="0" algn="ctr">
              <a:lnSpc>
                <a:spcPct val="90000"/>
              </a:lnSpc>
              <a:spcBef>
                <a:spcPts val="0"/>
              </a:spcBef>
              <a:spcAft>
                <a:spcPts val="0"/>
              </a:spcAft>
              <a:buClr>
                <a:schemeClr val="accent1"/>
              </a:buClr>
              <a:buSzPts val="1050"/>
              <a:buFont typeface="Arial"/>
              <a:buNone/>
            </a:pPr>
            <a:r>
              <a:rPr lang="en-PH" sz="1050">
                <a:solidFill>
                  <a:schemeClr val="lt1"/>
                </a:solidFill>
                <a:latin typeface="Montserrat"/>
                <a:ea typeface="Montserrat"/>
                <a:cs typeface="Montserrat"/>
                <a:sym typeface="Montserrat"/>
              </a:rPr>
              <a:t>Jul</a:t>
            </a:r>
            <a:endParaRPr sz="1050">
              <a:solidFill>
                <a:schemeClr val="lt1"/>
              </a:solidFill>
              <a:latin typeface="Montserrat"/>
              <a:ea typeface="Montserrat"/>
              <a:cs typeface="Montserrat"/>
              <a:sym typeface="Montserrat"/>
            </a:endParaRPr>
          </a:p>
        </p:txBody>
      </p:sp>
      <p:sp>
        <p:nvSpPr>
          <p:cNvPr id="3796" name="Google Shape;3796;p162"/>
          <p:cNvSpPr/>
          <p:nvPr/>
        </p:nvSpPr>
        <p:spPr>
          <a:xfrm>
            <a:off x="6041029" y="1788084"/>
            <a:ext cx="546466" cy="327362"/>
          </a:xfrm>
          <a:prstGeom prst="chevron">
            <a:avLst>
              <a:gd fmla="val 19766" name="adj"/>
            </a:avLst>
          </a:prstGeom>
          <a:solidFill>
            <a:schemeClr val="accent1"/>
          </a:solidFill>
          <a:ln>
            <a:noFill/>
          </a:ln>
        </p:spPr>
        <p:txBody>
          <a:bodyPr anchorCtr="0" anchor="ctr" bIns="45700" lIns="0" spcFirstLastPara="1" rIns="0" wrap="square" tIns="45700">
            <a:noAutofit/>
          </a:bodyPr>
          <a:lstStyle/>
          <a:p>
            <a:pPr indent="0" lvl="0" marL="0" marR="0" rtl="0" algn="ctr">
              <a:lnSpc>
                <a:spcPct val="90000"/>
              </a:lnSpc>
              <a:spcBef>
                <a:spcPts val="0"/>
              </a:spcBef>
              <a:spcAft>
                <a:spcPts val="0"/>
              </a:spcAft>
              <a:buClr>
                <a:schemeClr val="accent1"/>
              </a:buClr>
              <a:buSzPts val="1050"/>
              <a:buFont typeface="Arial"/>
              <a:buNone/>
            </a:pPr>
            <a:r>
              <a:rPr lang="en-PH" sz="1050">
                <a:solidFill>
                  <a:schemeClr val="lt1"/>
                </a:solidFill>
                <a:latin typeface="Montserrat"/>
                <a:ea typeface="Montserrat"/>
                <a:cs typeface="Montserrat"/>
                <a:sym typeface="Montserrat"/>
              </a:rPr>
              <a:t>Aug</a:t>
            </a:r>
            <a:endParaRPr sz="1050">
              <a:solidFill>
                <a:schemeClr val="lt1"/>
              </a:solidFill>
              <a:latin typeface="Montserrat"/>
              <a:ea typeface="Montserrat"/>
              <a:cs typeface="Montserrat"/>
              <a:sym typeface="Montserrat"/>
            </a:endParaRPr>
          </a:p>
        </p:txBody>
      </p:sp>
      <p:sp>
        <p:nvSpPr>
          <p:cNvPr id="3797" name="Google Shape;3797;p162"/>
          <p:cNvSpPr/>
          <p:nvPr/>
        </p:nvSpPr>
        <p:spPr>
          <a:xfrm>
            <a:off x="6576015" y="1788084"/>
            <a:ext cx="546466" cy="327362"/>
          </a:xfrm>
          <a:prstGeom prst="chevron">
            <a:avLst>
              <a:gd fmla="val 19766" name="adj"/>
            </a:avLst>
          </a:prstGeom>
          <a:solidFill>
            <a:schemeClr val="accent1"/>
          </a:solidFill>
          <a:ln>
            <a:noFill/>
          </a:ln>
        </p:spPr>
        <p:txBody>
          <a:bodyPr anchorCtr="0" anchor="ctr" bIns="45700" lIns="0" spcFirstLastPara="1" rIns="0" wrap="square" tIns="45700">
            <a:noAutofit/>
          </a:bodyPr>
          <a:lstStyle/>
          <a:p>
            <a:pPr indent="0" lvl="0" marL="0" marR="0" rtl="0" algn="ctr">
              <a:lnSpc>
                <a:spcPct val="90000"/>
              </a:lnSpc>
              <a:spcBef>
                <a:spcPts val="0"/>
              </a:spcBef>
              <a:spcAft>
                <a:spcPts val="0"/>
              </a:spcAft>
              <a:buClr>
                <a:schemeClr val="accent1"/>
              </a:buClr>
              <a:buSzPts val="1050"/>
              <a:buFont typeface="Arial"/>
              <a:buNone/>
            </a:pPr>
            <a:r>
              <a:rPr lang="en-PH" sz="1050">
                <a:solidFill>
                  <a:schemeClr val="lt1"/>
                </a:solidFill>
                <a:latin typeface="Montserrat"/>
                <a:ea typeface="Montserrat"/>
                <a:cs typeface="Montserrat"/>
                <a:sym typeface="Montserrat"/>
              </a:rPr>
              <a:t>Sep</a:t>
            </a:r>
            <a:endParaRPr sz="1050">
              <a:solidFill>
                <a:schemeClr val="lt1"/>
              </a:solidFill>
              <a:latin typeface="Montserrat"/>
              <a:ea typeface="Montserrat"/>
              <a:cs typeface="Montserrat"/>
              <a:sym typeface="Montserrat"/>
            </a:endParaRPr>
          </a:p>
        </p:txBody>
      </p:sp>
      <p:sp>
        <p:nvSpPr>
          <p:cNvPr id="3798" name="Google Shape;3798;p162"/>
          <p:cNvSpPr/>
          <p:nvPr/>
        </p:nvSpPr>
        <p:spPr>
          <a:xfrm>
            <a:off x="7111001" y="1788084"/>
            <a:ext cx="546466" cy="327362"/>
          </a:xfrm>
          <a:prstGeom prst="chevron">
            <a:avLst>
              <a:gd fmla="val 19766" name="adj"/>
            </a:avLst>
          </a:prstGeom>
          <a:solidFill>
            <a:schemeClr val="accent1"/>
          </a:solidFill>
          <a:ln>
            <a:noFill/>
          </a:ln>
        </p:spPr>
        <p:txBody>
          <a:bodyPr anchorCtr="0" anchor="ctr" bIns="45700" lIns="0" spcFirstLastPara="1" rIns="0" wrap="square" tIns="45700">
            <a:noAutofit/>
          </a:bodyPr>
          <a:lstStyle/>
          <a:p>
            <a:pPr indent="0" lvl="0" marL="0" marR="0" rtl="0" algn="ctr">
              <a:lnSpc>
                <a:spcPct val="90000"/>
              </a:lnSpc>
              <a:spcBef>
                <a:spcPts val="0"/>
              </a:spcBef>
              <a:spcAft>
                <a:spcPts val="0"/>
              </a:spcAft>
              <a:buClr>
                <a:schemeClr val="accent1"/>
              </a:buClr>
              <a:buSzPts val="1050"/>
              <a:buFont typeface="Arial"/>
              <a:buNone/>
            </a:pPr>
            <a:r>
              <a:rPr lang="en-PH" sz="1050">
                <a:solidFill>
                  <a:schemeClr val="lt1"/>
                </a:solidFill>
                <a:latin typeface="Montserrat"/>
                <a:ea typeface="Montserrat"/>
                <a:cs typeface="Montserrat"/>
                <a:sym typeface="Montserrat"/>
              </a:rPr>
              <a:t>Oct</a:t>
            </a:r>
            <a:endParaRPr sz="1050">
              <a:solidFill>
                <a:schemeClr val="lt1"/>
              </a:solidFill>
              <a:latin typeface="Montserrat"/>
              <a:ea typeface="Montserrat"/>
              <a:cs typeface="Montserrat"/>
              <a:sym typeface="Montserrat"/>
            </a:endParaRPr>
          </a:p>
        </p:txBody>
      </p:sp>
      <p:sp>
        <p:nvSpPr>
          <p:cNvPr id="3799" name="Google Shape;3799;p162"/>
          <p:cNvSpPr/>
          <p:nvPr/>
        </p:nvSpPr>
        <p:spPr>
          <a:xfrm>
            <a:off x="7645986" y="1788084"/>
            <a:ext cx="546466" cy="327362"/>
          </a:xfrm>
          <a:prstGeom prst="chevron">
            <a:avLst>
              <a:gd fmla="val 19766" name="adj"/>
            </a:avLst>
          </a:prstGeom>
          <a:solidFill>
            <a:schemeClr val="accent1"/>
          </a:solidFill>
          <a:ln>
            <a:noFill/>
          </a:ln>
        </p:spPr>
        <p:txBody>
          <a:bodyPr anchorCtr="0" anchor="ctr" bIns="45700" lIns="0" spcFirstLastPara="1" rIns="0" wrap="square" tIns="45700">
            <a:noAutofit/>
          </a:bodyPr>
          <a:lstStyle/>
          <a:p>
            <a:pPr indent="0" lvl="0" marL="0" marR="0" rtl="0" algn="ctr">
              <a:lnSpc>
                <a:spcPct val="90000"/>
              </a:lnSpc>
              <a:spcBef>
                <a:spcPts val="0"/>
              </a:spcBef>
              <a:spcAft>
                <a:spcPts val="0"/>
              </a:spcAft>
              <a:buClr>
                <a:schemeClr val="accent1"/>
              </a:buClr>
              <a:buSzPts val="1050"/>
              <a:buFont typeface="Arial"/>
              <a:buNone/>
            </a:pPr>
            <a:r>
              <a:rPr lang="en-PH" sz="1050">
                <a:solidFill>
                  <a:schemeClr val="lt1"/>
                </a:solidFill>
                <a:latin typeface="Montserrat"/>
                <a:ea typeface="Montserrat"/>
                <a:cs typeface="Montserrat"/>
                <a:sym typeface="Montserrat"/>
              </a:rPr>
              <a:t>Nov</a:t>
            </a:r>
            <a:endParaRPr sz="1050">
              <a:solidFill>
                <a:schemeClr val="lt1"/>
              </a:solidFill>
              <a:latin typeface="Montserrat"/>
              <a:ea typeface="Montserrat"/>
              <a:cs typeface="Montserrat"/>
              <a:sym typeface="Montserrat"/>
            </a:endParaRPr>
          </a:p>
        </p:txBody>
      </p:sp>
      <p:sp>
        <p:nvSpPr>
          <p:cNvPr id="3800" name="Google Shape;3800;p162"/>
          <p:cNvSpPr/>
          <p:nvPr/>
        </p:nvSpPr>
        <p:spPr>
          <a:xfrm>
            <a:off x="8180974" y="1788084"/>
            <a:ext cx="546466" cy="327362"/>
          </a:xfrm>
          <a:prstGeom prst="chevron">
            <a:avLst>
              <a:gd fmla="val 19766" name="adj"/>
            </a:avLst>
          </a:prstGeom>
          <a:solidFill>
            <a:schemeClr val="accent1"/>
          </a:solidFill>
          <a:ln>
            <a:noFill/>
          </a:ln>
        </p:spPr>
        <p:txBody>
          <a:bodyPr anchorCtr="0" anchor="ctr" bIns="45700" lIns="0" spcFirstLastPara="1" rIns="0" wrap="square" tIns="45700">
            <a:noAutofit/>
          </a:bodyPr>
          <a:lstStyle/>
          <a:p>
            <a:pPr indent="0" lvl="0" marL="0" marR="0" rtl="0" algn="ctr">
              <a:lnSpc>
                <a:spcPct val="90000"/>
              </a:lnSpc>
              <a:spcBef>
                <a:spcPts val="0"/>
              </a:spcBef>
              <a:spcAft>
                <a:spcPts val="0"/>
              </a:spcAft>
              <a:buClr>
                <a:schemeClr val="accent1"/>
              </a:buClr>
              <a:buSzPts val="1050"/>
              <a:buFont typeface="Arial"/>
              <a:buNone/>
            </a:pPr>
            <a:r>
              <a:rPr lang="en-PH" sz="1050">
                <a:solidFill>
                  <a:schemeClr val="lt1"/>
                </a:solidFill>
                <a:latin typeface="Montserrat"/>
                <a:ea typeface="Montserrat"/>
                <a:cs typeface="Montserrat"/>
                <a:sym typeface="Montserrat"/>
              </a:rPr>
              <a:t>Dec</a:t>
            </a:r>
            <a:endParaRPr sz="1050">
              <a:solidFill>
                <a:schemeClr val="lt1"/>
              </a:solidFill>
              <a:latin typeface="Montserrat"/>
              <a:ea typeface="Montserrat"/>
              <a:cs typeface="Montserrat"/>
              <a:sym typeface="Montserrat"/>
            </a:endParaRPr>
          </a:p>
        </p:txBody>
      </p:sp>
      <p:grpSp>
        <p:nvGrpSpPr>
          <p:cNvPr id="3801" name="Google Shape;3801;p162"/>
          <p:cNvGrpSpPr/>
          <p:nvPr/>
        </p:nvGrpSpPr>
        <p:grpSpPr>
          <a:xfrm>
            <a:off x="2296160" y="2898828"/>
            <a:ext cx="3175899" cy="276999"/>
            <a:chOff x="3777212" y="3724648"/>
            <a:chExt cx="2629016" cy="121877"/>
          </a:xfrm>
        </p:grpSpPr>
        <p:sp>
          <p:nvSpPr>
            <p:cNvPr id="3802" name="Google Shape;3802;p162"/>
            <p:cNvSpPr/>
            <p:nvPr/>
          </p:nvSpPr>
          <p:spPr>
            <a:xfrm>
              <a:off x="3777212" y="3737133"/>
              <a:ext cx="2165428" cy="96908"/>
            </a:xfrm>
            <a:prstGeom prst="roundRect">
              <a:avLst>
                <a:gd fmla="val 50000" name="adj"/>
              </a:avLst>
            </a:prstGeom>
            <a:solidFill>
              <a:srgbClr val="E5DCF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PH" sz="1000">
                  <a:solidFill>
                    <a:schemeClr val="accent1"/>
                  </a:solidFill>
                  <a:latin typeface="Montserrat"/>
                  <a:ea typeface="Montserrat"/>
                  <a:cs typeface="Montserrat"/>
                  <a:sym typeface="Montserrat"/>
                </a:rPr>
                <a:t>XXX - XXX</a:t>
              </a:r>
              <a:endParaRPr/>
            </a:p>
          </p:txBody>
        </p:sp>
        <p:sp>
          <p:nvSpPr>
            <p:cNvPr id="3803" name="Google Shape;3803;p162"/>
            <p:cNvSpPr txBox="1"/>
            <p:nvPr/>
          </p:nvSpPr>
          <p:spPr>
            <a:xfrm>
              <a:off x="5942640" y="3724648"/>
              <a:ext cx="463588" cy="121877"/>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rPr lang="en-PH" sz="1200">
                  <a:solidFill>
                    <a:schemeClr val="dk1"/>
                  </a:solidFill>
                  <a:latin typeface="Montserrat"/>
                  <a:ea typeface="Montserrat"/>
                  <a:cs typeface="Montserrat"/>
                  <a:sym typeface="Montserrat"/>
                </a:rPr>
                <a:t>XXX</a:t>
              </a:r>
              <a:endParaRPr sz="1200">
                <a:solidFill>
                  <a:schemeClr val="dk1"/>
                </a:solidFill>
                <a:latin typeface="Montserrat"/>
                <a:ea typeface="Montserrat"/>
                <a:cs typeface="Montserrat"/>
                <a:sym typeface="Montserrat"/>
              </a:endParaRPr>
            </a:p>
          </p:txBody>
        </p:sp>
      </p:grpSp>
      <p:grpSp>
        <p:nvGrpSpPr>
          <p:cNvPr id="3804" name="Google Shape;3804;p162"/>
          <p:cNvGrpSpPr/>
          <p:nvPr/>
        </p:nvGrpSpPr>
        <p:grpSpPr>
          <a:xfrm>
            <a:off x="4318992" y="3578997"/>
            <a:ext cx="4514045" cy="276999"/>
            <a:chOff x="3777212" y="3724648"/>
            <a:chExt cx="2629016" cy="121877"/>
          </a:xfrm>
        </p:grpSpPr>
        <p:sp>
          <p:nvSpPr>
            <p:cNvPr id="3805" name="Google Shape;3805;p162"/>
            <p:cNvSpPr/>
            <p:nvPr/>
          </p:nvSpPr>
          <p:spPr>
            <a:xfrm>
              <a:off x="3777212" y="3737133"/>
              <a:ext cx="2165428" cy="96908"/>
            </a:xfrm>
            <a:prstGeom prst="roundRect">
              <a:avLst>
                <a:gd fmla="val 50000" name="adj"/>
              </a:avLst>
            </a:prstGeom>
            <a:solidFill>
              <a:srgbClr val="E5DCF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PH" sz="1000">
                  <a:solidFill>
                    <a:schemeClr val="accent1"/>
                  </a:solidFill>
                  <a:latin typeface="Montserrat"/>
                  <a:ea typeface="Montserrat"/>
                  <a:cs typeface="Montserrat"/>
                  <a:sym typeface="Montserrat"/>
                </a:rPr>
                <a:t>XXX - XXX</a:t>
              </a:r>
              <a:endParaRPr/>
            </a:p>
          </p:txBody>
        </p:sp>
        <p:sp>
          <p:nvSpPr>
            <p:cNvPr id="3806" name="Google Shape;3806;p162"/>
            <p:cNvSpPr txBox="1"/>
            <p:nvPr/>
          </p:nvSpPr>
          <p:spPr>
            <a:xfrm>
              <a:off x="5942640" y="3724648"/>
              <a:ext cx="463588" cy="121877"/>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rPr lang="en-PH" sz="1200">
                  <a:solidFill>
                    <a:schemeClr val="dk1"/>
                  </a:solidFill>
                  <a:latin typeface="Montserrat"/>
                  <a:ea typeface="Montserrat"/>
                  <a:cs typeface="Montserrat"/>
                  <a:sym typeface="Montserrat"/>
                </a:rPr>
                <a:t>XXX</a:t>
              </a:r>
              <a:endParaRPr sz="1200">
                <a:solidFill>
                  <a:schemeClr val="dk1"/>
                </a:solidFill>
                <a:latin typeface="Montserrat"/>
                <a:ea typeface="Montserrat"/>
                <a:cs typeface="Montserrat"/>
                <a:sym typeface="Montserrat"/>
              </a:endParaRPr>
            </a:p>
          </p:txBody>
        </p:sp>
      </p:grpSp>
      <p:grpSp>
        <p:nvGrpSpPr>
          <p:cNvPr id="3807" name="Google Shape;3807;p162"/>
          <p:cNvGrpSpPr/>
          <p:nvPr/>
        </p:nvGrpSpPr>
        <p:grpSpPr>
          <a:xfrm>
            <a:off x="6607854" y="4271548"/>
            <a:ext cx="601630" cy="276999"/>
            <a:chOff x="9125955" y="3936402"/>
            <a:chExt cx="601630" cy="276999"/>
          </a:xfrm>
        </p:grpSpPr>
        <p:sp>
          <p:nvSpPr>
            <p:cNvPr id="3808" name="Google Shape;3808;p162"/>
            <p:cNvSpPr/>
            <p:nvPr/>
          </p:nvSpPr>
          <p:spPr>
            <a:xfrm>
              <a:off x="9125955" y="3980161"/>
              <a:ext cx="180083" cy="189481"/>
            </a:xfrm>
            <a:prstGeom prst="diamond">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3809" name="Google Shape;3809;p162"/>
            <p:cNvSpPr txBox="1"/>
            <p:nvPr/>
          </p:nvSpPr>
          <p:spPr>
            <a:xfrm>
              <a:off x="9263997" y="3936402"/>
              <a:ext cx="4635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PH" sz="1200">
                  <a:solidFill>
                    <a:schemeClr val="dk1"/>
                  </a:solidFill>
                  <a:latin typeface="Montserrat"/>
                  <a:ea typeface="Montserrat"/>
                  <a:cs typeface="Montserrat"/>
                  <a:sym typeface="Montserrat"/>
                </a:rPr>
                <a:t>XXX</a:t>
              </a:r>
              <a:endParaRPr sz="1200">
                <a:solidFill>
                  <a:schemeClr val="dk1"/>
                </a:solidFill>
                <a:latin typeface="Montserrat"/>
                <a:ea typeface="Montserrat"/>
                <a:cs typeface="Montserrat"/>
                <a:sym typeface="Montserrat"/>
              </a:endParaRPr>
            </a:p>
          </p:txBody>
        </p:sp>
      </p:grpSp>
      <p:grpSp>
        <p:nvGrpSpPr>
          <p:cNvPr id="3810" name="Google Shape;3810;p162"/>
          <p:cNvGrpSpPr/>
          <p:nvPr/>
        </p:nvGrpSpPr>
        <p:grpSpPr>
          <a:xfrm>
            <a:off x="2457754" y="4977854"/>
            <a:ext cx="5428946" cy="276999"/>
            <a:chOff x="3777212" y="3724648"/>
            <a:chExt cx="2629016" cy="121877"/>
          </a:xfrm>
        </p:grpSpPr>
        <p:sp>
          <p:nvSpPr>
            <p:cNvPr id="3811" name="Google Shape;3811;p162"/>
            <p:cNvSpPr/>
            <p:nvPr/>
          </p:nvSpPr>
          <p:spPr>
            <a:xfrm>
              <a:off x="3777212" y="3737133"/>
              <a:ext cx="2165428" cy="96908"/>
            </a:xfrm>
            <a:prstGeom prst="roundRect">
              <a:avLst>
                <a:gd fmla="val 50000" name="adj"/>
              </a:avLst>
            </a:prstGeom>
            <a:solidFill>
              <a:srgbClr val="E5DCF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PH" sz="1000">
                  <a:solidFill>
                    <a:schemeClr val="accent1"/>
                  </a:solidFill>
                  <a:latin typeface="Montserrat"/>
                  <a:ea typeface="Montserrat"/>
                  <a:cs typeface="Montserrat"/>
                  <a:sym typeface="Montserrat"/>
                </a:rPr>
                <a:t>XXX - XXX</a:t>
              </a:r>
              <a:endParaRPr/>
            </a:p>
          </p:txBody>
        </p:sp>
        <p:sp>
          <p:nvSpPr>
            <p:cNvPr id="3812" name="Google Shape;3812;p162"/>
            <p:cNvSpPr txBox="1"/>
            <p:nvPr/>
          </p:nvSpPr>
          <p:spPr>
            <a:xfrm>
              <a:off x="5942640" y="3724648"/>
              <a:ext cx="463588" cy="121877"/>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rPr lang="en-PH" sz="1200">
                  <a:solidFill>
                    <a:schemeClr val="dk1"/>
                  </a:solidFill>
                  <a:latin typeface="Montserrat"/>
                  <a:ea typeface="Montserrat"/>
                  <a:cs typeface="Montserrat"/>
                  <a:sym typeface="Montserrat"/>
                </a:rPr>
                <a:t>XXX</a:t>
              </a:r>
              <a:endParaRPr sz="1200">
                <a:solidFill>
                  <a:schemeClr val="dk1"/>
                </a:solidFill>
                <a:latin typeface="Montserrat"/>
                <a:ea typeface="Montserrat"/>
                <a:cs typeface="Montserrat"/>
                <a:sym typeface="Montserrat"/>
              </a:endParaRPr>
            </a:p>
          </p:txBody>
        </p:sp>
      </p:grpSp>
      <p:sp>
        <p:nvSpPr>
          <p:cNvPr id="3813" name="Google Shape;3813;p162"/>
          <p:cNvSpPr/>
          <p:nvPr/>
        </p:nvSpPr>
        <p:spPr>
          <a:xfrm>
            <a:off x="8748010" y="1788084"/>
            <a:ext cx="2842153" cy="327362"/>
          </a:xfrm>
          <a:prstGeom prst="roundRect">
            <a:avLst>
              <a:gd fmla="val 16667" name="adj"/>
            </a:avLst>
          </a:prstGeom>
          <a:solidFill>
            <a:schemeClr val="accent1"/>
          </a:solidFill>
          <a:ln>
            <a:noFill/>
          </a:ln>
        </p:spPr>
        <p:txBody>
          <a:bodyPr anchorCtr="0" anchor="ctr" bIns="45700" lIns="0" spcFirstLastPara="1" rIns="0" wrap="square" tIns="45700">
            <a:noAutofit/>
          </a:bodyPr>
          <a:lstStyle/>
          <a:p>
            <a:pPr indent="0" lvl="0" marL="0" marR="0" rtl="0" algn="ctr">
              <a:lnSpc>
                <a:spcPct val="90000"/>
              </a:lnSpc>
              <a:spcBef>
                <a:spcPts val="0"/>
              </a:spcBef>
              <a:spcAft>
                <a:spcPts val="0"/>
              </a:spcAft>
              <a:buClr>
                <a:schemeClr val="accent1"/>
              </a:buClr>
              <a:buSzPts val="1050"/>
              <a:buFont typeface="Arial"/>
              <a:buNone/>
            </a:pPr>
            <a:r>
              <a:rPr lang="en-PH" sz="1050">
                <a:solidFill>
                  <a:schemeClr val="lt1"/>
                </a:solidFill>
                <a:latin typeface="Montserrat"/>
                <a:ea typeface="Montserrat"/>
                <a:cs typeface="Montserrat"/>
                <a:sym typeface="Montserrat"/>
              </a:rPr>
              <a:t>Rationale</a:t>
            </a:r>
            <a:endParaRPr sz="1050">
              <a:solidFill>
                <a:schemeClr val="lt1"/>
              </a:solidFill>
              <a:latin typeface="Montserrat"/>
              <a:ea typeface="Montserrat"/>
              <a:cs typeface="Montserrat"/>
              <a:sym typeface="Montserrat"/>
            </a:endParaRPr>
          </a:p>
        </p:txBody>
      </p:sp>
    </p:spTree>
  </p:cSld>
  <p:clrMapOvr>
    <a:masterClrMapping/>
  </p:clrMapOvr>
</p:sld>
</file>

<file path=ppt/slides/slide1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7" name="Shape 3817"/>
        <p:cNvGrpSpPr/>
        <p:nvPr/>
      </p:nvGrpSpPr>
      <p:grpSpPr>
        <a:xfrm>
          <a:off x="0" y="0"/>
          <a:ext cx="0" cy="0"/>
          <a:chOff x="0" y="0"/>
          <a:chExt cx="0" cy="0"/>
        </a:xfrm>
      </p:grpSpPr>
      <p:sp>
        <p:nvSpPr>
          <p:cNvPr id="3818" name="Google Shape;3818;p163"/>
          <p:cNvSpPr txBox="1"/>
          <p:nvPr>
            <p:ph type="ctrTitle"/>
          </p:nvPr>
        </p:nvSpPr>
        <p:spPr>
          <a:xfrm>
            <a:off x="1118455" y="2072643"/>
            <a:ext cx="9976265" cy="2682596"/>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4800"/>
              <a:buFont typeface="Montserrat"/>
              <a:buNone/>
            </a:pPr>
            <a:r>
              <a:rPr lang="en-PH"/>
              <a:t>Table Slide</a:t>
            </a:r>
            <a:endParaRPr/>
          </a:p>
        </p:txBody>
      </p:sp>
      <p:sp>
        <p:nvSpPr>
          <p:cNvPr id="3819" name="Google Shape;3819;p163"/>
          <p:cNvSpPr txBox="1"/>
          <p:nvPr>
            <p:ph idx="1" type="subTitle"/>
          </p:nvPr>
        </p:nvSpPr>
        <p:spPr>
          <a:xfrm>
            <a:off x="1118455" y="5048608"/>
            <a:ext cx="9976264" cy="804192"/>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2400"/>
              <a:buNone/>
            </a:pPr>
            <a:r>
              <a:rPr lang="en-PH"/>
              <a:t>Present structured information in rows and columns, making it easy to compare data, details, or categories</a:t>
            </a:r>
            <a:endParaRPr/>
          </a:p>
        </p:txBody>
      </p:sp>
      <p:sp>
        <p:nvSpPr>
          <p:cNvPr id="3820" name="Google Shape;3820;p163"/>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sld>
</file>

<file path=ppt/slides/slide1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4" name="Shape 3824"/>
        <p:cNvGrpSpPr/>
        <p:nvPr/>
      </p:nvGrpSpPr>
      <p:grpSpPr>
        <a:xfrm>
          <a:off x="0" y="0"/>
          <a:ext cx="0" cy="0"/>
          <a:chOff x="0" y="0"/>
          <a:chExt cx="0" cy="0"/>
        </a:xfrm>
      </p:grpSpPr>
      <p:grpSp>
        <p:nvGrpSpPr>
          <p:cNvPr id="3825" name="Google Shape;3825;p164"/>
          <p:cNvGrpSpPr/>
          <p:nvPr/>
        </p:nvGrpSpPr>
        <p:grpSpPr>
          <a:xfrm>
            <a:off x="636608" y="1991419"/>
            <a:ext cx="10918784" cy="441435"/>
            <a:chOff x="636608" y="1991419"/>
            <a:chExt cx="10918784" cy="441435"/>
          </a:xfrm>
        </p:grpSpPr>
        <p:sp>
          <p:nvSpPr>
            <p:cNvPr id="3826" name="Google Shape;3826;p164"/>
            <p:cNvSpPr/>
            <p:nvPr/>
          </p:nvSpPr>
          <p:spPr>
            <a:xfrm>
              <a:off x="636608" y="1991419"/>
              <a:ext cx="2936909" cy="441435"/>
            </a:xfrm>
            <a:prstGeom prst="roundRect">
              <a:avLst>
                <a:gd fmla="val 16667" name="adj"/>
              </a:avLst>
            </a:prstGeom>
            <a:solidFill>
              <a:schemeClr val="accent2"/>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3827" name="Google Shape;3827;p164"/>
            <p:cNvSpPr/>
            <p:nvPr/>
          </p:nvSpPr>
          <p:spPr>
            <a:xfrm>
              <a:off x="3579816" y="1991419"/>
              <a:ext cx="2654326" cy="441435"/>
            </a:xfrm>
            <a:prstGeom prst="roundRect">
              <a:avLst>
                <a:gd fmla="val 16667" name="adj"/>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3828" name="Google Shape;3828;p164"/>
            <p:cNvSpPr/>
            <p:nvPr/>
          </p:nvSpPr>
          <p:spPr>
            <a:xfrm>
              <a:off x="6240441" y="1991419"/>
              <a:ext cx="2654326" cy="441435"/>
            </a:xfrm>
            <a:prstGeom prst="roundRect">
              <a:avLst>
                <a:gd fmla="val 16667" name="adj"/>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3829" name="Google Shape;3829;p164"/>
            <p:cNvSpPr/>
            <p:nvPr/>
          </p:nvSpPr>
          <p:spPr>
            <a:xfrm>
              <a:off x="8901066" y="1991419"/>
              <a:ext cx="2654326" cy="441435"/>
            </a:xfrm>
            <a:prstGeom prst="roundRect">
              <a:avLst>
                <a:gd fmla="val 16667" name="adj"/>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grpSp>
      <p:sp>
        <p:nvSpPr>
          <p:cNvPr id="3830" name="Google Shape;3830;p164"/>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Table Slide (3 Rows)</a:t>
            </a:r>
            <a:endParaRPr/>
          </a:p>
        </p:txBody>
      </p:sp>
      <p:sp>
        <p:nvSpPr>
          <p:cNvPr id="3831" name="Google Shape;3831;p164"/>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graphicFrame>
        <p:nvGraphicFramePr>
          <p:cNvPr id="3832" name="Google Shape;3832;p164"/>
          <p:cNvGraphicFramePr/>
          <p:nvPr/>
        </p:nvGraphicFramePr>
        <p:xfrm>
          <a:off x="636608" y="1991419"/>
          <a:ext cx="3000000" cy="3000000"/>
        </p:xfrm>
        <a:graphic>
          <a:graphicData uri="http://schemas.openxmlformats.org/drawingml/2006/table">
            <a:tbl>
              <a:tblPr bandRow="1" firstRow="1">
                <a:noFill/>
                <a:tableStyleId>{CCAAF8F8-1042-451F-BDD4-56EEC2D591B4}</a:tableStyleId>
              </a:tblPr>
              <a:tblGrid>
                <a:gridCol w="2957925"/>
                <a:gridCol w="2653625"/>
                <a:gridCol w="2653625"/>
                <a:gridCol w="2653625"/>
              </a:tblGrid>
              <a:tr h="404950">
                <a:tc>
                  <a:txBody>
                    <a:bodyPr/>
                    <a:lstStyle/>
                    <a:p>
                      <a:pPr indent="0" lvl="0" marL="0" marR="0" rtl="0" algn="ctr">
                        <a:spcBef>
                          <a:spcPts val="0"/>
                        </a:spcBef>
                        <a:spcAft>
                          <a:spcPts val="0"/>
                        </a:spcAft>
                        <a:buNone/>
                      </a:pPr>
                      <a:r>
                        <a:rPr lang="en-PH" sz="1800">
                          <a:solidFill>
                            <a:schemeClr val="lt1"/>
                          </a:solidFill>
                        </a:rPr>
                        <a:t>Header</a:t>
                      </a:r>
                      <a:endParaRPr/>
                    </a:p>
                  </a:txBody>
                  <a:tcPr marT="72000" marB="72000" marR="72000" marL="7200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lt1"/>
                        </a:buClr>
                        <a:buSzPts val="1800"/>
                        <a:buFont typeface="Montserrat"/>
                        <a:buNone/>
                      </a:pPr>
                      <a:r>
                        <a:rPr b="1" i="0" lang="en-PH" sz="1800" u="none" cap="none" strike="noStrike">
                          <a:solidFill>
                            <a:schemeClr val="lt1"/>
                          </a:solidFill>
                          <a:latin typeface="Montserrat"/>
                          <a:ea typeface="Montserrat"/>
                          <a:cs typeface="Montserrat"/>
                          <a:sym typeface="Montserrat"/>
                        </a:rPr>
                        <a:t>Header</a:t>
                      </a:r>
                      <a:endParaRPr/>
                    </a:p>
                  </a:txBody>
                  <a:tcPr marT="45725" marB="45725" marR="91450" marL="914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lt1"/>
                        </a:buClr>
                        <a:buSzPts val="1800"/>
                        <a:buFont typeface="Montserrat"/>
                        <a:buNone/>
                      </a:pPr>
                      <a:r>
                        <a:rPr b="1" i="0" lang="en-PH" sz="1800" u="none" cap="none" strike="noStrike">
                          <a:solidFill>
                            <a:schemeClr val="lt1"/>
                          </a:solidFill>
                          <a:latin typeface="Montserrat"/>
                          <a:ea typeface="Montserrat"/>
                          <a:cs typeface="Montserrat"/>
                          <a:sym typeface="Montserrat"/>
                        </a:rPr>
                        <a:t>Header</a:t>
                      </a:r>
                      <a:endParaRPr/>
                    </a:p>
                  </a:txBody>
                  <a:tcPr marT="45725" marB="45725" marR="91450" marL="914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lt1"/>
                        </a:buClr>
                        <a:buSzPts val="1800"/>
                        <a:buFont typeface="Montserrat"/>
                        <a:buNone/>
                      </a:pPr>
                      <a:r>
                        <a:rPr b="1" i="0" lang="en-PH" sz="1800" u="none" cap="none" strike="noStrike">
                          <a:solidFill>
                            <a:schemeClr val="lt1"/>
                          </a:solidFill>
                          <a:latin typeface="Montserrat"/>
                          <a:ea typeface="Montserrat"/>
                          <a:cs typeface="Montserrat"/>
                          <a:sym typeface="Montserrat"/>
                        </a:rPr>
                        <a:t>Header</a:t>
                      </a:r>
                      <a:endParaRPr/>
                    </a:p>
                  </a:txBody>
                  <a:tcPr marT="45725" marB="45725" marR="91450" marL="914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123025">
                <a:tc>
                  <a:txBody>
                    <a:bodyPr/>
                    <a:lstStyle/>
                    <a:p>
                      <a:pPr indent="0" lvl="0" marL="0" marR="0" rtl="0" algn="l">
                        <a:spcBef>
                          <a:spcPts val="0"/>
                        </a:spcBef>
                        <a:spcAft>
                          <a:spcPts val="0"/>
                        </a:spcAft>
                        <a:buNone/>
                      </a:pPr>
                      <a:r>
                        <a:rPr b="1" i="0" lang="en-PH" sz="1400" u="none" cap="none" strike="noStrike">
                          <a:solidFill>
                            <a:schemeClr val="accent2"/>
                          </a:solidFill>
                          <a:latin typeface="Montserrat"/>
                          <a:ea typeface="Montserrat"/>
                          <a:cs typeface="Montserrat"/>
                          <a:sym typeface="Montserrat"/>
                        </a:rPr>
                        <a:t>Lorem ipsum dolor </a:t>
                      </a:r>
                      <a:endParaRPr b="1" sz="2000">
                        <a:solidFill>
                          <a:schemeClr val="accent2"/>
                        </a:solidFill>
                      </a:endParaRPr>
                    </a:p>
                  </a:txBody>
                  <a:tcPr marT="45725" marB="45725" marR="72000" marL="648000" anchor="ctr">
                    <a:lnL cap="flat" cmpd="sng" w="9525">
                      <a:solidFill>
                        <a:srgbClr val="000000">
                          <a:alpha val="0"/>
                        </a:srgbClr>
                      </a:solidFill>
                      <a:prstDash val="solid"/>
                      <a:round/>
                      <a:headEnd len="sm" w="sm" type="none"/>
                      <a:tailEnd len="sm" w="sm" type="none"/>
                    </a:lnL>
                    <a:lnR cap="flat" cmpd="sng" w="9525">
                      <a:solidFill>
                        <a:srgbClr val="C8C8C8"/>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C8C8C8"/>
                      </a:solidFill>
                      <a:prstDash val="dot"/>
                      <a:round/>
                      <a:headEnd len="sm" w="sm" type="none"/>
                      <a:tailEnd len="sm" w="sm" type="none"/>
                    </a:lnB>
                  </a:tcPr>
                </a:tc>
                <a:tc>
                  <a:txBody>
                    <a:bodyPr/>
                    <a:lstStyle/>
                    <a:p>
                      <a:pPr indent="0" lvl="0" marL="0" marR="0" rtl="0" algn="ctr">
                        <a:spcBef>
                          <a:spcPts val="0"/>
                        </a:spcBef>
                        <a:spcAft>
                          <a:spcPts val="0"/>
                        </a:spcAft>
                        <a:buNone/>
                      </a:pPr>
                      <a:r>
                        <a:rPr b="0" i="0" lang="en-PH" sz="1400" u="none" cap="none" strike="noStrike">
                          <a:solidFill>
                            <a:srgbClr val="262626"/>
                          </a:solidFill>
                          <a:latin typeface="Montserrat"/>
                          <a:ea typeface="Montserrat"/>
                          <a:cs typeface="Montserrat"/>
                          <a:sym typeface="Montserrat"/>
                        </a:rPr>
                        <a:t>Lorem ipsum dolor </a:t>
                      </a:r>
                      <a:endParaRPr sz="2000"/>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C8C8C8"/>
                      </a:solidFill>
                      <a:prstDash val="dot"/>
                      <a:round/>
                      <a:headEnd len="sm" w="sm" type="none"/>
                      <a:tailEnd len="sm" w="sm" type="none"/>
                    </a:lnB>
                  </a:tcPr>
                </a:tc>
                <a:tc>
                  <a:txBody>
                    <a:bodyPr/>
                    <a:lstStyle/>
                    <a:p>
                      <a:pPr indent="0" lvl="0" marL="0" marR="0" rtl="0" algn="ctr">
                        <a:spcBef>
                          <a:spcPts val="0"/>
                        </a:spcBef>
                        <a:spcAft>
                          <a:spcPts val="0"/>
                        </a:spcAft>
                        <a:buNone/>
                      </a:pPr>
                      <a:r>
                        <a:rPr b="0" i="0" lang="en-PH" sz="1400" u="none" cap="none" strike="noStrike">
                          <a:solidFill>
                            <a:srgbClr val="262626"/>
                          </a:solidFill>
                          <a:latin typeface="Montserrat"/>
                          <a:ea typeface="Montserrat"/>
                          <a:cs typeface="Montserrat"/>
                          <a:sym typeface="Montserrat"/>
                        </a:rPr>
                        <a:t>Lorem ipsum dolor </a:t>
                      </a:r>
                      <a:endParaRPr sz="2000"/>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C8C8C8"/>
                      </a:solidFill>
                      <a:prstDash val="dot"/>
                      <a:round/>
                      <a:headEnd len="sm" w="sm" type="none"/>
                      <a:tailEnd len="sm" w="sm" type="none"/>
                    </a:lnB>
                  </a:tcPr>
                </a:tc>
                <a:tc>
                  <a:txBody>
                    <a:bodyPr/>
                    <a:lstStyle/>
                    <a:p>
                      <a:pPr indent="0" lvl="0" marL="0" marR="0" rtl="0" algn="ctr">
                        <a:spcBef>
                          <a:spcPts val="0"/>
                        </a:spcBef>
                        <a:spcAft>
                          <a:spcPts val="0"/>
                        </a:spcAft>
                        <a:buNone/>
                      </a:pPr>
                      <a:r>
                        <a:rPr b="0" i="0" lang="en-PH" sz="1400" u="none" cap="none" strike="noStrike">
                          <a:solidFill>
                            <a:srgbClr val="262626"/>
                          </a:solidFill>
                          <a:latin typeface="Montserrat"/>
                          <a:ea typeface="Montserrat"/>
                          <a:cs typeface="Montserrat"/>
                          <a:sym typeface="Montserrat"/>
                        </a:rPr>
                        <a:t>Lorem ipsum dolor </a:t>
                      </a:r>
                      <a:endParaRPr sz="2000"/>
                    </a:p>
                  </a:txBody>
                  <a:tcPr marT="45725" marB="45725" marR="91450" marL="91450" anchor="ctr">
                    <a:lnL cap="flat" cmpd="sng" w="9525">
                      <a:solidFill>
                        <a:srgbClr val="C8C8C8"/>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C8C8C8"/>
                      </a:solidFill>
                      <a:prstDash val="dot"/>
                      <a:round/>
                      <a:headEnd len="sm" w="sm" type="none"/>
                      <a:tailEnd len="sm" w="sm" type="none"/>
                    </a:lnB>
                  </a:tcPr>
                </a:tc>
              </a:tr>
              <a:tr h="1123025">
                <a:tc>
                  <a:txBody>
                    <a:bodyPr/>
                    <a:lstStyle/>
                    <a:p>
                      <a:pPr indent="0" lvl="0" marL="0" marR="0" rtl="0" algn="l">
                        <a:spcBef>
                          <a:spcPts val="0"/>
                        </a:spcBef>
                        <a:spcAft>
                          <a:spcPts val="0"/>
                        </a:spcAft>
                        <a:buNone/>
                      </a:pPr>
                      <a:r>
                        <a:rPr b="1" i="0" lang="en-PH" sz="1400" u="none" cap="none" strike="noStrike">
                          <a:solidFill>
                            <a:schemeClr val="accent2"/>
                          </a:solidFill>
                          <a:latin typeface="Montserrat"/>
                          <a:ea typeface="Montserrat"/>
                          <a:cs typeface="Montserrat"/>
                          <a:sym typeface="Montserrat"/>
                        </a:rPr>
                        <a:t>Lorem ipsum dolor </a:t>
                      </a:r>
                      <a:endParaRPr b="1" sz="2000">
                        <a:solidFill>
                          <a:schemeClr val="accent2"/>
                        </a:solidFill>
                      </a:endParaRPr>
                    </a:p>
                  </a:txBody>
                  <a:tcPr marT="45725" marB="45725" marR="72000" marL="648000" anchor="ctr">
                    <a:lnL cap="flat" cmpd="sng" w="9525">
                      <a:solidFill>
                        <a:srgbClr val="000000">
                          <a:alpha val="0"/>
                        </a:srgbClr>
                      </a:solidFill>
                      <a:prstDash val="solid"/>
                      <a:round/>
                      <a:headEnd len="sm" w="sm" type="none"/>
                      <a:tailEnd len="sm" w="sm" type="none"/>
                    </a:lnL>
                    <a:lnR cap="flat" cmpd="sng" w="9525">
                      <a:solidFill>
                        <a:srgbClr val="C8C8C8"/>
                      </a:solidFill>
                      <a:prstDash val="dot"/>
                      <a:round/>
                      <a:headEnd len="sm" w="sm" type="none"/>
                      <a:tailEnd len="sm" w="sm" type="none"/>
                    </a:lnR>
                    <a:lnT cap="flat" cmpd="sng" w="9525">
                      <a:solidFill>
                        <a:srgbClr val="C8C8C8"/>
                      </a:solidFill>
                      <a:prstDash val="dot"/>
                      <a:round/>
                      <a:headEnd len="sm" w="sm" type="none"/>
                      <a:tailEnd len="sm" w="sm" type="none"/>
                    </a:lnT>
                    <a:lnB cap="flat" cmpd="sng" w="9525">
                      <a:solidFill>
                        <a:srgbClr val="C8C8C8"/>
                      </a:solidFill>
                      <a:prstDash val="dot"/>
                      <a:round/>
                      <a:headEnd len="sm" w="sm" type="none"/>
                      <a:tailEnd len="sm" w="sm" type="none"/>
                    </a:lnB>
                  </a:tcPr>
                </a:tc>
                <a:tc>
                  <a:txBody>
                    <a:bodyPr/>
                    <a:lstStyle/>
                    <a:p>
                      <a:pPr indent="0" lvl="0" marL="0" marR="0" rtl="0" algn="ctr">
                        <a:spcBef>
                          <a:spcPts val="0"/>
                        </a:spcBef>
                        <a:spcAft>
                          <a:spcPts val="0"/>
                        </a:spcAft>
                        <a:buNone/>
                      </a:pPr>
                      <a:r>
                        <a:rPr b="0" i="0" lang="en-PH" sz="1400" u="none" cap="none" strike="noStrike">
                          <a:solidFill>
                            <a:srgbClr val="262626"/>
                          </a:solidFill>
                          <a:latin typeface="Montserrat"/>
                          <a:ea typeface="Montserrat"/>
                          <a:cs typeface="Montserrat"/>
                          <a:sym typeface="Montserrat"/>
                        </a:rPr>
                        <a:t>Lorem ipsum dolor </a:t>
                      </a:r>
                      <a:endParaRPr sz="2000"/>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C8C8C8"/>
                      </a:solidFill>
                      <a:prstDash val="dot"/>
                      <a:round/>
                      <a:headEnd len="sm" w="sm" type="none"/>
                      <a:tailEnd len="sm" w="sm" type="none"/>
                    </a:lnT>
                    <a:lnB cap="flat" cmpd="sng" w="9525">
                      <a:solidFill>
                        <a:srgbClr val="C8C8C8"/>
                      </a:solidFill>
                      <a:prstDash val="dot"/>
                      <a:round/>
                      <a:headEnd len="sm" w="sm" type="none"/>
                      <a:tailEnd len="sm" w="sm" type="none"/>
                    </a:lnB>
                  </a:tcPr>
                </a:tc>
                <a:tc>
                  <a:txBody>
                    <a:bodyPr/>
                    <a:lstStyle/>
                    <a:p>
                      <a:pPr indent="0" lvl="0" marL="0" marR="0" rtl="0" algn="ctr">
                        <a:spcBef>
                          <a:spcPts val="0"/>
                        </a:spcBef>
                        <a:spcAft>
                          <a:spcPts val="0"/>
                        </a:spcAft>
                        <a:buNone/>
                      </a:pPr>
                      <a:r>
                        <a:rPr b="0" i="0" lang="en-PH" sz="1400" u="none" cap="none" strike="noStrike">
                          <a:solidFill>
                            <a:srgbClr val="262626"/>
                          </a:solidFill>
                          <a:latin typeface="Montserrat"/>
                          <a:ea typeface="Montserrat"/>
                          <a:cs typeface="Montserrat"/>
                          <a:sym typeface="Montserrat"/>
                        </a:rPr>
                        <a:t>Lorem ipsum dolor </a:t>
                      </a:r>
                      <a:endParaRPr sz="2000"/>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C8C8C8"/>
                      </a:solidFill>
                      <a:prstDash val="dot"/>
                      <a:round/>
                      <a:headEnd len="sm" w="sm" type="none"/>
                      <a:tailEnd len="sm" w="sm" type="none"/>
                    </a:lnT>
                    <a:lnB cap="flat" cmpd="sng" w="9525">
                      <a:solidFill>
                        <a:srgbClr val="C8C8C8"/>
                      </a:solidFill>
                      <a:prstDash val="dot"/>
                      <a:round/>
                      <a:headEnd len="sm" w="sm" type="none"/>
                      <a:tailEnd len="sm" w="sm" type="none"/>
                    </a:lnB>
                  </a:tcPr>
                </a:tc>
                <a:tc>
                  <a:txBody>
                    <a:bodyPr/>
                    <a:lstStyle/>
                    <a:p>
                      <a:pPr indent="0" lvl="0" marL="0" marR="0" rtl="0" algn="ctr">
                        <a:spcBef>
                          <a:spcPts val="0"/>
                        </a:spcBef>
                        <a:spcAft>
                          <a:spcPts val="0"/>
                        </a:spcAft>
                        <a:buNone/>
                      </a:pPr>
                      <a:r>
                        <a:rPr b="0" i="0" lang="en-PH" sz="1400" u="none" cap="none" strike="noStrike">
                          <a:solidFill>
                            <a:srgbClr val="262626"/>
                          </a:solidFill>
                          <a:latin typeface="Montserrat"/>
                          <a:ea typeface="Montserrat"/>
                          <a:cs typeface="Montserrat"/>
                          <a:sym typeface="Montserrat"/>
                        </a:rPr>
                        <a:t>Lorem ipsum dolor </a:t>
                      </a:r>
                      <a:endParaRPr sz="2000"/>
                    </a:p>
                  </a:txBody>
                  <a:tcPr marT="45725" marB="45725" marR="91450" marL="91450" anchor="ctr">
                    <a:lnL cap="flat" cmpd="sng" w="9525">
                      <a:solidFill>
                        <a:srgbClr val="C8C8C8"/>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C8C8C8"/>
                      </a:solidFill>
                      <a:prstDash val="dot"/>
                      <a:round/>
                      <a:headEnd len="sm" w="sm" type="none"/>
                      <a:tailEnd len="sm" w="sm" type="none"/>
                    </a:lnT>
                    <a:lnB cap="flat" cmpd="sng" w="9525">
                      <a:solidFill>
                        <a:srgbClr val="C8C8C8"/>
                      </a:solidFill>
                      <a:prstDash val="dot"/>
                      <a:round/>
                      <a:headEnd len="sm" w="sm" type="none"/>
                      <a:tailEnd len="sm" w="sm" type="none"/>
                    </a:lnB>
                  </a:tcPr>
                </a:tc>
              </a:tr>
              <a:tr h="1123025">
                <a:tc>
                  <a:txBody>
                    <a:bodyPr/>
                    <a:lstStyle/>
                    <a:p>
                      <a:pPr indent="0" lvl="0" marL="0" marR="0" rtl="0" algn="l">
                        <a:spcBef>
                          <a:spcPts val="0"/>
                        </a:spcBef>
                        <a:spcAft>
                          <a:spcPts val="0"/>
                        </a:spcAft>
                        <a:buNone/>
                      </a:pPr>
                      <a:r>
                        <a:rPr b="1" i="0" lang="en-PH" sz="1400" u="none" cap="none" strike="noStrike">
                          <a:solidFill>
                            <a:schemeClr val="accent2"/>
                          </a:solidFill>
                          <a:latin typeface="Montserrat"/>
                          <a:ea typeface="Montserrat"/>
                          <a:cs typeface="Montserrat"/>
                          <a:sym typeface="Montserrat"/>
                        </a:rPr>
                        <a:t>Lorem ipsum dolor </a:t>
                      </a:r>
                      <a:endParaRPr b="1" sz="2000">
                        <a:solidFill>
                          <a:schemeClr val="accent2"/>
                        </a:solidFill>
                      </a:endParaRPr>
                    </a:p>
                  </a:txBody>
                  <a:tcPr marT="45725" marB="45725" marR="72000" marL="648000" anchor="ctr">
                    <a:lnL cap="flat" cmpd="sng" w="9525">
                      <a:solidFill>
                        <a:srgbClr val="000000">
                          <a:alpha val="0"/>
                        </a:srgbClr>
                      </a:solidFill>
                      <a:prstDash val="solid"/>
                      <a:round/>
                      <a:headEnd len="sm" w="sm" type="none"/>
                      <a:tailEnd len="sm" w="sm" type="none"/>
                    </a:lnL>
                    <a:lnR cap="flat" cmpd="sng" w="9525">
                      <a:solidFill>
                        <a:srgbClr val="C8C8C8"/>
                      </a:solidFill>
                      <a:prstDash val="dot"/>
                      <a:round/>
                      <a:headEnd len="sm" w="sm" type="none"/>
                      <a:tailEnd len="sm" w="sm" type="none"/>
                    </a:lnR>
                    <a:lnT cap="flat" cmpd="sng" w="9525">
                      <a:solidFill>
                        <a:srgbClr val="C8C8C8"/>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PH" sz="1400" u="none" cap="none" strike="noStrike">
                          <a:solidFill>
                            <a:srgbClr val="262626"/>
                          </a:solidFill>
                          <a:latin typeface="Montserrat"/>
                          <a:ea typeface="Montserrat"/>
                          <a:cs typeface="Montserrat"/>
                          <a:sym typeface="Montserrat"/>
                        </a:rPr>
                        <a:t>Lorem ipsum dolor </a:t>
                      </a:r>
                      <a:endParaRPr sz="2000"/>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C8C8C8"/>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PH" sz="1400" u="none" cap="none" strike="noStrike">
                          <a:solidFill>
                            <a:srgbClr val="262626"/>
                          </a:solidFill>
                          <a:latin typeface="Montserrat"/>
                          <a:ea typeface="Montserrat"/>
                          <a:cs typeface="Montserrat"/>
                          <a:sym typeface="Montserrat"/>
                        </a:rPr>
                        <a:t>Lorem ipsum dolor </a:t>
                      </a:r>
                      <a:endParaRPr sz="2000"/>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C8C8C8"/>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PH" sz="1400" u="none" cap="none" strike="noStrike">
                          <a:solidFill>
                            <a:srgbClr val="262626"/>
                          </a:solidFill>
                          <a:latin typeface="Montserrat"/>
                          <a:ea typeface="Montserrat"/>
                          <a:cs typeface="Montserrat"/>
                          <a:sym typeface="Montserrat"/>
                        </a:rPr>
                        <a:t>Lorem ipsum dolor </a:t>
                      </a:r>
                      <a:endParaRPr sz="2000"/>
                    </a:p>
                  </a:txBody>
                  <a:tcPr marT="45725" marB="45725" marR="91450" marL="91450" anchor="ctr">
                    <a:lnL cap="flat" cmpd="sng" w="9525">
                      <a:solidFill>
                        <a:srgbClr val="C8C8C8"/>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C8C8C8"/>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descr="Hourglass Finished with solid fill" id="3833" name="Google Shape;3833;p164"/>
          <p:cNvSpPr/>
          <p:nvPr/>
        </p:nvSpPr>
        <p:spPr>
          <a:xfrm>
            <a:off x="636608" y="5009723"/>
            <a:ext cx="488322" cy="488322"/>
          </a:xfrm>
          <a:prstGeom prst="rect">
            <a:avLst/>
          </a:prstGeom>
          <a:noFill/>
          <a:ln>
            <a:noFill/>
          </a:ln>
        </p:spPr>
      </p:sp>
      <p:sp>
        <p:nvSpPr>
          <p:cNvPr descr="House with solid fill" id="3834" name="Google Shape;3834;p164"/>
          <p:cNvSpPr/>
          <p:nvPr/>
        </p:nvSpPr>
        <p:spPr>
          <a:xfrm>
            <a:off x="636608" y="3861674"/>
            <a:ext cx="488322" cy="488322"/>
          </a:xfrm>
          <a:prstGeom prst="rect">
            <a:avLst/>
          </a:prstGeom>
          <a:noFill/>
          <a:ln>
            <a:noFill/>
          </a:ln>
        </p:spPr>
      </p:sp>
      <p:sp>
        <p:nvSpPr>
          <p:cNvPr descr="Lightbulb and gear with solid fill" id="3835" name="Google Shape;3835;p164"/>
          <p:cNvSpPr/>
          <p:nvPr/>
        </p:nvSpPr>
        <p:spPr>
          <a:xfrm>
            <a:off x="636608" y="2752165"/>
            <a:ext cx="488322" cy="488322"/>
          </a:xfrm>
          <a:prstGeom prst="rect">
            <a:avLst/>
          </a:prstGeom>
          <a:noFill/>
          <a:ln>
            <a:noFill/>
          </a:ln>
        </p:spPr>
      </p:sp>
    </p:spTree>
  </p:cSld>
  <p:clrMapOvr>
    <a:masterClrMapping/>
  </p:clrMapOvr>
</p:sld>
</file>

<file path=ppt/slides/slide1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9" name="Shape 3839"/>
        <p:cNvGrpSpPr/>
        <p:nvPr/>
      </p:nvGrpSpPr>
      <p:grpSpPr>
        <a:xfrm>
          <a:off x="0" y="0"/>
          <a:ext cx="0" cy="0"/>
          <a:chOff x="0" y="0"/>
          <a:chExt cx="0" cy="0"/>
        </a:xfrm>
      </p:grpSpPr>
      <p:grpSp>
        <p:nvGrpSpPr>
          <p:cNvPr id="3840" name="Google Shape;3840;p165"/>
          <p:cNvGrpSpPr/>
          <p:nvPr/>
        </p:nvGrpSpPr>
        <p:grpSpPr>
          <a:xfrm>
            <a:off x="636608" y="1991419"/>
            <a:ext cx="10918784" cy="441435"/>
            <a:chOff x="636608" y="1991419"/>
            <a:chExt cx="10918784" cy="441435"/>
          </a:xfrm>
        </p:grpSpPr>
        <p:sp>
          <p:nvSpPr>
            <p:cNvPr id="3841" name="Google Shape;3841;p165"/>
            <p:cNvSpPr/>
            <p:nvPr/>
          </p:nvSpPr>
          <p:spPr>
            <a:xfrm>
              <a:off x="636608" y="1991419"/>
              <a:ext cx="2936909" cy="441435"/>
            </a:xfrm>
            <a:prstGeom prst="roundRect">
              <a:avLst>
                <a:gd fmla="val 16667" name="adj"/>
              </a:avLst>
            </a:prstGeom>
            <a:solidFill>
              <a:schemeClr val="accent2"/>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3842" name="Google Shape;3842;p165"/>
            <p:cNvSpPr/>
            <p:nvPr/>
          </p:nvSpPr>
          <p:spPr>
            <a:xfrm>
              <a:off x="3579816" y="1991419"/>
              <a:ext cx="2654326" cy="441435"/>
            </a:xfrm>
            <a:prstGeom prst="roundRect">
              <a:avLst>
                <a:gd fmla="val 16667" name="adj"/>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3843" name="Google Shape;3843;p165"/>
            <p:cNvSpPr/>
            <p:nvPr/>
          </p:nvSpPr>
          <p:spPr>
            <a:xfrm>
              <a:off x="6240441" y="1991419"/>
              <a:ext cx="2654326" cy="441435"/>
            </a:xfrm>
            <a:prstGeom prst="roundRect">
              <a:avLst>
                <a:gd fmla="val 16667" name="adj"/>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3844" name="Google Shape;3844;p165"/>
            <p:cNvSpPr/>
            <p:nvPr/>
          </p:nvSpPr>
          <p:spPr>
            <a:xfrm>
              <a:off x="8901066" y="1991419"/>
              <a:ext cx="2654326" cy="441435"/>
            </a:xfrm>
            <a:prstGeom prst="roundRect">
              <a:avLst>
                <a:gd fmla="val 16667" name="adj"/>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grpSp>
      <p:sp>
        <p:nvSpPr>
          <p:cNvPr id="3845" name="Google Shape;3845;p165"/>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Table Slide (4 Rows)</a:t>
            </a:r>
            <a:endParaRPr/>
          </a:p>
        </p:txBody>
      </p:sp>
      <p:sp>
        <p:nvSpPr>
          <p:cNvPr id="3846" name="Google Shape;3846;p165"/>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graphicFrame>
        <p:nvGraphicFramePr>
          <p:cNvPr id="3847" name="Google Shape;3847;p165"/>
          <p:cNvGraphicFramePr/>
          <p:nvPr/>
        </p:nvGraphicFramePr>
        <p:xfrm>
          <a:off x="636608" y="1991419"/>
          <a:ext cx="3000000" cy="3000000"/>
        </p:xfrm>
        <a:graphic>
          <a:graphicData uri="http://schemas.openxmlformats.org/drawingml/2006/table">
            <a:tbl>
              <a:tblPr bandRow="1" firstRow="1">
                <a:noFill/>
                <a:tableStyleId>{CCAAF8F8-1042-451F-BDD4-56EEC2D591B4}</a:tableStyleId>
              </a:tblPr>
              <a:tblGrid>
                <a:gridCol w="2957925"/>
                <a:gridCol w="2653625"/>
                <a:gridCol w="2653625"/>
                <a:gridCol w="2653625"/>
              </a:tblGrid>
              <a:tr h="404950">
                <a:tc>
                  <a:txBody>
                    <a:bodyPr/>
                    <a:lstStyle/>
                    <a:p>
                      <a:pPr indent="0" lvl="0" marL="0" marR="0" rtl="0" algn="ctr">
                        <a:spcBef>
                          <a:spcPts val="0"/>
                        </a:spcBef>
                        <a:spcAft>
                          <a:spcPts val="0"/>
                        </a:spcAft>
                        <a:buNone/>
                      </a:pPr>
                      <a:r>
                        <a:rPr lang="en-PH" sz="1800">
                          <a:solidFill>
                            <a:schemeClr val="lt1"/>
                          </a:solidFill>
                        </a:rPr>
                        <a:t>Header</a:t>
                      </a:r>
                      <a:endParaRPr/>
                    </a:p>
                  </a:txBody>
                  <a:tcPr marT="72000" marB="72000" marR="72000" marL="7200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lt1"/>
                        </a:buClr>
                        <a:buSzPts val="1800"/>
                        <a:buFont typeface="Montserrat"/>
                        <a:buNone/>
                      </a:pPr>
                      <a:r>
                        <a:rPr b="1" i="0" lang="en-PH" sz="1800" u="none" cap="none" strike="noStrike">
                          <a:solidFill>
                            <a:schemeClr val="lt1"/>
                          </a:solidFill>
                          <a:latin typeface="Montserrat"/>
                          <a:ea typeface="Montserrat"/>
                          <a:cs typeface="Montserrat"/>
                          <a:sym typeface="Montserrat"/>
                        </a:rPr>
                        <a:t>Header</a:t>
                      </a:r>
                      <a:endParaRPr/>
                    </a:p>
                  </a:txBody>
                  <a:tcPr marT="45725" marB="45725" marR="91450" marL="914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lt1"/>
                        </a:buClr>
                        <a:buSzPts val="1800"/>
                        <a:buFont typeface="Montserrat"/>
                        <a:buNone/>
                      </a:pPr>
                      <a:r>
                        <a:rPr b="1" i="0" lang="en-PH" sz="1800" u="none" cap="none" strike="noStrike">
                          <a:solidFill>
                            <a:schemeClr val="lt1"/>
                          </a:solidFill>
                          <a:latin typeface="Montserrat"/>
                          <a:ea typeface="Montserrat"/>
                          <a:cs typeface="Montserrat"/>
                          <a:sym typeface="Montserrat"/>
                        </a:rPr>
                        <a:t>Header</a:t>
                      </a:r>
                      <a:endParaRPr/>
                    </a:p>
                  </a:txBody>
                  <a:tcPr marT="45725" marB="45725" marR="91450" marL="914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lt1"/>
                        </a:buClr>
                        <a:buSzPts val="1800"/>
                        <a:buFont typeface="Montserrat"/>
                        <a:buNone/>
                      </a:pPr>
                      <a:r>
                        <a:rPr b="1" i="0" lang="en-PH" sz="1800" u="none" cap="none" strike="noStrike">
                          <a:solidFill>
                            <a:schemeClr val="lt1"/>
                          </a:solidFill>
                          <a:latin typeface="Montserrat"/>
                          <a:ea typeface="Montserrat"/>
                          <a:cs typeface="Montserrat"/>
                          <a:sym typeface="Montserrat"/>
                        </a:rPr>
                        <a:t>Header</a:t>
                      </a:r>
                      <a:endParaRPr/>
                    </a:p>
                  </a:txBody>
                  <a:tcPr marT="45725" marB="45725" marR="91450" marL="914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842275">
                <a:tc>
                  <a:txBody>
                    <a:bodyPr/>
                    <a:lstStyle/>
                    <a:p>
                      <a:pPr indent="0" lvl="0" marL="0" marR="0" rtl="0" algn="l">
                        <a:spcBef>
                          <a:spcPts val="0"/>
                        </a:spcBef>
                        <a:spcAft>
                          <a:spcPts val="0"/>
                        </a:spcAft>
                        <a:buNone/>
                      </a:pPr>
                      <a:r>
                        <a:rPr b="1" i="0" lang="en-PH" sz="1400" u="none" cap="none" strike="noStrike">
                          <a:solidFill>
                            <a:schemeClr val="accent2"/>
                          </a:solidFill>
                          <a:latin typeface="Montserrat"/>
                          <a:ea typeface="Montserrat"/>
                          <a:cs typeface="Montserrat"/>
                          <a:sym typeface="Montserrat"/>
                        </a:rPr>
                        <a:t>Lorem ipsum dolor </a:t>
                      </a:r>
                      <a:endParaRPr b="1" sz="2000">
                        <a:solidFill>
                          <a:schemeClr val="accent2"/>
                        </a:solidFill>
                      </a:endParaRPr>
                    </a:p>
                  </a:txBody>
                  <a:tcPr marT="45725" marB="45725" marR="72000" marL="648000" anchor="ctr">
                    <a:lnL cap="flat" cmpd="sng" w="9525">
                      <a:solidFill>
                        <a:srgbClr val="000000">
                          <a:alpha val="0"/>
                        </a:srgbClr>
                      </a:solidFill>
                      <a:prstDash val="solid"/>
                      <a:round/>
                      <a:headEnd len="sm" w="sm" type="none"/>
                      <a:tailEnd len="sm" w="sm" type="none"/>
                    </a:lnL>
                    <a:lnR cap="flat" cmpd="sng" w="9525">
                      <a:solidFill>
                        <a:srgbClr val="C8C8C8"/>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C8C8C8"/>
                      </a:solidFill>
                      <a:prstDash val="dot"/>
                      <a:round/>
                      <a:headEnd len="sm" w="sm" type="none"/>
                      <a:tailEnd len="sm" w="sm" type="none"/>
                    </a:lnB>
                  </a:tcPr>
                </a:tc>
                <a:tc>
                  <a:txBody>
                    <a:bodyPr/>
                    <a:lstStyle/>
                    <a:p>
                      <a:pPr indent="0" lvl="0" marL="0" marR="0" rtl="0" algn="ctr">
                        <a:spcBef>
                          <a:spcPts val="0"/>
                        </a:spcBef>
                        <a:spcAft>
                          <a:spcPts val="0"/>
                        </a:spcAft>
                        <a:buNone/>
                      </a:pPr>
                      <a:r>
                        <a:rPr b="0" i="0" lang="en-PH" sz="1400" u="none" cap="none" strike="noStrike">
                          <a:solidFill>
                            <a:srgbClr val="262626"/>
                          </a:solidFill>
                          <a:latin typeface="Montserrat"/>
                          <a:ea typeface="Montserrat"/>
                          <a:cs typeface="Montserrat"/>
                          <a:sym typeface="Montserrat"/>
                        </a:rPr>
                        <a:t>Lorem ipsum dolor </a:t>
                      </a:r>
                      <a:endParaRPr sz="2000"/>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C8C8C8"/>
                      </a:solidFill>
                      <a:prstDash val="dot"/>
                      <a:round/>
                      <a:headEnd len="sm" w="sm" type="none"/>
                      <a:tailEnd len="sm" w="sm" type="none"/>
                    </a:lnB>
                  </a:tcPr>
                </a:tc>
                <a:tc>
                  <a:txBody>
                    <a:bodyPr/>
                    <a:lstStyle/>
                    <a:p>
                      <a:pPr indent="0" lvl="0" marL="0" marR="0" rtl="0" algn="ctr">
                        <a:spcBef>
                          <a:spcPts val="0"/>
                        </a:spcBef>
                        <a:spcAft>
                          <a:spcPts val="0"/>
                        </a:spcAft>
                        <a:buNone/>
                      </a:pPr>
                      <a:r>
                        <a:rPr b="0" i="0" lang="en-PH" sz="1400" u="none" cap="none" strike="noStrike">
                          <a:solidFill>
                            <a:srgbClr val="262626"/>
                          </a:solidFill>
                          <a:latin typeface="Montserrat"/>
                          <a:ea typeface="Montserrat"/>
                          <a:cs typeface="Montserrat"/>
                          <a:sym typeface="Montserrat"/>
                        </a:rPr>
                        <a:t>Lorem ipsum dolor </a:t>
                      </a:r>
                      <a:endParaRPr sz="2000"/>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C8C8C8"/>
                      </a:solidFill>
                      <a:prstDash val="dot"/>
                      <a:round/>
                      <a:headEnd len="sm" w="sm" type="none"/>
                      <a:tailEnd len="sm" w="sm" type="none"/>
                    </a:lnB>
                  </a:tcPr>
                </a:tc>
                <a:tc>
                  <a:txBody>
                    <a:bodyPr/>
                    <a:lstStyle/>
                    <a:p>
                      <a:pPr indent="0" lvl="0" marL="0" marR="0" rtl="0" algn="ctr">
                        <a:spcBef>
                          <a:spcPts val="0"/>
                        </a:spcBef>
                        <a:spcAft>
                          <a:spcPts val="0"/>
                        </a:spcAft>
                        <a:buNone/>
                      </a:pPr>
                      <a:r>
                        <a:rPr b="0" i="0" lang="en-PH" sz="1400" u="none" cap="none" strike="noStrike">
                          <a:solidFill>
                            <a:srgbClr val="262626"/>
                          </a:solidFill>
                          <a:latin typeface="Montserrat"/>
                          <a:ea typeface="Montserrat"/>
                          <a:cs typeface="Montserrat"/>
                          <a:sym typeface="Montserrat"/>
                        </a:rPr>
                        <a:t>Lorem ipsum dolor </a:t>
                      </a:r>
                      <a:endParaRPr sz="2000"/>
                    </a:p>
                  </a:txBody>
                  <a:tcPr marT="45725" marB="45725" marR="91450" marL="91450" anchor="ctr">
                    <a:lnL cap="flat" cmpd="sng" w="9525">
                      <a:solidFill>
                        <a:srgbClr val="C8C8C8"/>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C8C8C8"/>
                      </a:solidFill>
                      <a:prstDash val="dot"/>
                      <a:round/>
                      <a:headEnd len="sm" w="sm" type="none"/>
                      <a:tailEnd len="sm" w="sm" type="none"/>
                    </a:lnB>
                  </a:tcPr>
                </a:tc>
              </a:tr>
              <a:tr h="842275">
                <a:tc>
                  <a:txBody>
                    <a:bodyPr/>
                    <a:lstStyle/>
                    <a:p>
                      <a:pPr indent="0" lvl="0" marL="0" marR="0" rtl="0" algn="l">
                        <a:spcBef>
                          <a:spcPts val="0"/>
                        </a:spcBef>
                        <a:spcAft>
                          <a:spcPts val="0"/>
                        </a:spcAft>
                        <a:buNone/>
                      </a:pPr>
                      <a:r>
                        <a:rPr b="1" i="0" lang="en-PH" sz="1400" u="none" cap="none" strike="noStrike">
                          <a:solidFill>
                            <a:schemeClr val="accent2"/>
                          </a:solidFill>
                          <a:latin typeface="Montserrat"/>
                          <a:ea typeface="Montserrat"/>
                          <a:cs typeface="Montserrat"/>
                          <a:sym typeface="Montserrat"/>
                        </a:rPr>
                        <a:t>Lorem ipsum dolor </a:t>
                      </a:r>
                      <a:endParaRPr b="1" sz="2000">
                        <a:solidFill>
                          <a:schemeClr val="accent2"/>
                        </a:solidFill>
                      </a:endParaRPr>
                    </a:p>
                  </a:txBody>
                  <a:tcPr marT="45725" marB="45725" marR="72000" marL="648000" anchor="ctr">
                    <a:lnL cap="flat" cmpd="sng" w="9525">
                      <a:solidFill>
                        <a:srgbClr val="000000">
                          <a:alpha val="0"/>
                        </a:srgbClr>
                      </a:solidFill>
                      <a:prstDash val="solid"/>
                      <a:round/>
                      <a:headEnd len="sm" w="sm" type="none"/>
                      <a:tailEnd len="sm" w="sm" type="none"/>
                    </a:lnL>
                    <a:lnR cap="flat" cmpd="sng" w="9525">
                      <a:solidFill>
                        <a:srgbClr val="C8C8C8"/>
                      </a:solidFill>
                      <a:prstDash val="dot"/>
                      <a:round/>
                      <a:headEnd len="sm" w="sm" type="none"/>
                      <a:tailEnd len="sm" w="sm" type="none"/>
                    </a:lnR>
                    <a:lnT cap="flat" cmpd="sng" w="9525">
                      <a:solidFill>
                        <a:srgbClr val="C8C8C8"/>
                      </a:solidFill>
                      <a:prstDash val="dot"/>
                      <a:round/>
                      <a:headEnd len="sm" w="sm" type="none"/>
                      <a:tailEnd len="sm" w="sm" type="none"/>
                    </a:lnT>
                    <a:lnB cap="flat" cmpd="sng" w="9525">
                      <a:solidFill>
                        <a:srgbClr val="C8C8C8"/>
                      </a:solidFill>
                      <a:prstDash val="dot"/>
                      <a:round/>
                      <a:headEnd len="sm" w="sm" type="none"/>
                      <a:tailEnd len="sm" w="sm" type="none"/>
                    </a:lnB>
                  </a:tcPr>
                </a:tc>
                <a:tc>
                  <a:txBody>
                    <a:bodyPr/>
                    <a:lstStyle/>
                    <a:p>
                      <a:pPr indent="0" lvl="0" marL="0" marR="0" rtl="0" algn="ctr">
                        <a:spcBef>
                          <a:spcPts val="0"/>
                        </a:spcBef>
                        <a:spcAft>
                          <a:spcPts val="0"/>
                        </a:spcAft>
                        <a:buNone/>
                      </a:pPr>
                      <a:r>
                        <a:rPr b="0" i="0" lang="en-PH" sz="1400" u="none" cap="none" strike="noStrike">
                          <a:solidFill>
                            <a:srgbClr val="262626"/>
                          </a:solidFill>
                          <a:latin typeface="Montserrat"/>
                          <a:ea typeface="Montserrat"/>
                          <a:cs typeface="Montserrat"/>
                          <a:sym typeface="Montserrat"/>
                        </a:rPr>
                        <a:t>Lorem ipsum dolor </a:t>
                      </a:r>
                      <a:endParaRPr sz="2000"/>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C8C8C8"/>
                      </a:solidFill>
                      <a:prstDash val="dot"/>
                      <a:round/>
                      <a:headEnd len="sm" w="sm" type="none"/>
                      <a:tailEnd len="sm" w="sm" type="none"/>
                    </a:lnT>
                    <a:lnB cap="flat" cmpd="sng" w="9525">
                      <a:solidFill>
                        <a:srgbClr val="C8C8C8"/>
                      </a:solidFill>
                      <a:prstDash val="dot"/>
                      <a:round/>
                      <a:headEnd len="sm" w="sm" type="none"/>
                      <a:tailEnd len="sm" w="sm" type="none"/>
                    </a:lnB>
                  </a:tcPr>
                </a:tc>
                <a:tc>
                  <a:txBody>
                    <a:bodyPr/>
                    <a:lstStyle/>
                    <a:p>
                      <a:pPr indent="0" lvl="0" marL="0" marR="0" rtl="0" algn="ctr">
                        <a:spcBef>
                          <a:spcPts val="0"/>
                        </a:spcBef>
                        <a:spcAft>
                          <a:spcPts val="0"/>
                        </a:spcAft>
                        <a:buNone/>
                      </a:pPr>
                      <a:r>
                        <a:rPr b="0" i="0" lang="en-PH" sz="1400" u="none" cap="none" strike="noStrike">
                          <a:solidFill>
                            <a:srgbClr val="262626"/>
                          </a:solidFill>
                          <a:latin typeface="Montserrat"/>
                          <a:ea typeface="Montserrat"/>
                          <a:cs typeface="Montserrat"/>
                          <a:sym typeface="Montserrat"/>
                        </a:rPr>
                        <a:t>Lorem ipsum dolor </a:t>
                      </a:r>
                      <a:endParaRPr sz="2000"/>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C8C8C8"/>
                      </a:solidFill>
                      <a:prstDash val="dot"/>
                      <a:round/>
                      <a:headEnd len="sm" w="sm" type="none"/>
                      <a:tailEnd len="sm" w="sm" type="none"/>
                    </a:lnT>
                    <a:lnB cap="flat" cmpd="sng" w="9525">
                      <a:solidFill>
                        <a:srgbClr val="C8C8C8"/>
                      </a:solidFill>
                      <a:prstDash val="dot"/>
                      <a:round/>
                      <a:headEnd len="sm" w="sm" type="none"/>
                      <a:tailEnd len="sm" w="sm" type="none"/>
                    </a:lnB>
                  </a:tcPr>
                </a:tc>
                <a:tc>
                  <a:txBody>
                    <a:bodyPr/>
                    <a:lstStyle/>
                    <a:p>
                      <a:pPr indent="0" lvl="0" marL="0" marR="0" rtl="0" algn="ctr">
                        <a:spcBef>
                          <a:spcPts val="0"/>
                        </a:spcBef>
                        <a:spcAft>
                          <a:spcPts val="0"/>
                        </a:spcAft>
                        <a:buNone/>
                      </a:pPr>
                      <a:r>
                        <a:rPr b="0" i="0" lang="en-PH" sz="1400" u="none" cap="none" strike="noStrike">
                          <a:solidFill>
                            <a:srgbClr val="262626"/>
                          </a:solidFill>
                          <a:latin typeface="Montserrat"/>
                          <a:ea typeface="Montserrat"/>
                          <a:cs typeface="Montserrat"/>
                          <a:sym typeface="Montserrat"/>
                        </a:rPr>
                        <a:t>Lorem ipsum dolor </a:t>
                      </a:r>
                      <a:endParaRPr sz="2000"/>
                    </a:p>
                  </a:txBody>
                  <a:tcPr marT="45725" marB="45725" marR="91450" marL="91450" anchor="ctr">
                    <a:lnL cap="flat" cmpd="sng" w="9525">
                      <a:solidFill>
                        <a:srgbClr val="C8C8C8"/>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C8C8C8"/>
                      </a:solidFill>
                      <a:prstDash val="dot"/>
                      <a:round/>
                      <a:headEnd len="sm" w="sm" type="none"/>
                      <a:tailEnd len="sm" w="sm" type="none"/>
                    </a:lnT>
                    <a:lnB cap="flat" cmpd="sng" w="9525">
                      <a:solidFill>
                        <a:srgbClr val="C8C8C8"/>
                      </a:solidFill>
                      <a:prstDash val="dot"/>
                      <a:round/>
                      <a:headEnd len="sm" w="sm" type="none"/>
                      <a:tailEnd len="sm" w="sm" type="none"/>
                    </a:lnB>
                  </a:tcPr>
                </a:tc>
              </a:tr>
              <a:tr h="842275">
                <a:tc>
                  <a:txBody>
                    <a:bodyPr/>
                    <a:lstStyle/>
                    <a:p>
                      <a:pPr indent="0" lvl="0" marL="0" marR="0" rtl="0" algn="l">
                        <a:spcBef>
                          <a:spcPts val="0"/>
                        </a:spcBef>
                        <a:spcAft>
                          <a:spcPts val="0"/>
                        </a:spcAft>
                        <a:buNone/>
                      </a:pPr>
                      <a:r>
                        <a:rPr b="1" i="0" lang="en-PH" sz="1400" u="none" cap="none" strike="noStrike">
                          <a:solidFill>
                            <a:schemeClr val="accent2"/>
                          </a:solidFill>
                          <a:latin typeface="Montserrat"/>
                          <a:ea typeface="Montserrat"/>
                          <a:cs typeface="Montserrat"/>
                          <a:sym typeface="Montserrat"/>
                        </a:rPr>
                        <a:t>Lorem ipsum dolor </a:t>
                      </a:r>
                      <a:endParaRPr b="1" sz="2000">
                        <a:solidFill>
                          <a:schemeClr val="accent2"/>
                        </a:solidFill>
                      </a:endParaRPr>
                    </a:p>
                  </a:txBody>
                  <a:tcPr marT="45725" marB="45725" marR="72000" marL="648000" anchor="ctr">
                    <a:lnL cap="flat" cmpd="sng" w="9525">
                      <a:solidFill>
                        <a:srgbClr val="000000">
                          <a:alpha val="0"/>
                        </a:srgbClr>
                      </a:solidFill>
                      <a:prstDash val="solid"/>
                      <a:round/>
                      <a:headEnd len="sm" w="sm" type="none"/>
                      <a:tailEnd len="sm" w="sm" type="none"/>
                    </a:lnL>
                    <a:lnR cap="flat" cmpd="sng" w="9525">
                      <a:solidFill>
                        <a:srgbClr val="C8C8C8"/>
                      </a:solidFill>
                      <a:prstDash val="dot"/>
                      <a:round/>
                      <a:headEnd len="sm" w="sm" type="none"/>
                      <a:tailEnd len="sm" w="sm" type="none"/>
                    </a:lnR>
                    <a:lnT cap="flat" cmpd="sng" w="9525">
                      <a:solidFill>
                        <a:srgbClr val="C8C8C8"/>
                      </a:solidFill>
                      <a:prstDash val="dot"/>
                      <a:round/>
                      <a:headEnd len="sm" w="sm" type="none"/>
                      <a:tailEnd len="sm" w="sm" type="none"/>
                    </a:lnT>
                    <a:lnB cap="flat" cmpd="sng" w="9525">
                      <a:solidFill>
                        <a:srgbClr val="C8C8C8"/>
                      </a:solidFill>
                      <a:prstDash val="dot"/>
                      <a:round/>
                      <a:headEnd len="sm" w="sm" type="none"/>
                      <a:tailEnd len="sm" w="sm" type="none"/>
                    </a:lnB>
                  </a:tcPr>
                </a:tc>
                <a:tc>
                  <a:txBody>
                    <a:bodyPr/>
                    <a:lstStyle/>
                    <a:p>
                      <a:pPr indent="0" lvl="0" marL="0" marR="0" rtl="0" algn="ctr">
                        <a:spcBef>
                          <a:spcPts val="0"/>
                        </a:spcBef>
                        <a:spcAft>
                          <a:spcPts val="0"/>
                        </a:spcAft>
                        <a:buNone/>
                      </a:pPr>
                      <a:r>
                        <a:rPr b="0" i="0" lang="en-PH" sz="1400" u="none" cap="none" strike="noStrike">
                          <a:solidFill>
                            <a:srgbClr val="262626"/>
                          </a:solidFill>
                          <a:latin typeface="Montserrat"/>
                          <a:ea typeface="Montserrat"/>
                          <a:cs typeface="Montserrat"/>
                          <a:sym typeface="Montserrat"/>
                        </a:rPr>
                        <a:t>Lorem ipsum dolor </a:t>
                      </a:r>
                      <a:endParaRPr sz="2000"/>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C8C8C8"/>
                      </a:solidFill>
                      <a:prstDash val="dot"/>
                      <a:round/>
                      <a:headEnd len="sm" w="sm" type="none"/>
                      <a:tailEnd len="sm" w="sm" type="none"/>
                    </a:lnT>
                    <a:lnB cap="flat" cmpd="sng" w="9525">
                      <a:solidFill>
                        <a:srgbClr val="C8C8C8"/>
                      </a:solidFill>
                      <a:prstDash val="dot"/>
                      <a:round/>
                      <a:headEnd len="sm" w="sm" type="none"/>
                      <a:tailEnd len="sm" w="sm" type="none"/>
                    </a:lnB>
                  </a:tcPr>
                </a:tc>
                <a:tc>
                  <a:txBody>
                    <a:bodyPr/>
                    <a:lstStyle/>
                    <a:p>
                      <a:pPr indent="0" lvl="0" marL="0" marR="0" rtl="0" algn="ctr">
                        <a:spcBef>
                          <a:spcPts val="0"/>
                        </a:spcBef>
                        <a:spcAft>
                          <a:spcPts val="0"/>
                        </a:spcAft>
                        <a:buNone/>
                      </a:pPr>
                      <a:r>
                        <a:rPr b="0" i="0" lang="en-PH" sz="1400" u="none" cap="none" strike="noStrike">
                          <a:solidFill>
                            <a:srgbClr val="262626"/>
                          </a:solidFill>
                          <a:latin typeface="Montserrat"/>
                          <a:ea typeface="Montserrat"/>
                          <a:cs typeface="Montserrat"/>
                          <a:sym typeface="Montserrat"/>
                        </a:rPr>
                        <a:t>Lorem ipsum dolor </a:t>
                      </a:r>
                      <a:endParaRPr sz="2000"/>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C8C8C8"/>
                      </a:solidFill>
                      <a:prstDash val="dot"/>
                      <a:round/>
                      <a:headEnd len="sm" w="sm" type="none"/>
                      <a:tailEnd len="sm" w="sm" type="none"/>
                    </a:lnT>
                    <a:lnB cap="flat" cmpd="sng" w="9525">
                      <a:solidFill>
                        <a:srgbClr val="C8C8C8"/>
                      </a:solidFill>
                      <a:prstDash val="dot"/>
                      <a:round/>
                      <a:headEnd len="sm" w="sm" type="none"/>
                      <a:tailEnd len="sm" w="sm" type="none"/>
                    </a:lnB>
                  </a:tcPr>
                </a:tc>
                <a:tc>
                  <a:txBody>
                    <a:bodyPr/>
                    <a:lstStyle/>
                    <a:p>
                      <a:pPr indent="0" lvl="0" marL="0" marR="0" rtl="0" algn="ctr">
                        <a:spcBef>
                          <a:spcPts val="0"/>
                        </a:spcBef>
                        <a:spcAft>
                          <a:spcPts val="0"/>
                        </a:spcAft>
                        <a:buNone/>
                      </a:pPr>
                      <a:r>
                        <a:rPr b="0" i="0" lang="en-PH" sz="1400" u="none" cap="none" strike="noStrike">
                          <a:solidFill>
                            <a:srgbClr val="262626"/>
                          </a:solidFill>
                          <a:latin typeface="Montserrat"/>
                          <a:ea typeface="Montserrat"/>
                          <a:cs typeface="Montserrat"/>
                          <a:sym typeface="Montserrat"/>
                        </a:rPr>
                        <a:t>Lorem ipsum dolor </a:t>
                      </a:r>
                      <a:endParaRPr sz="2000"/>
                    </a:p>
                  </a:txBody>
                  <a:tcPr marT="45725" marB="45725" marR="91450" marL="91450" anchor="ctr">
                    <a:lnL cap="flat" cmpd="sng" w="9525">
                      <a:solidFill>
                        <a:srgbClr val="C8C8C8"/>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C8C8C8"/>
                      </a:solidFill>
                      <a:prstDash val="dot"/>
                      <a:round/>
                      <a:headEnd len="sm" w="sm" type="none"/>
                      <a:tailEnd len="sm" w="sm" type="none"/>
                    </a:lnT>
                    <a:lnB cap="flat" cmpd="sng" w="9525">
                      <a:solidFill>
                        <a:srgbClr val="C8C8C8"/>
                      </a:solidFill>
                      <a:prstDash val="dot"/>
                      <a:round/>
                      <a:headEnd len="sm" w="sm" type="none"/>
                      <a:tailEnd len="sm" w="sm" type="none"/>
                    </a:lnB>
                  </a:tcPr>
                </a:tc>
              </a:tr>
              <a:tr h="842275">
                <a:tc>
                  <a:txBody>
                    <a:bodyPr/>
                    <a:lstStyle/>
                    <a:p>
                      <a:pPr indent="0" lvl="0" marL="0" marR="0" rtl="0" algn="l">
                        <a:spcBef>
                          <a:spcPts val="0"/>
                        </a:spcBef>
                        <a:spcAft>
                          <a:spcPts val="0"/>
                        </a:spcAft>
                        <a:buNone/>
                      </a:pPr>
                      <a:r>
                        <a:rPr b="1" i="0" lang="en-PH" sz="1400" u="none" cap="none" strike="noStrike">
                          <a:solidFill>
                            <a:schemeClr val="accent2"/>
                          </a:solidFill>
                          <a:latin typeface="Montserrat"/>
                          <a:ea typeface="Montserrat"/>
                          <a:cs typeface="Montserrat"/>
                          <a:sym typeface="Montserrat"/>
                        </a:rPr>
                        <a:t>Lorem ipsum dolor </a:t>
                      </a:r>
                      <a:endParaRPr b="1" sz="2000">
                        <a:solidFill>
                          <a:schemeClr val="accent2"/>
                        </a:solidFill>
                      </a:endParaRPr>
                    </a:p>
                  </a:txBody>
                  <a:tcPr marT="45725" marB="45725" marR="72000" marL="648000" anchor="ctr">
                    <a:lnL cap="flat" cmpd="sng" w="9525">
                      <a:solidFill>
                        <a:srgbClr val="000000">
                          <a:alpha val="0"/>
                        </a:srgbClr>
                      </a:solidFill>
                      <a:prstDash val="solid"/>
                      <a:round/>
                      <a:headEnd len="sm" w="sm" type="none"/>
                      <a:tailEnd len="sm" w="sm" type="none"/>
                    </a:lnL>
                    <a:lnR cap="flat" cmpd="sng" w="9525">
                      <a:solidFill>
                        <a:srgbClr val="C8C8C8"/>
                      </a:solidFill>
                      <a:prstDash val="dot"/>
                      <a:round/>
                      <a:headEnd len="sm" w="sm" type="none"/>
                      <a:tailEnd len="sm" w="sm" type="none"/>
                    </a:lnR>
                    <a:lnT cap="flat" cmpd="sng" w="9525">
                      <a:solidFill>
                        <a:srgbClr val="C8C8C8"/>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PH" sz="1400" u="none" cap="none" strike="noStrike">
                          <a:solidFill>
                            <a:srgbClr val="262626"/>
                          </a:solidFill>
                          <a:latin typeface="Montserrat"/>
                          <a:ea typeface="Montserrat"/>
                          <a:cs typeface="Montserrat"/>
                          <a:sym typeface="Montserrat"/>
                        </a:rPr>
                        <a:t>Lorem ipsum dolor </a:t>
                      </a:r>
                      <a:endParaRPr sz="2000"/>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C8C8C8"/>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PH" sz="1400" u="none" cap="none" strike="noStrike">
                          <a:solidFill>
                            <a:srgbClr val="262626"/>
                          </a:solidFill>
                          <a:latin typeface="Montserrat"/>
                          <a:ea typeface="Montserrat"/>
                          <a:cs typeface="Montserrat"/>
                          <a:sym typeface="Montserrat"/>
                        </a:rPr>
                        <a:t>Lorem ipsum dolor </a:t>
                      </a:r>
                      <a:endParaRPr sz="2000"/>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C8C8C8"/>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PH" sz="1400" u="none" cap="none" strike="noStrike">
                          <a:solidFill>
                            <a:srgbClr val="262626"/>
                          </a:solidFill>
                          <a:latin typeface="Montserrat"/>
                          <a:ea typeface="Montserrat"/>
                          <a:cs typeface="Montserrat"/>
                          <a:sym typeface="Montserrat"/>
                        </a:rPr>
                        <a:t>Lorem ipsum dolor </a:t>
                      </a:r>
                      <a:endParaRPr sz="2000"/>
                    </a:p>
                  </a:txBody>
                  <a:tcPr marT="45725" marB="45725" marR="91450" marL="91450" anchor="ctr">
                    <a:lnL cap="flat" cmpd="sng" w="9525">
                      <a:solidFill>
                        <a:srgbClr val="C8C8C8"/>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C8C8C8"/>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descr="Hourglass Finished with solid fill" id="3848" name="Google Shape;3848;p165"/>
          <p:cNvSpPr/>
          <p:nvPr/>
        </p:nvSpPr>
        <p:spPr>
          <a:xfrm>
            <a:off x="636608" y="4289063"/>
            <a:ext cx="488322" cy="488322"/>
          </a:xfrm>
          <a:prstGeom prst="rect">
            <a:avLst/>
          </a:prstGeom>
          <a:noFill/>
          <a:ln>
            <a:noFill/>
          </a:ln>
        </p:spPr>
      </p:sp>
      <p:sp>
        <p:nvSpPr>
          <p:cNvPr descr="House with solid fill" id="3849" name="Google Shape;3849;p165"/>
          <p:cNvSpPr/>
          <p:nvPr/>
        </p:nvSpPr>
        <p:spPr>
          <a:xfrm>
            <a:off x="636608" y="3429000"/>
            <a:ext cx="488322" cy="488322"/>
          </a:xfrm>
          <a:prstGeom prst="rect">
            <a:avLst/>
          </a:prstGeom>
          <a:noFill/>
          <a:ln>
            <a:noFill/>
          </a:ln>
        </p:spPr>
      </p:sp>
      <p:sp>
        <p:nvSpPr>
          <p:cNvPr descr="Lightbulb and gear with solid fill" id="3850" name="Google Shape;3850;p165"/>
          <p:cNvSpPr/>
          <p:nvPr/>
        </p:nvSpPr>
        <p:spPr>
          <a:xfrm>
            <a:off x="636608" y="2558427"/>
            <a:ext cx="488322" cy="488322"/>
          </a:xfrm>
          <a:prstGeom prst="rect">
            <a:avLst/>
          </a:prstGeom>
          <a:noFill/>
          <a:ln>
            <a:noFill/>
          </a:ln>
        </p:spPr>
      </p:sp>
      <p:sp>
        <p:nvSpPr>
          <p:cNvPr descr="Brain with solid fill" id="3851" name="Google Shape;3851;p165"/>
          <p:cNvSpPr/>
          <p:nvPr/>
        </p:nvSpPr>
        <p:spPr>
          <a:xfrm>
            <a:off x="635330" y="5107206"/>
            <a:ext cx="489600" cy="489600"/>
          </a:xfrm>
          <a:prstGeom prst="rect">
            <a:avLst/>
          </a:prstGeom>
          <a:noFill/>
          <a:ln>
            <a:noFill/>
          </a:ln>
        </p:spPr>
      </p:sp>
    </p:spTree>
  </p:cSld>
  <p:clrMapOvr>
    <a:masterClrMapping/>
  </p:clrMapOvr>
</p:sld>
</file>

<file path=ppt/slides/slide1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5" name="Shape 3855"/>
        <p:cNvGrpSpPr/>
        <p:nvPr/>
      </p:nvGrpSpPr>
      <p:grpSpPr>
        <a:xfrm>
          <a:off x="0" y="0"/>
          <a:ext cx="0" cy="0"/>
          <a:chOff x="0" y="0"/>
          <a:chExt cx="0" cy="0"/>
        </a:xfrm>
      </p:grpSpPr>
      <p:grpSp>
        <p:nvGrpSpPr>
          <p:cNvPr id="3856" name="Google Shape;3856;p166"/>
          <p:cNvGrpSpPr/>
          <p:nvPr/>
        </p:nvGrpSpPr>
        <p:grpSpPr>
          <a:xfrm>
            <a:off x="636608" y="1991419"/>
            <a:ext cx="10918784" cy="441435"/>
            <a:chOff x="636608" y="1991419"/>
            <a:chExt cx="10918784" cy="441435"/>
          </a:xfrm>
        </p:grpSpPr>
        <p:sp>
          <p:nvSpPr>
            <p:cNvPr id="3857" name="Google Shape;3857;p166"/>
            <p:cNvSpPr/>
            <p:nvPr/>
          </p:nvSpPr>
          <p:spPr>
            <a:xfrm>
              <a:off x="636608" y="1991419"/>
              <a:ext cx="2936909" cy="441435"/>
            </a:xfrm>
            <a:prstGeom prst="roundRect">
              <a:avLst>
                <a:gd fmla="val 16667" name="adj"/>
              </a:avLst>
            </a:prstGeom>
            <a:solidFill>
              <a:schemeClr val="accent2"/>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3858" name="Google Shape;3858;p166"/>
            <p:cNvSpPr/>
            <p:nvPr/>
          </p:nvSpPr>
          <p:spPr>
            <a:xfrm>
              <a:off x="3579816" y="1991419"/>
              <a:ext cx="2654326" cy="441435"/>
            </a:xfrm>
            <a:prstGeom prst="roundRect">
              <a:avLst>
                <a:gd fmla="val 16667" name="adj"/>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3859" name="Google Shape;3859;p166"/>
            <p:cNvSpPr/>
            <p:nvPr/>
          </p:nvSpPr>
          <p:spPr>
            <a:xfrm>
              <a:off x="6240441" y="1991419"/>
              <a:ext cx="2654326" cy="441435"/>
            </a:xfrm>
            <a:prstGeom prst="roundRect">
              <a:avLst>
                <a:gd fmla="val 16667" name="adj"/>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3860" name="Google Shape;3860;p166"/>
            <p:cNvSpPr/>
            <p:nvPr/>
          </p:nvSpPr>
          <p:spPr>
            <a:xfrm>
              <a:off x="8901066" y="1991419"/>
              <a:ext cx="2654326" cy="441435"/>
            </a:xfrm>
            <a:prstGeom prst="roundRect">
              <a:avLst>
                <a:gd fmla="val 16667" name="adj"/>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grpSp>
      <p:sp>
        <p:nvSpPr>
          <p:cNvPr id="3861" name="Google Shape;3861;p166"/>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Table Slide (5 Rows)</a:t>
            </a:r>
            <a:endParaRPr/>
          </a:p>
        </p:txBody>
      </p:sp>
      <p:sp>
        <p:nvSpPr>
          <p:cNvPr id="3862" name="Google Shape;3862;p166"/>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graphicFrame>
        <p:nvGraphicFramePr>
          <p:cNvPr id="3863" name="Google Shape;3863;p166"/>
          <p:cNvGraphicFramePr/>
          <p:nvPr/>
        </p:nvGraphicFramePr>
        <p:xfrm>
          <a:off x="636608" y="1991419"/>
          <a:ext cx="3000000" cy="3000000"/>
        </p:xfrm>
        <a:graphic>
          <a:graphicData uri="http://schemas.openxmlformats.org/drawingml/2006/table">
            <a:tbl>
              <a:tblPr bandRow="1" firstRow="1">
                <a:noFill/>
                <a:tableStyleId>{CCAAF8F8-1042-451F-BDD4-56EEC2D591B4}</a:tableStyleId>
              </a:tblPr>
              <a:tblGrid>
                <a:gridCol w="2957925"/>
                <a:gridCol w="2653625"/>
                <a:gridCol w="2653625"/>
                <a:gridCol w="2653625"/>
              </a:tblGrid>
              <a:tr h="404950">
                <a:tc>
                  <a:txBody>
                    <a:bodyPr/>
                    <a:lstStyle/>
                    <a:p>
                      <a:pPr indent="0" lvl="0" marL="0" marR="0" rtl="0" algn="ctr">
                        <a:spcBef>
                          <a:spcPts val="0"/>
                        </a:spcBef>
                        <a:spcAft>
                          <a:spcPts val="0"/>
                        </a:spcAft>
                        <a:buNone/>
                      </a:pPr>
                      <a:r>
                        <a:rPr lang="en-PH" sz="1800">
                          <a:solidFill>
                            <a:schemeClr val="lt1"/>
                          </a:solidFill>
                        </a:rPr>
                        <a:t>Header</a:t>
                      </a:r>
                      <a:endParaRPr/>
                    </a:p>
                  </a:txBody>
                  <a:tcPr marT="72000" marB="72000" marR="72000" marL="7200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lt1"/>
                        </a:buClr>
                        <a:buSzPts val="1800"/>
                        <a:buFont typeface="Montserrat"/>
                        <a:buNone/>
                      </a:pPr>
                      <a:r>
                        <a:rPr b="1" i="0" lang="en-PH" sz="1800" u="none" cap="none" strike="noStrike">
                          <a:solidFill>
                            <a:schemeClr val="lt1"/>
                          </a:solidFill>
                          <a:latin typeface="Montserrat"/>
                          <a:ea typeface="Montserrat"/>
                          <a:cs typeface="Montserrat"/>
                          <a:sym typeface="Montserrat"/>
                        </a:rPr>
                        <a:t>Header</a:t>
                      </a:r>
                      <a:endParaRPr/>
                    </a:p>
                  </a:txBody>
                  <a:tcPr marT="45725" marB="45725" marR="91450" marL="914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lt1"/>
                        </a:buClr>
                        <a:buSzPts val="1800"/>
                        <a:buFont typeface="Montserrat"/>
                        <a:buNone/>
                      </a:pPr>
                      <a:r>
                        <a:rPr b="1" i="0" lang="en-PH" sz="1800" u="none" cap="none" strike="noStrike">
                          <a:solidFill>
                            <a:schemeClr val="lt1"/>
                          </a:solidFill>
                          <a:latin typeface="Montserrat"/>
                          <a:ea typeface="Montserrat"/>
                          <a:cs typeface="Montserrat"/>
                          <a:sym typeface="Montserrat"/>
                        </a:rPr>
                        <a:t>Header</a:t>
                      </a:r>
                      <a:endParaRPr/>
                    </a:p>
                  </a:txBody>
                  <a:tcPr marT="45725" marB="45725" marR="91450" marL="914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lt1"/>
                        </a:buClr>
                        <a:buSzPts val="1800"/>
                        <a:buFont typeface="Montserrat"/>
                        <a:buNone/>
                      </a:pPr>
                      <a:r>
                        <a:rPr b="1" i="0" lang="en-PH" sz="1800" u="none" cap="none" strike="noStrike">
                          <a:solidFill>
                            <a:schemeClr val="lt1"/>
                          </a:solidFill>
                          <a:latin typeface="Montserrat"/>
                          <a:ea typeface="Montserrat"/>
                          <a:cs typeface="Montserrat"/>
                          <a:sym typeface="Montserrat"/>
                        </a:rPr>
                        <a:t>Header</a:t>
                      </a:r>
                      <a:endParaRPr/>
                    </a:p>
                  </a:txBody>
                  <a:tcPr marT="45725" marB="45725" marR="91450" marL="914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673825">
                <a:tc>
                  <a:txBody>
                    <a:bodyPr/>
                    <a:lstStyle/>
                    <a:p>
                      <a:pPr indent="0" lvl="0" marL="0" marR="0" rtl="0" algn="l">
                        <a:spcBef>
                          <a:spcPts val="0"/>
                        </a:spcBef>
                        <a:spcAft>
                          <a:spcPts val="0"/>
                        </a:spcAft>
                        <a:buNone/>
                      </a:pPr>
                      <a:r>
                        <a:rPr b="1" i="0" lang="en-PH" sz="1400" u="none" cap="none" strike="noStrike">
                          <a:solidFill>
                            <a:schemeClr val="accent2"/>
                          </a:solidFill>
                          <a:latin typeface="Montserrat"/>
                          <a:ea typeface="Montserrat"/>
                          <a:cs typeface="Montserrat"/>
                          <a:sym typeface="Montserrat"/>
                        </a:rPr>
                        <a:t>Lorem ipsum dolor </a:t>
                      </a:r>
                      <a:endParaRPr b="1" sz="2000">
                        <a:solidFill>
                          <a:schemeClr val="accent2"/>
                        </a:solidFill>
                      </a:endParaRPr>
                    </a:p>
                  </a:txBody>
                  <a:tcPr marT="45725" marB="45725" marR="72000" marL="648000" anchor="ctr">
                    <a:lnL cap="flat" cmpd="sng" w="9525">
                      <a:solidFill>
                        <a:srgbClr val="000000">
                          <a:alpha val="0"/>
                        </a:srgbClr>
                      </a:solidFill>
                      <a:prstDash val="solid"/>
                      <a:round/>
                      <a:headEnd len="sm" w="sm" type="none"/>
                      <a:tailEnd len="sm" w="sm" type="none"/>
                    </a:lnL>
                    <a:lnR cap="flat" cmpd="sng" w="9525">
                      <a:solidFill>
                        <a:srgbClr val="C8C8C8"/>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C8C8C8"/>
                      </a:solidFill>
                      <a:prstDash val="dot"/>
                      <a:round/>
                      <a:headEnd len="sm" w="sm" type="none"/>
                      <a:tailEnd len="sm" w="sm" type="none"/>
                    </a:lnB>
                  </a:tcPr>
                </a:tc>
                <a:tc>
                  <a:txBody>
                    <a:bodyPr/>
                    <a:lstStyle/>
                    <a:p>
                      <a:pPr indent="0" lvl="0" marL="0" marR="0" rtl="0" algn="ctr">
                        <a:spcBef>
                          <a:spcPts val="0"/>
                        </a:spcBef>
                        <a:spcAft>
                          <a:spcPts val="0"/>
                        </a:spcAft>
                        <a:buNone/>
                      </a:pPr>
                      <a:r>
                        <a:rPr b="0" i="0" lang="en-PH" sz="1400" u="none" cap="none" strike="noStrike">
                          <a:solidFill>
                            <a:srgbClr val="262626"/>
                          </a:solidFill>
                          <a:latin typeface="Montserrat"/>
                          <a:ea typeface="Montserrat"/>
                          <a:cs typeface="Montserrat"/>
                          <a:sym typeface="Montserrat"/>
                        </a:rPr>
                        <a:t>Lorem ipsum dolor </a:t>
                      </a:r>
                      <a:endParaRPr sz="2000"/>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C8C8C8"/>
                      </a:solidFill>
                      <a:prstDash val="dot"/>
                      <a:round/>
                      <a:headEnd len="sm" w="sm" type="none"/>
                      <a:tailEnd len="sm" w="sm" type="none"/>
                    </a:lnB>
                  </a:tcPr>
                </a:tc>
                <a:tc>
                  <a:txBody>
                    <a:bodyPr/>
                    <a:lstStyle/>
                    <a:p>
                      <a:pPr indent="0" lvl="0" marL="0" marR="0" rtl="0" algn="ctr">
                        <a:spcBef>
                          <a:spcPts val="0"/>
                        </a:spcBef>
                        <a:spcAft>
                          <a:spcPts val="0"/>
                        </a:spcAft>
                        <a:buNone/>
                      </a:pPr>
                      <a:r>
                        <a:rPr b="0" i="0" lang="en-PH" sz="1400" u="none" cap="none" strike="noStrike">
                          <a:solidFill>
                            <a:srgbClr val="262626"/>
                          </a:solidFill>
                          <a:latin typeface="Montserrat"/>
                          <a:ea typeface="Montserrat"/>
                          <a:cs typeface="Montserrat"/>
                          <a:sym typeface="Montserrat"/>
                        </a:rPr>
                        <a:t>Lorem ipsum dolor </a:t>
                      </a:r>
                      <a:endParaRPr sz="2000"/>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C8C8C8"/>
                      </a:solidFill>
                      <a:prstDash val="dot"/>
                      <a:round/>
                      <a:headEnd len="sm" w="sm" type="none"/>
                      <a:tailEnd len="sm" w="sm" type="none"/>
                    </a:lnB>
                  </a:tcPr>
                </a:tc>
                <a:tc>
                  <a:txBody>
                    <a:bodyPr/>
                    <a:lstStyle/>
                    <a:p>
                      <a:pPr indent="0" lvl="0" marL="0" marR="0" rtl="0" algn="ctr">
                        <a:spcBef>
                          <a:spcPts val="0"/>
                        </a:spcBef>
                        <a:spcAft>
                          <a:spcPts val="0"/>
                        </a:spcAft>
                        <a:buNone/>
                      </a:pPr>
                      <a:r>
                        <a:rPr b="0" i="0" lang="en-PH" sz="1400" u="none" cap="none" strike="noStrike">
                          <a:solidFill>
                            <a:srgbClr val="262626"/>
                          </a:solidFill>
                          <a:latin typeface="Montserrat"/>
                          <a:ea typeface="Montserrat"/>
                          <a:cs typeface="Montserrat"/>
                          <a:sym typeface="Montserrat"/>
                        </a:rPr>
                        <a:t>Lorem ipsum dolor </a:t>
                      </a:r>
                      <a:endParaRPr sz="2000"/>
                    </a:p>
                  </a:txBody>
                  <a:tcPr marT="45725" marB="45725" marR="91450" marL="91450" anchor="ctr">
                    <a:lnL cap="flat" cmpd="sng" w="9525">
                      <a:solidFill>
                        <a:srgbClr val="C8C8C8"/>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C8C8C8"/>
                      </a:solidFill>
                      <a:prstDash val="dot"/>
                      <a:round/>
                      <a:headEnd len="sm" w="sm" type="none"/>
                      <a:tailEnd len="sm" w="sm" type="none"/>
                    </a:lnB>
                  </a:tcPr>
                </a:tc>
              </a:tr>
              <a:tr h="673825">
                <a:tc>
                  <a:txBody>
                    <a:bodyPr/>
                    <a:lstStyle/>
                    <a:p>
                      <a:pPr indent="0" lvl="0" marL="0" marR="0" rtl="0" algn="l">
                        <a:spcBef>
                          <a:spcPts val="0"/>
                        </a:spcBef>
                        <a:spcAft>
                          <a:spcPts val="0"/>
                        </a:spcAft>
                        <a:buNone/>
                      </a:pPr>
                      <a:r>
                        <a:rPr b="1" i="0" lang="en-PH" sz="1400" u="none" cap="none" strike="noStrike">
                          <a:solidFill>
                            <a:schemeClr val="accent2"/>
                          </a:solidFill>
                          <a:latin typeface="Montserrat"/>
                          <a:ea typeface="Montserrat"/>
                          <a:cs typeface="Montserrat"/>
                          <a:sym typeface="Montserrat"/>
                        </a:rPr>
                        <a:t>Lorem ipsum dolor </a:t>
                      </a:r>
                      <a:endParaRPr b="1" sz="2000">
                        <a:solidFill>
                          <a:schemeClr val="accent2"/>
                        </a:solidFill>
                      </a:endParaRPr>
                    </a:p>
                  </a:txBody>
                  <a:tcPr marT="45725" marB="45725" marR="72000" marL="648000" anchor="ctr">
                    <a:lnL cap="flat" cmpd="sng" w="9525">
                      <a:solidFill>
                        <a:srgbClr val="000000">
                          <a:alpha val="0"/>
                        </a:srgbClr>
                      </a:solidFill>
                      <a:prstDash val="solid"/>
                      <a:round/>
                      <a:headEnd len="sm" w="sm" type="none"/>
                      <a:tailEnd len="sm" w="sm" type="none"/>
                    </a:lnL>
                    <a:lnR cap="flat" cmpd="sng" w="9525">
                      <a:solidFill>
                        <a:srgbClr val="C8C8C8"/>
                      </a:solidFill>
                      <a:prstDash val="dot"/>
                      <a:round/>
                      <a:headEnd len="sm" w="sm" type="none"/>
                      <a:tailEnd len="sm" w="sm" type="none"/>
                    </a:lnR>
                    <a:lnT cap="flat" cmpd="sng" w="9525">
                      <a:solidFill>
                        <a:srgbClr val="C8C8C8"/>
                      </a:solidFill>
                      <a:prstDash val="dot"/>
                      <a:round/>
                      <a:headEnd len="sm" w="sm" type="none"/>
                      <a:tailEnd len="sm" w="sm" type="none"/>
                    </a:lnT>
                    <a:lnB cap="flat" cmpd="sng" w="9525">
                      <a:solidFill>
                        <a:srgbClr val="C8C8C8"/>
                      </a:solidFill>
                      <a:prstDash val="dot"/>
                      <a:round/>
                      <a:headEnd len="sm" w="sm" type="none"/>
                      <a:tailEnd len="sm" w="sm" type="none"/>
                    </a:lnB>
                  </a:tcPr>
                </a:tc>
                <a:tc>
                  <a:txBody>
                    <a:bodyPr/>
                    <a:lstStyle/>
                    <a:p>
                      <a:pPr indent="0" lvl="0" marL="0" marR="0" rtl="0" algn="ctr">
                        <a:spcBef>
                          <a:spcPts val="0"/>
                        </a:spcBef>
                        <a:spcAft>
                          <a:spcPts val="0"/>
                        </a:spcAft>
                        <a:buNone/>
                      </a:pPr>
                      <a:r>
                        <a:rPr b="0" i="0" lang="en-PH" sz="1400" u="none" cap="none" strike="noStrike">
                          <a:solidFill>
                            <a:srgbClr val="262626"/>
                          </a:solidFill>
                          <a:latin typeface="Montserrat"/>
                          <a:ea typeface="Montserrat"/>
                          <a:cs typeface="Montserrat"/>
                          <a:sym typeface="Montserrat"/>
                        </a:rPr>
                        <a:t>Lorem ipsum dolor </a:t>
                      </a:r>
                      <a:endParaRPr sz="2000"/>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C8C8C8"/>
                      </a:solidFill>
                      <a:prstDash val="dot"/>
                      <a:round/>
                      <a:headEnd len="sm" w="sm" type="none"/>
                      <a:tailEnd len="sm" w="sm" type="none"/>
                    </a:lnT>
                    <a:lnB cap="flat" cmpd="sng" w="9525">
                      <a:solidFill>
                        <a:srgbClr val="C8C8C8"/>
                      </a:solidFill>
                      <a:prstDash val="dot"/>
                      <a:round/>
                      <a:headEnd len="sm" w="sm" type="none"/>
                      <a:tailEnd len="sm" w="sm" type="none"/>
                    </a:lnB>
                  </a:tcPr>
                </a:tc>
                <a:tc>
                  <a:txBody>
                    <a:bodyPr/>
                    <a:lstStyle/>
                    <a:p>
                      <a:pPr indent="0" lvl="0" marL="0" marR="0" rtl="0" algn="ctr">
                        <a:spcBef>
                          <a:spcPts val="0"/>
                        </a:spcBef>
                        <a:spcAft>
                          <a:spcPts val="0"/>
                        </a:spcAft>
                        <a:buNone/>
                      </a:pPr>
                      <a:r>
                        <a:rPr b="0" i="0" lang="en-PH" sz="1400" u="none" cap="none" strike="noStrike">
                          <a:solidFill>
                            <a:srgbClr val="262626"/>
                          </a:solidFill>
                          <a:latin typeface="Montserrat"/>
                          <a:ea typeface="Montserrat"/>
                          <a:cs typeface="Montserrat"/>
                          <a:sym typeface="Montserrat"/>
                        </a:rPr>
                        <a:t>Lorem ipsum dolor </a:t>
                      </a:r>
                      <a:endParaRPr sz="2000"/>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C8C8C8"/>
                      </a:solidFill>
                      <a:prstDash val="dot"/>
                      <a:round/>
                      <a:headEnd len="sm" w="sm" type="none"/>
                      <a:tailEnd len="sm" w="sm" type="none"/>
                    </a:lnT>
                    <a:lnB cap="flat" cmpd="sng" w="9525">
                      <a:solidFill>
                        <a:srgbClr val="C8C8C8"/>
                      </a:solidFill>
                      <a:prstDash val="dot"/>
                      <a:round/>
                      <a:headEnd len="sm" w="sm" type="none"/>
                      <a:tailEnd len="sm" w="sm" type="none"/>
                    </a:lnB>
                  </a:tcPr>
                </a:tc>
                <a:tc>
                  <a:txBody>
                    <a:bodyPr/>
                    <a:lstStyle/>
                    <a:p>
                      <a:pPr indent="0" lvl="0" marL="0" marR="0" rtl="0" algn="ctr">
                        <a:spcBef>
                          <a:spcPts val="0"/>
                        </a:spcBef>
                        <a:spcAft>
                          <a:spcPts val="0"/>
                        </a:spcAft>
                        <a:buNone/>
                      </a:pPr>
                      <a:r>
                        <a:rPr b="0" i="0" lang="en-PH" sz="1400" u="none" cap="none" strike="noStrike">
                          <a:solidFill>
                            <a:srgbClr val="262626"/>
                          </a:solidFill>
                          <a:latin typeface="Montserrat"/>
                          <a:ea typeface="Montserrat"/>
                          <a:cs typeface="Montserrat"/>
                          <a:sym typeface="Montserrat"/>
                        </a:rPr>
                        <a:t>Lorem ipsum dolor </a:t>
                      </a:r>
                      <a:endParaRPr sz="2000"/>
                    </a:p>
                  </a:txBody>
                  <a:tcPr marT="45725" marB="45725" marR="91450" marL="91450" anchor="ctr">
                    <a:lnL cap="flat" cmpd="sng" w="9525">
                      <a:solidFill>
                        <a:srgbClr val="C8C8C8"/>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C8C8C8"/>
                      </a:solidFill>
                      <a:prstDash val="dot"/>
                      <a:round/>
                      <a:headEnd len="sm" w="sm" type="none"/>
                      <a:tailEnd len="sm" w="sm" type="none"/>
                    </a:lnT>
                    <a:lnB cap="flat" cmpd="sng" w="9525">
                      <a:solidFill>
                        <a:srgbClr val="C8C8C8"/>
                      </a:solidFill>
                      <a:prstDash val="dot"/>
                      <a:round/>
                      <a:headEnd len="sm" w="sm" type="none"/>
                      <a:tailEnd len="sm" w="sm" type="none"/>
                    </a:lnB>
                  </a:tcPr>
                </a:tc>
              </a:tr>
              <a:tr h="673825">
                <a:tc>
                  <a:txBody>
                    <a:bodyPr/>
                    <a:lstStyle/>
                    <a:p>
                      <a:pPr indent="0" lvl="0" marL="0" marR="0" rtl="0" algn="l">
                        <a:spcBef>
                          <a:spcPts val="0"/>
                        </a:spcBef>
                        <a:spcAft>
                          <a:spcPts val="0"/>
                        </a:spcAft>
                        <a:buNone/>
                      </a:pPr>
                      <a:r>
                        <a:rPr b="1" i="0" lang="en-PH" sz="1400" u="none" cap="none" strike="noStrike">
                          <a:solidFill>
                            <a:schemeClr val="accent2"/>
                          </a:solidFill>
                          <a:latin typeface="Montserrat"/>
                          <a:ea typeface="Montserrat"/>
                          <a:cs typeface="Montserrat"/>
                          <a:sym typeface="Montserrat"/>
                        </a:rPr>
                        <a:t>Lorem ipsum dolor </a:t>
                      </a:r>
                      <a:endParaRPr b="1" sz="2000">
                        <a:solidFill>
                          <a:schemeClr val="accent2"/>
                        </a:solidFill>
                      </a:endParaRPr>
                    </a:p>
                  </a:txBody>
                  <a:tcPr marT="45725" marB="45725" marR="72000" marL="648000" anchor="ctr">
                    <a:lnL cap="flat" cmpd="sng" w="9525">
                      <a:solidFill>
                        <a:srgbClr val="000000">
                          <a:alpha val="0"/>
                        </a:srgbClr>
                      </a:solidFill>
                      <a:prstDash val="solid"/>
                      <a:round/>
                      <a:headEnd len="sm" w="sm" type="none"/>
                      <a:tailEnd len="sm" w="sm" type="none"/>
                    </a:lnL>
                    <a:lnR cap="flat" cmpd="sng" w="9525">
                      <a:solidFill>
                        <a:srgbClr val="C8C8C8"/>
                      </a:solidFill>
                      <a:prstDash val="dot"/>
                      <a:round/>
                      <a:headEnd len="sm" w="sm" type="none"/>
                      <a:tailEnd len="sm" w="sm" type="none"/>
                    </a:lnR>
                    <a:lnT cap="flat" cmpd="sng" w="9525">
                      <a:solidFill>
                        <a:srgbClr val="C8C8C8"/>
                      </a:solidFill>
                      <a:prstDash val="dot"/>
                      <a:round/>
                      <a:headEnd len="sm" w="sm" type="none"/>
                      <a:tailEnd len="sm" w="sm" type="none"/>
                    </a:lnT>
                    <a:lnB cap="flat" cmpd="sng" w="9525">
                      <a:solidFill>
                        <a:srgbClr val="C8C8C8"/>
                      </a:solidFill>
                      <a:prstDash val="dot"/>
                      <a:round/>
                      <a:headEnd len="sm" w="sm" type="none"/>
                      <a:tailEnd len="sm" w="sm" type="none"/>
                    </a:lnB>
                  </a:tcPr>
                </a:tc>
                <a:tc>
                  <a:txBody>
                    <a:bodyPr/>
                    <a:lstStyle/>
                    <a:p>
                      <a:pPr indent="0" lvl="0" marL="0" marR="0" rtl="0" algn="ctr">
                        <a:spcBef>
                          <a:spcPts val="0"/>
                        </a:spcBef>
                        <a:spcAft>
                          <a:spcPts val="0"/>
                        </a:spcAft>
                        <a:buNone/>
                      </a:pPr>
                      <a:r>
                        <a:rPr b="0" i="0" lang="en-PH" sz="1400" u="none" cap="none" strike="noStrike">
                          <a:solidFill>
                            <a:srgbClr val="262626"/>
                          </a:solidFill>
                          <a:latin typeface="Montserrat"/>
                          <a:ea typeface="Montserrat"/>
                          <a:cs typeface="Montserrat"/>
                          <a:sym typeface="Montserrat"/>
                        </a:rPr>
                        <a:t>Lorem ipsum dolor </a:t>
                      </a:r>
                      <a:endParaRPr sz="2000"/>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C8C8C8"/>
                      </a:solidFill>
                      <a:prstDash val="dot"/>
                      <a:round/>
                      <a:headEnd len="sm" w="sm" type="none"/>
                      <a:tailEnd len="sm" w="sm" type="none"/>
                    </a:lnT>
                    <a:lnB cap="flat" cmpd="sng" w="9525">
                      <a:solidFill>
                        <a:srgbClr val="C8C8C8"/>
                      </a:solidFill>
                      <a:prstDash val="dot"/>
                      <a:round/>
                      <a:headEnd len="sm" w="sm" type="none"/>
                      <a:tailEnd len="sm" w="sm" type="none"/>
                    </a:lnB>
                  </a:tcPr>
                </a:tc>
                <a:tc>
                  <a:txBody>
                    <a:bodyPr/>
                    <a:lstStyle/>
                    <a:p>
                      <a:pPr indent="0" lvl="0" marL="0" marR="0" rtl="0" algn="ctr">
                        <a:spcBef>
                          <a:spcPts val="0"/>
                        </a:spcBef>
                        <a:spcAft>
                          <a:spcPts val="0"/>
                        </a:spcAft>
                        <a:buNone/>
                      </a:pPr>
                      <a:r>
                        <a:rPr b="0" i="0" lang="en-PH" sz="1400" u="none" cap="none" strike="noStrike">
                          <a:solidFill>
                            <a:srgbClr val="262626"/>
                          </a:solidFill>
                          <a:latin typeface="Montserrat"/>
                          <a:ea typeface="Montserrat"/>
                          <a:cs typeface="Montserrat"/>
                          <a:sym typeface="Montserrat"/>
                        </a:rPr>
                        <a:t>Lorem ipsum dolor </a:t>
                      </a:r>
                      <a:endParaRPr sz="2000"/>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C8C8C8"/>
                      </a:solidFill>
                      <a:prstDash val="dot"/>
                      <a:round/>
                      <a:headEnd len="sm" w="sm" type="none"/>
                      <a:tailEnd len="sm" w="sm" type="none"/>
                    </a:lnT>
                    <a:lnB cap="flat" cmpd="sng" w="9525">
                      <a:solidFill>
                        <a:srgbClr val="C8C8C8"/>
                      </a:solidFill>
                      <a:prstDash val="dot"/>
                      <a:round/>
                      <a:headEnd len="sm" w="sm" type="none"/>
                      <a:tailEnd len="sm" w="sm" type="none"/>
                    </a:lnB>
                  </a:tcPr>
                </a:tc>
                <a:tc>
                  <a:txBody>
                    <a:bodyPr/>
                    <a:lstStyle/>
                    <a:p>
                      <a:pPr indent="0" lvl="0" marL="0" marR="0" rtl="0" algn="ctr">
                        <a:spcBef>
                          <a:spcPts val="0"/>
                        </a:spcBef>
                        <a:spcAft>
                          <a:spcPts val="0"/>
                        </a:spcAft>
                        <a:buNone/>
                      </a:pPr>
                      <a:r>
                        <a:rPr b="0" i="0" lang="en-PH" sz="1400" u="none" cap="none" strike="noStrike">
                          <a:solidFill>
                            <a:srgbClr val="262626"/>
                          </a:solidFill>
                          <a:latin typeface="Montserrat"/>
                          <a:ea typeface="Montserrat"/>
                          <a:cs typeface="Montserrat"/>
                          <a:sym typeface="Montserrat"/>
                        </a:rPr>
                        <a:t>Lorem ipsum dolor </a:t>
                      </a:r>
                      <a:endParaRPr sz="2000"/>
                    </a:p>
                  </a:txBody>
                  <a:tcPr marT="45725" marB="45725" marR="91450" marL="91450" anchor="ctr">
                    <a:lnL cap="flat" cmpd="sng" w="9525">
                      <a:solidFill>
                        <a:srgbClr val="C8C8C8"/>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C8C8C8"/>
                      </a:solidFill>
                      <a:prstDash val="dot"/>
                      <a:round/>
                      <a:headEnd len="sm" w="sm" type="none"/>
                      <a:tailEnd len="sm" w="sm" type="none"/>
                    </a:lnT>
                    <a:lnB cap="flat" cmpd="sng" w="9525">
                      <a:solidFill>
                        <a:srgbClr val="C8C8C8"/>
                      </a:solidFill>
                      <a:prstDash val="dot"/>
                      <a:round/>
                      <a:headEnd len="sm" w="sm" type="none"/>
                      <a:tailEnd len="sm" w="sm" type="none"/>
                    </a:lnB>
                  </a:tcPr>
                </a:tc>
              </a:tr>
              <a:tr h="673825">
                <a:tc>
                  <a:txBody>
                    <a:bodyPr/>
                    <a:lstStyle/>
                    <a:p>
                      <a:pPr indent="0" lvl="0" marL="0" marR="0" rtl="0" algn="l">
                        <a:spcBef>
                          <a:spcPts val="0"/>
                        </a:spcBef>
                        <a:spcAft>
                          <a:spcPts val="0"/>
                        </a:spcAft>
                        <a:buNone/>
                      </a:pPr>
                      <a:r>
                        <a:rPr b="1" i="0" lang="en-PH" sz="1400" u="none" cap="none" strike="noStrike">
                          <a:solidFill>
                            <a:schemeClr val="accent2"/>
                          </a:solidFill>
                          <a:latin typeface="Montserrat"/>
                          <a:ea typeface="Montserrat"/>
                          <a:cs typeface="Montserrat"/>
                          <a:sym typeface="Montserrat"/>
                        </a:rPr>
                        <a:t>Lorem ipsum dolor </a:t>
                      </a:r>
                      <a:endParaRPr b="1" sz="2000">
                        <a:solidFill>
                          <a:schemeClr val="accent2"/>
                        </a:solidFill>
                      </a:endParaRPr>
                    </a:p>
                  </a:txBody>
                  <a:tcPr marT="45725" marB="45725" marR="72000" marL="648000" anchor="ctr">
                    <a:lnL cap="flat" cmpd="sng" w="9525">
                      <a:solidFill>
                        <a:srgbClr val="000000">
                          <a:alpha val="0"/>
                        </a:srgbClr>
                      </a:solidFill>
                      <a:prstDash val="solid"/>
                      <a:round/>
                      <a:headEnd len="sm" w="sm" type="none"/>
                      <a:tailEnd len="sm" w="sm" type="none"/>
                    </a:lnL>
                    <a:lnR cap="flat" cmpd="sng" w="9525">
                      <a:solidFill>
                        <a:srgbClr val="C8C8C8"/>
                      </a:solidFill>
                      <a:prstDash val="dot"/>
                      <a:round/>
                      <a:headEnd len="sm" w="sm" type="none"/>
                      <a:tailEnd len="sm" w="sm" type="none"/>
                    </a:lnR>
                    <a:lnT cap="flat" cmpd="sng" w="9525">
                      <a:solidFill>
                        <a:srgbClr val="C8C8C8"/>
                      </a:solidFill>
                      <a:prstDash val="dot"/>
                      <a:round/>
                      <a:headEnd len="sm" w="sm" type="none"/>
                      <a:tailEnd len="sm" w="sm" type="none"/>
                    </a:lnT>
                    <a:lnB cap="flat" cmpd="sng" w="9525">
                      <a:solidFill>
                        <a:srgbClr val="C8C8C8"/>
                      </a:solidFill>
                      <a:prstDash val="dot"/>
                      <a:round/>
                      <a:headEnd len="sm" w="sm" type="none"/>
                      <a:tailEnd len="sm" w="sm" type="none"/>
                    </a:lnB>
                  </a:tcPr>
                </a:tc>
                <a:tc>
                  <a:txBody>
                    <a:bodyPr/>
                    <a:lstStyle/>
                    <a:p>
                      <a:pPr indent="0" lvl="0" marL="0" marR="0" rtl="0" algn="ctr">
                        <a:spcBef>
                          <a:spcPts val="0"/>
                        </a:spcBef>
                        <a:spcAft>
                          <a:spcPts val="0"/>
                        </a:spcAft>
                        <a:buNone/>
                      </a:pPr>
                      <a:r>
                        <a:rPr b="0" i="0" lang="en-PH" sz="1400" u="none" cap="none" strike="noStrike">
                          <a:solidFill>
                            <a:srgbClr val="262626"/>
                          </a:solidFill>
                          <a:latin typeface="Montserrat"/>
                          <a:ea typeface="Montserrat"/>
                          <a:cs typeface="Montserrat"/>
                          <a:sym typeface="Montserrat"/>
                        </a:rPr>
                        <a:t>Lorem ipsum dolor </a:t>
                      </a:r>
                      <a:endParaRPr sz="2000"/>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C8C8C8"/>
                      </a:solidFill>
                      <a:prstDash val="dot"/>
                      <a:round/>
                      <a:headEnd len="sm" w="sm" type="none"/>
                      <a:tailEnd len="sm" w="sm" type="none"/>
                    </a:lnT>
                    <a:lnB cap="flat" cmpd="sng" w="9525">
                      <a:solidFill>
                        <a:srgbClr val="C8C8C8"/>
                      </a:solidFill>
                      <a:prstDash val="dot"/>
                      <a:round/>
                      <a:headEnd len="sm" w="sm" type="none"/>
                      <a:tailEnd len="sm" w="sm" type="none"/>
                    </a:lnB>
                  </a:tcPr>
                </a:tc>
                <a:tc>
                  <a:txBody>
                    <a:bodyPr/>
                    <a:lstStyle/>
                    <a:p>
                      <a:pPr indent="0" lvl="0" marL="0" marR="0" rtl="0" algn="ctr">
                        <a:spcBef>
                          <a:spcPts val="0"/>
                        </a:spcBef>
                        <a:spcAft>
                          <a:spcPts val="0"/>
                        </a:spcAft>
                        <a:buNone/>
                      </a:pPr>
                      <a:r>
                        <a:rPr b="0" i="0" lang="en-PH" sz="1400" u="none" cap="none" strike="noStrike">
                          <a:solidFill>
                            <a:srgbClr val="262626"/>
                          </a:solidFill>
                          <a:latin typeface="Montserrat"/>
                          <a:ea typeface="Montserrat"/>
                          <a:cs typeface="Montserrat"/>
                          <a:sym typeface="Montserrat"/>
                        </a:rPr>
                        <a:t>Lorem ipsum dolor </a:t>
                      </a:r>
                      <a:endParaRPr sz="2000"/>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C8C8C8"/>
                      </a:solidFill>
                      <a:prstDash val="dot"/>
                      <a:round/>
                      <a:headEnd len="sm" w="sm" type="none"/>
                      <a:tailEnd len="sm" w="sm" type="none"/>
                    </a:lnT>
                    <a:lnB cap="flat" cmpd="sng" w="9525">
                      <a:solidFill>
                        <a:srgbClr val="C8C8C8"/>
                      </a:solidFill>
                      <a:prstDash val="dot"/>
                      <a:round/>
                      <a:headEnd len="sm" w="sm" type="none"/>
                      <a:tailEnd len="sm" w="sm" type="none"/>
                    </a:lnB>
                  </a:tcPr>
                </a:tc>
                <a:tc>
                  <a:txBody>
                    <a:bodyPr/>
                    <a:lstStyle/>
                    <a:p>
                      <a:pPr indent="0" lvl="0" marL="0" marR="0" rtl="0" algn="ctr">
                        <a:spcBef>
                          <a:spcPts val="0"/>
                        </a:spcBef>
                        <a:spcAft>
                          <a:spcPts val="0"/>
                        </a:spcAft>
                        <a:buNone/>
                      </a:pPr>
                      <a:r>
                        <a:rPr b="0" i="0" lang="en-PH" sz="1400" u="none" cap="none" strike="noStrike">
                          <a:solidFill>
                            <a:srgbClr val="262626"/>
                          </a:solidFill>
                          <a:latin typeface="Montserrat"/>
                          <a:ea typeface="Montserrat"/>
                          <a:cs typeface="Montserrat"/>
                          <a:sym typeface="Montserrat"/>
                        </a:rPr>
                        <a:t>Lorem ipsum dolor </a:t>
                      </a:r>
                      <a:endParaRPr sz="2000"/>
                    </a:p>
                  </a:txBody>
                  <a:tcPr marT="45725" marB="45725" marR="91450" marL="91450" anchor="ctr">
                    <a:lnL cap="flat" cmpd="sng" w="9525">
                      <a:solidFill>
                        <a:srgbClr val="C8C8C8"/>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C8C8C8"/>
                      </a:solidFill>
                      <a:prstDash val="dot"/>
                      <a:round/>
                      <a:headEnd len="sm" w="sm" type="none"/>
                      <a:tailEnd len="sm" w="sm" type="none"/>
                    </a:lnT>
                    <a:lnB cap="flat" cmpd="sng" w="9525">
                      <a:solidFill>
                        <a:srgbClr val="C8C8C8"/>
                      </a:solidFill>
                      <a:prstDash val="dot"/>
                      <a:round/>
                      <a:headEnd len="sm" w="sm" type="none"/>
                      <a:tailEnd len="sm" w="sm" type="none"/>
                    </a:lnB>
                  </a:tcPr>
                </a:tc>
              </a:tr>
              <a:tr h="673825">
                <a:tc>
                  <a:txBody>
                    <a:bodyPr/>
                    <a:lstStyle/>
                    <a:p>
                      <a:pPr indent="0" lvl="0" marL="0" marR="0" rtl="0" algn="l">
                        <a:spcBef>
                          <a:spcPts val="0"/>
                        </a:spcBef>
                        <a:spcAft>
                          <a:spcPts val="0"/>
                        </a:spcAft>
                        <a:buNone/>
                      </a:pPr>
                      <a:r>
                        <a:rPr b="1" i="0" lang="en-PH" sz="1400" u="none" cap="none" strike="noStrike">
                          <a:solidFill>
                            <a:schemeClr val="accent2"/>
                          </a:solidFill>
                          <a:latin typeface="Montserrat"/>
                          <a:ea typeface="Montserrat"/>
                          <a:cs typeface="Montserrat"/>
                          <a:sym typeface="Montserrat"/>
                        </a:rPr>
                        <a:t>Lorem ipsum dolor </a:t>
                      </a:r>
                      <a:endParaRPr b="1" sz="2000">
                        <a:solidFill>
                          <a:schemeClr val="accent2"/>
                        </a:solidFill>
                      </a:endParaRPr>
                    </a:p>
                  </a:txBody>
                  <a:tcPr marT="45725" marB="45725" marR="72000" marL="648000" anchor="ctr">
                    <a:lnL cap="flat" cmpd="sng" w="9525">
                      <a:solidFill>
                        <a:srgbClr val="000000">
                          <a:alpha val="0"/>
                        </a:srgbClr>
                      </a:solidFill>
                      <a:prstDash val="solid"/>
                      <a:round/>
                      <a:headEnd len="sm" w="sm" type="none"/>
                      <a:tailEnd len="sm" w="sm" type="none"/>
                    </a:lnL>
                    <a:lnR cap="flat" cmpd="sng" w="9525">
                      <a:solidFill>
                        <a:srgbClr val="C8C8C8"/>
                      </a:solidFill>
                      <a:prstDash val="dot"/>
                      <a:round/>
                      <a:headEnd len="sm" w="sm" type="none"/>
                      <a:tailEnd len="sm" w="sm" type="none"/>
                    </a:lnR>
                    <a:lnT cap="flat" cmpd="sng" w="9525">
                      <a:solidFill>
                        <a:srgbClr val="C8C8C8"/>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PH" sz="1400" u="none" cap="none" strike="noStrike">
                          <a:solidFill>
                            <a:srgbClr val="262626"/>
                          </a:solidFill>
                          <a:latin typeface="Montserrat"/>
                          <a:ea typeface="Montserrat"/>
                          <a:cs typeface="Montserrat"/>
                          <a:sym typeface="Montserrat"/>
                        </a:rPr>
                        <a:t>Lorem ipsum dolor </a:t>
                      </a:r>
                      <a:endParaRPr sz="2000"/>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C8C8C8"/>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PH" sz="1400" u="none" cap="none" strike="noStrike">
                          <a:solidFill>
                            <a:srgbClr val="262626"/>
                          </a:solidFill>
                          <a:latin typeface="Montserrat"/>
                          <a:ea typeface="Montserrat"/>
                          <a:cs typeface="Montserrat"/>
                          <a:sym typeface="Montserrat"/>
                        </a:rPr>
                        <a:t>Lorem ipsum dolor </a:t>
                      </a:r>
                      <a:endParaRPr sz="2000"/>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C8C8C8"/>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PH" sz="1400" u="none" cap="none" strike="noStrike">
                          <a:solidFill>
                            <a:srgbClr val="262626"/>
                          </a:solidFill>
                          <a:latin typeface="Montserrat"/>
                          <a:ea typeface="Montserrat"/>
                          <a:cs typeface="Montserrat"/>
                          <a:sym typeface="Montserrat"/>
                        </a:rPr>
                        <a:t>Lorem ipsum dolor </a:t>
                      </a:r>
                      <a:endParaRPr sz="2000"/>
                    </a:p>
                  </a:txBody>
                  <a:tcPr marT="45725" marB="45725" marR="91450" marL="91450" anchor="ctr">
                    <a:lnL cap="flat" cmpd="sng" w="9525">
                      <a:solidFill>
                        <a:srgbClr val="C8C8C8"/>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C8C8C8"/>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descr="Hourglass Finished with solid fill" id="3864" name="Google Shape;3864;p166"/>
          <p:cNvSpPr/>
          <p:nvPr/>
        </p:nvSpPr>
        <p:spPr>
          <a:xfrm>
            <a:off x="636608" y="3854381"/>
            <a:ext cx="488322" cy="488322"/>
          </a:xfrm>
          <a:prstGeom prst="rect">
            <a:avLst/>
          </a:prstGeom>
          <a:noFill/>
          <a:ln>
            <a:noFill/>
          </a:ln>
        </p:spPr>
      </p:sp>
      <p:sp>
        <p:nvSpPr>
          <p:cNvPr descr="House with solid fill" id="3865" name="Google Shape;3865;p166"/>
          <p:cNvSpPr/>
          <p:nvPr/>
        </p:nvSpPr>
        <p:spPr>
          <a:xfrm>
            <a:off x="636608" y="3184839"/>
            <a:ext cx="488322" cy="488322"/>
          </a:xfrm>
          <a:prstGeom prst="rect">
            <a:avLst/>
          </a:prstGeom>
          <a:noFill/>
          <a:ln>
            <a:noFill/>
          </a:ln>
        </p:spPr>
      </p:sp>
      <p:sp>
        <p:nvSpPr>
          <p:cNvPr descr="Lightbulb and gear with solid fill" id="3866" name="Google Shape;3866;p166"/>
          <p:cNvSpPr/>
          <p:nvPr/>
        </p:nvSpPr>
        <p:spPr>
          <a:xfrm>
            <a:off x="636608" y="2505875"/>
            <a:ext cx="488322" cy="488322"/>
          </a:xfrm>
          <a:prstGeom prst="rect">
            <a:avLst/>
          </a:prstGeom>
          <a:noFill/>
          <a:ln>
            <a:noFill/>
          </a:ln>
        </p:spPr>
      </p:sp>
      <p:sp>
        <p:nvSpPr>
          <p:cNvPr descr="Books on shelf with solid fill" id="3867" name="Google Shape;3867;p166"/>
          <p:cNvSpPr/>
          <p:nvPr/>
        </p:nvSpPr>
        <p:spPr>
          <a:xfrm>
            <a:off x="635330" y="5166499"/>
            <a:ext cx="489600" cy="489600"/>
          </a:xfrm>
          <a:prstGeom prst="rect">
            <a:avLst/>
          </a:prstGeom>
          <a:noFill/>
          <a:ln>
            <a:noFill/>
          </a:ln>
        </p:spPr>
      </p:sp>
      <p:sp>
        <p:nvSpPr>
          <p:cNvPr descr="Brain with solid fill" id="3868" name="Google Shape;3868;p166"/>
          <p:cNvSpPr/>
          <p:nvPr/>
        </p:nvSpPr>
        <p:spPr>
          <a:xfrm>
            <a:off x="635330" y="4529541"/>
            <a:ext cx="489600" cy="489600"/>
          </a:xfrm>
          <a:prstGeom prst="rect">
            <a:avLst/>
          </a:prstGeom>
          <a:noFill/>
          <a:ln>
            <a:noFill/>
          </a:ln>
        </p:spPr>
      </p:sp>
    </p:spTree>
  </p:cSld>
  <p:clrMapOvr>
    <a:masterClrMapping/>
  </p:clrMapOvr>
</p:sld>
</file>

<file path=ppt/slides/slide1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2" name="Shape 3872"/>
        <p:cNvGrpSpPr/>
        <p:nvPr/>
      </p:nvGrpSpPr>
      <p:grpSpPr>
        <a:xfrm>
          <a:off x="0" y="0"/>
          <a:ext cx="0" cy="0"/>
          <a:chOff x="0" y="0"/>
          <a:chExt cx="0" cy="0"/>
        </a:xfrm>
      </p:grpSpPr>
      <p:grpSp>
        <p:nvGrpSpPr>
          <p:cNvPr id="3873" name="Google Shape;3873;p167"/>
          <p:cNvGrpSpPr/>
          <p:nvPr/>
        </p:nvGrpSpPr>
        <p:grpSpPr>
          <a:xfrm>
            <a:off x="636608" y="1991419"/>
            <a:ext cx="10918784" cy="441435"/>
            <a:chOff x="636608" y="1991419"/>
            <a:chExt cx="10918784" cy="441435"/>
          </a:xfrm>
        </p:grpSpPr>
        <p:sp>
          <p:nvSpPr>
            <p:cNvPr id="3874" name="Google Shape;3874;p167"/>
            <p:cNvSpPr/>
            <p:nvPr/>
          </p:nvSpPr>
          <p:spPr>
            <a:xfrm>
              <a:off x="636608" y="1991419"/>
              <a:ext cx="2936909" cy="441435"/>
            </a:xfrm>
            <a:prstGeom prst="roundRect">
              <a:avLst>
                <a:gd fmla="val 16667" name="adj"/>
              </a:avLst>
            </a:prstGeom>
            <a:solidFill>
              <a:schemeClr val="accent2"/>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3875" name="Google Shape;3875;p167"/>
            <p:cNvSpPr/>
            <p:nvPr/>
          </p:nvSpPr>
          <p:spPr>
            <a:xfrm>
              <a:off x="3579816" y="1991419"/>
              <a:ext cx="2654326" cy="441435"/>
            </a:xfrm>
            <a:prstGeom prst="roundRect">
              <a:avLst>
                <a:gd fmla="val 16667" name="adj"/>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3876" name="Google Shape;3876;p167"/>
            <p:cNvSpPr/>
            <p:nvPr/>
          </p:nvSpPr>
          <p:spPr>
            <a:xfrm>
              <a:off x="6240441" y="1991419"/>
              <a:ext cx="2654326" cy="441435"/>
            </a:xfrm>
            <a:prstGeom prst="roundRect">
              <a:avLst>
                <a:gd fmla="val 16667" name="adj"/>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3877" name="Google Shape;3877;p167"/>
            <p:cNvSpPr/>
            <p:nvPr/>
          </p:nvSpPr>
          <p:spPr>
            <a:xfrm>
              <a:off x="8901066" y="1991419"/>
              <a:ext cx="2654326" cy="441435"/>
            </a:xfrm>
            <a:prstGeom prst="roundRect">
              <a:avLst>
                <a:gd fmla="val 16667" name="adj"/>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grpSp>
      <p:sp>
        <p:nvSpPr>
          <p:cNvPr id="3878" name="Google Shape;3878;p167"/>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Table Slide (6 Rows)</a:t>
            </a:r>
            <a:endParaRPr/>
          </a:p>
        </p:txBody>
      </p:sp>
      <p:sp>
        <p:nvSpPr>
          <p:cNvPr id="3879" name="Google Shape;3879;p167"/>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graphicFrame>
        <p:nvGraphicFramePr>
          <p:cNvPr id="3880" name="Google Shape;3880;p167"/>
          <p:cNvGraphicFramePr/>
          <p:nvPr/>
        </p:nvGraphicFramePr>
        <p:xfrm>
          <a:off x="636608" y="1991419"/>
          <a:ext cx="3000000" cy="3000000"/>
        </p:xfrm>
        <a:graphic>
          <a:graphicData uri="http://schemas.openxmlformats.org/drawingml/2006/table">
            <a:tbl>
              <a:tblPr bandRow="1" firstRow="1">
                <a:noFill/>
                <a:tableStyleId>{CCAAF8F8-1042-451F-BDD4-56EEC2D591B4}</a:tableStyleId>
              </a:tblPr>
              <a:tblGrid>
                <a:gridCol w="2957925"/>
                <a:gridCol w="2653625"/>
                <a:gridCol w="2653625"/>
                <a:gridCol w="2653625"/>
              </a:tblGrid>
              <a:tr h="407550">
                <a:tc>
                  <a:txBody>
                    <a:bodyPr/>
                    <a:lstStyle/>
                    <a:p>
                      <a:pPr indent="0" lvl="0" marL="0" marR="0" rtl="0" algn="ctr">
                        <a:spcBef>
                          <a:spcPts val="0"/>
                        </a:spcBef>
                        <a:spcAft>
                          <a:spcPts val="0"/>
                        </a:spcAft>
                        <a:buNone/>
                      </a:pPr>
                      <a:r>
                        <a:rPr lang="en-PH" sz="1800">
                          <a:solidFill>
                            <a:schemeClr val="lt1"/>
                          </a:solidFill>
                        </a:rPr>
                        <a:t>Header</a:t>
                      </a:r>
                      <a:endParaRPr/>
                    </a:p>
                  </a:txBody>
                  <a:tcPr marT="72000" marB="72000" marR="72000" marL="7200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lt1"/>
                        </a:buClr>
                        <a:buSzPts val="1800"/>
                        <a:buFont typeface="Montserrat"/>
                        <a:buNone/>
                      </a:pPr>
                      <a:r>
                        <a:rPr b="1" i="0" lang="en-PH" sz="1800" u="none" cap="none" strike="noStrike">
                          <a:solidFill>
                            <a:schemeClr val="lt1"/>
                          </a:solidFill>
                          <a:latin typeface="Montserrat"/>
                          <a:ea typeface="Montserrat"/>
                          <a:cs typeface="Montserrat"/>
                          <a:sym typeface="Montserrat"/>
                        </a:rPr>
                        <a:t>Header</a:t>
                      </a:r>
                      <a:endParaRPr/>
                    </a:p>
                  </a:txBody>
                  <a:tcPr marT="45725" marB="45725" marR="91450" marL="914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lt1"/>
                        </a:buClr>
                        <a:buSzPts val="1800"/>
                        <a:buFont typeface="Montserrat"/>
                        <a:buNone/>
                      </a:pPr>
                      <a:r>
                        <a:rPr b="1" i="0" lang="en-PH" sz="1800" u="none" cap="none" strike="noStrike">
                          <a:solidFill>
                            <a:schemeClr val="lt1"/>
                          </a:solidFill>
                          <a:latin typeface="Montserrat"/>
                          <a:ea typeface="Montserrat"/>
                          <a:cs typeface="Montserrat"/>
                          <a:sym typeface="Montserrat"/>
                        </a:rPr>
                        <a:t>Header</a:t>
                      </a:r>
                      <a:endParaRPr/>
                    </a:p>
                  </a:txBody>
                  <a:tcPr marT="45725" marB="45725" marR="91450" marL="914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lt1"/>
                        </a:buClr>
                        <a:buSzPts val="1800"/>
                        <a:buFont typeface="Montserrat"/>
                        <a:buNone/>
                      </a:pPr>
                      <a:r>
                        <a:rPr b="1" i="0" lang="en-PH" sz="1800" u="none" cap="none" strike="noStrike">
                          <a:solidFill>
                            <a:schemeClr val="lt1"/>
                          </a:solidFill>
                          <a:latin typeface="Montserrat"/>
                          <a:ea typeface="Montserrat"/>
                          <a:cs typeface="Montserrat"/>
                          <a:sym typeface="Montserrat"/>
                        </a:rPr>
                        <a:t>Header</a:t>
                      </a:r>
                      <a:endParaRPr/>
                    </a:p>
                  </a:txBody>
                  <a:tcPr marT="45725" marB="45725" marR="91450" marL="914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565175">
                <a:tc>
                  <a:txBody>
                    <a:bodyPr/>
                    <a:lstStyle/>
                    <a:p>
                      <a:pPr indent="0" lvl="0" marL="0" marR="0" rtl="0" algn="l">
                        <a:spcBef>
                          <a:spcPts val="0"/>
                        </a:spcBef>
                        <a:spcAft>
                          <a:spcPts val="0"/>
                        </a:spcAft>
                        <a:buNone/>
                      </a:pPr>
                      <a:r>
                        <a:rPr b="1" i="0" lang="en-PH" sz="1200" u="none" cap="none" strike="noStrike">
                          <a:solidFill>
                            <a:schemeClr val="accent2"/>
                          </a:solidFill>
                          <a:latin typeface="Montserrat"/>
                          <a:ea typeface="Montserrat"/>
                          <a:cs typeface="Montserrat"/>
                          <a:sym typeface="Montserrat"/>
                        </a:rPr>
                        <a:t>Lorem ipsum dolor </a:t>
                      </a:r>
                      <a:endParaRPr b="1" sz="1800">
                        <a:solidFill>
                          <a:schemeClr val="accent2"/>
                        </a:solidFill>
                      </a:endParaRPr>
                    </a:p>
                  </a:txBody>
                  <a:tcPr marT="45725" marB="45725" marR="72000" marL="648000" anchor="ctr">
                    <a:lnL cap="flat" cmpd="sng" w="9525">
                      <a:solidFill>
                        <a:srgbClr val="000000">
                          <a:alpha val="0"/>
                        </a:srgbClr>
                      </a:solidFill>
                      <a:prstDash val="solid"/>
                      <a:round/>
                      <a:headEnd len="sm" w="sm" type="none"/>
                      <a:tailEnd len="sm" w="sm" type="none"/>
                    </a:lnL>
                    <a:lnR cap="flat" cmpd="sng" w="9525">
                      <a:solidFill>
                        <a:srgbClr val="C8C8C8"/>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C8C8C8"/>
                      </a:solidFill>
                      <a:prstDash val="dot"/>
                      <a:round/>
                      <a:headEnd len="sm" w="sm" type="none"/>
                      <a:tailEnd len="sm" w="sm" type="none"/>
                    </a:lnB>
                  </a:tcPr>
                </a:tc>
                <a:tc>
                  <a:txBody>
                    <a:bodyPr/>
                    <a:lstStyle/>
                    <a:p>
                      <a:pPr indent="0" lvl="0" marL="0" marR="0" rtl="0" algn="ctr">
                        <a:spcBef>
                          <a:spcPts val="0"/>
                        </a:spcBef>
                        <a:spcAft>
                          <a:spcPts val="0"/>
                        </a:spcAft>
                        <a:buNone/>
                      </a:pPr>
                      <a:r>
                        <a:rPr b="0" i="0" lang="en-PH" sz="1200" u="none" cap="none" strike="noStrike">
                          <a:solidFill>
                            <a:srgbClr val="262626"/>
                          </a:solidFill>
                          <a:latin typeface="Montserrat"/>
                          <a:ea typeface="Montserrat"/>
                          <a:cs typeface="Montserrat"/>
                          <a:sym typeface="Montserrat"/>
                        </a:rPr>
                        <a:t>Lorem ipsum dolor </a:t>
                      </a:r>
                      <a:endParaRPr sz="1800"/>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C8C8C8"/>
                      </a:solidFill>
                      <a:prstDash val="dot"/>
                      <a:round/>
                      <a:headEnd len="sm" w="sm" type="none"/>
                      <a:tailEnd len="sm" w="sm" type="none"/>
                    </a:lnB>
                  </a:tcPr>
                </a:tc>
                <a:tc>
                  <a:txBody>
                    <a:bodyPr/>
                    <a:lstStyle/>
                    <a:p>
                      <a:pPr indent="0" lvl="0" marL="0" marR="0" rtl="0" algn="ctr">
                        <a:spcBef>
                          <a:spcPts val="0"/>
                        </a:spcBef>
                        <a:spcAft>
                          <a:spcPts val="0"/>
                        </a:spcAft>
                        <a:buNone/>
                      </a:pPr>
                      <a:r>
                        <a:rPr b="0" i="0" lang="en-PH" sz="1200" u="none" cap="none" strike="noStrike">
                          <a:solidFill>
                            <a:srgbClr val="262626"/>
                          </a:solidFill>
                          <a:latin typeface="Montserrat"/>
                          <a:ea typeface="Montserrat"/>
                          <a:cs typeface="Montserrat"/>
                          <a:sym typeface="Montserrat"/>
                        </a:rPr>
                        <a:t>Lorem ipsum dolor </a:t>
                      </a:r>
                      <a:endParaRPr sz="1800"/>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C8C8C8"/>
                      </a:solidFill>
                      <a:prstDash val="dot"/>
                      <a:round/>
                      <a:headEnd len="sm" w="sm" type="none"/>
                      <a:tailEnd len="sm" w="sm" type="none"/>
                    </a:lnB>
                  </a:tcPr>
                </a:tc>
                <a:tc>
                  <a:txBody>
                    <a:bodyPr/>
                    <a:lstStyle/>
                    <a:p>
                      <a:pPr indent="0" lvl="0" marL="0" marR="0" rtl="0" algn="ctr">
                        <a:spcBef>
                          <a:spcPts val="0"/>
                        </a:spcBef>
                        <a:spcAft>
                          <a:spcPts val="0"/>
                        </a:spcAft>
                        <a:buNone/>
                      </a:pPr>
                      <a:r>
                        <a:rPr b="0" i="0" lang="en-PH" sz="1200" u="none" cap="none" strike="noStrike">
                          <a:solidFill>
                            <a:srgbClr val="262626"/>
                          </a:solidFill>
                          <a:latin typeface="Montserrat"/>
                          <a:ea typeface="Montserrat"/>
                          <a:cs typeface="Montserrat"/>
                          <a:sym typeface="Montserrat"/>
                        </a:rPr>
                        <a:t>Lorem ipsum dolor </a:t>
                      </a:r>
                      <a:endParaRPr sz="1800"/>
                    </a:p>
                  </a:txBody>
                  <a:tcPr marT="45725" marB="45725" marR="91450" marL="91450" anchor="ctr">
                    <a:lnL cap="flat" cmpd="sng" w="9525">
                      <a:solidFill>
                        <a:srgbClr val="C8C8C8"/>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C8C8C8"/>
                      </a:solidFill>
                      <a:prstDash val="dot"/>
                      <a:round/>
                      <a:headEnd len="sm" w="sm" type="none"/>
                      <a:tailEnd len="sm" w="sm" type="none"/>
                    </a:lnB>
                  </a:tcPr>
                </a:tc>
              </a:tr>
              <a:tr h="565175">
                <a:tc>
                  <a:txBody>
                    <a:bodyPr/>
                    <a:lstStyle/>
                    <a:p>
                      <a:pPr indent="0" lvl="0" marL="0" marR="0" rtl="0" algn="l">
                        <a:spcBef>
                          <a:spcPts val="0"/>
                        </a:spcBef>
                        <a:spcAft>
                          <a:spcPts val="0"/>
                        </a:spcAft>
                        <a:buNone/>
                      </a:pPr>
                      <a:r>
                        <a:rPr b="1" i="0" lang="en-PH" sz="1200" u="none" cap="none" strike="noStrike">
                          <a:solidFill>
                            <a:schemeClr val="accent2"/>
                          </a:solidFill>
                          <a:latin typeface="Montserrat"/>
                          <a:ea typeface="Montserrat"/>
                          <a:cs typeface="Montserrat"/>
                          <a:sym typeface="Montserrat"/>
                        </a:rPr>
                        <a:t>Lorem ipsum dolor </a:t>
                      </a:r>
                      <a:endParaRPr b="1" sz="1800">
                        <a:solidFill>
                          <a:schemeClr val="accent2"/>
                        </a:solidFill>
                      </a:endParaRPr>
                    </a:p>
                  </a:txBody>
                  <a:tcPr marT="45725" marB="45725" marR="72000" marL="648000" anchor="ctr">
                    <a:lnL cap="flat" cmpd="sng" w="9525">
                      <a:solidFill>
                        <a:srgbClr val="000000">
                          <a:alpha val="0"/>
                        </a:srgbClr>
                      </a:solidFill>
                      <a:prstDash val="solid"/>
                      <a:round/>
                      <a:headEnd len="sm" w="sm" type="none"/>
                      <a:tailEnd len="sm" w="sm" type="none"/>
                    </a:lnL>
                    <a:lnR cap="flat" cmpd="sng" w="9525">
                      <a:solidFill>
                        <a:srgbClr val="C8C8C8"/>
                      </a:solidFill>
                      <a:prstDash val="dot"/>
                      <a:round/>
                      <a:headEnd len="sm" w="sm" type="none"/>
                      <a:tailEnd len="sm" w="sm" type="none"/>
                    </a:lnR>
                    <a:lnT cap="flat" cmpd="sng" w="9525">
                      <a:solidFill>
                        <a:srgbClr val="C8C8C8"/>
                      </a:solidFill>
                      <a:prstDash val="dot"/>
                      <a:round/>
                      <a:headEnd len="sm" w="sm" type="none"/>
                      <a:tailEnd len="sm" w="sm" type="none"/>
                    </a:lnT>
                    <a:lnB cap="flat" cmpd="sng" w="9525">
                      <a:solidFill>
                        <a:srgbClr val="C8C8C8"/>
                      </a:solidFill>
                      <a:prstDash val="dot"/>
                      <a:round/>
                      <a:headEnd len="sm" w="sm" type="none"/>
                      <a:tailEnd len="sm" w="sm" type="none"/>
                    </a:lnB>
                  </a:tcPr>
                </a:tc>
                <a:tc>
                  <a:txBody>
                    <a:bodyPr/>
                    <a:lstStyle/>
                    <a:p>
                      <a:pPr indent="0" lvl="0" marL="0" marR="0" rtl="0" algn="ctr">
                        <a:spcBef>
                          <a:spcPts val="0"/>
                        </a:spcBef>
                        <a:spcAft>
                          <a:spcPts val="0"/>
                        </a:spcAft>
                        <a:buNone/>
                      </a:pPr>
                      <a:r>
                        <a:rPr b="0" i="0" lang="en-PH" sz="1200" u="none" cap="none" strike="noStrike">
                          <a:solidFill>
                            <a:srgbClr val="262626"/>
                          </a:solidFill>
                          <a:latin typeface="Montserrat"/>
                          <a:ea typeface="Montserrat"/>
                          <a:cs typeface="Montserrat"/>
                          <a:sym typeface="Montserrat"/>
                        </a:rPr>
                        <a:t>Lorem ipsum dolor </a:t>
                      </a:r>
                      <a:endParaRPr sz="1800"/>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C8C8C8"/>
                      </a:solidFill>
                      <a:prstDash val="dot"/>
                      <a:round/>
                      <a:headEnd len="sm" w="sm" type="none"/>
                      <a:tailEnd len="sm" w="sm" type="none"/>
                    </a:lnT>
                    <a:lnB cap="flat" cmpd="sng" w="9525">
                      <a:solidFill>
                        <a:srgbClr val="C8C8C8"/>
                      </a:solidFill>
                      <a:prstDash val="dot"/>
                      <a:round/>
                      <a:headEnd len="sm" w="sm" type="none"/>
                      <a:tailEnd len="sm" w="sm" type="none"/>
                    </a:lnB>
                  </a:tcPr>
                </a:tc>
                <a:tc>
                  <a:txBody>
                    <a:bodyPr/>
                    <a:lstStyle/>
                    <a:p>
                      <a:pPr indent="0" lvl="0" marL="0" marR="0" rtl="0" algn="ctr">
                        <a:spcBef>
                          <a:spcPts val="0"/>
                        </a:spcBef>
                        <a:spcAft>
                          <a:spcPts val="0"/>
                        </a:spcAft>
                        <a:buNone/>
                      </a:pPr>
                      <a:r>
                        <a:rPr b="0" i="0" lang="en-PH" sz="1200" u="none" cap="none" strike="noStrike">
                          <a:solidFill>
                            <a:srgbClr val="262626"/>
                          </a:solidFill>
                          <a:latin typeface="Montserrat"/>
                          <a:ea typeface="Montserrat"/>
                          <a:cs typeface="Montserrat"/>
                          <a:sym typeface="Montserrat"/>
                        </a:rPr>
                        <a:t>Lorem ipsum dolor </a:t>
                      </a:r>
                      <a:endParaRPr sz="1800"/>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C8C8C8"/>
                      </a:solidFill>
                      <a:prstDash val="dot"/>
                      <a:round/>
                      <a:headEnd len="sm" w="sm" type="none"/>
                      <a:tailEnd len="sm" w="sm" type="none"/>
                    </a:lnT>
                    <a:lnB cap="flat" cmpd="sng" w="9525">
                      <a:solidFill>
                        <a:srgbClr val="C8C8C8"/>
                      </a:solidFill>
                      <a:prstDash val="dot"/>
                      <a:round/>
                      <a:headEnd len="sm" w="sm" type="none"/>
                      <a:tailEnd len="sm" w="sm" type="none"/>
                    </a:lnB>
                  </a:tcPr>
                </a:tc>
                <a:tc>
                  <a:txBody>
                    <a:bodyPr/>
                    <a:lstStyle/>
                    <a:p>
                      <a:pPr indent="0" lvl="0" marL="0" marR="0" rtl="0" algn="ctr">
                        <a:spcBef>
                          <a:spcPts val="0"/>
                        </a:spcBef>
                        <a:spcAft>
                          <a:spcPts val="0"/>
                        </a:spcAft>
                        <a:buNone/>
                      </a:pPr>
                      <a:r>
                        <a:rPr b="0" i="0" lang="en-PH" sz="1200" u="none" cap="none" strike="noStrike">
                          <a:solidFill>
                            <a:srgbClr val="262626"/>
                          </a:solidFill>
                          <a:latin typeface="Montserrat"/>
                          <a:ea typeface="Montserrat"/>
                          <a:cs typeface="Montserrat"/>
                          <a:sym typeface="Montserrat"/>
                        </a:rPr>
                        <a:t>Lorem ipsum dolor </a:t>
                      </a:r>
                      <a:endParaRPr sz="1800"/>
                    </a:p>
                  </a:txBody>
                  <a:tcPr marT="45725" marB="45725" marR="91450" marL="91450" anchor="ctr">
                    <a:lnL cap="flat" cmpd="sng" w="9525">
                      <a:solidFill>
                        <a:srgbClr val="C8C8C8"/>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C8C8C8"/>
                      </a:solidFill>
                      <a:prstDash val="dot"/>
                      <a:round/>
                      <a:headEnd len="sm" w="sm" type="none"/>
                      <a:tailEnd len="sm" w="sm" type="none"/>
                    </a:lnT>
                    <a:lnB cap="flat" cmpd="sng" w="9525">
                      <a:solidFill>
                        <a:srgbClr val="C8C8C8"/>
                      </a:solidFill>
                      <a:prstDash val="dot"/>
                      <a:round/>
                      <a:headEnd len="sm" w="sm" type="none"/>
                      <a:tailEnd len="sm" w="sm" type="none"/>
                    </a:lnB>
                  </a:tcPr>
                </a:tc>
              </a:tr>
              <a:tr h="565175">
                <a:tc>
                  <a:txBody>
                    <a:bodyPr/>
                    <a:lstStyle/>
                    <a:p>
                      <a:pPr indent="0" lvl="0" marL="0" marR="0" rtl="0" algn="l">
                        <a:spcBef>
                          <a:spcPts val="0"/>
                        </a:spcBef>
                        <a:spcAft>
                          <a:spcPts val="0"/>
                        </a:spcAft>
                        <a:buNone/>
                      </a:pPr>
                      <a:r>
                        <a:rPr b="1" i="0" lang="en-PH" sz="1200" u="none" cap="none" strike="noStrike">
                          <a:solidFill>
                            <a:schemeClr val="accent2"/>
                          </a:solidFill>
                          <a:latin typeface="Montserrat"/>
                          <a:ea typeface="Montserrat"/>
                          <a:cs typeface="Montserrat"/>
                          <a:sym typeface="Montserrat"/>
                        </a:rPr>
                        <a:t>Lorem ipsum dolor </a:t>
                      </a:r>
                      <a:endParaRPr b="1" sz="1800">
                        <a:solidFill>
                          <a:schemeClr val="accent2"/>
                        </a:solidFill>
                      </a:endParaRPr>
                    </a:p>
                  </a:txBody>
                  <a:tcPr marT="45725" marB="45725" marR="72000" marL="648000" anchor="ctr">
                    <a:lnL cap="flat" cmpd="sng" w="9525">
                      <a:solidFill>
                        <a:srgbClr val="000000">
                          <a:alpha val="0"/>
                        </a:srgbClr>
                      </a:solidFill>
                      <a:prstDash val="solid"/>
                      <a:round/>
                      <a:headEnd len="sm" w="sm" type="none"/>
                      <a:tailEnd len="sm" w="sm" type="none"/>
                    </a:lnL>
                    <a:lnR cap="flat" cmpd="sng" w="9525">
                      <a:solidFill>
                        <a:srgbClr val="C8C8C8"/>
                      </a:solidFill>
                      <a:prstDash val="dot"/>
                      <a:round/>
                      <a:headEnd len="sm" w="sm" type="none"/>
                      <a:tailEnd len="sm" w="sm" type="none"/>
                    </a:lnR>
                    <a:lnT cap="flat" cmpd="sng" w="9525">
                      <a:solidFill>
                        <a:srgbClr val="C8C8C8"/>
                      </a:solidFill>
                      <a:prstDash val="dot"/>
                      <a:round/>
                      <a:headEnd len="sm" w="sm" type="none"/>
                      <a:tailEnd len="sm" w="sm" type="none"/>
                    </a:lnT>
                    <a:lnB cap="flat" cmpd="sng" w="9525">
                      <a:solidFill>
                        <a:srgbClr val="C8C8C8"/>
                      </a:solidFill>
                      <a:prstDash val="dot"/>
                      <a:round/>
                      <a:headEnd len="sm" w="sm" type="none"/>
                      <a:tailEnd len="sm" w="sm" type="none"/>
                    </a:lnB>
                  </a:tcPr>
                </a:tc>
                <a:tc>
                  <a:txBody>
                    <a:bodyPr/>
                    <a:lstStyle/>
                    <a:p>
                      <a:pPr indent="0" lvl="0" marL="0" marR="0" rtl="0" algn="ctr">
                        <a:spcBef>
                          <a:spcPts val="0"/>
                        </a:spcBef>
                        <a:spcAft>
                          <a:spcPts val="0"/>
                        </a:spcAft>
                        <a:buNone/>
                      </a:pPr>
                      <a:r>
                        <a:rPr b="0" i="0" lang="en-PH" sz="1200" u="none" cap="none" strike="noStrike">
                          <a:solidFill>
                            <a:srgbClr val="262626"/>
                          </a:solidFill>
                          <a:latin typeface="Montserrat"/>
                          <a:ea typeface="Montserrat"/>
                          <a:cs typeface="Montserrat"/>
                          <a:sym typeface="Montserrat"/>
                        </a:rPr>
                        <a:t>Lorem ipsum dolor </a:t>
                      </a:r>
                      <a:endParaRPr sz="1800"/>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C8C8C8"/>
                      </a:solidFill>
                      <a:prstDash val="dot"/>
                      <a:round/>
                      <a:headEnd len="sm" w="sm" type="none"/>
                      <a:tailEnd len="sm" w="sm" type="none"/>
                    </a:lnT>
                    <a:lnB cap="flat" cmpd="sng" w="9525">
                      <a:solidFill>
                        <a:srgbClr val="C8C8C8"/>
                      </a:solidFill>
                      <a:prstDash val="dot"/>
                      <a:round/>
                      <a:headEnd len="sm" w="sm" type="none"/>
                      <a:tailEnd len="sm" w="sm" type="none"/>
                    </a:lnB>
                  </a:tcPr>
                </a:tc>
                <a:tc>
                  <a:txBody>
                    <a:bodyPr/>
                    <a:lstStyle/>
                    <a:p>
                      <a:pPr indent="0" lvl="0" marL="0" marR="0" rtl="0" algn="ctr">
                        <a:spcBef>
                          <a:spcPts val="0"/>
                        </a:spcBef>
                        <a:spcAft>
                          <a:spcPts val="0"/>
                        </a:spcAft>
                        <a:buNone/>
                      </a:pPr>
                      <a:r>
                        <a:rPr b="0" i="0" lang="en-PH" sz="1200" u="none" cap="none" strike="noStrike">
                          <a:solidFill>
                            <a:srgbClr val="262626"/>
                          </a:solidFill>
                          <a:latin typeface="Montserrat"/>
                          <a:ea typeface="Montserrat"/>
                          <a:cs typeface="Montserrat"/>
                          <a:sym typeface="Montserrat"/>
                        </a:rPr>
                        <a:t>Lorem ipsum dolor </a:t>
                      </a:r>
                      <a:endParaRPr sz="1800"/>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C8C8C8"/>
                      </a:solidFill>
                      <a:prstDash val="dot"/>
                      <a:round/>
                      <a:headEnd len="sm" w="sm" type="none"/>
                      <a:tailEnd len="sm" w="sm" type="none"/>
                    </a:lnT>
                    <a:lnB cap="flat" cmpd="sng" w="9525">
                      <a:solidFill>
                        <a:srgbClr val="C8C8C8"/>
                      </a:solidFill>
                      <a:prstDash val="dot"/>
                      <a:round/>
                      <a:headEnd len="sm" w="sm" type="none"/>
                      <a:tailEnd len="sm" w="sm" type="none"/>
                    </a:lnB>
                  </a:tcPr>
                </a:tc>
                <a:tc>
                  <a:txBody>
                    <a:bodyPr/>
                    <a:lstStyle/>
                    <a:p>
                      <a:pPr indent="0" lvl="0" marL="0" marR="0" rtl="0" algn="ctr">
                        <a:spcBef>
                          <a:spcPts val="0"/>
                        </a:spcBef>
                        <a:spcAft>
                          <a:spcPts val="0"/>
                        </a:spcAft>
                        <a:buNone/>
                      </a:pPr>
                      <a:r>
                        <a:rPr b="0" i="0" lang="en-PH" sz="1200" u="none" cap="none" strike="noStrike">
                          <a:solidFill>
                            <a:srgbClr val="262626"/>
                          </a:solidFill>
                          <a:latin typeface="Montserrat"/>
                          <a:ea typeface="Montserrat"/>
                          <a:cs typeface="Montserrat"/>
                          <a:sym typeface="Montserrat"/>
                        </a:rPr>
                        <a:t>Lorem ipsum dolor </a:t>
                      </a:r>
                      <a:endParaRPr sz="1800"/>
                    </a:p>
                  </a:txBody>
                  <a:tcPr marT="45725" marB="45725" marR="91450" marL="91450" anchor="ctr">
                    <a:lnL cap="flat" cmpd="sng" w="9525">
                      <a:solidFill>
                        <a:srgbClr val="C8C8C8"/>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C8C8C8"/>
                      </a:solidFill>
                      <a:prstDash val="dot"/>
                      <a:round/>
                      <a:headEnd len="sm" w="sm" type="none"/>
                      <a:tailEnd len="sm" w="sm" type="none"/>
                    </a:lnT>
                    <a:lnB cap="flat" cmpd="sng" w="9525">
                      <a:solidFill>
                        <a:srgbClr val="C8C8C8"/>
                      </a:solidFill>
                      <a:prstDash val="dot"/>
                      <a:round/>
                      <a:headEnd len="sm" w="sm" type="none"/>
                      <a:tailEnd len="sm" w="sm" type="none"/>
                    </a:lnB>
                  </a:tcPr>
                </a:tc>
              </a:tr>
              <a:tr h="565175">
                <a:tc>
                  <a:txBody>
                    <a:bodyPr/>
                    <a:lstStyle/>
                    <a:p>
                      <a:pPr indent="0" lvl="0" marL="0" marR="0" rtl="0" algn="l">
                        <a:spcBef>
                          <a:spcPts val="0"/>
                        </a:spcBef>
                        <a:spcAft>
                          <a:spcPts val="0"/>
                        </a:spcAft>
                        <a:buNone/>
                      </a:pPr>
                      <a:r>
                        <a:rPr b="1" i="0" lang="en-PH" sz="1200" u="none" cap="none" strike="noStrike">
                          <a:solidFill>
                            <a:schemeClr val="accent2"/>
                          </a:solidFill>
                          <a:latin typeface="Montserrat"/>
                          <a:ea typeface="Montserrat"/>
                          <a:cs typeface="Montserrat"/>
                          <a:sym typeface="Montserrat"/>
                        </a:rPr>
                        <a:t>Lorem ipsum dolor </a:t>
                      </a:r>
                      <a:endParaRPr b="1" sz="1800">
                        <a:solidFill>
                          <a:schemeClr val="accent2"/>
                        </a:solidFill>
                      </a:endParaRPr>
                    </a:p>
                  </a:txBody>
                  <a:tcPr marT="45725" marB="45725" marR="72000" marL="648000" anchor="ctr">
                    <a:lnL cap="flat" cmpd="sng" w="9525">
                      <a:solidFill>
                        <a:srgbClr val="000000">
                          <a:alpha val="0"/>
                        </a:srgbClr>
                      </a:solidFill>
                      <a:prstDash val="solid"/>
                      <a:round/>
                      <a:headEnd len="sm" w="sm" type="none"/>
                      <a:tailEnd len="sm" w="sm" type="none"/>
                    </a:lnL>
                    <a:lnR cap="flat" cmpd="sng" w="9525">
                      <a:solidFill>
                        <a:srgbClr val="C8C8C8"/>
                      </a:solidFill>
                      <a:prstDash val="dot"/>
                      <a:round/>
                      <a:headEnd len="sm" w="sm" type="none"/>
                      <a:tailEnd len="sm" w="sm" type="none"/>
                    </a:lnR>
                    <a:lnT cap="flat" cmpd="sng" w="9525">
                      <a:solidFill>
                        <a:srgbClr val="C8C8C8"/>
                      </a:solidFill>
                      <a:prstDash val="dot"/>
                      <a:round/>
                      <a:headEnd len="sm" w="sm" type="none"/>
                      <a:tailEnd len="sm" w="sm" type="none"/>
                    </a:lnT>
                    <a:lnB cap="flat" cmpd="sng" w="9525">
                      <a:solidFill>
                        <a:srgbClr val="C8C8C8"/>
                      </a:solidFill>
                      <a:prstDash val="dot"/>
                      <a:round/>
                      <a:headEnd len="sm" w="sm" type="none"/>
                      <a:tailEnd len="sm" w="sm" type="none"/>
                    </a:lnB>
                  </a:tcPr>
                </a:tc>
                <a:tc>
                  <a:txBody>
                    <a:bodyPr/>
                    <a:lstStyle/>
                    <a:p>
                      <a:pPr indent="0" lvl="0" marL="0" marR="0" rtl="0" algn="ctr">
                        <a:spcBef>
                          <a:spcPts val="0"/>
                        </a:spcBef>
                        <a:spcAft>
                          <a:spcPts val="0"/>
                        </a:spcAft>
                        <a:buNone/>
                      </a:pPr>
                      <a:r>
                        <a:rPr b="0" i="0" lang="en-PH" sz="1200" u="none" cap="none" strike="noStrike">
                          <a:solidFill>
                            <a:srgbClr val="262626"/>
                          </a:solidFill>
                          <a:latin typeface="Montserrat"/>
                          <a:ea typeface="Montserrat"/>
                          <a:cs typeface="Montserrat"/>
                          <a:sym typeface="Montserrat"/>
                        </a:rPr>
                        <a:t>Lorem ipsum dolor </a:t>
                      </a:r>
                      <a:endParaRPr sz="1800"/>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C8C8C8"/>
                      </a:solidFill>
                      <a:prstDash val="dot"/>
                      <a:round/>
                      <a:headEnd len="sm" w="sm" type="none"/>
                      <a:tailEnd len="sm" w="sm" type="none"/>
                    </a:lnT>
                    <a:lnB cap="flat" cmpd="sng" w="9525">
                      <a:solidFill>
                        <a:srgbClr val="C8C8C8"/>
                      </a:solidFill>
                      <a:prstDash val="dot"/>
                      <a:round/>
                      <a:headEnd len="sm" w="sm" type="none"/>
                      <a:tailEnd len="sm" w="sm" type="none"/>
                    </a:lnB>
                  </a:tcPr>
                </a:tc>
                <a:tc>
                  <a:txBody>
                    <a:bodyPr/>
                    <a:lstStyle/>
                    <a:p>
                      <a:pPr indent="0" lvl="0" marL="0" marR="0" rtl="0" algn="ctr">
                        <a:spcBef>
                          <a:spcPts val="0"/>
                        </a:spcBef>
                        <a:spcAft>
                          <a:spcPts val="0"/>
                        </a:spcAft>
                        <a:buNone/>
                      </a:pPr>
                      <a:r>
                        <a:rPr b="0" i="0" lang="en-PH" sz="1200" u="none" cap="none" strike="noStrike">
                          <a:solidFill>
                            <a:srgbClr val="262626"/>
                          </a:solidFill>
                          <a:latin typeface="Montserrat"/>
                          <a:ea typeface="Montserrat"/>
                          <a:cs typeface="Montserrat"/>
                          <a:sym typeface="Montserrat"/>
                        </a:rPr>
                        <a:t>Lorem ipsum dolor </a:t>
                      </a:r>
                      <a:endParaRPr sz="1800"/>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C8C8C8"/>
                      </a:solidFill>
                      <a:prstDash val="dot"/>
                      <a:round/>
                      <a:headEnd len="sm" w="sm" type="none"/>
                      <a:tailEnd len="sm" w="sm" type="none"/>
                    </a:lnT>
                    <a:lnB cap="flat" cmpd="sng" w="9525">
                      <a:solidFill>
                        <a:srgbClr val="C8C8C8"/>
                      </a:solidFill>
                      <a:prstDash val="dot"/>
                      <a:round/>
                      <a:headEnd len="sm" w="sm" type="none"/>
                      <a:tailEnd len="sm" w="sm" type="none"/>
                    </a:lnB>
                  </a:tcPr>
                </a:tc>
                <a:tc>
                  <a:txBody>
                    <a:bodyPr/>
                    <a:lstStyle/>
                    <a:p>
                      <a:pPr indent="0" lvl="0" marL="0" marR="0" rtl="0" algn="ctr">
                        <a:spcBef>
                          <a:spcPts val="0"/>
                        </a:spcBef>
                        <a:spcAft>
                          <a:spcPts val="0"/>
                        </a:spcAft>
                        <a:buNone/>
                      </a:pPr>
                      <a:r>
                        <a:rPr b="0" i="0" lang="en-PH" sz="1200" u="none" cap="none" strike="noStrike">
                          <a:solidFill>
                            <a:srgbClr val="262626"/>
                          </a:solidFill>
                          <a:latin typeface="Montserrat"/>
                          <a:ea typeface="Montserrat"/>
                          <a:cs typeface="Montserrat"/>
                          <a:sym typeface="Montserrat"/>
                        </a:rPr>
                        <a:t>Lorem ipsum dolor </a:t>
                      </a:r>
                      <a:endParaRPr sz="1800"/>
                    </a:p>
                  </a:txBody>
                  <a:tcPr marT="45725" marB="45725" marR="91450" marL="91450" anchor="ctr">
                    <a:lnL cap="flat" cmpd="sng" w="9525">
                      <a:solidFill>
                        <a:srgbClr val="C8C8C8"/>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C8C8C8"/>
                      </a:solidFill>
                      <a:prstDash val="dot"/>
                      <a:round/>
                      <a:headEnd len="sm" w="sm" type="none"/>
                      <a:tailEnd len="sm" w="sm" type="none"/>
                    </a:lnT>
                    <a:lnB cap="flat" cmpd="sng" w="9525">
                      <a:solidFill>
                        <a:srgbClr val="C8C8C8"/>
                      </a:solidFill>
                      <a:prstDash val="dot"/>
                      <a:round/>
                      <a:headEnd len="sm" w="sm" type="none"/>
                      <a:tailEnd len="sm" w="sm" type="none"/>
                    </a:lnB>
                  </a:tcPr>
                </a:tc>
              </a:tr>
              <a:tr h="565175">
                <a:tc>
                  <a:txBody>
                    <a:bodyPr/>
                    <a:lstStyle/>
                    <a:p>
                      <a:pPr indent="0" lvl="0" marL="0" marR="0" rtl="0" algn="l">
                        <a:spcBef>
                          <a:spcPts val="0"/>
                        </a:spcBef>
                        <a:spcAft>
                          <a:spcPts val="0"/>
                        </a:spcAft>
                        <a:buNone/>
                      </a:pPr>
                      <a:r>
                        <a:rPr b="1" i="0" lang="en-PH" sz="1200" u="none" cap="none" strike="noStrike">
                          <a:solidFill>
                            <a:schemeClr val="accent2"/>
                          </a:solidFill>
                          <a:latin typeface="Montserrat"/>
                          <a:ea typeface="Montserrat"/>
                          <a:cs typeface="Montserrat"/>
                          <a:sym typeface="Montserrat"/>
                        </a:rPr>
                        <a:t>Lorem ipsum dolor </a:t>
                      </a:r>
                      <a:endParaRPr b="1" sz="1800">
                        <a:solidFill>
                          <a:schemeClr val="accent2"/>
                        </a:solidFill>
                      </a:endParaRPr>
                    </a:p>
                  </a:txBody>
                  <a:tcPr marT="45725" marB="45725" marR="72000" marL="648000" anchor="ctr">
                    <a:lnL cap="flat" cmpd="sng" w="9525">
                      <a:solidFill>
                        <a:srgbClr val="000000">
                          <a:alpha val="0"/>
                        </a:srgbClr>
                      </a:solidFill>
                      <a:prstDash val="solid"/>
                      <a:round/>
                      <a:headEnd len="sm" w="sm" type="none"/>
                      <a:tailEnd len="sm" w="sm" type="none"/>
                    </a:lnL>
                    <a:lnR cap="flat" cmpd="sng" w="9525">
                      <a:solidFill>
                        <a:srgbClr val="C8C8C8"/>
                      </a:solidFill>
                      <a:prstDash val="dot"/>
                      <a:round/>
                      <a:headEnd len="sm" w="sm" type="none"/>
                      <a:tailEnd len="sm" w="sm" type="none"/>
                    </a:lnR>
                    <a:lnT cap="flat" cmpd="sng" w="9525">
                      <a:solidFill>
                        <a:srgbClr val="C8C8C8"/>
                      </a:solidFill>
                      <a:prstDash val="dot"/>
                      <a:round/>
                      <a:headEnd len="sm" w="sm" type="none"/>
                      <a:tailEnd len="sm" w="sm" type="none"/>
                    </a:lnT>
                    <a:lnB cap="flat" cmpd="sng" w="9525">
                      <a:solidFill>
                        <a:srgbClr val="C8C8C8"/>
                      </a:solidFill>
                      <a:prstDash val="dot"/>
                      <a:round/>
                      <a:headEnd len="sm" w="sm" type="none"/>
                      <a:tailEnd len="sm" w="sm" type="none"/>
                    </a:lnB>
                  </a:tcPr>
                </a:tc>
                <a:tc>
                  <a:txBody>
                    <a:bodyPr/>
                    <a:lstStyle/>
                    <a:p>
                      <a:pPr indent="0" lvl="0" marL="0" marR="0" rtl="0" algn="ctr">
                        <a:spcBef>
                          <a:spcPts val="0"/>
                        </a:spcBef>
                        <a:spcAft>
                          <a:spcPts val="0"/>
                        </a:spcAft>
                        <a:buNone/>
                      </a:pPr>
                      <a:r>
                        <a:rPr b="0" i="0" lang="en-PH" sz="1200" u="none" cap="none" strike="noStrike">
                          <a:solidFill>
                            <a:srgbClr val="262626"/>
                          </a:solidFill>
                          <a:latin typeface="Montserrat"/>
                          <a:ea typeface="Montserrat"/>
                          <a:cs typeface="Montserrat"/>
                          <a:sym typeface="Montserrat"/>
                        </a:rPr>
                        <a:t>Lorem ipsum dolor </a:t>
                      </a:r>
                      <a:endParaRPr sz="1800"/>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C8C8C8"/>
                      </a:solidFill>
                      <a:prstDash val="dot"/>
                      <a:round/>
                      <a:headEnd len="sm" w="sm" type="none"/>
                      <a:tailEnd len="sm" w="sm" type="none"/>
                    </a:lnT>
                    <a:lnB cap="flat" cmpd="sng" w="9525">
                      <a:solidFill>
                        <a:srgbClr val="C8C8C8"/>
                      </a:solidFill>
                      <a:prstDash val="dot"/>
                      <a:round/>
                      <a:headEnd len="sm" w="sm" type="none"/>
                      <a:tailEnd len="sm" w="sm" type="none"/>
                    </a:lnB>
                  </a:tcPr>
                </a:tc>
                <a:tc>
                  <a:txBody>
                    <a:bodyPr/>
                    <a:lstStyle/>
                    <a:p>
                      <a:pPr indent="0" lvl="0" marL="0" marR="0" rtl="0" algn="ctr">
                        <a:spcBef>
                          <a:spcPts val="0"/>
                        </a:spcBef>
                        <a:spcAft>
                          <a:spcPts val="0"/>
                        </a:spcAft>
                        <a:buNone/>
                      </a:pPr>
                      <a:r>
                        <a:rPr b="0" i="0" lang="en-PH" sz="1200" u="none" cap="none" strike="noStrike">
                          <a:solidFill>
                            <a:srgbClr val="262626"/>
                          </a:solidFill>
                          <a:latin typeface="Montserrat"/>
                          <a:ea typeface="Montserrat"/>
                          <a:cs typeface="Montserrat"/>
                          <a:sym typeface="Montserrat"/>
                        </a:rPr>
                        <a:t>Lorem ipsum dolor </a:t>
                      </a:r>
                      <a:endParaRPr sz="1800"/>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C8C8C8"/>
                      </a:solidFill>
                      <a:prstDash val="dot"/>
                      <a:round/>
                      <a:headEnd len="sm" w="sm" type="none"/>
                      <a:tailEnd len="sm" w="sm" type="none"/>
                    </a:lnT>
                    <a:lnB cap="flat" cmpd="sng" w="9525">
                      <a:solidFill>
                        <a:srgbClr val="C8C8C8"/>
                      </a:solidFill>
                      <a:prstDash val="dot"/>
                      <a:round/>
                      <a:headEnd len="sm" w="sm" type="none"/>
                      <a:tailEnd len="sm" w="sm" type="none"/>
                    </a:lnB>
                  </a:tcPr>
                </a:tc>
                <a:tc>
                  <a:txBody>
                    <a:bodyPr/>
                    <a:lstStyle/>
                    <a:p>
                      <a:pPr indent="0" lvl="0" marL="0" marR="0" rtl="0" algn="ctr">
                        <a:spcBef>
                          <a:spcPts val="0"/>
                        </a:spcBef>
                        <a:spcAft>
                          <a:spcPts val="0"/>
                        </a:spcAft>
                        <a:buNone/>
                      </a:pPr>
                      <a:r>
                        <a:rPr b="0" i="0" lang="en-PH" sz="1200" u="none" cap="none" strike="noStrike">
                          <a:solidFill>
                            <a:srgbClr val="262626"/>
                          </a:solidFill>
                          <a:latin typeface="Montserrat"/>
                          <a:ea typeface="Montserrat"/>
                          <a:cs typeface="Montserrat"/>
                          <a:sym typeface="Montserrat"/>
                        </a:rPr>
                        <a:t>Lorem ipsum dolor </a:t>
                      </a:r>
                      <a:endParaRPr sz="1800"/>
                    </a:p>
                  </a:txBody>
                  <a:tcPr marT="45725" marB="45725" marR="91450" marL="91450" anchor="ctr">
                    <a:lnL cap="flat" cmpd="sng" w="9525">
                      <a:solidFill>
                        <a:srgbClr val="C8C8C8"/>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C8C8C8"/>
                      </a:solidFill>
                      <a:prstDash val="dot"/>
                      <a:round/>
                      <a:headEnd len="sm" w="sm" type="none"/>
                      <a:tailEnd len="sm" w="sm" type="none"/>
                    </a:lnT>
                    <a:lnB cap="flat" cmpd="sng" w="9525">
                      <a:solidFill>
                        <a:srgbClr val="C8C8C8"/>
                      </a:solidFill>
                      <a:prstDash val="dot"/>
                      <a:round/>
                      <a:headEnd len="sm" w="sm" type="none"/>
                      <a:tailEnd len="sm" w="sm" type="none"/>
                    </a:lnB>
                  </a:tcPr>
                </a:tc>
              </a:tr>
              <a:tr h="565175">
                <a:tc>
                  <a:txBody>
                    <a:bodyPr/>
                    <a:lstStyle/>
                    <a:p>
                      <a:pPr indent="0" lvl="0" marL="0" marR="0" rtl="0" algn="l">
                        <a:spcBef>
                          <a:spcPts val="0"/>
                        </a:spcBef>
                        <a:spcAft>
                          <a:spcPts val="0"/>
                        </a:spcAft>
                        <a:buNone/>
                      </a:pPr>
                      <a:r>
                        <a:rPr b="1" i="0" lang="en-PH" sz="1200" u="none" cap="none" strike="noStrike">
                          <a:solidFill>
                            <a:schemeClr val="accent2"/>
                          </a:solidFill>
                          <a:latin typeface="Montserrat"/>
                          <a:ea typeface="Montserrat"/>
                          <a:cs typeface="Montserrat"/>
                          <a:sym typeface="Montserrat"/>
                        </a:rPr>
                        <a:t>Lorem ipsum dolor </a:t>
                      </a:r>
                      <a:endParaRPr b="1" sz="1800">
                        <a:solidFill>
                          <a:schemeClr val="accent2"/>
                        </a:solidFill>
                      </a:endParaRPr>
                    </a:p>
                  </a:txBody>
                  <a:tcPr marT="45725" marB="45725" marR="72000" marL="648000" anchor="ctr">
                    <a:lnL cap="flat" cmpd="sng" w="9525">
                      <a:solidFill>
                        <a:srgbClr val="000000">
                          <a:alpha val="0"/>
                        </a:srgbClr>
                      </a:solidFill>
                      <a:prstDash val="solid"/>
                      <a:round/>
                      <a:headEnd len="sm" w="sm" type="none"/>
                      <a:tailEnd len="sm" w="sm" type="none"/>
                    </a:lnL>
                    <a:lnR cap="flat" cmpd="sng" w="9525">
                      <a:solidFill>
                        <a:srgbClr val="C8C8C8"/>
                      </a:solidFill>
                      <a:prstDash val="dot"/>
                      <a:round/>
                      <a:headEnd len="sm" w="sm" type="none"/>
                      <a:tailEnd len="sm" w="sm" type="none"/>
                    </a:lnR>
                    <a:lnT cap="flat" cmpd="sng" w="9525">
                      <a:solidFill>
                        <a:srgbClr val="C8C8C8"/>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PH" sz="1200" u="none" cap="none" strike="noStrike">
                          <a:solidFill>
                            <a:srgbClr val="262626"/>
                          </a:solidFill>
                          <a:latin typeface="Montserrat"/>
                          <a:ea typeface="Montserrat"/>
                          <a:cs typeface="Montserrat"/>
                          <a:sym typeface="Montserrat"/>
                        </a:rPr>
                        <a:t>Lorem ipsum dolor </a:t>
                      </a:r>
                      <a:endParaRPr sz="1800"/>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C8C8C8"/>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PH" sz="1200" u="none" cap="none" strike="noStrike">
                          <a:solidFill>
                            <a:srgbClr val="262626"/>
                          </a:solidFill>
                          <a:latin typeface="Montserrat"/>
                          <a:ea typeface="Montserrat"/>
                          <a:cs typeface="Montserrat"/>
                          <a:sym typeface="Montserrat"/>
                        </a:rPr>
                        <a:t>Lorem ipsum dolor </a:t>
                      </a:r>
                      <a:endParaRPr sz="1800"/>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C8C8C8"/>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PH" sz="1200" u="none" cap="none" strike="noStrike">
                          <a:solidFill>
                            <a:srgbClr val="262626"/>
                          </a:solidFill>
                          <a:latin typeface="Montserrat"/>
                          <a:ea typeface="Montserrat"/>
                          <a:cs typeface="Montserrat"/>
                          <a:sym typeface="Montserrat"/>
                        </a:rPr>
                        <a:t>Lorem ipsum dolor </a:t>
                      </a:r>
                      <a:endParaRPr sz="1800"/>
                    </a:p>
                  </a:txBody>
                  <a:tcPr marT="45725" marB="45725" marR="91450" marL="91450" anchor="ctr">
                    <a:lnL cap="flat" cmpd="sng" w="9525">
                      <a:solidFill>
                        <a:srgbClr val="C8C8C8"/>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C8C8C8"/>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descr="Hourglass Finished with solid fill" id="3881" name="Google Shape;3881;p167"/>
          <p:cNvSpPr/>
          <p:nvPr/>
        </p:nvSpPr>
        <p:spPr>
          <a:xfrm>
            <a:off x="673421" y="3638963"/>
            <a:ext cx="414696" cy="414696"/>
          </a:xfrm>
          <a:prstGeom prst="rect">
            <a:avLst/>
          </a:prstGeom>
          <a:noFill/>
          <a:ln>
            <a:noFill/>
          </a:ln>
        </p:spPr>
      </p:sp>
      <p:sp>
        <p:nvSpPr>
          <p:cNvPr descr="House with solid fill" id="3882" name="Google Shape;3882;p167"/>
          <p:cNvSpPr/>
          <p:nvPr/>
        </p:nvSpPr>
        <p:spPr>
          <a:xfrm>
            <a:off x="673421" y="3035839"/>
            <a:ext cx="414696" cy="414696"/>
          </a:xfrm>
          <a:prstGeom prst="rect">
            <a:avLst/>
          </a:prstGeom>
          <a:noFill/>
          <a:ln>
            <a:noFill/>
          </a:ln>
        </p:spPr>
      </p:sp>
      <p:sp>
        <p:nvSpPr>
          <p:cNvPr descr="Lightbulb and gear with solid fill" id="3883" name="Google Shape;3883;p167"/>
          <p:cNvSpPr/>
          <p:nvPr/>
        </p:nvSpPr>
        <p:spPr>
          <a:xfrm>
            <a:off x="673421" y="2496199"/>
            <a:ext cx="414696" cy="414696"/>
          </a:xfrm>
          <a:prstGeom prst="rect">
            <a:avLst/>
          </a:prstGeom>
          <a:noFill/>
          <a:ln>
            <a:noFill/>
          </a:ln>
        </p:spPr>
      </p:sp>
      <p:sp>
        <p:nvSpPr>
          <p:cNvPr descr="Books with solid fill" id="3884" name="Google Shape;3884;p167"/>
          <p:cNvSpPr/>
          <p:nvPr/>
        </p:nvSpPr>
        <p:spPr>
          <a:xfrm>
            <a:off x="672239" y="5317043"/>
            <a:ext cx="415782" cy="415782"/>
          </a:xfrm>
          <a:prstGeom prst="rect">
            <a:avLst/>
          </a:prstGeom>
          <a:noFill/>
          <a:ln>
            <a:noFill/>
          </a:ln>
        </p:spPr>
      </p:sp>
      <p:sp>
        <p:nvSpPr>
          <p:cNvPr descr="Books on shelf with solid fill" id="3885" name="Google Shape;3885;p167"/>
          <p:cNvSpPr/>
          <p:nvPr/>
        </p:nvSpPr>
        <p:spPr>
          <a:xfrm>
            <a:off x="672239" y="4728267"/>
            <a:ext cx="415782" cy="415782"/>
          </a:xfrm>
          <a:prstGeom prst="rect">
            <a:avLst/>
          </a:prstGeom>
          <a:noFill/>
          <a:ln>
            <a:noFill/>
          </a:ln>
        </p:spPr>
      </p:sp>
      <p:sp>
        <p:nvSpPr>
          <p:cNvPr descr="Brain with solid fill" id="3886" name="Google Shape;3886;p167"/>
          <p:cNvSpPr/>
          <p:nvPr/>
        </p:nvSpPr>
        <p:spPr>
          <a:xfrm>
            <a:off x="672239" y="4185727"/>
            <a:ext cx="415782" cy="415782"/>
          </a:xfrm>
          <a:prstGeom prst="rect">
            <a:avLst/>
          </a:prstGeom>
          <a:noFill/>
          <a:ln>
            <a:noFill/>
          </a:ln>
        </p:spPr>
      </p:sp>
    </p:spTree>
  </p:cSld>
  <p:clrMapOvr>
    <a:masterClrMapping/>
  </p:clrMapOvr>
</p:sld>
</file>

<file path=ppt/slides/slide1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0" name="Shape 3890"/>
        <p:cNvGrpSpPr/>
        <p:nvPr/>
      </p:nvGrpSpPr>
      <p:grpSpPr>
        <a:xfrm>
          <a:off x="0" y="0"/>
          <a:ext cx="0" cy="0"/>
          <a:chOff x="0" y="0"/>
          <a:chExt cx="0" cy="0"/>
        </a:xfrm>
      </p:grpSpPr>
      <p:sp>
        <p:nvSpPr>
          <p:cNvPr id="3891" name="Google Shape;3891;p168"/>
          <p:cNvSpPr txBox="1"/>
          <p:nvPr>
            <p:ph type="ctrTitle"/>
          </p:nvPr>
        </p:nvSpPr>
        <p:spPr>
          <a:xfrm>
            <a:off x="1118455" y="2072643"/>
            <a:ext cx="9976265" cy="2682596"/>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4800"/>
              <a:buFont typeface="Montserrat"/>
              <a:buNone/>
            </a:pPr>
            <a:r>
              <a:rPr lang="en-PH"/>
              <a:t>Pyramid Slide</a:t>
            </a:r>
            <a:endParaRPr/>
          </a:p>
        </p:txBody>
      </p:sp>
      <p:sp>
        <p:nvSpPr>
          <p:cNvPr id="3892" name="Google Shape;3892;p168"/>
          <p:cNvSpPr txBox="1"/>
          <p:nvPr>
            <p:ph idx="1" type="subTitle"/>
          </p:nvPr>
        </p:nvSpPr>
        <p:spPr>
          <a:xfrm>
            <a:off x="1118455" y="5048608"/>
            <a:ext cx="9976264" cy="804192"/>
          </a:xfrm>
          <a:prstGeom prst="rect">
            <a:avLst/>
          </a:prstGeom>
          <a:noFill/>
          <a:ln>
            <a:noFill/>
          </a:ln>
        </p:spPr>
        <p:txBody>
          <a:bodyPr anchorCtr="0" anchor="t" bIns="0" lIns="0" spcFirstLastPara="1" rIns="0" wrap="square" tIns="0">
            <a:normAutofit fontScale="92500"/>
          </a:bodyPr>
          <a:lstStyle/>
          <a:p>
            <a:pPr indent="0" lvl="0" marL="0" rtl="0" algn="l">
              <a:lnSpc>
                <a:spcPct val="90000"/>
              </a:lnSpc>
              <a:spcBef>
                <a:spcPts val="0"/>
              </a:spcBef>
              <a:spcAft>
                <a:spcPts val="0"/>
              </a:spcAft>
              <a:buSzPct val="100000"/>
              <a:buNone/>
            </a:pPr>
            <a:r>
              <a:rPr lang="en-PH"/>
              <a:t>Present hierarchical or layered information, where each level represents a step, priority, or component that builds toward a final goal</a:t>
            </a:r>
            <a:endParaRPr/>
          </a:p>
        </p:txBody>
      </p:sp>
      <p:sp>
        <p:nvSpPr>
          <p:cNvPr id="3893" name="Google Shape;3893;p168"/>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sld>
</file>

<file path=ppt/slides/slide1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7" name="Shape 3897"/>
        <p:cNvGrpSpPr/>
        <p:nvPr/>
      </p:nvGrpSpPr>
      <p:grpSpPr>
        <a:xfrm>
          <a:off x="0" y="0"/>
          <a:ext cx="0" cy="0"/>
          <a:chOff x="0" y="0"/>
          <a:chExt cx="0" cy="0"/>
        </a:xfrm>
      </p:grpSpPr>
      <p:sp>
        <p:nvSpPr>
          <p:cNvPr id="3898" name="Google Shape;3898;p169"/>
          <p:cNvSpPr/>
          <p:nvPr/>
        </p:nvSpPr>
        <p:spPr>
          <a:xfrm>
            <a:off x="636607" y="1747380"/>
            <a:ext cx="890951" cy="1202978"/>
          </a:xfrm>
          <a:custGeom>
            <a:rect b="b" l="l" r="r" t="t"/>
            <a:pathLst>
              <a:path extrusionOk="0" h="1202978" w="699496">
                <a:moveTo>
                  <a:pt x="1768" y="0"/>
                </a:moveTo>
                <a:lnTo>
                  <a:pt x="699496" y="1202978"/>
                </a:lnTo>
                <a:lnTo>
                  <a:pt x="0" y="1202978"/>
                </a:lnTo>
                <a:lnTo>
                  <a:pt x="0" y="3048"/>
                </a:lnTo>
                <a:lnTo>
                  <a:pt x="1768" y="0"/>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3899" name="Google Shape;3899;p169"/>
          <p:cNvSpPr/>
          <p:nvPr/>
        </p:nvSpPr>
        <p:spPr>
          <a:xfrm>
            <a:off x="636608" y="3125986"/>
            <a:ext cx="1909394" cy="1202978"/>
          </a:xfrm>
          <a:custGeom>
            <a:rect b="b" l="l" r="r" t="t"/>
            <a:pathLst>
              <a:path extrusionOk="0" h="1202978" w="1499087">
                <a:moveTo>
                  <a:pt x="0" y="0"/>
                </a:moveTo>
                <a:lnTo>
                  <a:pt x="801359" y="0"/>
                </a:lnTo>
                <a:lnTo>
                  <a:pt x="1499087" y="1202978"/>
                </a:lnTo>
                <a:lnTo>
                  <a:pt x="0" y="1202978"/>
                </a:lnTo>
                <a:lnTo>
                  <a:pt x="0" y="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3900" name="Google Shape;3900;p169"/>
          <p:cNvSpPr/>
          <p:nvPr/>
        </p:nvSpPr>
        <p:spPr>
          <a:xfrm>
            <a:off x="636608" y="4588003"/>
            <a:ext cx="2989458" cy="1202978"/>
          </a:xfrm>
          <a:custGeom>
            <a:rect b="b" l="l" r="r" t="t"/>
            <a:pathLst>
              <a:path extrusionOk="0" h="1202978" w="2347057">
                <a:moveTo>
                  <a:pt x="0" y="0"/>
                </a:moveTo>
                <a:lnTo>
                  <a:pt x="1649329" y="0"/>
                </a:lnTo>
                <a:lnTo>
                  <a:pt x="2347057" y="1202978"/>
                </a:lnTo>
                <a:lnTo>
                  <a:pt x="0" y="1202978"/>
                </a:lnTo>
                <a:lnTo>
                  <a:pt x="0"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3901" name="Google Shape;3901;p169"/>
          <p:cNvSpPr/>
          <p:nvPr/>
        </p:nvSpPr>
        <p:spPr>
          <a:xfrm>
            <a:off x="636607" y="1747380"/>
            <a:ext cx="10918784" cy="1189905"/>
          </a:xfrm>
          <a:prstGeom prst="rect">
            <a:avLst/>
          </a:prstGeom>
          <a:noFill/>
          <a:ln cap="flat" cmpd="sng" w="9525">
            <a:solidFill>
              <a:schemeClr val="accent3"/>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3902" name="Google Shape;3902;p169"/>
          <p:cNvSpPr/>
          <p:nvPr/>
        </p:nvSpPr>
        <p:spPr>
          <a:xfrm>
            <a:off x="636607" y="3125986"/>
            <a:ext cx="10918784" cy="1191600"/>
          </a:xfrm>
          <a:prstGeom prst="rect">
            <a:avLst/>
          </a:prstGeom>
          <a:noFill/>
          <a:ln cap="flat" cmpd="sng" w="9525">
            <a:solidFill>
              <a:schemeClr val="accent2"/>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3903" name="Google Shape;3903;p169"/>
          <p:cNvSpPr/>
          <p:nvPr/>
        </p:nvSpPr>
        <p:spPr>
          <a:xfrm>
            <a:off x="636607" y="4588003"/>
            <a:ext cx="10918784" cy="1191600"/>
          </a:xfrm>
          <a:prstGeom prst="rect">
            <a:avLst/>
          </a:prstGeom>
          <a:noFill/>
          <a:ln cap="flat" cmpd="sng" w="9525">
            <a:solidFill>
              <a:schemeClr val="accent1"/>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3904" name="Google Shape;3904;p169"/>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Pyramid Slides</a:t>
            </a:r>
            <a:endParaRPr/>
          </a:p>
        </p:txBody>
      </p:sp>
      <p:sp>
        <p:nvSpPr>
          <p:cNvPr id="3905" name="Google Shape;3905;p169"/>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3906" name="Google Shape;3906;p169"/>
          <p:cNvSpPr txBox="1"/>
          <p:nvPr/>
        </p:nvSpPr>
        <p:spPr>
          <a:xfrm>
            <a:off x="1722121" y="2267885"/>
            <a:ext cx="9576500" cy="523220"/>
          </a:xfrm>
          <a:prstGeom prst="rect">
            <a:avLst/>
          </a:prstGeom>
          <a:noFill/>
          <a:ln>
            <a:noFill/>
          </a:ln>
        </p:spPr>
        <p:txBody>
          <a:bodyPr anchorCtr="0" anchor="t" bIns="45700" lIns="0" spcFirstLastPara="1" rIns="0" wrap="square" tIns="45700">
            <a:normAutofit fontScale="92500" lnSpcReduction="10000"/>
          </a:bodyPr>
          <a:lstStyle/>
          <a:p>
            <a:pPr indent="0" lvl="0" marL="0" marR="0" rtl="0" algn="l">
              <a:spcBef>
                <a:spcPts val="0"/>
              </a:spcBef>
              <a:spcAft>
                <a:spcPts val="0"/>
              </a:spcAft>
              <a:buNone/>
            </a:pPr>
            <a:r>
              <a:rPr lang="en-PH" sz="1600">
                <a:solidFill>
                  <a:schemeClr val="dk1"/>
                </a:solidFill>
                <a:latin typeface="Montserrat"/>
                <a:ea typeface="Montserrat"/>
                <a:cs typeface="Montserrat"/>
                <a:sym typeface="Montserrat"/>
              </a:rPr>
              <a:t>orem ipsum dolor sit amet, consectetur adipiscing elit. Curabitur purus dui, euismod quis placerat eget, venenatis nec nibh. Mauris sit amet mollis enim. </a:t>
            </a:r>
            <a:endParaRPr/>
          </a:p>
        </p:txBody>
      </p:sp>
      <p:sp>
        <p:nvSpPr>
          <p:cNvPr id="3907" name="Google Shape;3907;p169"/>
          <p:cNvSpPr txBox="1"/>
          <p:nvPr/>
        </p:nvSpPr>
        <p:spPr>
          <a:xfrm>
            <a:off x="1722120" y="1893559"/>
            <a:ext cx="9576500" cy="338554"/>
          </a:xfrm>
          <a:prstGeom prst="rect">
            <a:avLst/>
          </a:prstGeom>
          <a:noFill/>
          <a:ln>
            <a:noFill/>
          </a:ln>
        </p:spPr>
        <p:txBody>
          <a:bodyPr anchorCtr="0" anchor="t" bIns="45700" lIns="0" spcFirstLastPara="1" rIns="0" wrap="square" tIns="45700">
            <a:noAutofit/>
          </a:bodyPr>
          <a:lstStyle/>
          <a:p>
            <a:pPr indent="0" lvl="0" marL="0" marR="0" rtl="0" algn="l">
              <a:spcBef>
                <a:spcPts val="0"/>
              </a:spcBef>
              <a:spcAft>
                <a:spcPts val="0"/>
              </a:spcAft>
              <a:buNone/>
            </a:pPr>
            <a:r>
              <a:rPr b="1" lang="en-PH" sz="1800">
                <a:solidFill>
                  <a:schemeClr val="accent3"/>
                </a:solidFill>
                <a:latin typeface="Montserrat"/>
                <a:ea typeface="Montserrat"/>
                <a:cs typeface="Montserrat"/>
                <a:sym typeface="Montserrat"/>
              </a:rPr>
              <a:t>Name</a:t>
            </a:r>
            <a:endParaRPr/>
          </a:p>
        </p:txBody>
      </p:sp>
      <p:sp>
        <p:nvSpPr>
          <p:cNvPr id="3908" name="Google Shape;3908;p169"/>
          <p:cNvSpPr txBox="1"/>
          <p:nvPr/>
        </p:nvSpPr>
        <p:spPr>
          <a:xfrm>
            <a:off x="2869324" y="3647339"/>
            <a:ext cx="8429296" cy="523220"/>
          </a:xfrm>
          <a:prstGeom prst="rect">
            <a:avLst/>
          </a:prstGeom>
          <a:noFill/>
          <a:ln>
            <a:noFill/>
          </a:ln>
        </p:spPr>
        <p:txBody>
          <a:bodyPr anchorCtr="0" anchor="t" bIns="45700" lIns="0" spcFirstLastPara="1" rIns="0" wrap="square" tIns="45700">
            <a:normAutofit fontScale="92500" lnSpcReduction="10000"/>
          </a:bodyPr>
          <a:lstStyle/>
          <a:p>
            <a:pPr indent="0" lvl="0" marL="0" marR="0" rtl="0" algn="l">
              <a:spcBef>
                <a:spcPts val="0"/>
              </a:spcBef>
              <a:spcAft>
                <a:spcPts val="0"/>
              </a:spcAft>
              <a:buNone/>
            </a:pPr>
            <a:r>
              <a:rPr lang="en-PH" sz="1600">
                <a:solidFill>
                  <a:schemeClr val="dk1"/>
                </a:solidFill>
                <a:latin typeface="Montserrat"/>
                <a:ea typeface="Montserrat"/>
                <a:cs typeface="Montserrat"/>
                <a:sym typeface="Montserrat"/>
              </a:rPr>
              <a:t>orem ipsum dolor sit amet, consectetur adipiscing elit. Curabitur purus dui, euismod quis placerat eget, venenatis nec nibh. Mauris sit amet mollis enim. </a:t>
            </a:r>
            <a:endParaRPr/>
          </a:p>
        </p:txBody>
      </p:sp>
      <p:sp>
        <p:nvSpPr>
          <p:cNvPr id="3909" name="Google Shape;3909;p169"/>
          <p:cNvSpPr txBox="1"/>
          <p:nvPr/>
        </p:nvSpPr>
        <p:spPr>
          <a:xfrm>
            <a:off x="2869323" y="3273013"/>
            <a:ext cx="8429296" cy="338554"/>
          </a:xfrm>
          <a:prstGeom prst="rect">
            <a:avLst/>
          </a:prstGeom>
          <a:noFill/>
          <a:ln>
            <a:noFill/>
          </a:ln>
        </p:spPr>
        <p:txBody>
          <a:bodyPr anchorCtr="0" anchor="t" bIns="45700" lIns="0" spcFirstLastPara="1" rIns="0" wrap="square" tIns="45700">
            <a:noAutofit/>
          </a:bodyPr>
          <a:lstStyle/>
          <a:p>
            <a:pPr indent="0" lvl="0" marL="0" marR="0" rtl="0" algn="l">
              <a:spcBef>
                <a:spcPts val="0"/>
              </a:spcBef>
              <a:spcAft>
                <a:spcPts val="0"/>
              </a:spcAft>
              <a:buNone/>
            </a:pPr>
            <a:r>
              <a:rPr b="1" lang="en-PH" sz="1800">
                <a:solidFill>
                  <a:schemeClr val="accent2"/>
                </a:solidFill>
                <a:latin typeface="Montserrat"/>
                <a:ea typeface="Montserrat"/>
                <a:cs typeface="Montserrat"/>
                <a:sym typeface="Montserrat"/>
              </a:rPr>
              <a:t>Name</a:t>
            </a:r>
            <a:endParaRPr/>
          </a:p>
        </p:txBody>
      </p:sp>
      <p:sp>
        <p:nvSpPr>
          <p:cNvPr id="3910" name="Google Shape;3910;p169"/>
          <p:cNvSpPr txBox="1"/>
          <p:nvPr/>
        </p:nvSpPr>
        <p:spPr>
          <a:xfrm>
            <a:off x="3773215" y="5000543"/>
            <a:ext cx="7525405" cy="523220"/>
          </a:xfrm>
          <a:prstGeom prst="rect">
            <a:avLst/>
          </a:prstGeom>
          <a:noFill/>
          <a:ln>
            <a:noFill/>
          </a:ln>
        </p:spPr>
        <p:txBody>
          <a:bodyPr anchorCtr="0" anchor="t" bIns="45700" lIns="0" spcFirstLastPara="1" rIns="0" wrap="square" tIns="45700">
            <a:normAutofit fontScale="92500" lnSpcReduction="10000"/>
          </a:bodyPr>
          <a:lstStyle/>
          <a:p>
            <a:pPr indent="0" lvl="0" marL="0" marR="0" rtl="0" algn="l">
              <a:spcBef>
                <a:spcPts val="0"/>
              </a:spcBef>
              <a:spcAft>
                <a:spcPts val="0"/>
              </a:spcAft>
              <a:buNone/>
            </a:pPr>
            <a:r>
              <a:rPr lang="en-PH" sz="1600">
                <a:solidFill>
                  <a:schemeClr val="dk1"/>
                </a:solidFill>
                <a:latin typeface="Montserrat"/>
                <a:ea typeface="Montserrat"/>
                <a:cs typeface="Montserrat"/>
                <a:sym typeface="Montserrat"/>
              </a:rPr>
              <a:t>orem ipsum dolor sit amet, consectetur adipiscing elit. Curabitur purus dui, euismod quis placerat eget, venenatis nec nibh. Mauris sit amet mollis enim. </a:t>
            </a:r>
            <a:endParaRPr/>
          </a:p>
        </p:txBody>
      </p:sp>
      <p:sp>
        <p:nvSpPr>
          <p:cNvPr id="3911" name="Google Shape;3911;p169"/>
          <p:cNvSpPr txBox="1"/>
          <p:nvPr/>
        </p:nvSpPr>
        <p:spPr>
          <a:xfrm>
            <a:off x="3773214" y="4626217"/>
            <a:ext cx="7525405" cy="338554"/>
          </a:xfrm>
          <a:prstGeom prst="rect">
            <a:avLst/>
          </a:prstGeom>
          <a:noFill/>
          <a:ln>
            <a:noFill/>
          </a:ln>
        </p:spPr>
        <p:txBody>
          <a:bodyPr anchorCtr="0" anchor="t" bIns="45700" lIns="0" spcFirstLastPara="1" rIns="0" wrap="square" tIns="45700">
            <a:noAutofit/>
          </a:bodyPr>
          <a:lstStyle/>
          <a:p>
            <a:pPr indent="0" lvl="0" marL="0" marR="0" rtl="0" algn="l">
              <a:spcBef>
                <a:spcPts val="0"/>
              </a:spcBef>
              <a:spcAft>
                <a:spcPts val="0"/>
              </a:spcAft>
              <a:buNone/>
            </a:pPr>
            <a:r>
              <a:rPr b="1" lang="en-PH" sz="1800">
                <a:solidFill>
                  <a:schemeClr val="accent1"/>
                </a:solidFill>
                <a:latin typeface="Montserrat"/>
                <a:ea typeface="Montserrat"/>
                <a:cs typeface="Montserrat"/>
                <a:sym typeface="Montserrat"/>
              </a:rPr>
              <a:t>Name</a:t>
            </a:r>
            <a:endParaRPr/>
          </a:p>
        </p:txBody>
      </p:sp>
      <p:sp>
        <p:nvSpPr>
          <p:cNvPr descr="Diamond with solid fill" id="3912" name="Google Shape;3912;p169"/>
          <p:cNvSpPr/>
          <p:nvPr/>
        </p:nvSpPr>
        <p:spPr>
          <a:xfrm>
            <a:off x="756582" y="3463371"/>
            <a:ext cx="528208" cy="528208"/>
          </a:xfrm>
          <a:prstGeom prst="rect">
            <a:avLst/>
          </a:prstGeom>
          <a:noFill/>
          <a:ln>
            <a:noFill/>
          </a:ln>
        </p:spPr>
      </p:sp>
      <p:sp>
        <p:nvSpPr>
          <p:cNvPr descr="Employee badge with solid fill" id="3913" name="Google Shape;3913;p169"/>
          <p:cNvSpPr/>
          <p:nvPr/>
        </p:nvSpPr>
        <p:spPr>
          <a:xfrm>
            <a:off x="817601" y="4925388"/>
            <a:ext cx="528208" cy="528208"/>
          </a:xfrm>
          <a:prstGeom prst="rect">
            <a:avLst/>
          </a:prstGeom>
          <a:noFill/>
          <a:ln>
            <a:noFill/>
          </a:ln>
        </p:spPr>
      </p:sp>
      <p:sp>
        <p:nvSpPr>
          <p:cNvPr descr="Database with solid fill" id="3914" name="Google Shape;3914;p169"/>
          <p:cNvSpPr/>
          <p:nvPr/>
        </p:nvSpPr>
        <p:spPr>
          <a:xfrm>
            <a:off x="665016" y="2347228"/>
            <a:ext cx="528208" cy="528208"/>
          </a:xfrm>
          <a:prstGeom prst="rect">
            <a:avLst/>
          </a:prstGeom>
          <a:noFill/>
          <a:ln>
            <a:noFill/>
          </a:ln>
        </p:spPr>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4" name="Shape 1574"/>
        <p:cNvGrpSpPr/>
        <p:nvPr/>
      </p:nvGrpSpPr>
      <p:grpSpPr>
        <a:xfrm>
          <a:off x="0" y="0"/>
          <a:ext cx="0" cy="0"/>
          <a:chOff x="0" y="0"/>
          <a:chExt cx="0" cy="0"/>
        </a:xfrm>
      </p:grpSpPr>
      <p:sp>
        <p:nvSpPr>
          <p:cNvPr id="1575" name="Google Shape;1575;p17"/>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Dashboard Style Text (2 Segments)</a:t>
            </a:r>
            <a:endParaRPr/>
          </a:p>
        </p:txBody>
      </p:sp>
      <p:sp>
        <p:nvSpPr>
          <p:cNvPr id="1576" name="Google Shape;1576;p17"/>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1577" name="Google Shape;1577;p17"/>
          <p:cNvSpPr/>
          <p:nvPr>
            <p:ph idx="1" type="body"/>
          </p:nvPr>
        </p:nvSpPr>
        <p:spPr>
          <a:xfrm>
            <a:off x="636755" y="1789470"/>
            <a:ext cx="5352063" cy="336590"/>
          </a:xfrm>
          <a:prstGeom prst="roundRect">
            <a:avLst>
              <a:gd fmla="val 16667" name="adj"/>
            </a:avLst>
          </a:prstGeom>
          <a:solidFill>
            <a:schemeClr val="accent1"/>
          </a:solidFill>
          <a:ln cap="flat" cmpd="sng" w="9525">
            <a:solidFill>
              <a:schemeClr val="accent1"/>
            </a:solidFill>
            <a:prstDash val="solid"/>
            <a:round/>
            <a:headEnd len="sm" w="sm" type="none"/>
            <a:tailEnd len="sm" w="sm" type="none"/>
          </a:ln>
        </p:spPr>
        <p:txBody>
          <a:bodyPr anchorCtr="0" anchor="b" bIns="0" lIns="0" spcFirstLastPara="1" rIns="0" wrap="square" tIns="0">
            <a:normAutofit/>
          </a:bodyPr>
          <a:lstStyle/>
          <a:p>
            <a:pPr indent="0" lvl="0" marL="0" rtl="0" algn="ctr">
              <a:lnSpc>
                <a:spcPct val="90000"/>
              </a:lnSpc>
              <a:spcBef>
                <a:spcPts val="0"/>
              </a:spcBef>
              <a:spcAft>
                <a:spcPts val="0"/>
              </a:spcAft>
              <a:buSzPts val="2000"/>
              <a:buNone/>
            </a:pPr>
            <a:r>
              <a:rPr lang="en-PH"/>
              <a:t>Lorem Ipsum</a:t>
            </a:r>
            <a:endParaRPr/>
          </a:p>
        </p:txBody>
      </p:sp>
      <p:sp>
        <p:nvSpPr>
          <p:cNvPr id="1578" name="Google Shape;1578;p17"/>
          <p:cNvSpPr/>
          <p:nvPr>
            <p:ph idx="2" type="body"/>
          </p:nvPr>
        </p:nvSpPr>
        <p:spPr>
          <a:xfrm>
            <a:off x="6201639" y="1789470"/>
            <a:ext cx="5353753" cy="336590"/>
          </a:xfrm>
          <a:prstGeom prst="roundRect">
            <a:avLst>
              <a:gd fmla="val 16667" name="adj"/>
            </a:avLst>
          </a:prstGeom>
          <a:solidFill>
            <a:schemeClr val="accent1"/>
          </a:solidFill>
          <a:ln cap="flat" cmpd="sng" w="9525">
            <a:solidFill>
              <a:schemeClr val="accent1"/>
            </a:solidFill>
            <a:prstDash val="solid"/>
            <a:round/>
            <a:headEnd len="sm" w="sm" type="none"/>
            <a:tailEnd len="sm" w="sm" type="none"/>
          </a:ln>
        </p:spPr>
        <p:txBody>
          <a:bodyPr anchorCtr="0" anchor="b" bIns="0" lIns="0" spcFirstLastPara="1" rIns="0" wrap="square" tIns="0">
            <a:normAutofit/>
          </a:bodyPr>
          <a:lstStyle/>
          <a:p>
            <a:pPr indent="0" lvl="0" marL="0" rtl="0" algn="ctr">
              <a:lnSpc>
                <a:spcPct val="90000"/>
              </a:lnSpc>
              <a:spcBef>
                <a:spcPts val="0"/>
              </a:spcBef>
              <a:spcAft>
                <a:spcPts val="0"/>
              </a:spcAft>
              <a:buSzPts val="2000"/>
              <a:buNone/>
            </a:pPr>
            <a:r>
              <a:rPr lang="en-PH"/>
              <a:t>Lorem Ipsum</a:t>
            </a:r>
            <a:endParaRPr/>
          </a:p>
        </p:txBody>
      </p:sp>
      <p:sp>
        <p:nvSpPr>
          <p:cNvPr id="1579" name="Google Shape;1579;p17"/>
          <p:cNvSpPr txBox="1"/>
          <p:nvPr>
            <p:ph idx="3" type="body"/>
          </p:nvPr>
        </p:nvSpPr>
        <p:spPr>
          <a:xfrm>
            <a:off x="756045" y="2244882"/>
            <a:ext cx="5109941" cy="3520323"/>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6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 et rhoncus diam augue placerat elit. Nullam vitae tincidunt libero. Sed id arcu metus.</a:t>
            </a:r>
            <a:endParaRPr/>
          </a:p>
          <a:p>
            <a:pPr indent="0" lvl="0" marL="0" rtl="0" algn="l">
              <a:lnSpc>
                <a:spcPct val="90000"/>
              </a:lnSpc>
              <a:spcBef>
                <a:spcPts val="1000"/>
              </a:spcBef>
              <a:spcAft>
                <a:spcPts val="0"/>
              </a:spcAft>
              <a:buSzPts val="1600"/>
              <a:buNone/>
            </a:pPr>
            <a:r>
              <a:rPr lang="en-PH"/>
              <a:t>Aenean a elit justo. Vivamus laoreet, lorem id iaculis mattis, neque diam blandit nulla, et rhoncus diam augue placerat elit. Nullam vitae tin</a:t>
            </a:r>
            <a:endParaRPr/>
          </a:p>
          <a:p>
            <a:pPr indent="0" lvl="0" marL="0" rtl="0" algn="l">
              <a:lnSpc>
                <a:spcPct val="90000"/>
              </a:lnSpc>
              <a:spcBef>
                <a:spcPts val="1000"/>
              </a:spcBef>
              <a:spcAft>
                <a:spcPts val="0"/>
              </a:spcAft>
              <a:buSzPts val="1600"/>
              <a:buNone/>
            </a:pPr>
            <a:r>
              <a:rPr lang="en-PH"/>
              <a:t>Vivamus laoreet, lorem id iaculis mattis, neque diam blandit nulla, et rhoncus diam augue placerat elit. </a:t>
            </a:r>
            <a:endParaRPr/>
          </a:p>
        </p:txBody>
      </p:sp>
      <p:sp>
        <p:nvSpPr>
          <p:cNvPr id="1580" name="Google Shape;1580;p17"/>
          <p:cNvSpPr txBox="1"/>
          <p:nvPr>
            <p:ph idx="4" type="body"/>
          </p:nvPr>
        </p:nvSpPr>
        <p:spPr>
          <a:xfrm>
            <a:off x="6322768" y="2244882"/>
            <a:ext cx="5109941" cy="351309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6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 et rhoncus diam augue placerat elit. Nullam vitae tincidunt libero. Sed id arcu metus.</a:t>
            </a:r>
            <a:endParaRPr/>
          </a:p>
          <a:p>
            <a:pPr indent="0" lvl="0" marL="0" rtl="0" algn="l">
              <a:lnSpc>
                <a:spcPct val="90000"/>
              </a:lnSpc>
              <a:spcBef>
                <a:spcPts val="1000"/>
              </a:spcBef>
              <a:spcAft>
                <a:spcPts val="0"/>
              </a:spcAft>
              <a:buSzPts val="1600"/>
              <a:buNone/>
            </a:pPr>
            <a:r>
              <a:rPr lang="en-PH"/>
              <a:t>Aenean a elit justo. Vivamus laoreet, lorem id iaculis mattis, neque diam blandit nulla, et rhoncus diam augue placerat elit. Nullam vitae tin</a:t>
            </a:r>
            <a:endParaRPr/>
          </a:p>
          <a:p>
            <a:pPr indent="0" lvl="0" marL="0" rtl="0" algn="l">
              <a:lnSpc>
                <a:spcPct val="90000"/>
              </a:lnSpc>
              <a:spcBef>
                <a:spcPts val="1000"/>
              </a:spcBef>
              <a:spcAft>
                <a:spcPts val="0"/>
              </a:spcAft>
              <a:buSzPts val="1600"/>
              <a:buNone/>
            </a:pPr>
            <a:r>
              <a:rPr lang="en-PH"/>
              <a:t>Vivamus laoreet, lorem id iaculis mattis, neque diam blandit nulla, et rhoncus diam augue placerat elit. </a:t>
            </a:r>
            <a:endParaRPr/>
          </a:p>
        </p:txBody>
      </p:sp>
    </p:spTree>
  </p:cSld>
  <p:clrMapOvr>
    <a:masterClrMapping/>
  </p:clrMapOvr>
</p:sld>
</file>

<file path=ppt/slides/slide1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8" name="Shape 3918"/>
        <p:cNvGrpSpPr/>
        <p:nvPr/>
      </p:nvGrpSpPr>
      <p:grpSpPr>
        <a:xfrm>
          <a:off x="0" y="0"/>
          <a:ext cx="0" cy="0"/>
          <a:chOff x="0" y="0"/>
          <a:chExt cx="0" cy="0"/>
        </a:xfrm>
      </p:grpSpPr>
      <p:sp>
        <p:nvSpPr>
          <p:cNvPr id="3919" name="Google Shape;3919;p170"/>
          <p:cNvSpPr/>
          <p:nvPr/>
        </p:nvSpPr>
        <p:spPr>
          <a:xfrm>
            <a:off x="636608" y="1742235"/>
            <a:ext cx="662789" cy="899022"/>
          </a:xfrm>
          <a:custGeom>
            <a:rect b="b" l="l" r="r" t="t"/>
            <a:pathLst>
              <a:path extrusionOk="0" h="898596" w="521186">
                <a:moveTo>
                  <a:pt x="0" y="0"/>
                </a:moveTo>
                <a:lnTo>
                  <a:pt x="521186" y="898596"/>
                </a:lnTo>
                <a:lnTo>
                  <a:pt x="0" y="898596"/>
                </a:lnTo>
                <a:lnTo>
                  <a:pt x="0" y="0"/>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3920" name="Google Shape;3920;p170"/>
          <p:cNvSpPr/>
          <p:nvPr/>
        </p:nvSpPr>
        <p:spPr>
          <a:xfrm>
            <a:off x="636608" y="2793433"/>
            <a:ext cx="1438412" cy="899895"/>
          </a:xfrm>
          <a:custGeom>
            <a:rect b="b" l="l" r="r" t="t"/>
            <a:pathLst>
              <a:path extrusionOk="0" h="899468" w="1131099">
                <a:moveTo>
                  <a:pt x="0" y="0"/>
                </a:moveTo>
                <a:lnTo>
                  <a:pt x="609408" y="0"/>
                </a:lnTo>
                <a:lnTo>
                  <a:pt x="1131099" y="899468"/>
                </a:lnTo>
                <a:lnTo>
                  <a:pt x="0" y="899468"/>
                </a:lnTo>
                <a:lnTo>
                  <a:pt x="0" y="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3921" name="Google Shape;3921;p170"/>
          <p:cNvSpPr/>
          <p:nvPr/>
        </p:nvSpPr>
        <p:spPr>
          <a:xfrm>
            <a:off x="636608" y="3845506"/>
            <a:ext cx="2214032" cy="899895"/>
          </a:xfrm>
          <a:custGeom>
            <a:rect b="b" l="l" r="r" t="t"/>
            <a:pathLst>
              <a:path extrusionOk="0" h="899468" w="1741010">
                <a:moveTo>
                  <a:pt x="0" y="0"/>
                </a:moveTo>
                <a:lnTo>
                  <a:pt x="1219319" y="0"/>
                </a:lnTo>
                <a:lnTo>
                  <a:pt x="1741010" y="899468"/>
                </a:lnTo>
                <a:lnTo>
                  <a:pt x="0" y="899468"/>
                </a:lnTo>
                <a:lnTo>
                  <a:pt x="0"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3922" name="Google Shape;3922;p170"/>
          <p:cNvSpPr/>
          <p:nvPr/>
        </p:nvSpPr>
        <p:spPr>
          <a:xfrm>
            <a:off x="636608" y="4897578"/>
            <a:ext cx="2989460" cy="899628"/>
          </a:xfrm>
          <a:custGeom>
            <a:rect b="b" l="l" r="r" t="t"/>
            <a:pathLst>
              <a:path extrusionOk="0" h="899202" w="2350770">
                <a:moveTo>
                  <a:pt x="0" y="0"/>
                </a:moveTo>
                <a:lnTo>
                  <a:pt x="1829233" y="0"/>
                </a:lnTo>
                <a:lnTo>
                  <a:pt x="2350770" y="899202"/>
                </a:lnTo>
                <a:lnTo>
                  <a:pt x="0" y="899202"/>
                </a:lnTo>
                <a:lnTo>
                  <a:pt x="0" y="0"/>
                </a:lnTo>
                <a:close/>
              </a:path>
            </a:pathLst>
          </a:cu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3923" name="Google Shape;3923;p170"/>
          <p:cNvSpPr/>
          <p:nvPr/>
        </p:nvSpPr>
        <p:spPr>
          <a:xfrm>
            <a:off x="636607" y="1747380"/>
            <a:ext cx="10918784" cy="892188"/>
          </a:xfrm>
          <a:prstGeom prst="rect">
            <a:avLst/>
          </a:prstGeom>
          <a:noFill/>
          <a:ln cap="flat" cmpd="sng" w="9525">
            <a:solidFill>
              <a:schemeClr val="accent3"/>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3924" name="Google Shape;3924;p170"/>
          <p:cNvSpPr/>
          <p:nvPr/>
        </p:nvSpPr>
        <p:spPr>
          <a:xfrm>
            <a:off x="636607" y="2792590"/>
            <a:ext cx="10918784" cy="892800"/>
          </a:xfrm>
          <a:prstGeom prst="rect">
            <a:avLst/>
          </a:prstGeom>
          <a:noFill/>
          <a:ln cap="flat" cmpd="sng" w="9525">
            <a:solidFill>
              <a:schemeClr val="accent2"/>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3925" name="Google Shape;3925;p170"/>
          <p:cNvSpPr/>
          <p:nvPr/>
        </p:nvSpPr>
        <p:spPr>
          <a:xfrm>
            <a:off x="636607" y="3845506"/>
            <a:ext cx="10918784" cy="892800"/>
          </a:xfrm>
          <a:prstGeom prst="rect">
            <a:avLst/>
          </a:prstGeom>
          <a:noFill/>
          <a:ln cap="flat" cmpd="sng" w="9525">
            <a:solidFill>
              <a:schemeClr val="accent1"/>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3926" name="Google Shape;3926;p170"/>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Pyramid Slides</a:t>
            </a:r>
            <a:endParaRPr/>
          </a:p>
        </p:txBody>
      </p:sp>
      <p:sp>
        <p:nvSpPr>
          <p:cNvPr id="3927" name="Google Shape;3927;p170"/>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grpSp>
        <p:nvGrpSpPr>
          <p:cNvPr id="3928" name="Google Shape;3928;p170"/>
          <p:cNvGrpSpPr/>
          <p:nvPr/>
        </p:nvGrpSpPr>
        <p:grpSpPr>
          <a:xfrm>
            <a:off x="1567375" y="1819263"/>
            <a:ext cx="9057248" cy="748422"/>
            <a:chOff x="1567375" y="1819263"/>
            <a:chExt cx="9057248" cy="748422"/>
          </a:xfrm>
        </p:grpSpPr>
        <p:sp>
          <p:nvSpPr>
            <p:cNvPr id="3929" name="Google Shape;3929;p170"/>
            <p:cNvSpPr txBox="1"/>
            <p:nvPr/>
          </p:nvSpPr>
          <p:spPr>
            <a:xfrm>
              <a:off x="1567376" y="2131396"/>
              <a:ext cx="9057247" cy="436289"/>
            </a:xfrm>
            <a:prstGeom prst="rect">
              <a:avLst/>
            </a:prstGeom>
            <a:noFill/>
            <a:ln>
              <a:noFill/>
            </a:ln>
          </p:spPr>
          <p:txBody>
            <a:bodyPr anchorCtr="0" anchor="t" bIns="45700" lIns="0" spcFirstLastPara="1" rIns="0" wrap="square" tIns="45700">
              <a:noAutofit/>
            </a:bodyPr>
            <a:lstStyle/>
            <a:p>
              <a:pPr indent="0" lvl="0" marL="0" marR="0" rtl="0" algn="l">
                <a:spcBef>
                  <a:spcPts val="0"/>
                </a:spcBef>
                <a:spcAft>
                  <a:spcPts val="0"/>
                </a:spcAft>
                <a:buNone/>
              </a:pPr>
              <a:r>
                <a:rPr lang="en-PH" sz="1200">
                  <a:solidFill>
                    <a:schemeClr val="dk1"/>
                  </a:solidFill>
                  <a:latin typeface="Montserrat"/>
                  <a:ea typeface="Montserrat"/>
                  <a:cs typeface="Montserrat"/>
                  <a:sym typeface="Montserrat"/>
                </a:rPr>
                <a:t>orem ipsum dolor sit amet, consectetur adipiscing elit. Curabitur purus dui, euismod quis placerat eget, venenatis nec nibh. Mauris sit amet mollis enim. </a:t>
              </a:r>
              <a:endParaRPr/>
            </a:p>
          </p:txBody>
        </p:sp>
        <p:sp>
          <p:nvSpPr>
            <p:cNvPr id="3930" name="Google Shape;3930;p170"/>
            <p:cNvSpPr txBox="1"/>
            <p:nvPr/>
          </p:nvSpPr>
          <p:spPr>
            <a:xfrm>
              <a:off x="1567375" y="1819263"/>
              <a:ext cx="9057247" cy="282305"/>
            </a:xfrm>
            <a:prstGeom prst="rect">
              <a:avLst/>
            </a:prstGeom>
            <a:noFill/>
            <a:ln>
              <a:noFill/>
            </a:ln>
          </p:spPr>
          <p:txBody>
            <a:bodyPr anchorCtr="0" anchor="t" bIns="45700" lIns="0" spcFirstLastPara="1" rIns="0" wrap="square" tIns="45700">
              <a:noAutofit/>
            </a:bodyPr>
            <a:lstStyle/>
            <a:p>
              <a:pPr indent="0" lvl="0" marL="0" marR="0" rtl="0" algn="l">
                <a:spcBef>
                  <a:spcPts val="0"/>
                </a:spcBef>
                <a:spcAft>
                  <a:spcPts val="0"/>
                </a:spcAft>
                <a:buNone/>
              </a:pPr>
              <a:r>
                <a:rPr b="1" lang="en-PH" sz="1600">
                  <a:solidFill>
                    <a:schemeClr val="accent3"/>
                  </a:solidFill>
                  <a:latin typeface="Montserrat"/>
                  <a:ea typeface="Montserrat"/>
                  <a:cs typeface="Montserrat"/>
                  <a:sym typeface="Montserrat"/>
                </a:rPr>
                <a:t>Name</a:t>
              </a:r>
              <a:endParaRPr/>
            </a:p>
          </p:txBody>
        </p:sp>
      </p:grpSp>
      <p:sp>
        <p:nvSpPr>
          <p:cNvPr id="3931" name="Google Shape;3931;p170"/>
          <p:cNvSpPr txBox="1"/>
          <p:nvPr/>
        </p:nvSpPr>
        <p:spPr>
          <a:xfrm>
            <a:off x="2391804" y="3176912"/>
            <a:ext cx="8429296" cy="436289"/>
          </a:xfrm>
          <a:prstGeom prst="rect">
            <a:avLst/>
          </a:prstGeom>
          <a:noFill/>
          <a:ln>
            <a:noFill/>
          </a:ln>
        </p:spPr>
        <p:txBody>
          <a:bodyPr anchorCtr="0" anchor="t" bIns="45700" lIns="0" spcFirstLastPara="1" rIns="0" wrap="square" tIns="45700">
            <a:noAutofit/>
          </a:bodyPr>
          <a:lstStyle/>
          <a:p>
            <a:pPr indent="0" lvl="0" marL="0" marR="0" rtl="0" algn="l">
              <a:spcBef>
                <a:spcPts val="0"/>
              </a:spcBef>
              <a:spcAft>
                <a:spcPts val="0"/>
              </a:spcAft>
              <a:buNone/>
            </a:pPr>
            <a:r>
              <a:rPr lang="en-PH" sz="1200">
                <a:solidFill>
                  <a:schemeClr val="dk1"/>
                </a:solidFill>
                <a:latin typeface="Montserrat"/>
                <a:ea typeface="Montserrat"/>
                <a:cs typeface="Montserrat"/>
                <a:sym typeface="Montserrat"/>
              </a:rPr>
              <a:t>orem ipsum dolor sit amet, consectetur adipiscing elit. Curabitur purus dui, euismod quis placerat eget, venenatis nec nibh. Mauris sit amet mollis enim. </a:t>
            </a:r>
            <a:endParaRPr/>
          </a:p>
        </p:txBody>
      </p:sp>
      <p:sp>
        <p:nvSpPr>
          <p:cNvPr id="3932" name="Google Shape;3932;p170"/>
          <p:cNvSpPr txBox="1"/>
          <p:nvPr/>
        </p:nvSpPr>
        <p:spPr>
          <a:xfrm>
            <a:off x="2391803" y="2864779"/>
            <a:ext cx="8429296" cy="282305"/>
          </a:xfrm>
          <a:prstGeom prst="rect">
            <a:avLst/>
          </a:prstGeom>
          <a:noFill/>
          <a:ln>
            <a:noFill/>
          </a:ln>
        </p:spPr>
        <p:txBody>
          <a:bodyPr anchorCtr="0" anchor="t" bIns="45700" lIns="0" spcFirstLastPara="1" rIns="0" wrap="square" tIns="45700">
            <a:noAutofit/>
          </a:bodyPr>
          <a:lstStyle/>
          <a:p>
            <a:pPr indent="0" lvl="0" marL="0" marR="0" rtl="0" algn="l">
              <a:spcBef>
                <a:spcPts val="0"/>
              </a:spcBef>
              <a:spcAft>
                <a:spcPts val="0"/>
              </a:spcAft>
              <a:buNone/>
            </a:pPr>
            <a:r>
              <a:rPr b="1" lang="en-PH" sz="1600">
                <a:solidFill>
                  <a:schemeClr val="accent2"/>
                </a:solidFill>
                <a:latin typeface="Montserrat"/>
                <a:ea typeface="Montserrat"/>
                <a:cs typeface="Montserrat"/>
                <a:sym typeface="Montserrat"/>
              </a:rPr>
              <a:t>Name</a:t>
            </a:r>
            <a:endParaRPr/>
          </a:p>
        </p:txBody>
      </p:sp>
      <p:sp>
        <p:nvSpPr>
          <p:cNvPr id="3933" name="Google Shape;3933;p170"/>
          <p:cNvSpPr txBox="1"/>
          <p:nvPr/>
        </p:nvSpPr>
        <p:spPr>
          <a:xfrm>
            <a:off x="3111147" y="4229828"/>
            <a:ext cx="7955979" cy="436289"/>
          </a:xfrm>
          <a:prstGeom prst="rect">
            <a:avLst/>
          </a:prstGeom>
          <a:noFill/>
          <a:ln>
            <a:noFill/>
          </a:ln>
        </p:spPr>
        <p:txBody>
          <a:bodyPr anchorCtr="0" anchor="t" bIns="45700" lIns="0" spcFirstLastPara="1" rIns="0" wrap="square" tIns="45700">
            <a:noAutofit/>
          </a:bodyPr>
          <a:lstStyle/>
          <a:p>
            <a:pPr indent="0" lvl="0" marL="0" marR="0" rtl="0" algn="l">
              <a:spcBef>
                <a:spcPts val="0"/>
              </a:spcBef>
              <a:spcAft>
                <a:spcPts val="0"/>
              </a:spcAft>
              <a:buNone/>
            </a:pPr>
            <a:r>
              <a:rPr lang="en-PH" sz="1200">
                <a:solidFill>
                  <a:schemeClr val="dk1"/>
                </a:solidFill>
                <a:latin typeface="Montserrat"/>
                <a:ea typeface="Montserrat"/>
                <a:cs typeface="Montserrat"/>
                <a:sym typeface="Montserrat"/>
              </a:rPr>
              <a:t>orem ipsum dolor sit amet, consectetur adipiscing elit. Curabitur purus dui, euismod quis placerat eget, venenatis nec nibh. Mauris sit amet mollis enim. </a:t>
            </a:r>
            <a:endParaRPr/>
          </a:p>
        </p:txBody>
      </p:sp>
      <p:sp>
        <p:nvSpPr>
          <p:cNvPr id="3934" name="Google Shape;3934;p170"/>
          <p:cNvSpPr txBox="1"/>
          <p:nvPr/>
        </p:nvSpPr>
        <p:spPr>
          <a:xfrm>
            <a:off x="3111146" y="3917695"/>
            <a:ext cx="7955979" cy="282305"/>
          </a:xfrm>
          <a:prstGeom prst="rect">
            <a:avLst/>
          </a:prstGeom>
          <a:noFill/>
          <a:ln>
            <a:noFill/>
          </a:ln>
        </p:spPr>
        <p:txBody>
          <a:bodyPr anchorCtr="0" anchor="t" bIns="45700" lIns="0" spcFirstLastPara="1" rIns="0" wrap="square" tIns="45700">
            <a:noAutofit/>
          </a:bodyPr>
          <a:lstStyle/>
          <a:p>
            <a:pPr indent="0" lvl="0" marL="0" marR="0" rtl="0" algn="l">
              <a:spcBef>
                <a:spcPts val="0"/>
              </a:spcBef>
              <a:spcAft>
                <a:spcPts val="0"/>
              </a:spcAft>
              <a:buNone/>
            </a:pPr>
            <a:r>
              <a:rPr b="1" lang="en-PH" sz="1600">
                <a:solidFill>
                  <a:schemeClr val="accent1"/>
                </a:solidFill>
                <a:latin typeface="Montserrat"/>
                <a:ea typeface="Montserrat"/>
                <a:cs typeface="Montserrat"/>
                <a:sym typeface="Montserrat"/>
              </a:rPr>
              <a:t>Name</a:t>
            </a:r>
            <a:endParaRPr/>
          </a:p>
        </p:txBody>
      </p:sp>
      <p:sp>
        <p:nvSpPr>
          <p:cNvPr id="3935" name="Google Shape;3935;p170"/>
          <p:cNvSpPr/>
          <p:nvPr/>
        </p:nvSpPr>
        <p:spPr>
          <a:xfrm>
            <a:off x="636607" y="4897578"/>
            <a:ext cx="10918784" cy="892800"/>
          </a:xfrm>
          <a:prstGeom prst="rect">
            <a:avLst/>
          </a:prstGeom>
          <a:noFill/>
          <a:ln cap="flat" cmpd="sng" w="9525">
            <a:solidFill>
              <a:schemeClr val="accent5"/>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3936" name="Google Shape;3936;p170"/>
          <p:cNvSpPr txBox="1"/>
          <p:nvPr/>
        </p:nvSpPr>
        <p:spPr>
          <a:xfrm>
            <a:off x="3942081" y="5281900"/>
            <a:ext cx="7356539" cy="436289"/>
          </a:xfrm>
          <a:prstGeom prst="rect">
            <a:avLst/>
          </a:prstGeom>
          <a:noFill/>
          <a:ln>
            <a:noFill/>
          </a:ln>
        </p:spPr>
        <p:txBody>
          <a:bodyPr anchorCtr="0" anchor="t" bIns="45700" lIns="0" spcFirstLastPara="1" rIns="0" wrap="square" tIns="45700">
            <a:noAutofit/>
          </a:bodyPr>
          <a:lstStyle/>
          <a:p>
            <a:pPr indent="0" lvl="0" marL="0" marR="0" rtl="0" algn="l">
              <a:spcBef>
                <a:spcPts val="0"/>
              </a:spcBef>
              <a:spcAft>
                <a:spcPts val="0"/>
              </a:spcAft>
              <a:buNone/>
            </a:pPr>
            <a:r>
              <a:rPr lang="en-PH" sz="1200">
                <a:solidFill>
                  <a:schemeClr val="dk1"/>
                </a:solidFill>
                <a:latin typeface="Montserrat"/>
                <a:ea typeface="Montserrat"/>
                <a:cs typeface="Montserrat"/>
                <a:sym typeface="Montserrat"/>
              </a:rPr>
              <a:t>orem ipsum dolor sit amet, consectetur adipiscing elit. Curabitur purus dui, euismod quis placerat eget, venenatis nec nibh. Mauris sit amet mollis enim. </a:t>
            </a:r>
            <a:endParaRPr/>
          </a:p>
        </p:txBody>
      </p:sp>
      <p:sp>
        <p:nvSpPr>
          <p:cNvPr id="3937" name="Google Shape;3937;p170"/>
          <p:cNvSpPr txBox="1"/>
          <p:nvPr/>
        </p:nvSpPr>
        <p:spPr>
          <a:xfrm>
            <a:off x="3942080" y="4969767"/>
            <a:ext cx="7356539" cy="282305"/>
          </a:xfrm>
          <a:prstGeom prst="rect">
            <a:avLst/>
          </a:prstGeom>
          <a:noFill/>
          <a:ln>
            <a:noFill/>
          </a:ln>
        </p:spPr>
        <p:txBody>
          <a:bodyPr anchorCtr="0" anchor="t" bIns="45700" lIns="0" spcFirstLastPara="1" rIns="0" wrap="square" tIns="45700">
            <a:noAutofit/>
          </a:bodyPr>
          <a:lstStyle/>
          <a:p>
            <a:pPr indent="0" lvl="0" marL="0" marR="0" rtl="0" algn="l">
              <a:spcBef>
                <a:spcPts val="0"/>
              </a:spcBef>
              <a:spcAft>
                <a:spcPts val="0"/>
              </a:spcAft>
              <a:buNone/>
            </a:pPr>
            <a:r>
              <a:rPr b="1" lang="en-PH" sz="1600">
                <a:solidFill>
                  <a:schemeClr val="accent1"/>
                </a:solidFill>
                <a:latin typeface="Montserrat"/>
                <a:ea typeface="Montserrat"/>
                <a:cs typeface="Montserrat"/>
                <a:sym typeface="Montserrat"/>
              </a:rPr>
              <a:t>Name</a:t>
            </a:r>
            <a:endParaRPr/>
          </a:p>
        </p:txBody>
      </p:sp>
      <p:sp>
        <p:nvSpPr>
          <p:cNvPr descr="Diamond with solid fill" id="3938" name="Google Shape;3938;p170"/>
          <p:cNvSpPr/>
          <p:nvPr/>
        </p:nvSpPr>
        <p:spPr>
          <a:xfrm>
            <a:off x="813937" y="3076495"/>
            <a:ext cx="413498" cy="413498"/>
          </a:xfrm>
          <a:prstGeom prst="rect">
            <a:avLst/>
          </a:prstGeom>
          <a:noFill/>
          <a:ln>
            <a:noFill/>
          </a:ln>
        </p:spPr>
      </p:sp>
      <p:sp>
        <p:nvSpPr>
          <p:cNvPr descr="Employee badge with solid fill" id="3939" name="Google Shape;3939;p170"/>
          <p:cNvSpPr/>
          <p:nvPr/>
        </p:nvSpPr>
        <p:spPr>
          <a:xfrm>
            <a:off x="813937" y="4121473"/>
            <a:ext cx="413498" cy="413498"/>
          </a:xfrm>
          <a:prstGeom prst="rect">
            <a:avLst/>
          </a:prstGeom>
          <a:noFill/>
          <a:ln>
            <a:noFill/>
          </a:ln>
        </p:spPr>
      </p:sp>
      <p:sp>
        <p:nvSpPr>
          <p:cNvPr descr="Laptop with solid fill" id="3940" name="Google Shape;3940;p170"/>
          <p:cNvSpPr/>
          <p:nvPr/>
        </p:nvSpPr>
        <p:spPr>
          <a:xfrm>
            <a:off x="813937" y="5173545"/>
            <a:ext cx="413498" cy="413498"/>
          </a:xfrm>
          <a:prstGeom prst="rect">
            <a:avLst/>
          </a:prstGeom>
          <a:noFill/>
          <a:ln>
            <a:noFill/>
          </a:ln>
        </p:spPr>
      </p:sp>
      <p:sp>
        <p:nvSpPr>
          <p:cNvPr descr="Database with solid fill" id="3941" name="Google Shape;3941;p170"/>
          <p:cNvSpPr/>
          <p:nvPr/>
        </p:nvSpPr>
        <p:spPr>
          <a:xfrm>
            <a:off x="994282" y="1915964"/>
            <a:ext cx="413498" cy="413498"/>
          </a:xfrm>
          <a:prstGeom prst="rect">
            <a:avLst/>
          </a:prstGeom>
          <a:noFill/>
          <a:ln>
            <a:noFill/>
          </a:ln>
        </p:spPr>
      </p:sp>
    </p:spTree>
  </p:cSld>
  <p:clrMapOvr>
    <a:masterClrMapping/>
  </p:clrMapOvr>
</p:sld>
</file>

<file path=ppt/slides/slide1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5" name="Shape 3945"/>
        <p:cNvGrpSpPr/>
        <p:nvPr/>
      </p:nvGrpSpPr>
      <p:grpSpPr>
        <a:xfrm>
          <a:off x="0" y="0"/>
          <a:ext cx="0" cy="0"/>
          <a:chOff x="0" y="0"/>
          <a:chExt cx="0" cy="0"/>
        </a:xfrm>
      </p:grpSpPr>
      <p:sp>
        <p:nvSpPr>
          <p:cNvPr id="3946" name="Google Shape;3946;p171"/>
          <p:cNvSpPr/>
          <p:nvPr/>
        </p:nvSpPr>
        <p:spPr>
          <a:xfrm>
            <a:off x="636608" y="1742235"/>
            <a:ext cx="532780" cy="713378"/>
          </a:xfrm>
          <a:custGeom>
            <a:rect b="b" l="l" r="r" t="t"/>
            <a:pathLst>
              <a:path extrusionOk="0" h="713378" w="419749">
                <a:moveTo>
                  <a:pt x="5988" y="0"/>
                </a:moveTo>
                <a:lnTo>
                  <a:pt x="5989" y="0"/>
                </a:lnTo>
                <a:lnTo>
                  <a:pt x="419749" y="713378"/>
                </a:lnTo>
                <a:lnTo>
                  <a:pt x="0" y="713378"/>
                </a:lnTo>
                <a:lnTo>
                  <a:pt x="0" y="10324"/>
                </a:lnTo>
                <a:lnTo>
                  <a:pt x="5988" y="0"/>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3947" name="Google Shape;3947;p171"/>
          <p:cNvSpPr/>
          <p:nvPr/>
        </p:nvSpPr>
        <p:spPr>
          <a:xfrm>
            <a:off x="636607" y="2576497"/>
            <a:ext cx="1146949" cy="713378"/>
          </a:xfrm>
          <a:custGeom>
            <a:rect b="b" l="l" r="r" t="t"/>
            <a:pathLst>
              <a:path extrusionOk="0" h="713378" w="903620">
                <a:moveTo>
                  <a:pt x="0" y="0"/>
                </a:moveTo>
                <a:lnTo>
                  <a:pt x="489860" y="0"/>
                </a:lnTo>
                <a:lnTo>
                  <a:pt x="903620" y="713378"/>
                </a:lnTo>
                <a:lnTo>
                  <a:pt x="0" y="713378"/>
                </a:lnTo>
                <a:lnTo>
                  <a:pt x="0" y="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3948" name="Google Shape;3948;p171"/>
          <p:cNvSpPr/>
          <p:nvPr/>
        </p:nvSpPr>
        <p:spPr>
          <a:xfrm>
            <a:off x="636607" y="3410759"/>
            <a:ext cx="1761120" cy="713378"/>
          </a:xfrm>
          <a:custGeom>
            <a:rect b="b" l="l" r="r" t="t"/>
            <a:pathLst>
              <a:path extrusionOk="0" h="713378" w="1387492">
                <a:moveTo>
                  <a:pt x="0" y="0"/>
                </a:moveTo>
                <a:lnTo>
                  <a:pt x="973732" y="0"/>
                </a:lnTo>
                <a:lnTo>
                  <a:pt x="1387492" y="713378"/>
                </a:lnTo>
                <a:lnTo>
                  <a:pt x="0" y="713378"/>
                </a:lnTo>
                <a:lnTo>
                  <a:pt x="0"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3949" name="Google Shape;3949;p171"/>
          <p:cNvSpPr/>
          <p:nvPr/>
        </p:nvSpPr>
        <p:spPr>
          <a:xfrm>
            <a:off x="636608" y="4245021"/>
            <a:ext cx="2375289" cy="713378"/>
          </a:xfrm>
          <a:custGeom>
            <a:rect b="b" l="l" r="r" t="t"/>
            <a:pathLst>
              <a:path extrusionOk="0" h="713378" w="1871363">
                <a:moveTo>
                  <a:pt x="0" y="0"/>
                </a:moveTo>
                <a:lnTo>
                  <a:pt x="1457603" y="0"/>
                </a:lnTo>
                <a:lnTo>
                  <a:pt x="1871363" y="713378"/>
                </a:lnTo>
                <a:lnTo>
                  <a:pt x="0" y="713378"/>
                </a:lnTo>
                <a:lnTo>
                  <a:pt x="0" y="0"/>
                </a:lnTo>
                <a:close/>
              </a:path>
            </a:pathLst>
          </a:cu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3950" name="Google Shape;3950;p171"/>
          <p:cNvSpPr/>
          <p:nvPr/>
        </p:nvSpPr>
        <p:spPr>
          <a:xfrm>
            <a:off x="636607" y="5079285"/>
            <a:ext cx="2989461" cy="713378"/>
          </a:xfrm>
          <a:custGeom>
            <a:rect b="b" l="l" r="r" t="t"/>
            <a:pathLst>
              <a:path extrusionOk="0" h="713378" w="2355236">
                <a:moveTo>
                  <a:pt x="0" y="0"/>
                </a:moveTo>
                <a:lnTo>
                  <a:pt x="1941477" y="0"/>
                </a:lnTo>
                <a:lnTo>
                  <a:pt x="2355236" y="713378"/>
                </a:lnTo>
                <a:lnTo>
                  <a:pt x="0" y="713378"/>
                </a:lnTo>
                <a:lnTo>
                  <a:pt x="0" y="0"/>
                </a:lnTo>
                <a:close/>
              </a:path>
            </a:pathLst>
          </a:custGeom>
          <a:solidFill>
            <a:srgbClr val="D3BDF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3951" name="Google Shape;3951;p171"/>
          <p:cNvSpPr/>
          <p:nvPr/>
        </p:nvSpPr>
        <p:spPr>
          <a:xfrm>
            <a:off x="636607" y="1747380"/>
            <a:ext cx="10918784" cy="708231"/>
          </a:xfrm>
          <a:prstGeom prst="rect">
            <a:avLst/>
          </a:prstGeom>
          <a:noFill/>
          <a:ln cap="flat" cmpd="sng" w="9525">
            <a:solidFill>
              <a:srgbClr val="33195D"/>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3952" name="Google Shape;3952;p171"/>
          <p:cNvSpPr/>
          <p:nvPr/>
        </p:nvSpPr>
        <p:spPr>
          <a:xfrm>
            <a:off x="636607" y="2576497"/>
            <a:ext cx="10918784" cy="709200"/>
          </a:xfrm>
          <a:prstGeom prst="rect">
            <a:avLst/>
          </a:prstGeom>
          <a:noFill/>
          <a:ln cap="flat" cmpd="sng" w="9525">
            <a:solidFill>
              <a:srgbClr val="5E2EAC"/>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3953" name="Google Shape;3953;p171"/>
          <p:cNvSpPr/>
          <p:nvPr/>
        </p:nvSpPr>
        <p:spPr>
          <a:xfrm>
            <a:off x="636607" y="3414937"/>
            <a:ext cx="10918784" cy="709200"/>
          </a:xfrm>
          <a:prstGeom prst="rect">
            <a:avLst/>
          </a:prstGeom>
          <a:noFill/>
          <a:ln cap="flat" cmpd="sng" w="9525">
            <a:solidFill>
              <a:srgbClr val="8554D1"/>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3954" name="Google Shape;3954;p171"/>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Pyramid Slides</a:t>
            </a:r>
            <a:endParaRPr/>
          </a:p>
        </p:txBody>
      </p:sp>
      <p:sp>
        <p:nvSpPr>
          <p:cNvPr id="3955" name="Google Shape;3955;p171"/>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grpSp>
        <p:nvGrpSpPr>
          <p:cNvPr id="3956" name="Google Shape;3956;p171"/>
          <p:cNvGrpSpPr/>
          <p:nvPr/>
        </p:nvGrpSpPr>
        <p:grpSpPr>
          <a:xfrm>
            <a:off x="1567374" y="1816351"/>
            <a:ext cx="9608625" cy="570289"/>
            <a:chOff x="1567375" y="1819263"/>
            <a:chExt cx="9057248" cy="570289"/>
          </a:xfrm>
        </p:grpSpPr>
        <p:sp>
          <p:nvSpPr>
            <p:cNvPr id="3957" name="Google Shape;3957;p171"/>
            <p:cNvSpPr txBox="1"/>
            <p:nvPr/>
          </p:nvSpPr>
          <p:spPr>
            <a:xfrm>
              <a:off x="1567376" y="2065337"/>
              <a:ext cx="9057247" cy="324215"/>
            </a:xfrm>
            <a:prstGeom prst="rect">
              <a:avLst/>
            </a:prstGeom>
            <a:noFill/>
            <a:ln>
              <a:noFill/>
            </a:ln>
          </p:spPr>
          <p:txBody>
            <a:bodyPr anchorCtr="0" anchor="t" bIns="0" lIns="0" spcFirstLastPara="1" rIns="0" wrap="square" tIns="0">
              <a:normAutofit lnSpcReduction="10000"/>
            </a:bodyPr>
            <a:lstStyle/>
            <a:p>
              <a:pPr indent="0" lvl="0" marL="0" marR="0" rtl="0" algn="l">
                <a:spcBef>
                  <a:spcPts val="0"/>
                </a:spcBef>
                <a:spcAft>
                  <a:spcPts val="0"/>
                </a:spcAft>
                <a:buNone/>
              </a:pPr>
              <a:r>
                <a:rPr lang="en-PH" sz="1100">
                  <a:solidFill>
                    <a:schemeClr val="dk1"/>
                  </a:solidFill>
                  <a:latin typeface="Montserrat"/>
                  <a:ea typeface="Montserrat"/>
                  <a:cs typeface="Montserrat"/>
                  <a:sym typeface="Montserrat"/>
                </a:rPr>
                <a:t>orem ipsum dolor sit amet, consectetur adipiscing elit. Curabitur purus dui, euismod quis placerat eget, venenatis nec nibh. Mauris sit amet mollis enim. </a:t>
              </a:r>
              <a:endParaRPr/>
            </a:p>
          </p:txBody>
        </p:sp>
        <p:sp>
          <p:nvSpPr>
            <p:cNvPr id="3958" name="Google Shape;3958;p171"/>
            <p:cNvSpPr txBox="1"/>
            <p:nvPr/>
          </p:nvSpPr>
          <p:spPr>
            <a:xfrm>
              <a:off x="1567375" y="1819263"/>
              <a:ext cx="9057247" cy="191247"/>
            </a:xfrm>
            <a:prstGeom prst="rect">
              <a:avLst/>
            </a:prstGeom>
            <a:noFill/>
            <a:ln>
              <a:noFill/>
            </a:ln>
          </p:spPr>
          <p:txBody>
            <a:bodyPr anchorCtr="0" anchor="t" bIns="0" lIns="0" spcFirstLastPara="1" rIns="0" wrap="square" tIns="0">
              <a:normAutofit fontScale="92500" lnSpcReduction="10000"/>
            </a:bodyPr>
            <a:lstStyle/>
            <a:p>
              <a:pPr indent="0" lvl="0" marL="0" marR="0" rtl="0" algn="l">
                <a:spcBef>
                  <a:spcPts val="0"/>
                </a:spcBef>
                <a:spcAft>
                  <a:spcPts val="0"/>
                </a:spcAft>
                <a:buNone/>
              </a:pPr>
              <a:r>
                <a:rPr b="1" lang="en-PH" sz="1400">
                  <a:solidFill>
                    <a:schemeClr val="accent3"/>
                  </a:solidFill>
                  <a:latin typeface="Montserrat"/>
                  <a:ea typeface="Montserrat"/>
                  <a:cs typeface="Montserrat"/>
                  <a:sym typeface="Montserrat"/>
                </a:rPr>
                <a:t>Name</a:t>
              </a:r>
              <a:endParaRPr/>
            </a:p>
          </p:txBody>
        </p:sp>
      </p:grpSp>
      <p:sp>
        <p:nvSpPr>
          <p:cNvPr id="3959" name="Google Shape;3959;p171"/>
          <p:cNvSpPr/>
          <p:nvPr/>
        </p:nvSpPr>
        <p:spPr>
          <a:xfrm>
            <a:off x="636607" y="4245021"/>
            <a:ext cx="10918784" cy="709200"/>
          </a:xfrm>
          <a:prstGeom prst="rect">
            <a:avLst/>
          </a:prstGeom>
          <a:noFill/>
          <a:ln cap="flat" cmpd="sng" w="9525">
            <a:solidFill>
              <a:srgbClr val="BA9FE5"/>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3960" name="Google Shape;3960;p171"/>
          <p:cNvSpPr/>
          <p:nvPr/>
        </p:nvSpPr>
        <p:spPr>
          <a:xfrm>
            <a:off x="636607" y="5083463"/>
            <a:ext cx="10918784" cy="709200"/>
          </a:xfrm>
          <a:prstGeom prst="rect">
            <a:avLst/>
          </a:prstGeom>
          <a:noFill/>
          <a:ln cap="flat" cmpd="sng" w="9525">
            <a:solidFill>
              <a:srgbClr val="D2C1EE"/>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grpSp>
        <p:nvGrpSpPr>
          <p:cNvPr id="3961" name="Google Shape;3961;p171"/>
          <p:cNvGrpSpPr/>
          <p:nvPr/>
        </p:nvGrpSpPr>
        <p:grpSpPr>
          <a:xfrm>
            <a:off x="2032000" y="2645953"/>
            <a:ext cx="9143999" cy="570289"/>
            <a:chOff x="1567375" y="1819263"/>
            <a:chExt cx="9057248" cy="570289"/>
          </a:xfrm>
        </p:grpSpPr>
        <p:sp>
          <p:nvSpPr>
            <p:cNvPr id="3962" name="Google Shape;3962;p171"/>
            <p:cNvSpPr txBox="1"/>
            <p:nvPr/>
          </p:nvSpPr>
          <p:spPr>
            <a:xfrm>
              <a:off x="1567376" y="2065337"/>
              <a:ext cx="9057247" cy="324215"/>
            </a:xfrm>
            <a:prstGeom prst="rect">
              <a:avLst/>
            </a:prstGeom>
            <a:noFill/>
            <a:ln>
              <a:noFill/>
            </a:ln>
          </p:spPr>
          <p:txBody>
            <a:bodyPr anchorCtr="0" anchor="t" bIns="0" lIns="0" spcFirstLastPara="1" rIns="0" wrap="square" tIns="0">
              <a:normAutofit lnSpcReduction="10000"/>
            </a:bodyPr>
            <a:lstStyle/>
            <a:p>
              <a:pPr indent="0" lvl="0" marL="0" marR="0" rtl="0" algn="l">
                <a:spcBef>
                  <a:spcPts val="0"/>
                </a:spcBef>
                <a:spcAft>
                  <a:spcPts val="0"/>
                </a:spcAft>
                <a:buNone/>
              </a:pPr>
              <a:r>
                <a:rPr lang="en-PH" sz="1100">
                  <a:solidFill>
                    <a:schemeClr val="dk1"/>
                  </a:solidFill>
                  <a:latin typeface="Montserrat"/>
                  <a:ea typeface="Montserrat"/>
                  <a:cs typeface="Montserrat"/>
                  <a:sym typeface="Montserrat"/>
                </a:rPr>
                <a:t>orem ipsum dolor sit amet, consectetur adipiscing elit. Curabitur purus dui, euismod quis placerat eget, venenatis nec nibh. Mauris sit amet mollis enim. </a:t>
              </a:r>
              <a:endParaRPr/>
            </a:p>
          </p:txBody>
        </p:sp>
        <p:sp>
          <p:nvSpPr>
            <p:cNvPr id="3963" name="Google Shape;3963;p171"/>
            <p:cNvSpPr txBox="1"/>
            <p:nvPr/>
          </p:nvSpPr>
          <p:spPr>
            <a:xfrm>
              <a:off x="1567375" y="1819263"/>
              <a:ext cx="9057247" cy="191247"/>
            </a:xfrm>
            <a:prstGeom prst="rect">
              <a:avLst/>
            </a:prstGeom>
            <a:noFill/>
            <a:ln>
              <a:noFill/>
            </a:ln>
          </p:spPr>
          <p:txBody>
            <a:bodyPr anchorCtr="0" anchor="t" bIns="0" lIns="0" spcFirstLastPara="1" rIns="0" wrap="square" tIns="0">
              <a:normAutofit fontScale="92500" lnSpcReduction="10000"/>
            </a:bodyPr>
            <a:lstStyle/>
            <a:p>
              <a:pPr indent="0" lvl="0" marL="0" marR="0" rtl="0" algn="l">
                <a:spcBef>
                  <a:spcPts val="0"/>
                </a:spcBef>
                <a:spcAft>
                  <a:spcPts val="0"/>
                </a:spcAft>
                <a:buNone/>
              </a:pPr>
              <a:r>
                <a:rPr b="1" lang="en-PH" sz="1400">
                  <a:solidFill>
                    <a:schemeClr val="accent3"/>
                  </a:solidFill>
                  <a:latin typeface="Montserrat"/>
                  <a:ea typeface="Montserrat"/>
                  <a:cs typeface="Montserrat"/>
                  <a:sym typeface="Montserrat"/>
                </a:rPr>
                <a:t>Name</a:t>
              </a:r>
              <a:endParaRPr/>
            </a:p>
          </p:txBody>
        </p:sp>
      </p:grpSp>
      <p:grpSp>
        <p:nvGrpSpPr>
          <p:cNvPr id="3964" name="Google Shape;3964;p171"/>
          <p:cNvGrpSpPr/>
          <p:nvPr/>
        </p:nvGrpSpPr>
        <p:grpSpPr>
          <a:xfrm>
            <a:off x="2590800" y="3482304"/>
            <a:ext cx="8585199" cy="570289"/>
            <a:chOff x="1567375" y="1819263"/>
            <a:chExt cx="9057248" cy="570289"/>
          </a:xfrm>
        </p:grpSpPr>
        <p:sp>
          <p:nvSpPr>
            <p:cNvPr id="3965" name="Google Shape;3965;p171"/>
            <p:cNvSpPr txBox="1"/>
            <p:nvPr/>
          </p:nvSpPr>
          <p:spPr>
            <a:xfrm>
              <a:off x="1567376" y="2065337"/>
              <a:ext cx="9057247" cy="324215"/>
            </a:xfrm>
            <a:prstGeom prst="rect">
              <a:avLst/>
            </a:prstGeom>
            <a:noFill/>
            <a:ln>
              <a:noFill/>
            </a:ln>
          </p:spPr>
          <p:txBody>
            <a:bodyPr anchorCtr="0" anchor="t" bIns="0" lIns="0" spcFirstLastPara="1" rIns="0" wrap="square" tIns="0">
              <a:normAutofit lnSpcReduction="10000"/>
            </a:bodyPr>
            <a:lstStyle/>
            <a:p>
              <a:pPr indent="0" lvl="0" marL="0" marR="0" rtl="0" algn="l">
                <a:spcBef>
                  <a:spcPts val="0"/>
                </a:spcBef>
                <a:spcAft>
                  <a:spcPts val="0"/>
                </a:spcAft>
                <a:buNone/>
              </a:pPr>
              <a:r>
                <a:rPr lang="en-PH" sz="1100">
                  <a:solidFill>
                    <a:schemeClr val="dk1"/>
                  </a:solidFill>
                  <a:latin typeface="Montserrat"/>
                  <a:ea typeface="Montserrat"/>
                  <a:cs typeface="Montserrat"/>
                  <a:sym typeface="Montserrat"/>
                </a:rPr>
                <a:t>orem ipsum dolor sit amet, consectetur adipiscing elit. Curabitur purus dui, euismod quis placerat eget, venenatis nec nibh. Mauris sit amet mollis enim. </a:t>
              </a:r>
              <a:endParaRPr/>
            </a:p>
          </p:txBody>
        </p:sp>
        <p:sp>
          <p:nvSpPr>
            <p:cNvPr id="3966" name="Google Shape;3966;p171"/>
            <p:cNvSpPr txBox="1"/>
            <p:nvPr/>
          </p:nvSpPr>
          <p:spPr>
            <a:xfrm>
              <a:off x="1567375" y="1819263"/>
              <a:ext cx="9057247" cy="191247"/>
            </a:xfrm>
            <a:prstGeom prst="rect">
              <a:avLst/>
            </a:prstGeom>
            <a:noFill/>
            <a:ln>
              <a:noFill/>
            </a:ln>
          </p:spPr>
          <p:txBody>
            <a:bodyPr anchorCtr="0" anchor="t" bIns="0" lIns="0" spcFirstLastPara="1" rIns="0" wrap="square" tIns="0">
              <a:normAutofit fontScale="92500" lnSpcReduction="10000"/>
            </a:bodyPr>
            <a:lstStyle/>
            <a:p>
              <a:pPr indent="0" lvl="0" marL="0" marR="0" rtl="0" algn="l">
                <a:spcBef>
                  <a:spcPts val="0"/>
                </a:spcBef>
                <a:spcAft>
                  <a:spcPts val="0"/>
                </a:spcAft>
                <a:buNone/>
              </a:pPr>
              <a:r>
                <a:rPr b="1" lang="en-PH" sz="1400">
                  <a:solidFill>
                    <a:schemeClr val="accent3"/>
                  </a:solidFill>
                  <a:latin typeface="Montserrat"/>
                  <a:ea typeface="Montserrat"/>
                  <a:cs typeface="Montserrat"/>
                  <a:sym typeface="Montserrat"/>
                </a:rPr>
                <a:t>Name</a:t>
              </a:r>
              <a:endParaRPr/>
            </a:p>
          </p:txBody>
        </p:sp>
      </p:grpSp>
      <p:grpSp>
        <p:nvGrpSpPr>
          <p:cNvPr id="3967" name="Google Shape;3967;p171"/>
          <p:cNvGrpSpPr/>
          <p:nvPr/>
        </p:nvGrpSpPr>
        <p:grpSpPr>
          <a:xfrm>
            <a:off x="3139440" y="4316566"/>
            <a:ext cx="8036559" cy="570289"/>
            <a:chOff x="1567375" y="1819263"/>
            <a:chExt cx="9057248" cy="570289"/>
          </a:xfrm>
        </p:grpSpPr>
        <p:sp>
          <p:nvSpPr>
            <p:cNvPr id="3968" name="Google Shape;3968;p171"/>
            <p:cNvSpPr txBox="1"/>
            <p:nvPr/>
          </p:nvSpPr>
          <p:spPr>
            <a:xfrm>
              <a:off x="1567376" y="2065337"/>
              <a:ext cx="9057247" cy="324215"/>
            </a:xfrm>
            <a:prstGeom prst="rect">
              <a:avLst/>
            </a:prstGeom>
            <a:noFill/>
            <a:ln>
              <a:noFill/>
            </a:ln>
          </p:spPr>
          <p:txBody>
            <a:bodyPr anchorCtr="0" anchor="t" bIns="0" lIns="0" spcFirstLastPara="1" rIns="0" wrap="square" tIns="0">
              <a:normAutofit lnSpcReduction="10000"/>
            </a:bodyPr>
            <a:lstStyle/>
            <a:p>
              <a:pPr indent="0" lvl="0" marL="0" marR="0" rtl="0" algn="l">
                <a:spcBef>
                  <a:spcPts val="0"/>
                </a:spcBef>
                <a:spcAft>
                  <a:spcPts val="0"/>
                </a:spcAft>
                <a:buNone/>
              </a:pPr>
              <a:r>
                <a:rPr lang="en-PH" sz="1100">
                  <a:solidFill>
                    <a:schemeClr val="dk1"/>
                  </a:solidFill>
                  <a:latin typeface="Montserrat"/>
                  <a:ea typeface="Montserrat"/>
                  <a:cs typeface="Montserrat"/>
                  <a:sym typeface="Montserrat"/>
                </a:rPr>
                <a:t>orem ipsum dolor sit amet, consectetur adipiscing elit. Curabitur purus dui, euismod quis placerat eget, venenatis nec nibh. Mauris sit amet mollis enim. </a:t>
              </a:r>
              <a:endParaRPr/>
            </a:p>
          </p:txBody>
        </p:sp>
        <p:sp>
          <p:nvSpPr>
            <p:cNvPr id="3969" name="Google Shape;3969;p171"/>
            <p:cNvSpPr txBox="1"/>
            <p:nvPr/>
          </p:nvSpPr>
          <p:spPr>
            <a:xfrm>
              <a:off x="1567375" y="1819263"/>
              <a:ext cx="9057247" cy="191247"/>
            </a:xfrm>
            <a:prstGeom prst="rect">
              <a:avLst/>
            </a:prstGeom>
            <a:noFill/>
            <a:ln>
              <a:noFill/>
            </a:ln>
          </p:spPr>
          <p:txBody>
            <a:bodyPr anchorCtr="0" anchor="t" bIns="0" lIns="0" spcFirstLastPara="1" rIns="0" wrap="square" tIns="0">
              <a:normAutofit fontScale="92500" lnSpcReduction="10000"/>
            </a:bodyPr>
            <a:lstStyle/>
            <a:p>
              <a:pPr indent="0" lvl="0" marL="0" marR="0" rtl="0" algn="l">
                <a:spcBef>
                  <a:spcPts val="0"/>
                </a:spcBef>
                <a:spcAft>
                  <a:spcPts val="0"/>
                </a:spcAft>
                <a:buNone/>
              </a:pPr>
              <a:r>
                <a:rPr b="1" lang="en-PH" sz="1400">
                  <a:solidFill>
                    <a:schemeClr val="accent3"/>
                  </a:solidFill>
                  <a:latin typeface="Montserrat"/>
                  <a:ea typeface="Montserrat"/>
                  <a:cs typeface="Montserrat"/>
                  <a:sym typeface="Montserrat"/>
                </a:rPr>
                <a:t>Name</a:t>
              </a:r>
              <a:endParaRPr/>
            </a:p>
          </p:txBody>
        </p:sp>
      </p:grpSp>
      <p:grpSp>
        <p:nvGrpSpPr>
          <p:cNvPr id="3970" name="Google Shape;3970;p171"/>
          <p:cNvGrpSpPr/>
          <p:nvPr/>
        </p:nvGrpSpPr>
        <p:grpSpPr>
          <a:xfrm>
            <a:off x="3738880" y="5150830"/>
            <a:ext cx="7437119" cy="570289"/>
            <a:chOff x="1567375" y="1819263"/>
            <a:chExt cx="9057248" cy="570289"/>
          </a:xfrm>
        </p:grpSpPr>
        <p:sp>
          <p:nvSpPr>
            <p:cNvPr id="3971" name="Google Shape;3971;p171"/>
            <p:cNvSpPr txBox="1"/>
            <p:nvPr/>
          </p:nvSpPr>
          <p:spPr>
            <a:xfrm>
              <a:off x="1567376" y="2065337"/>
              <a:ext cx="9057247" cy="324215"/>
            </a:xfrm>
            <a:prstGeom prst="rect">
              <a:avLst/>
            </a:prstGeom>
            <a:noFill/>
            <a:ln>
              <a:noFill/>
            </a:ln>
          </p:spPr>
          <p:txBody>
            <a:bodyPr anchorCtr="0" anchor="t" bIns="0" lIns="0" spcFirstLastPara="1" rIns="0" wrap="square" tIns="0">
              <a:normAutofit lnSpcReduction="10000"/>
            </a:bodyPr>
            <a:lstStyle/>
            <a:p>
              <a:pPr indent="0" lvl="0" marL="0" marR="0" rtl="0" algn="l">
                <a:spcBef>
                  <a:spcPts val="0"/>
                </a:spcBef>
                <a:spcAft>
                  <a:spcPts val="0"/>
                </a:spcAft>
                <a:buNone/>
              </a:pPr>
              <a:r>
                <a:rPr lang="en-PH" sz="1100">
                  <a:solidFill>
                    <a:schemeClr val="dk1"/>
                  </a:solidFill>
                  <a:latin typeface="Montserrat"/>
                  <a:ea typeface="Montserrat"/>
                  <a:cs typeface="Montserrat"/>
                  <a:sym typeface="Montserrat"/>
                </a:rPr>
                <a:t>orem ipsum dolor sit amet, consectetur adipiscing elit. Curabitur purus dui, euismod quis placerat eget, venenatis nec nibh. Mauris sit amet mollis enim. </a:t>
              </a:r>
              <a:endParaRPr/>
            </a:p>
          </p:txBody>
        </p:sp>
        <p:sp>
          <p:nvSpPr>
            <p:cNvPr id="3972" name="Google Shape;3972;p171"/>
            <p:cNvSpPr txBox="1"/>
            <p:nvPr/>
          </p:nvSpPr>
          <p:spPr>
            <a:xfrm>
              <a:off x="1567375" y="1819263"/>
              <a:ext cx="9057247" cy="191247"/>
            </a:xfrm>
            <a:prstGeom prst="rect">
              <a:avLst/>
            </a:prstGeom>
            <a:noFill/>
            <a:ln>
              <a:noFill/>
            </a:ln>
          </p:spPr>
          <p:txBody>
            <a:bodyPr anchorCtr="0" anchor="t" bIns="0" lIns="0" spcFirstLastPara="1" rIns="0" wrap="square" tIns="0">
              <a:normAutofit fontScale="92500" lnSpcReduction="10000"/>
            </a:bodyPr>
            <a:lstStyle/>
            <a:p>
              <a:pPr indent="0" lvl="0" marL="0" marR="0" rtl="0" algn="l">
                <a:spcBef>
                  <a:spcPts val="0"/>
                </a:spcBef>
                <a:spcAft>
                  <a:spcPts val="0"/>
                </a:spcAft>
                <a:buNone/>
              </a:pPr>
              <a:r>
                <a:rPr b="1" lang="en-PH" sz="1400">
                  <a:solidFill>
                    <a:schemeClr val="accent3"/>
                  </a:solidFill>
                  <a:latin typeface="Montserrat"/>
                  <a:ea typeface="Montserrat"/>
                  <a:cs typeface="Montserrat"/>
                  <a:sym typeface="Montserrat"/>
                </a:rPr>
                <a:t>Name</a:t>
              </a:r>
              <a:endParaRPr/>
            </a:p>
          </p:txBody>
        </p:sp>
      </p:grpSp>
      <p:sp>
        <p:nvSpPr>
          <p:cNvPr descr="Database with solid fill" id="3973" name="Google Shape;3973;p171"/>
          <p:cNvSpPr/>
          <p:nvPr/>
        </p:nvSpPr>
        <p:spPr>
          <a:xfrm>
            <a:off x="1020686" y="1868126"/>
            <a:ext cx="413498" cy="413498"/>
          </a:xfrm>
          <a:prstGeom prst="rect">
            <a:avLst/>
          </a:prstGeom>
          <a:noFill/>
          <a:ln>
            <a:noFill/>
          </a:ln>
        </p:spPr>
      </p:sp>
      <p:sp>
        <p:nvSpPr>
          <p:cNvPr descr="Diamond with solid fill" id="3974" name="Google Shape;3974;p171"/>
          <p:cNvSpPr/>
          <p:nvPr/>
        </p:nvSpPr>
        <p:spPr>
          <a:xfrm>
            <a:off x="813937" y="2726437"/>
            <a:ext cx="413498" cy="413498"/>
          </a:xfrm>
          <a:prstGeom prst="rect">
            <a:avLst/>
          </a:prstGeom>
          <a:noFill/>
          <a:ln>
            <a:noFill/>
          </a:ln>
        </p:spPr>
      </p:sp>
      <p:sp>
        <p:nvSpPr>
          <p:cNvPr descr="Employee badge with solid fill" id="3975" name="Google Shape;3975;p171"/>
          <p:cNvSpPr/>
          <p:nvPr/>
        </p:nvSpPr>
        <p:spPr>
          <a:xfrm>
            <a:off x="813937" y="3568479"/>
            <a:ext cx="413498" cy="413498"/>
          </a:xfrm>
          <a:prstGeom prst="rect">
            <a:avLst/>
          </a:prstGeom>
          <a:noFill/>
          <a:ln>
            <a:noFill/>
          </a:ln>
        </p:spPr>
      </p:sp>
      <p:sp>
        <p:nvSpPr>
          <p:cNvPr descr="Laptop with solid fill" id="3976" name="Google Shape;3976;p171"/>
          <p:cNvSpPr/>
          <p:nvPr/>
        </p:nvSpPr>
        <p:spPr>
          <a:xfrm>
            <a:off x="813937" y="4414792"/>
            <a:ext cx="413498" cy="413498"/>
          </a:xfrm>
          <a:prstGeom prst="rect">
            <a:avLst/>
          </a:prstGeom>
          <a:noFill/>
          <a:ln>
            <a:noFill/>
          </a:ln>
        </p:spPr>
      </p:sp>
      <p:sp>
        <p:nvSpPr>
          <p:cNvPr descr="Money with solid fill" id="3977" name="Google Shape;3977;p171"/>
          <p:cNvSpPr/>
          <p:nvPr/>
        </p:nvSpPr>
        <p:spPr>
          <a:xfrm>
            <a:off x="813937" y="5221446"/>
            <a:ext cx="413498" cy="413498"/>
          </a:xfrm>
          <a:prstGeom prst="rect">
            <a:avLst/>
          </a:prstGeom>
          <a:noFill/>
          <a:ln>
            <a:noFill/>
          </a:ln>
        </p:spPr>
      </p:sp>
    </p:spTree>
  </p:cSld>
  <p:clrMapOvr>
    <a:masterClrMapping/>
  </p:clrMapOvr>
</p:sld>
</file>

<file path=ppt/slides/slide1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1" name="Shape 3981"/>
        <p:cNvGrpSpPr/>
        <p:nvPr/>
      </p:nvGrpSpPr>
      <p:grpSpPr>
        <a:xfrm>
          <a:off x="0" y="0"/>
          <a:ext cx="0" cy="0"/>
          <a:chOff x="0" y="0"/>
          <a:chExt cx="0" cy="0"/>
        </a:xfrm>
      </p:grpSpPr>
      <p:sp>
        <p:nvSpPr>
          <p:cNvPr id="3982" name="Google Shape;3982;p172"/>
          <p:cNvSpPr txBox="1"/>
          <p:nvPr>
            <p:ph type="ctrTitle"/>
          </p:nvPr>
        </p:nvSpPr>
        <p:spPr>
          <a:xfrm>
            <a:off x="1118455" y="2087702"/>
            <a:ext cx="9976265" cy="2682596"/>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4800"/>
              <a:buFont typeface="Montserrat"/>
              <a:buNone/>
            </a:pPr>
            <a:r>
              <a:rPr lang="en-PH"/>
              <a:t>Organization/Tree Chart Slide</a:t>
            </a:r>
            <a:endParaRPr/>
          </a:p>
        </p:txBody>
      </p:sp>
      <p:sp>
        <p:nvSpPr>
          <p:cNvPr id="3983" name="Google Shape;3983;p172"/>
          <p:cNvSpPr txBox="1"/>
          <p:nvPr>
            <p:ph idx="1" type="subTitle"/>
          </p:nvPr>
        </p:nvSpPr>
        <p:spPr>
          <a:xfrm>
            <a:off x="1118455" y="5048608"/>
            <a:ext cx="9976264" cy="804192"/>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2400"/>
              <a:buNone/>
            </a:pPr>
            <a:r>
              <a:rPr lang="en-PH"/>
              <a:t>visually show the structure of a team or organization and how roles relate to each other</a:t>
            </a:r>
            <a:endParaRPr/>
          </a:p>
        </p:txBody>
      </p:sp>
      <p:sp>
        <p:nvSpPr>
          <p:cNvPr id="3984" name="Google Shape;3984;p172"/>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sld>
</file>

<file path=ppt/slides/slide1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8" name="Shape 3988"/>
        <p:cNvGrpSpPr/>
        <p:nvPr/>
      </p:nvGrpSpPr>
      <p:grpSpPr>
        <a:xfrm>
          <a:off x="0" y="0"/>
          <a:ext cx="0" cy="0"/>
          <a:chOff x="0" y="0"/>
          <a:chExt cx="0" cy="0"/>
        </a:xfrm>
      </p:grpSpPr>
      <p:sp>
        <p:nvSpPr>
          <p:cNvPr id="3989" name="Google Shape;3989;p173"/>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Org Chart</a:t>
            </a:r>
            <a:endParaRPr/>
          </a:p>
        </p:txBody>
      </p:sp>
      <p:grpSp>
        <p:nvGrpSpPr>
          <p:cNvPr id="3990" name="Google Shape;3990;p173"/>
          <p:cNvGrpSpPr/>
          <p:nvPr/>
        </p:nvGrpSpPr>
        <p:grpSpPr>
          <a:xfrm>
            <a:off x="1698154" y="3022778"/>
            <a:ext cx="1791330" cy="641159"/>
            <a:chOff x="1698154" y="2692345"/>
            <a:chExt cx="1791330" cy="641159"/>
          </a:xfrm>
        </p:grpSpPr>
        <p:sp>
          <p:nvSpPr>
            <p:cNvPr id="3991" name="Google Shape;3991;p173"/>
            <p:cNvSpPr/>
            <p:nvPr/>
          </p:nvSpPr>
          <p:spPr>
            <a:xfrm>
              <a:off x="1698154" y="2692345"/>
              <a:ext cx="1791330" cy="641159"/>
            </a:xfrm>
            <a:prstGeom prst="rect">
              <a:avLst/>
            </a:prstGeom>
            <a:noFill/>
            <a:ln cap="flat" cmpd="sng" w="22225">
              <a:solidFill>
                <a:schemeClr val="accent1"/>
              </a:solidFill>
              <a:prstDash val="solid"/>
              <a:miter lim="800000"/>
              <a:headEnd len="sm" w="sm" type="none"/>
              <a:tailEnd len="sm" w="sm" type="none"/>
            </a:ln>
          </p:spPr>
          <p:txBody>
            <a:bodyPr anchorCtr="0" anchor="ctr" bIns="45700" lIns="252000" spcFirstLastPara="1" rIns="91425" wrap="square" tIns="45700">
              <a:noAutofit/>
            </a:bodyPr>
            <a:lstStyle/>
            <a:p>
              <a:pPr indent="0" lvl="0" marL="0" marR="0" rtl="0" algn="l">
                <a:spcBef>
                  <a:spcPts val="0"/>
                </a:spcBef>
                <a:spcAft>
                  <a:spcPts val="0"/>
                </a:spcAft>
                <a:buNone/>
              </a:pPr>
              <a:r>
                <a:rPr b="1" lang="en-PH" sz="1050">
                  <a:solidFill>
                    <a:schemeClr val="dk1"/>
                  </a:solidFill>
                  <a:latin typeface="Montserrat"/>
                  <a:ea typeface="Montserrat"/>
                  <a:cs typeface="Montserrat"/>
                  <a:sym typeface="Montserrat"/>
                </a:rPr>
                <a:t>Name</a:t>
              </a:r>
              <a:endParaRPr/>
            </a:p>
            <a:p>
              <a:pPr indent="0" lvl="0" marL="0" marR="0" rtl="0" algn="l">
                <a:spcBef>
                  <a:spcPts val="0"/>
                </a:spcBef>
                <a:spcAft>
                  <a:spcPts val="0"/>
                </a:spcAft>
                <a:buNone/>
              </a:pPr>
              <a:r>
                <a:rPr lang="en-PH" sz="1050">
                  <a:solidFill>
                    <a:schemeClr val="dk1"/>
                  </a:solidFill>
                  <a:latin typeface="Montserrat"/>
                  <a:ea typeface="Montserrat"/>
                  <a:cs typeface="Montserrat"/>
                  <a:sym typeface="Montserrat"/>
                </a:rPr>
                <a:t>Position</a:t>
              </a:r>
              <a:endParaRPr sz="1050">
                <a:solidFill>
                  <a:schemeClr val="dk1"/>
                </a:solidFill>
                <a:latin typeface="Montserrat"/>
                <a:ea typeface="Montserrat"/>
                <a:cs typeface="Montserrat"/>
                <a:sym typeface="Montserrat"/>
              </a:endParaRPr>
            </a:p>
          </p:txBody>
        </p:sp>
        <p:sp>
          <p:nvSpPr>
            <p:cNvPr id="3992" name="Google Shape;3992;p173"/>
            <p:cNvSpPr/>
            <p:nvPr/>
          </p:nvSpPr>
          <p:spPr>
            <a:xfrm>
              <a:off x="1708052" y="2692346"/>
              <a:ext cx="129415" cy="641158"/>
            </a:xfrm>
            <a:prstGeom prst="rect">
              <a:avLst/>
            </a:prstGeom>
            <a:solidFill>
              <a:schemeClr val="accent1"/>
            </a:solidFill>
            <a:ln>
              <a:noFill/>
            </a:ln>
          </p:spPr>
          <p:txBody>
            <a:bodyPr anchorCtr="0" anchor="ctr" bIns="45700" lIns="252000" spcFirstLastPara="1" rIns="91425" wrap="square" tIns="45700">
              <a:noAutofit/>
            </a:bodyPr>
            <a:lstStyle/>
            <a:p>
              <a:pPr indent="0" lvl="0" marL="0" marR="0" rtl="0" algn="l">
                <a:spcBef>
                  <a:spcPts val="0"/>
                </a:spcBef>
                <a:spcAft>
                  <a:spcPts val="0"/>
                </a:spcAft>
                <a:buNone/>
              </a:pPr>
              <a:r>
                <a:t/>
              </a:r>
              <a:endParaRPr sz="1200">
                <a:solidFill>
                  <a:schemeClr val="lt1"/>
                </a:solidFill>
                <a:latin typeface="Montserrat"/>
                <a:ea typeface="Montserrat"/>
                <a:cs typeface="Montserrat"/>
                <a:sym typeface="Montserrat"/>
              </a:endParaRPr>
            </a:p>
          </p:txBody>
        </p:sp>
      </p:grpSp>
      <p:grpSp>
        <p:nvGrpSpPr>
          <p:cNvPr id="3993" name="Google Shape;3993;p173"/>
          <p:cNvGrpSpPr/>
          <p:nvPr/>
        </p:nvGrpSpPr>
        <p:grpSpPr>
          <a:xfrm>
            <a:off x="3714631" y="3022778"/>
            <a:ext cx="1791330" cy="641159"/>
            <a:chOff x="3800223" y="2692345"/>
            <a:chExt cx="1791330" cy="641159"/>
          </a:xfrm>
        </p:grpSpPr>
        <p:sp>
          <p:nvSpPr>
            <p:cNvPr id="3994" name="Google Shape;3994;p173"/>
            <p:cNvSpPr/>
            <p:nvPr/>
          </p:nvSpPr>
          <p:spPr>
            <a:xfrm>
              <a:off x="3800223" y="2692345"/>
              <a:ext cx="1791330" cy="641159"/>
            </a:xfrm>
            <a:prstGeom prst="rect">
              <a:avLst/>
            </a:prstGeom>
            <a:noFill/>
            <a:ln cap="flat" cmpd="sng" w="22225">
              <a:solidFill>
                <a:schemeClr val="accent1"/>
              </a:solidFill>
              <a:prstDash val="solid"/>
              <a:miter lim="800000"/>
              <a:headEnd len="sm" w="sm" type="none"/>
              <a:tailEnd len="sm" w="sm" type="none"/>
            </a:ln>
          </p:spPr>
          <p:txBody>
            <a:bodyPr anchorCtr="0" anchor="ctr" bIns="45700" lIns="252000" spcFirstLastPara="1" rIns="91425" wrap="square" tIns="45700">
              <a:noAutofit/>
            </a:bodyPr>
            <a:lstStyle/>
            <a:p>
              <a:pPr indent="0" lvl="0" marL="0" marR="0" rtl="0" algn="l">
                <a:spcBef>
                  <a:spcPts val="0"/>
                </a:spcBef>
                <a:spcAft>
                  <a:spcPts val="0"/>
                </a:spcAft>
                <a:buNone/>
              </a:pPr>
              <a:r>
                <a:rPr b="1" lang="en-PH" sz="1050">
                  <a:solidFill>
                    <a:schemeClr val="dk1"/>
                  </a:solidFill>
                  <a:latin typeface="Montserrat"/>
                  <a:ea typeface="Montserrat"/>
                  <a:cs typeface="Montserrat"/>
                  <a:sym typeface="Montserrat"/>
                </a:rPr>
                <a:t>Name</a:t>
              </a:r>
              <a:endParaRPr/>
            </a:p>
            <a:p>
              <a:pPr indent="0" lvl="0" marL="0" marR="0" rtl="0" algn="l">
                <a:spcBef>
                  <a:spcPts val="0"/>
                </a:spcBef>
                <a:spcAft>
                  <a:spcPts val="0"/>
                </a:spcAft>
                <a:buNone/>
              </a:pPr>
              <a:r>
                <a:rPr lang="en-PH" sz="1050">
                  <a:solidFill>
                    <a:schemeClr val="dk1"/>
                  </a:solidFill>
                  <a:latin typeface="Montserrat"/>
                  <a:ea typeface="Montserrat"/>
                  <a:cs typeface="Montserrat"/>
                  <a:sym typeface="Montserrat"/>
                </a:rPr>
                <a:t>Position</a:t>
              </a:r>
              <a:endParaRPr sz="1050">
                <a:solidFill>
                  <a:schemeClr val="dk1"/>
                </a:solidFill>
                <a:latin typeface="Montserrat"/>
                <a:ea typeface="Montserrat"/>
                <a:cs typeface="Montserrat"/>
                <a:sym typeface="Montserrat"/>
              </a:endParaRPr>
            </a:p>
          </p:txBody>
        </p:sp>
        <p:sp>
          <p:nvSpPr>
            <p:cNvPr id="3995" name="Google Shape;3995;p173"/>
            <p:cNvSpPr/>
            <p:nvPr/>
          </p:nvSpPr>
          <p:spPr>
            <a:xfrm>
              <a:off x="3810121" y="2692346"/>
              <a:ext cx="129415" cy="641158"/>
            </a:xfrm>
            <a:prstGeom prst="rect">
              <a:avLst/>
            </a:prstGeom>
            <a:solidFill>
              <a:schemeClr val="accent1"/>
            </a:solidFill>
            <a:ln>
              <a:noFill/>
            </a:ln>
          </p:spPr>
          <p:txBody>
            <a:bodyPr anchorCtr="0" anchor="ctr" bIns="45700" lIns="252000" spcFirstLastPara="1" rIns="91425" wrap="square" tIns="45700">
              <a:noAutofit/>
            </a:bodyPr>
            <a:lstStyle/>
            <a:p>
              <a:pPr indent="0" lvl="0" marL="0" marR="0" rtl="0" algn="l">
                <a:spcBef>
                  <a:spcPts val="0"/>
                </a:spcBef>
                <a:spcAft>
                  <a:spcPts val="0"/>
                </a:spcAft>
                <a:buNone/>
              </a:pPr>
              <a:r>
                <a:t/>
              </a:r>
              <a:endParaRPr sz="1200">
                <a:solidFill>
                  <a:schemeClr val="lt1"/>
                </a:solidFill>
                <a:latin typeface="Montserrat"/>
                <a:ea typeface="Montserrat"/>
                <a:cs typeface="Montserrat"/>
                <a:sym typeface="Montserrat"/>
              </a:endParaRPr>
            </a:p>
          </p:txBody>
        </p:sp>
      </p:grpSp>
      <p:grpSp>
        <p:nvGrpSpPr>
          <p:cNvPr id="3996" name="Google Shape;3996;p173"/>
          <p:cNvGrpSpPr/>
          <p:nvPr/>
        </p:nvGrpSpPr>
        <p:grpSpPr>
          <a:xfrm>
            <a:off x="5731108" y="3022778"/>
            <a:ext cx="1791330" cy="641159"/>
            <a:chOff x="6096001" y="2692345"/>
            <a:chExt cx="1791330" cy="641159"/>
          </a:xfrm>
        </p:grpSpPr>
        <p:sp>
          <p:nvSpPr>
            <p:cNvPr id="3997" name="Google Shape;3997;p173"/>
            <p:cNvSpPr/>
            <p:nvPr/>
          </p:nvSpPr>
          <p:spPr>
            <a:xfrm>
              <a:off x="6096001" y="2692345"/>
              <a:ext cx="1791330" cy="641159"/>
            </a:xfrm>
            <a:prstGeom prst="rect">
              <a:avLst/>
            </a:prstGeom>
            <a:noFill/>
            <a:ln cap="flat" cmpd="sng" w="22225">
              <a:solidFill>
                <a:schemeClr val="accent1"/>
              </a:solidFill>
              <a:prstDash val="solid"/>
              <a:miter lim="800000"/>
              <a:headEnd len="sm" w="sm" type="none"/>
              <a:tailEnd len="sm" w="sm" type="none"/>
            </a:ln>
          </p:spPr>
          <p:txBody>
            <a:bodyPr anchorCtr="0" anchor="ctr" bIns="45700" lIns="252000" spcFirstLastPara="1" rIns="91425" wrap="square" tIns="45700">
              <a:noAutofit/>
            </a:bodyPr>
            <a:lstStyle/>
            <a:p>
              <a:pPr indent="0" lvl="0" marL="0" marR="0" rtl="0" algn="l">
                <a:spcBef>
                  <a:spcPts val="0"/>
                </a:spcBef>
                <a:spcAft>
                  <a:spcPts val="0"/>
                </a:spcAft>
                <a:buNone/>
              </a:pPr>
              <a:r>
                <a:rPr b="1" lang="en-PH" sz="1050">
                  <a:solidFill>
                    <a:schemeClr val="dk1"/>
                  </a:solidFill>
                  <a:latin typeface="Montserrat"/>
                  <a:ea typeface="Montserrat"/>
                  <a:cs typeface="Montserrat"/>
                  <a:sym typeface="Montserrat"/>
                </a:rPr>
                <a:t>Name</a:t>
              </a:r>
              <a:endParaRPr/>
            </a:p>
            <a:p>
              <a:pPr indent="0" lvl="0" marL="0" marR="0" rtl="0" algn="l">
                <a:spcBef>
                  <a:spcPts val="0"/>
                </a:spcBef>
                <a:spcAft>
                  <a:spcPts val="0"/>
                </a:spcAft>
                <a:buNone/>
              </a:pPr>
              <a:r>
                <a:rPr lang="en-PH" sz="1050">
                  <a:solidFill>
                    <a:schemeClr val="dk1"/>
                  </a:solidFill>
                  <a:latin typeface="Montserrat"/>
                  <a:ea typeface="Montserrat"/>
                  <a:cs typeface="Montserrat"/>
                  <a:sym typeface="Montserrat"/>
                </a:rPr>
                <a:t>Position</a:t>
              </a:r>
              <a:endParaRPr sz="1050">
                <a:solidFill>
                  <a:schemeClr val="dk1"/>
                </a:solidFill>
                <a:latin typeface="Montserrat"/>
                <a:ea typeface="Montserrat"/>
                <a:cs typeface="Montserrat"/>
                <a:sym typeface="Montserrat"/>
              </a:endParaRPr>
            </a:p>
          </p:txBody>
        </p:sp>
        <p:sp>
          <p:nvSpPr>
            <p:cNvPr id="3998" name="Google Shape;3998;p173"/>
            <p:cNvSpPr/>
            <p:nvPr/>
          </p:nvSpPr>
          <p:spPr>
            <a:xfrm>
              <a:off x="6105899" y="2692346"/>
              <a:ext cx="129415" cy="641158"/>
            </a:xfrm>
            <a:prstGeom prst="rect">
              <a:avLst/>
            </a:prstGeom>
            <a:solidFill>
              <a:schemeClr val="accent1"/>
            </a:solidFill>
            <a:ln>
              <a:noFill/>
            </a:ln>
          </p:spPr>
          <p:txBody>
            <a:bodyPr anchorCtr="0" anchor="ctr" bIns="45700" lIns="252000" spcFirstLastPara="1" rIns="91425" wrap="square" tIns="45700">
              <a:noAutofit/>
            </a:bodyPr>
            <a:lstStyle/>
            <a:p>
              <a:pPr indent="0" lvl="0" marL="0" marR="0" rtl="0" algn="l">
                <a:spcBef>
                  <a:spcPts val="0"/>
                </a:spcBef>
                <a:spcAft>
                  <a:spcPts val="0"/>
                </a:spcAft>
                <a:buNone/>
              </a:pPr>
              <a:r>
                <a:t/>
              </a:r>
              <a:endParaRPr sz="1200">
                <a:solidFill>
                  <a:schemeClr val="lt1"/>
                </a:solidFill>
                <a:latin typeface="Montserrat"/>
                <a:ea typeface="Montserrat"/>
                <a:cs typeface="Montserrat"/>
                <a:sym typeface="Montserrat"/>
              </a:endParaRPr>
            </a:p>
          </p:txBody>
        </p:sp>
      </p:grpSp>
      <p:grpSp>
        <p:nvGrpSpPr>
          <p:cNvPr id="3999" name="Google Shape;3999;p173"/>
          <p:cNvGrpSpPr/>
          <p:nvPr/>
        </p:nvGrpSpPr>
        <p:grpSpPr>
          <a:xfrm>
            <a:off x="7747585" y="3022778"/>
            <a:ext cx="1791330" cy="641159"/>
            <a:chOff x="8303173" y="2692345"/>
            <a:chExt cx="1791330" cy="641159"/>
          </a:xfrm>
        </p:grpSpPr>
        <p:sp>
          <p:nvSpPr>
            <p:cNvPr id="4000" name="Google Shape;4000;p173"/>
            <p:cNvSpPr/>
            <p:nvPr/>
          </p:nvSpPr>
          <p:spPr>
            <a:xfrm>
              <a:off x="8303173" y="2692345"/>
              <a:ext cx="1791330" cy="641159"/>
            </a:xfrm>
            <a:prstGeom prst="rect">
              <a:avLst/>
            </a:prstGeom>
            <a:noFill/>
            <a:ln cap="flat" cmpd="sng" w="22225">
              <a:solidFill>
                <a:schemeClr val="accent1"/>
              </a:solidFill>
              <a:prstDash val="solid"/>
              <a:miter lim="800000"/>
              <a:headEnd len="sm" w="sm" type="none"/>
              <a:tailEnd len="sm" w="sm" type="none"/>
            </a:ln>
          </p:spPr>
          <p:txBody>
            <a:bodyPr anchorCtr="0" anchor="ctr" bIns="45700" lIns="252000" spcFirstLastPara="1" rIns="91425" wrap="square" tIns="45700">
              <a:noAutofit/>
            </a:bodyPr>
            <a:lstStyle/>
            <a:p>
              <a:pPr indent="0" lvl="0" marL="0" marR="0" rtl="0" algn="l">
                <a:spcBef>
                  <a:spcPts val="0"/>
                </a:spcBef>
                <a:spcAft>
                  <a:spcPts val="0"/>
                </a:spcAft>
                <a:buNone/>
              </a:pPr>
              <a:r>
                <a:rPr b="1" lang="en-PH" sz="1050">
                  <a:solidFill>
                    <a:schemeClr val="dk1"/>
                  </a:solidFill>
                  <a:latin typeface="Montserrat"/>
                  <a:ea typeface="Montserrat"/>
                  <a:cs typeface="Montserrat"/>
                  <a:sym typeface="Montserrat"/>
                </a:rPr>
                <a:t>Name</a:t>
              </a:r>
              <a:endParaRPr/>
            </a:p>
            <a:p>
              <a:pPr indent="0" lvl="0" marL="0" marR="0" rtl="0" algn="l">
                <a:spcBef>
                  <a:spcPts val="0"/>
                </a:spcBef>
                <a:spcAft>
                  <a:spcPts val="0"/>
                </a:spcAft>
                <a:buNone/>
              </a:pPr>
              <a:r>
                <a:rPr lang="en-PH" sz="1050">
                  <a:solidFill>
                    <a:schemeClr val="dk1"/>
                  </a:solidFill>
                  <a:latin typeface="Montserrat"/>
                  <a:ea typeface="Montserrat"/>
                  <a:cs typeface="Montserrat"/>
                  <a:sym typeface="Montserrat"/>
                </a:rPr>
                <a:t>Position</a:t>
              </a:r>
              <a:endParaRPr sz="1050">
                <a:solidFill>
                  <a:schemeClr val="dk1"/>
                </a:solidFill>
                <a:latin typeface="Montserrat"/>
                <a:ea typeface="Montserrat"/>
                <a:cs typeface="Montserrat"/>
                <a:sym typeface="Montserrat"/>
              </a:endParaRPr>
            </a:p>
          </p:txBody>
        </p:sp>
        <p:sp>
          <p:nvSpPr>
            <p:cNvPr id="4001" name="Google Shape;4001;p173"/>
            <p:cNvSpPr/>
            <p:nvPr/>
          </p:nvSpPr>
          <p:spPr>
            <a:xfrm>
              <a:off x="8313071" y="2692346"/>
              <a:ext cx="129415" cy="641158"/>
            </a:xfrm>
            <a:prstGeom prst="rect">
              <a:avLst/>
            </a:prstGeom>
            <a:solidFill>
              <a:schemeClr val="accent1"/>
            </a:solidFill>
            <a:ln>
              <a:noFill/>
            </a:ln>
          </p:spPr>
          <p:txBody>
            <a:bodyPr anchorCtr="0" anchor="ctr" bIns="45700" lIns="252000" spcFirstLastPara="1" rIns="91425" wrap="square" tIns="45700">
              <a:noAutofit/>
            </a:bodyPr>
            <a:lstStyle/>
            <a:p>
              <a:pPr indent="0" lvl="0" marL="0" marR="0" rtl="0" algn="l">
                <a:spcBef>
                  <a:spcPts val="0"/>
                </a:spcBef>
                <a:spcAft>
                  <a:spcPts val="0"/>
                </a:spcAft>
                <a:buNone/>
              </a:pPr>
              <a:r>
                <a:t/>
              </a:r>
              <a:endParaRPr sz="1200">
                <a:solidFill>
                  <a:schemeClr val="lt1"/>
                </a:solidFill>
                <a:latin typeface="Montserrat"/>
                <a:ea typeface="Montserrat"/>
                <a:cs typeface="Montserrat"/>
                <a:sym typeface="Montserrat"/>
              </a:endParaRPr>
            </a:p>
          </p:txBody>
        </p:sp>
      </p:grpSp>
      <p:grpSp>
        <p:nvGrpSpPr>
          <p:cNvPr id="4002" name="Google Shape;4002;p173"/>
          <p:cNvGrpSpPr/>
          <p:nvPr/>
        </p:nvGrpSpPr>
        <p:grpSpPr>
          <a:xfrm>
            <a:off x="9764062" y="3022778"/>
            <a:ext cx="1791330" cy="641159"/>
            <a:chOff x="8303173" y="2692345"/>
            <a:chExt cx="1791330" cy="641159"/>
          </a:xfrm>
        </p:grpSpPr>
        <p:sp>
          <p:nvSpPr>
            <p:cNvPr id="4003" name="Google Shape;4003;p173"/>
            <p:cNvSpPr/>
            <p:nvPr/>
          </p:nvSpPr>
          <p:spPr>
            <a:xfrm>
              <a:off x="8303173" y="2692345"/>
              <a:ext cx="1791330" cy="641159"/>
            </a:xfrm>
            <a:prstGeom prst="rect">
              <a:avLst/>
            </a:prstGeom>
            <a:noFill/>
            <a:ln cap="flat" cmpd="sng" w="22225">
              <a:solidFill>
                <a:schemeClr val="accent1"/>
              </a:solidFill>
              <a:prstDash val="solid"/>
              <a:miter lim="800000"/>
              <a:headEnd len="sm" w="sm" type="none"/>
              <a:tailEnd len="sm" w="sm" type="none"/>
            </a:ln>
          </p:spPr>
          <p:txBody>
            <a:bodyPr anchorCtr="0" anchor="ctr" bIns="45700" lIns="252000" spcFirstLastPara="1" rIns="91425" wrap="square" tIns="45700">
              <a:noAutofit/>
            </a:bodyPr>
            <a:lstStyle/>
            <a:p>
              <a:pPr indent="0" lvl="0" marL="0" marR="0" rtl="0" algn="l">
                <a:spcBef>
                  <a:spcPts val="0"/>
                </a:spcBef>
                <a:spcAft>
                  <a:spcPts val="0"/>
                </a:spcAft>
                <a:buNone/>
              </a:pPr>
              <a:r>
                <a:rPr b="1" lang="en-PH" sz="1050">
                  <a:solidFill>
                    <a:schemeClr val="dk1"/>
                  </a:solidFill>
                  <a:latin typeface="Montserrat"/>
                  <a:ea typeface="Montserrat"/>
                  <a:cs typeface="Montserrat"/>
                  <a:sym typeface="Montserrat"/>
                </a:rPr>
                <a:t>Name</a:t>
              </a:r>
              <a:endParaRPr/>
            </a:p>
            <a:p>
              <a:pPr indent="0" lvl="0" marL="0" marR="0" rtl="0" algn="l">
                <a:spcBef>
                  <a:spcPts val="0"/>
                </a:spcBef>
                <a:spcAft>
                  <a:spcPts val="0"/>
                </a:spcAft>
                <a:buNone/>
              </a:pPr>
              <a:r>
                <a:rPr lang="en-PH" sz="1050">
                  <a:solidFill>
                    <a:schemeClr val="dk1"/>
                  </a:solidFill>
                  <a:latin typeface="Montserrat"/>
                  <a:ea typeface="Montserrat"/>
                  <a:cs typeface="Montserrat"/>
                  <a:sym typeface="Montserrat"/>
                </a:rPr>
                <a:t>Position</a:t>
              </a:r>
              <a:endParaRPr sz="1050">
                <a:solidFill>
                  <a:schemeClr val="dk1"/>
                </a:solidFill>
                <a:latin typeface="Montserrat"/>
                <a:ea typeface="Montserrat"/>
                <a:cs typeface="Montserrat"/>
                <a:sym typeface="Montserrat"/>
              </a:endParaRPr>
            </a:p>
          </p:txBody>
        </p:sp>
        <p:sp>
          <p:nvSpPr>
            <p:cNvPr id="4004" name="Google Shape;4004;p173"/>
            <p:cNvSpPr/>
            <p:nvPr/>
          </p:nvSpPr>
          <p:spPr>
            <a:xfrm>
              <a:off x="8313071" y="2692346"/>
              <a:ext cx="129415" cy="641158"/>
            </a:xfrm>
            <a:prstGeom prst="rect">
              <a:avLst/>
            </a:prstGeom>
            <a:solidFill>
              <a:schemeClr val="accent1"/>
            </a:solidFill>
            <a:ln>
              <a:noFill/>
            </a:ln>
          </p:spPr>
          <p:txBody>
            <a:bodyPr anchorCtr="0" anchor="ctr" bIns="45700" lIns="252000" spcFirstLastPara="1" rIns="91425" wrap="square" tIns="45700">
              <a:noAutofit/>
            </a:bodyPr>
            <a:lstStyle/>
            <a:p>
              <a:pPr indent="0" lvl="0" marL="0" marR="0" rtl="0" algn="l">
                <a:spcBef>
                  <a:spcPts val="0"/>
                </a:spcBef>
                <a:spcAft>
                  <a:spcPts val="0"/>
                </a:spcAft>
                <a:buNone/>
              </a:pPr>
              <a:r>
                <a:t/>
              </a:r>
              <a:endParaRPr sz="1200">
                <a:solidFill>
                  <a:schemeClr val="lt1"/>
                </a:solidFill>
                <a:latin typeface="Montserrat"/>
                <a:ea typeface="Montserrat"/>
                <a:cs typeface="Montserrat"/>
                <a:sym typeface="Montserrat"/>
              </a:endParaRPr>
            </a:p>
          </p:txBody>
        </p:sp>
      </p:grpSp>
      <p:grpSp>
        <p:nvGrpSpPr>
          <p:cNvPr id="4005" name="Google Shape;4005;p173"/>
          <p:cNvGrpSpPr/>
          <p:nvPr/>
        </p:nvGrpSpPr>
        <p:grpSpPr>
          <a:xfrm>
            <a:off x="5731108" y="1751571"/>
            <a:ext cx="1791330" cy="641159"/>
            <a:chOff x="6096001" y="2692345"/>
            <a:chExt cx="1791330" cy="641159"/>
          </a:xfrm>
        </p:grpSpPr>
        <p:sp>
          <p:nvSpPr>
            <p:cNvPr id="4006" name="Google Shape;4006;p173"/>
            <p:cNvSpPr/>
            <p:nvPr/>
          </p:nvSpPr>
          <p:spPr>
            <a:xfrm>
              <a:off x="6096001" y="2692345"/>
              <a:ext cx="1791330" cy="641159"/>
            </a:xfrm>
            <a:prstGeom prst="rect">
              <a:avLst/>
            </a:prstGeom>
            <a:noFill/>
            <a:ln cap="flat" cmpd="sng" w="22225">
              <a:solidFill>
                <a:schemeClr val="accent2"/>
              </a:solidFill>
              <a:prstDash val="solid"/>
              <a:miter lim="800000"/>
              <a:headEnd len="sm" w="sm" type="none"/>
              <a:tailEnd len="sm" w="sm" type="none"/>
            </a:ln>
          </p:spPr>
          <p:txBody>
            <a:bodyPr anchorCtr="0" anchor="ctr" bIns="45700" lIns="252000" spcFirstLastPara="1" rIns="91425" wrap="square" tIns="45700">
              <a:noAutofit/>
            </a:bodyPr>
            <a:lstStyle/>
            <a:p>
              <a:pPr indent="0" lvl="0" marL="0" marR="0" rtl="0" algn="l">
                <a:spcBef>
                  <a:spcPts val="0"/>
                </a:spcBef>
                <a:spcAft>
                  <a:spcPts val="0"/>
                </a:spcAft>
                <a:buNone/>
              </a:pPr>
              <a:r>
                <a:rPr b="1" lang="en-PH" sz="1050">
                  <a:solidFill>
                    <a:schemeClr val="accent2"/>
                  </a:solidFill>
                  <a:latin typeface="Montserrat"/>
                  <a:ea typeface="Montserrat"/>
                  <a:cs typeface="Montserrat"/>
                  <a:sym typeface="Montserrat"/>
                </a:rPr>
                <a:t>Name</a:t>
              </a:r>
              <a:endParaRPr/>
            </a:p>
            <a:p>
              <a:pPr indent="0" lvl="0" marL="0" marR="0" rtl="0" algn="l">
                <a:spcBef>
                  <a:spcPts val="0"/>
                </a:spcBef>
                <a:spcAft>
                  <a:spcPts val="0"/>
                </a:spcAft>
                <a:buNone/>
              </a:pPr>
              <a:r>
                <a:rPr lang="en-PH" sz="1050">
                  <a:solidFill>
                    <a:schemeClr val="dk1"/>
                  </a:solidFill>
                  <a:latin typeface="Montserrat"/>
                  <a:ea typeface="Montserrat"/>
                  <a:cs typeface="Montserrat"/>
                  <a:sym typeface="Montserrat"/>
                </a:rPr>
                <a:t>Position</a:t>
              </a:r>
              <a:endParaRPr sz="1050">
                <a:solidFill>
                  <a:schemeClr val="dk1"/>
                </a:solidFill>
                <a:latin typeface="Montserrat"/>
                <a:ea typeface="Montserrat"/>
                <a:cs typeface="Montserrat"/>
                <a:sym typeface="Montserrat"/>
              </a:endParaRPr>
            </a:p>
          </p:txBody>
        </p:sp>
        <p:sp>
          <p:nvSpPr>
            <p:cNvPr id="4007" name="Google Shape;4007;p173"/>
            <p:cNvSpPr/>
            <p:nvPr/>
          </p:nvSpPr>
          <p:spPr>
            <a:xfrm>
              <a:off x="6105899" y="2692346"/>
              <a:ext cx="129415" cy="641158"/>
            </a:xfrm>
            <a:prstGeom prst="rect">
              <a:avLst/>
            </a:prstGeom>
            <a:solidFill>
              <a:schemeClr val="accent2"/>
            </a:solidFill>
            <a:ln>
              <a:noFill/>
            </a:ln>
          </p:spPr>
          <p:txBody>
            <a:bodyPr anchorCtr="0" anchor="ctr" bIns="45700" lIns="252000" spcFirstLastPara="1" rIns="91425" wrap="square" tIns="45700">
              <a:noAutofit/>
            </a:bodyPr>
            <a:lstStyle/>
            <a:p>
              <a:pPr indent="0" lvl="0" marL="0" marR="0" rtl="0" algn="l">
                <a:spcBef>
                  <a:spcPts val="0"/>
                </a:spcBef>
                <a:spcAft>
                  <a:spcPts val="0"/>
                </a:spcAft>
                <a:buNone/>
              </a:pPr>
              <a:r>
                <a:t/>
              </a:r>
              <a:endParaRPr sz="1200">
                <a:solidFill>
                  <a:schemeClr val="lt1"/>
                </a:solidFill>
                <a:latin typeface="Montserrat"/>
                <a:ea typeface="Montserrat"/>
                <a:cs typeface="Montserrat"/>
                <a:sym typeface="Montserrat"/>
              </a:endParaRPr>
            </a:p>
          </p:txBody>
        </p:sp>
      </p:grpSp>
      <p:sp>
        <p:nvSpPr>
          <p:cNvPr id="4008" name="Google Shape;4008;p173"/>
          <p:cNvSpPr txBox="1"/>
          <p:nvPr/>
        </p:nvSpPr>
        <p:spPr>
          <a:xfrm>
            <a:off x="764208" y="1918263"/>
            <a:ext cx="477695" cy="307777"/>
          </a:xfrm>
          <a:prstGeom prst="rect">
            <a:avLst/>
          </a:prstGeom>
          <a:noFill/>
          <a:ln>
            <a:noFill/>
          </a:ln>
        </p:spPr>
        <p:txBody>
          <a:bodyPr anchorCtr="0" anchor="t" bIns="45700" lIns="0" spcFirstLastPara="1" rIns="0" wrap="square" tIns="45700">
            <a:spAutoFit/>
          </a:bodyPr>
          <a:lstStyle/>
          <a:p>
            <a:pPr indent="0" lvl="0" marL="0" marR="0" rtl="0" algn="r">
              <a:spcBef>
                <a:spcPts val="0"/>
              </a:spcBef>
              <a:spcAft>
                <a:spcPts val="0"/>
              </a:spcAft>
              <a:buNone/>
            </a:pPr>
            <a:r>
              <a:rPr b="1" lang="en-PH" sz="1400">
                <a:solidFill>
                  <a:schemeClr val="dk1"/>
                </a:solidFill>
                <a:latin typeface="Montserrat"/>
                <a:ea typeface="Montserrat"/>
                <a:cs typeface="Montserrat"/>
                <a:sym typeface="Montserrat"/>
              </a:rPr>
              <a:t>Tier 1</a:t>
            </a:r>
            <a:endParaRPr b="1" sz="1400">
              <a:solidFill>
                <a:schemeClr val="dk1"/>
              </a:solidFill>
              <a:latin typeface="Montserrat"/>
              <a:ea typeface="Montserrat"/>
              <a:cs typeface="Montserrat"/>
              <a:sym typeface="Montserrat"/>
            </a:endParaRPr>
          </a:p>
        </p:txBody>
      </p:sp>
      <p:sp>
        <p:nvSpPr>
          <p:cNvPr id="4009" name="Google Shape;4009;p173"/>
          <p:cNvSpPr txBox="1"/>
          <p:nvPr/>
        </p:nvSpPr>
        <p:spPr>
          <a:xfrm>
            <a:off x="728942" y="2730707"/>
            <a:ext cx="512961" cy="307777"/>
          </a:xfrm>
          <a:prstGeom prst="rect">
            <a:avLst/>
          </a:prstGeom>
          <a:noFill/>
          <a:ln>
            <a:noFill/>
          </a:ln>
        </p:spPr>
        <p:txBody>
          <a:bodyPr anchorCtr="0" anchor="t" bIns="45700" lIns="0" spcFirstLastPara="1" rIns="0" wrap="square" tIns="45700">
            <a:spAutoFit/>
          </a:bodyPr>
          <a:lstStyle/>
          <a:p>
            <a:pPr indent="0" lvl="0" marL="0" marR="0" rtl="0" algn="r">
              <a:spcBef>
                <a:spcPts val="0"/>
              </a:spcBef>
              <a:spcAft>
                <a:spcPts val="0"/>
              </a:spcAft>
              <a:buNone/>
            </a:pPr>
            <a:r>
              <a:rPr b="1" lang="en-PH" sz="1400">
                <a:solidFill>
                  <a:schemeClr val="dk1"/>
                </a:solidFill>
                <a:latin typeface="Montserrat"/>
                <a:ea typeface="Montserrat"/>
                <a:cs typeface="Montserrat"/>
                <a:sym typeface="Montserrat"/>
              </a:rPr>
              <a:t>Tier 2</a:t>
            </a:r>
            <a:endParaRPr b="1" sz="1400">
              <a:solidFill>
                <a:schemeClr val="dk1"/>
              </a:solidFill>
              <a:latin typeface="Montserrat"/>
              <a:ea typeface="Montserrat"/>
              <a:cs typeface="Montserrat"/>
              <a:sym typeface="Montserrat"/>
            </a:endParaRPr>
          </a:p>
        </p:txBody>
      </p:sp>
      <p:cxnSp>
        <p:nvCxnSpPr>
          <p:cNvPr id="4010" name="Google Shape;4010;p173"/>
          <p:cNvCxnSpPr/>
          <p:nvPr/>
        </p:nvCxnSpPr>
        <p:spPr>
          <a:xfrm>
            <a:off x="1381760" y="2564016"/>
            <a:ext cx="0" cy="3078496"/>
          </a:xfrm>
          <a:prstGeom prst="straightConnector1">
            <a:avLst/>
          </a:prstGeom>
          <a:noFill/>
          <a:ln cap="flat" cmpd="sng" w="9525">
            <a:solidFill>
              <a:srgbClr val="C8C8C8"/>
            </a:solidFill>
            <a:prstDash val="dot"/>
            <a:miter lim="800000"/>
            <a:headEnd len="sm" w="sm" type="none"/>
            <a:tailEnd len="sm" w="sm" type="none"/>
          </a:ln>
        </p:spPr>
      </p:cxnSp>
      <p:cxnSp>
        <p:nvCxnSpPr>
          <p:cNvPr id="4011" name="Google Shape;4011;p173"/>
          <p:cNvCxnSpPr/>
          <p:nvPr/>
        </p:nvCxnSpPr>
        <p:spPr>
          <a:xfrm>
            <a:off x="1381760" y="1751572"/>
            <a:ext cx="0" cy="641158"/>
          </a:xfrm>
          <a:prstGeom prst="straightConnector1">
            <a:avLst/>
          </a:prstGeom>
          <a:noFill/>
          <a:ln cap="flat" cmpd="sng" w="9525">
            <a:solidFill>
              <a:srgbClr val="C8C8C8"/>
            </a:solidFill>
            <a:prstDash val="dot"/>
            <a:miter lim="800000"/>
            <a:headEnd len="sm" w="sm" type="none"/>
            <a:tailEnd len="sm" w="sm" type="none"/>
          </a:ln>
        </p:spPr>
      </p:cxnSp>
      <p:cxnSp>
        <p:nvCxnSpPr>
          <p:cNvPr id="4012" name="Google Shape;4012;p173"/>
          <p:cNvCxnSpPr>
            <a:stCxn id="4006" idx="2"/>
            <a:endCxn id="3994" idx="0"/>
          </p:cNvCxnSpPr>
          <p:nvPr/>
        </p:nvCxnSpPr>
        <p:spPr>
          <a:xfrm rot="5400000">
            <a:off x="5303473" y="1699430"/>
            <a:ext cx="630000" cy="2016600"/>
          </a:xfrm>
          <a:prstGeom prst="bentConnector3">
            <a:avLst>
              <a:gd fmla="val 50000" name="adj1"/>
            </a:avLst>
          </a:prstGeom>
          <a:noFill/>
          <a:ln cap="flat" cmpd="sng" w="9525">
            <a:solidFill>
              <a:srgbClr val="C8C8C8"/>
            </a:solidFill>
            <a:prstDash val="solid"/>
            <a:miter lim="800000"/>
            <a:headEnd len="sm" w="sm" type="none"/>
            <a:tailEnd len="sm" w="sm" type="none"/>
          </a:ln>
        </p:spPr>
      </p:cxnSp>
      <p:cxnSp>
        <p:nvCxnSpPr>
          <p:cNvPr id="4013" name="Google Shape;4013;p173"/>
          <p:cNvCxnSpPr>
            <a:stCxn id="4006" idx="2"/>
            <a:endCxn id="3991" idx="0"/>
          </p:cNvCxnSpPr>
          <p:nvPr/>
        </p:nvCxnSpPr>
        <p:spPr>
          <a:xfrm rot="5400000">
            <a:off x="4295323" y="691280"/>
            <a:ext cx="630000" cy="4032900"/>
          </a:xfrm>
          <a:prstGeom prst="bentConnector3">
            <a:avLst>
              <a:gd fmla="val 50000" name="adj1"/>
            </a:avLst>
          </a:prstGeom>
          <a:noFill/>
          <a:ln cap="flat" cmpd="sng" w="9525">
            <a:solidFill>
              <a:srgbClr val="C8C8C8"/>
            </a:solidFill>
            <a:prstDash val="solid"/>
            <a:miter lim="800000"/>
            <a:headEnd len="sm" w="sm" type="none"/>
            <a:tailEnd len="sm" w="sm" type="none"/>
          </a:ln>
        </p:spPr>
      </p:cxnSp>
      <p:cxnSp>
        <p:nvCxnSpPr>
          <p:cNvPr id="4014" name="Google Shape;4014;p173"/>
          <p:cNvCxnSpPr>
            <a:stCxn id="4006" idx="2"/>
            <a:endCxn id="4003" idx="0"/>
          </p:cNvCxnSpPr>
          <p:nvPr/>
        </p:nvCxnSpPr>
        <p:spPr>
          <a:xfrm flipH="1" rot="-5400000">
            <a:off x="8328223" y="691280"/>
            <a:ext cx="630000" cy="4032900"/>
          </a:xfrm>
          <a:prstGeom prst="bentConnector3">
            <a:avLst>
              <a:gd fmla="val 50000" name="adj1"/>
            </a:avLst>
          </a:prstGeom>
          <a:noFill/>
          <a:ln cap="flat" cmpd="sng" w="9525">
            <a:solidFill>
              <a:srgbClr val="C8C8C8"/>
            </a:solidFill>
            <a:prstDash val="solid"/>
            <a:miter lim="800000"/>
            <a:headEnd len="sm" w="sm" type="none"/>
            <a:tailEnd len="sm" w="sm" type="none"/>
          </a:ln>
        </p:spPr>
      </p:cxnSp>
      <p:cxnSp>
        <p:nvCxnSpPr>
          <p:cNvPr id="4015" name="Google Shape;4015;p173"/>
          <p:cNvCxnSpPr>
            <a:stCxn id="4006" idx="2"/>
            <a:endCxn id="4000" idx="0"/>
          </p:cNvCxnSpPr>
          <p:nvPr/>
        </p:nvCxnSpPr>
        <p:spPr>
          <a:xfrm flipH="1" rot="-5400000">
            <a:off x="7320073" y="1699430"/>
            <a:ext cx="630000" cy="2016600"/>
          </a:xfrm>
          <a:prstGeom prst="bentConnector3">
            <a:avLst>
              <a:gd fmla="val 50004" name="adj1"/>
            </a:avLst>
          </a:prstGeom>
          <a:noFill/>
          <a:ln cap="flat" cmpd="sng" w="9525">
            <a:solidFill>
              <a:srgbClr val="C8C8C8"/>
            </a:solidFill>
            <a:prstDash val="solid"/>
            <a:miter lim="800000"/>
            <a:headEnd len="sm" w="sm" type="none"/>
            <a:tailEnd len="sm" w="sm" type="none"/>
          </a:ln>
        </p:spPr>
      </p:cxnSp>
      <p:cxnSp>
        <p:nvCxnSpPr>
          <p:cNvPr id="4016" name="Google Shape;4016;p173"/>
          <p:cNvCxnSpPr>
            <a:stCxn id="3997" idx="0"/>
            <a:endCxn id="4006" idx="2"/>
          </p:cNvCxnSpPr>
          <p:nvPr/>
        </p:nvCxnSpPr>
        <p:spPr>
          <a:xfrm rot="10800000">
            <a:off x="6626773" y="2392778"/>
            <a:ext cx="0" cy="630000"/>
          </a:xfrm>
          <a:prstGeom prst="straightConnector1">
            <a:avLst/>
          </a:prstGeom>
          <a:noFill/>
          <a:ln cap="flat" cmpd="sng" w="9525">
            <a:solidFill>
              <a:srgbClr val="C8C8C8"/>
            </a:solidFill>
            <a:prstDash val="solid"/>
            <a:miter lim="800000"/>
            <a:headEnd len="sm" w="sm" type="none"/>
            <a:tailEnd len="sm" w="sm" type="none"/>
          </a:ln>
        </p:spPr>
      </p:cxnSp>
      <p:grpSp>
        <p:nvGrpSpPr>
          <p:cNvPr id="4017" name="Google Shape;4017;p173"/>
          <p:cNvGrpSpPr/>
          <p:nvPr/>
        </p:nvGrpSpPr>
        <p:grpSpPr>
          <a:xfrm>
            <a:off x="2706393" y="4293984"/>
            <a:ext cx="1791330" cy="641159"/>
            <a:chOff x="1698154" y="2692345"/>
            <a:chExt cx="1791330" cy="641159"/>
          </a:xfrm>
        </p:grpSpPr>
        <p:sp>
          <p:nvSpPr>
            <p:cNvPr id="4018" name="Google Shape;4018;p173"/>
            <p:cNvSpPr/>
            <p:nvPr/>
          </p:nvSpPr>
          <p:spPr>
            <a:xfrm>
              <a:off x="1698154" y="2692345"/>
              <a:ext cx="1791330" cy="641159"/>
            </a:xfrm>
            <a:prstGeom prst="rect">
              <a:avLst/>
            </a:prstGeom>
            <a:noFill/>
            <a:ln cap="flat" cmpd="sng" w="22225">
              <a:solidFill>
                <a:schemeClr val="accent1"/>
              </a:solidFill>
              <a:prstDash val="solid"/>
              <a:miter lim="800000"/>
              <a:headEnd len="sm" w="sm" type="none"/>
              <a:tailEnd len="sm" w="sm" type="none"/>
            </a:ln>
          </p:spPr>
          <p:txBody>
            <a:bodyPr anchorCtr="0" anchor="ctr" bIns="45700" lIns="252000" spcFirstLastPara="1" rIns="91425" wrap="square" tIns="45700">
              <a:noAutofit/>
            </a:bodyPr>
            <a:lstStyle/>
            <a:p>
              <a:pPr indent="0" lvl="0" marL="0" marR="0" rtl="0" algn="l">
                <a:spcBef>
                  <a:spcPts val="0"/>
                </a:spcBef>
                <a:spcAft>
                  <a:spcPts val="0"/>
                </a:spcAft>
                <a:buNone/>
              </a:pPr>
              <a:r>
                <a:rPr b="1" lang="en-PH" sz="1050">
                  <a:solidFill>
                    <a:schemeClr val="dk1"/>
                  </a:solidFill>
                  <a:latin typeface="Montserrat"/>
                  <a:ea typeface="Montserrat"/>
                  <a:cs typeface="Montserrat"/>
                  <a:sym typeface="Montserrat"/>
                </a:rPr>
                <a:t>Name</a:t>
              </a:r>
              <a:endParaRPr/>
            </a:p>
            <a:p>
              <a:pPr indent="0" lvl="0" marL="0" marR="0" rtl="0" algn="l">
                <a:spcBef>
                  <a:spcPts val="0"/>
                </a:spcBef>
                <a:spcAft>
                  <a:spcPts val="0"/>
                </a:spcAft>
                <a:buNone/>
              </a:pPr>
              <a:r>
                <a:rPr lang="en-PH" sz="1050">
                  <a:solidFill>
                    <a:schemeClr val="dk1"/>
                  </a:solidFill>
                  <a:latin typeface="Montserrat"/>
                  <a:ea typeface="Montserrat"/>
                  <a:cs typeface="Montserrat"/>
                  <a:sym typeface="Montserrat"/>
                </a:rPr>
                <a:t>Position</a:t>
              </a:r>
              <a:endParaRPr sz="1050">
                <a:solidFill>
                  <a:schemeClr val="dk1"/>
                </a:solidFill>
                <a:latin typeface="Montserrat"/>
                <a:ea typeface="Montserrat"/>
                <a:cs typeface="Montserrat"/>
                <a:sym typeface="Montserrat"/>
              </a:endParaRPr>
            </a:p>
          </p:txBody>
        </p:sp>
        <p:sp>
          <p:nvSpPr>
            <p:cNvPr id="4019" name="Google Shape;4019;p173"/>
            <p:cNvSpPr/>
            <p:nvPr/>
          </p:nvSpPr>
          <p:spPr>
            <a:xfrm>
              <a:off x="1708052" y="2692346"/>
              <a:ext cx="129415" cy="641158"/>
            </a:xfrm>
            <a:prstGeom prst="rect">
              <a:avLst/>
            </a:prstGeom>
            <a:solidFill>
              <a:schemeClr val="accent1"/>
            </a:solidFill>
            <a:ln>
              <a:noFill/>
            </a:ln>
          </p:spPr>
          <p:txBody>
            <a:bodyPr anchorCtr="0" anchor="ctr" bIns="45700" lIns="252000" spcFirstLastPara="1" rIns="91425" wrap="square" tIns="45700">
              <a:noAutofit/>
            </a:bodyPr>
            <a:lstStyle/>
            <a:p>
              <a:pPr indent="0" lvl="0" marL="0" marR="0" rtl="0" algn="l">
                <a:spcBef>
                  <a:spcPts val="0"/>
                </a:spcBef>
                <a:spcAft>
                  <a:spcPts val="0"/>
                </a:spcAft>
                <a:buNone/>
              </a:pPr>
              <a:r>
                <a:t/>
              </a:r>
              <a:endParaRPr sz="1200">
                <a:solidFill>
                  <a:schemeClr val="lt1"/>
                </a:solidFill>
                <a:latin typeface="Montserrat"/>
                <a:ea typeface="Montserrat"/>
                <a:cs typeface="Montserrat"/>
                <a:sym typeface="Montserrat"/>
              </a:endParaRPr>
            </a:p>
          </p:txBody>
        </p:sp>
      </p:grpSp>
      <p:grpSp>
        <p:nvGrpSpPr>
          <p:cNvPr id="4020" name="Google Shape;4020;p173"/>
          <p:cNvGrpSpPr/>
          <p:nvPr/>
        </p:nvGrpSpPr>
        <p:grpSpPr>
          <a:xfrm>
            <a:off x="4722870" y="4293984"/>
            <a:ext cx="1791330" cy="641159"/>
            <a:chOff x="1698154" y="2692345"/>
            <a:chExt cx="1791330" cy="641159"/>
          </a:xfrm>
        </p:grpSpPr>
        <p:sp>
          <p:nvSpPr>
            <p:cNvPr id="4021" name="Google Shape;4021;p173"/>
            <p:cNvSpPr/>
            <p:nvPr/>
          </p:nvSpPr>
          <p:spPr>
            <a:xfrm>
              <a:off x="1698154" y="2692345"/>
              <a:ext cx="1791330" cy="641159"/>
            </a:xfrm>
            <a:prstGeom prst="rect">
              <a:avLst/>
            </a:prstGeom>
            <a:noFill/>
            <a:ln cap="flat" cmpd="sng" w="22225">
              <a:solidFill>
                <a:schemeClr val="accent1"/>
              </a:solidFill>
              <a:prstDash val="solid"/>
              <a:miter lim="800000"/>
              <a:headEnd len="sm" w="sm" type="none"/>
              <a:tailEnd len="sm" w="sm" type="none"/>
            </a:ln>
          </p:spPr>
          <p:txBody>
            <a:bodyPr anchorCtr="0" anchor="ctr" bIns="45700" lIns="252000" spcFirstLastPara="1" rIns="91425" wrap="square" tIns="45700">
              <a:noAutofit/>
            </a:bodyPr>
            <a:lstStyle/>
            <a:p>
              <a:pPr indent="0" lvl="0" marL="0" marR="0" rtl="0" algn="l">
                <a:spcBef>
                  <a:spcPts val="0"/>
                </a:spcBef>
                <a:spcAft>
                  <a:spcPts val="0"/>
                </a:spcAft>
                <a:buNone/>
              </a:pPr>
              <a:r>
                <a:rPr b="1" lang="en-PH" sz="1050">
                  <a:solidFill>
                    <a:schemeClr val="dk1"/>
                  </a:solidFill>
                  <a:latin typeface="Montserrat"/>
                  <a:ea typeface="Montserrat"/>
                  <a:cs typeface="Montserrat"/>
                  <a:sym typeface="Montserrat"/>
                </a:rPr>
                <a:t>Name</a:t>
              </a:r>
              <a:endParaRPr/>
            </a:p>
            <a:p>
              <a:pPr indent="0" lvl="0" marL="0" marR="0" rtl="0" algn="l">
                <a:spcBef>
                  <a:spcPts val="0"/>
                </a:spcBef>
                <a:spcAft>
                  <a:spcPts val="0"/>
                </a:spcAft>
                <a:buNone/>
              </a:pPr>
              <a:r>
                <a:rPr lang="en-PH" sz="1050">
                  <a:solidFill>
                    <a:schemeClr val="dk1"/>
                  </a:solidFill>
                  <a:latin typeface="Montserrat"/>
                  <a:ea typeface="Montserrat"/>
                  <a:cs typeface="Montserrat"/>
                  <a:sym typeface="Montserrat"/>
                </a:rPr>
                <a:t>Position</a:t>
              </a:r>
              <a:endParaRPr sz="1050">
                <a:solidFill>
                  <a:schemeClr val="dk1"/>
                </a:solidFill>
                <a:latin typeface="Montserrat"/>
                <a:ea typeface="Montserrat"/>
                <a:cs typeface="Montserrat"/>
                <a:sym typeface="Montserrat"/>
              </a:endParaRPr>
            </a:p>
          </p:txBody>
        </p:sp>
        <p:sp>
          <p:nvSpPr>
            <p:cNvPr id="4022" name="Google Shape;4022;p173"/>
            <p:cNvSpPr/>
            <p:nvPr/>
          </p:nvSpPr>
          <p:spPr>
            <a:xfrm>
              <a:off x="1708052" y="2692346"/>
              <a:ext cx="129415" cy="641158"/>
            </a:xfrm>
            <a:prstGeom prst="rect">
              <a:avLst/>
            </a:prstGeom>
            <a:solidFill>
              <a:schemeClr val="accent1"/>
            </a:solidFill>
            <a:ln>
              <a:noFill/>
            </a:ln>
          </p:spPr>
          <p:txBody>
            <a:bodyPr anchorCtr="0" anchor="ctr" bIns="45700" lIns="252000" spcFirstLastPara="1" rIns="91425" wrap="square" tIns="45700">
              <a:noAutofit/>
            </a:bodyPr>
            <a:lstStyle/>
            <a:p>
              <a:pPr indent="0" lvl="0" marL="0" marR="0" rtl="0" algn="l">
                <a:spcBef>
                  <a:spcPts val="0"/>
                </a:spcBef>
                <a:spcAft>
                  <a:spcPts val="0"/>
                </a:spcAft>
                <a:buNone/>
              </a:pPr>
              <a:r>
                <a:t/>
              </a:r>
              <a:endParaRPr sz="1200">
                <a:solidFill>
                  <a:schemeClr val="lt1"/>
                </a:solidFill>
                <a:latin typeface="Montserrat"/>
                <a:ea typeface="Montserrat"/>
                <a:cs typeface="Montserrat"/>
                <a:sym typeface="Montserrat"/>
              </a:endParaRPr>
            </a:p>
          </p:txBody>
        </p:sp>
      </p:grpSp>
      <p:grpSp>
        <p:nvGrpSpPr>
          <p:cNvPr id="4023" name="Google Shape;4023;p173"/>
          <p:cNvGrpSpPr/>
          <p:nvPr/>
        </p:nvGrpSpPr>
        <p:grpSpPr>
          <a:xfrm>
            <a:off x="6739347" y="4293984"/>
            <a:ext cx="1791330" cy="641159"/>
            <a:chOff x="1698154" y="2692345"/>
            <a:chExt cx="1791330" cy="641159"/>
          </a:xfrm>
        </p:grpSpPr>
        <p:sp>
          <p:nvSpPr>
            <p:cNvPr id="4024" name="Google Shape;4024;p173"/>
            <p:cNvSpPr/>
            <p:nvPr/>
          </p:nvSpPr>
          <p:spPr>
            <a:xfrm>
              <a:off x="1698154" y="2692345"/>
              <a:ext cx="1791330" cy="641159"/>
            </a:xfrm>
            <a:prstGeom prst="rect">
              <a:avLst/>
            </a:prstGeom>
            <a:noFill/>
            <a:ln cap="flat" cmpd="sng" w="22225">
              <a:solidFill>
                <a:schemeClr val="accent1"/>
              </a:solidFill>
              <a:prstDash val="solid"/>
              <a:miter lim="800000"/>
              <a:headEnd len="sm" w="sm" type="none"/>
              <a:tailEnd len="sm" w="sm" type="none"/>
            </a:ln>
          </p:spPr>
          <p:txBody>
            <a:bodyPr anchorCtr="0" anchor="ctr" bIns="45700" lIns="252000" spcFirstLastPara="1" rIns="91425" wrap="square" tIns="45700">
              <a:noAutofit/>
            </a:bodyPr>
            <a:lstStyle/>
            <a:p>
              <a:pPr indent="0" lvl="0" marL="0" marR="0" rtl="0" algn="l">
                <a:spcBef>
                  <a:spcPts val="0"/>
                </a:spcBef>
                <a:spcAft>
                  <a:spcPts val="0"/>
                </a:spcAft>
                <a:buNone/>
              </a:pPr>
              <a:r>
                <a:rPr b="1" lang="en-PH" sz="1050">
                  <a:solidFill>
                    <a:schemeClr val="dk1"/>
                  </a:solidFill>
                  <a:latin typeface="Montserrat"/>
                  <a:ea typeface="Montserrat"/>
                  <a:cs typeface="Montserrat"/>
                  <a:sym typeface="Montserrat"/>
                </a:rPr>
                <a:t>Name</a:t>
              </a:r>
              <a:endParaRPr/>
            </a:p>
            <a:p>
              <a:pPr indent="0" lvl="0" marL="0" marR="0" rtl="0" algn="l">
                <a:spcBef>
                  <a:spcPts val="0"/>
                </a:spcBef>
                <a:spcAft>
                  <a:spcPts val="0"/>
                </a:spcAft>
                <a:buNone/>
              </a:pPr>
              <a:r>
                <a:rPr lang="en-PH" sz="1050">
                  <a:solidFill>
                    <a:schemeClr val="dk1"/>
                  </a:solidFill>
                  <a:latin typeface="Montserrat"/>
                  <a:ea typeface="Montserrat"/>
                  <a:cs typeface="Montserrat"/>
                  <a:sym typeface="Montserrat"/>
                </a:rPr>
                <a:t>Position</a:t>
              </a:r>
              <a:endParaRPr sz="1050">
                <a:solidFill>
                  <a:schemeClr val="dk1"/>
                </a:solidFill>
                <a:latin typeface="Montserrat"/>
                <a:ea typeface="Montserrat"/>
                <a:cs typeface="Montserrat"/>
                <a:sym typeface="Montserrat"/>
              </a:endParaRPr>
            </a:p>
          </p:txBody>
        </p:sp>
        <p:sp>
          <p:nvSpPr>
            <p:cNvPr id="4025" name="Google Shape;4025;p173"/>
            <p:cNvSpPr/>
            <p:nvPr/>
          </p:nvSpPr>
          <p:spPr>
            <a:xfrm>
              <a:off x="1708052" y="2692346"/>
              <a:ext cx="129415" cy="641158"/>
            </a:xfrm>
            <a:prstGeom prst="rect">
              <a:avLst/>
            </a:prstGeom>
            <a:solidFill>
              <a:schemeClr val="accent1"/>
            </a:solidFill>
            <a:ln>
              <a:noFill/>
            </a:ln>
          </p:spPr>
          <p:txBody>
            <a:bodyPr anchorCtr="0" anchor="ctr" bIns="45700" lIns="252000" spcFirstLastPara="1" rIns="91425" wrap="square" tIns="45700">
              <a:noAutofit/>
            </a:bodyPr>
            <a:lstStyle/>
            <a:p>
              <a:pPr indent="0" lvl="0" marL="0" marR="0" rtl="0" algn="l">
                <a:spcBef>
                  <a:spcPts val="0"/>
                </a:spcBef>
                <a:spcAft>
                  <a:spcPts val="0"/>
                </a:spcAft>
                <a:buNone/>
              </a:pPr>
              <a:r>
                <a:t/>
              </a:r>
              <a:endParaRPr sz="1200">
                <a:solidFill>
                  <a:schemeClr val="lt1"/>
                </a:solidFill>
                <a:latin typeface="Montserrat"/>
                <a:ea typeface="Montserrat"/>
                <a:cs typeface="Montserrat"/>
                <a:sym typeface="Montserrat"/>
              </a:endParaRPr>
            </a:p>
          </p:txBody>
        </p:sp>
      </p:grpSp>
      <p:grpSp>
        <p:nvGrpSpPr>
          <p:cNvPr id="4026" name="Google Shape;4026;p173"/>
          <p:cNvGrpSpPr/>
          <p:nvPr/>
        </p:nvGrpSpPr>
        <p:grpSpPr>
          <a:xfrm>
            <a:off x="8755823" y="4293984"/>
            <a:ext cx="1791330" cy="641159"/>
            <a:chOff x="1698154" y="2692345"/>
            <a:chExt cx="1791330" cy="641159"/>
          </a:xfrm>
        </p:grpSpPr>
        <p:sp>
          <p:nvSpPr>
            <p:cNvPr id="4027" name="Google Shape;4027;p173"/>
            <p:cNvSpPr/>
            <p:nvPr/>
          </p:nvSpPr>
          <p:spPr>
            <a:xfrm>
              <a:off x="1698154" y="2692345"/>
              <a:ext cx="1791330" cy="641159"/>
            </a:xfrm>
            <a:prstGeom prst="rect">
              <a:avLst/>
            </a:prstGeom>
            <a:noFill/>
            <a:ln cap="flat" cmpd="sng" w="22225">
              <a:solidFill>
                <a:schemeClr val="accent1"/>
              </a:solidFill>
              <a:prstDash val="solid"/>
              <a:miter lim="800000"/>
              <a:headEnd len="sm" w="sm" type="none"/>
              <a:tailEnd len="sm" w="sm" type="none"/>
            </a:ln>
          </p:spPr>
          <p:txBody>
            <a:bodyPr anchorCtr="0" anchor="ctr" bIns="45700" lIns="252000" spcFirstLastPara="1" rIns="91425" wrap="square" tIns="45700">
              <a:noAutofit/>
            </a:bodyPr>
            <a:lstStyle/>
            <a:p>
              <a:pPr indent="0" lvl="0" marL="0" marR="0" rtl="0" algn="l">
                <a:spcBef>
                  <a:spcPts val="0"/>
                </a:spcBef>
                <a:spcAft>
                  <a:spcPts val="0"/>
                </a:spcAft>
                <a:buNone/>
              </a:pPr>
              <a:r>
                <a:rPr b="1" lang="en-PH" sz="1050">
                  <a:solidFill>
                    <a:schemeClr val="dk1"/>
                  </a:solidFill>
                  <a:latin typeface="Montserrat"/>
                  <a:ea typeface="Montserrat"/>
                  <a:cs typeface="Montserrat"/>
                  <a:sym typeface="Montserrat"/>
                </a:rPr>
                <a:t>Name</a:t>
              </a:r>
              <a:endParaRPr/>
            </a:p>
            <a:p>
              <a:pPr indent="0" lvl="0" marL="0" marR="0" rtl="0" algn="l">
                <a:spcBef>
                  <a:spcPts val="0"/>
                </a:spcBef>
                <a:spcAft>
                  <a:spcPts val="0"/>
                </a:spcAft>
                <a:buNone/>
              </a:pPr>
              <a:r>
                <a:rPr lang="en-PH" sz="1050">
                  <a:solidFill>
                    <a:schemeClr val="dk1"/>
                  </a:solidFill>
                  <a:latin typeface="Montserrat"/>
                  <a:ea typeface="Montserrat"/>
                  <a:cs typeface="Montserrat"/>
                  <a:sym typeface="Montserrat"/>
                </a:rPr>
                <a:t>Position</a:t>
              </a:r>
              <a:endParaRPr sz="1050">
                <a:solidFill>
                  <a:schemeClr val="dk1"/>
                </a:solidFill>
                <a:latin typeface="Montserrat"/>
                <a:ea typeface="Montserrat"/>
                <a:cs typeface="Montserrat"/>
                <a:sym typeface="Montserrat"/>
              </a:endParaRPr>
            </a:p>
          </p:txBody>
        </p:sp>
        <p:sp>
          <p:nvSpPr>
            <p:cNvPr id="4028" name="Google Shape;4028;p173"/>
            <p:cNvSpPr/>
            <p:nvPr/>
          </p:nvSpPr>
          <p:spPr>
            <a:xfrm>
              <a:off x="1708052" y="2692346"/>
              <a:ext cx="129415" cy="641158"/>
            </a:xfrm>
            <a:prstGeom prst="rect">
              <a:avLst/>
            </a:prstGeom>
            <a:solidFill>
              <a:schemeClr val="accent1"/>
            </a:solidFill>
            <a:ln>
              <a:noFill/>
            </a:ln>
          </p:spPr>
          <p:txBody>
            <a:bodyPr anchorCtr="0" anchor="ctr" bIns="45700" lIns="252000" spcFirstLastPara="1" rIns="91425" wrap="square" tIns="45700">
              <a:noAutofit/>
            </a:bodyPr>
            <a:lstStyle/>
            <a:p>
              <a:pPr indent="0" lvl="0" marL="0" marR="0" rtl="0" algn="l">
                <a:spcBef>
                  <a:spcPts val="0"/>
                </a:spcBef>
                <a:spcAft>
                  <a:spcPts val="0"/>
                </a:spcAft>
                <a:buNone/>
              </a:pPr>
              <a:r>
                <a:t/>
              </a:r>
              <a:endParaRPr sz="1200">
                <a:solidFill>
                  <a:schemeClr val="lt1"/>
                </a:solidFill>
                <a:latin typeface="Montserrat"/>
                <a:ea typeface="Montserrat"/>
                <a:cs typeface="Montserrat"/>
                <a:sym typeface="Montserrat"/>
              </a:endParaRPr>
            </a:p>
          </p:txBody>
        </p:sp>
      </p:grpSp>
      <p:cxnSp>
        <p:nvCxnSpPr>
          <p:cNvPr id="4029" name="Google Shape;4029;p173"/>
          <p:cNvCxnSpPr>
            <a:stCxn id="4006" idx="2"/>
            <a:endCxn id="4018" idx="0"/>
          </p:cNvCxnSpPr>
          <p:nvPr/>
        </p:nvCxnSpPr>
        <p:spPr>
          <a:xfrm rot="5400000">
            <a:off x="4163773" y="1831130"/>
            <a:ext cx="1901400" cy="3024600"/>
          </a:xfrm>
          <a:prstGeom prst="bentConnector3">
            <a:avLst>
              <a:gd fmla="val 16654" name="adj1"/>
            </a:avLst>
          </a:prstGeom>
          <a:noFill/>
          <a:ln cap="flat" cmpd="sng" w="9525">
            <a:solidFill>
              <a:srgbClr val="C8C8C8"/>
            </a:solidFill>
            <a:prstDash val="solid"/>
            <a:miter lim="800000"/>
            <a:headEnd len="sm" w="sm" type="none"/>
            <a:tailEnd len="sm" w="sm" type="none"/>
          </a:ln>
        </p:spPr>
      </p:cxnSp>
      <p:cxnSp>
        <p:nvCxnSpPr>
          <p:cNvPr id="4030" name="Google Shape;4030;p173"/>
          <p:cNvCxnSpPr>
            <a:stCxn id="4006" idx="2"/>
            <a:endCxn id="4021" idx="0"/>
          </p:cNvCxnSpPr>
          <p:nvPr/>
        </p:nvCxnSpPr>
        <p:spPr>
          <a:xfrm rot="5400000">
            <a:off x="5171923" y="2839280"/>
            <a:ext cx="1901400" cy="1008300"/>
          </a:xfrm>
          <a:prstGeom prst="bentConnector3">
            <a:avLst>
              <a:gd fmla="val 16600" name="adj1"/>
            </a:avLst>
          </a:prstGeom>
          <a:noFill/>
          <a:ln cap="flat" cmpd="sng" w="9525">
            <a:solidFill>
              <a:srgbClr val="C8C8C8"/>
            </a:solidFill>
            <a:prstDash val="solid"/>
            <a:miter lim="800000"/>
            <a:headEnd len="sm" w="sm" type="none"/>
            <a:tailEnd len="sm" w="sm" type="none"/>
          </a:ln>
        </p:spPr>
      </p:cxnSp>
      <p:cxnSp>
        <p:nvCxnSpPr>
          <p:cNvPr id="4031" name="Google Shape;4031;p173"/>
          <p:cNvCxnSpPr>
            <a:stCxn id="4006" idx="2"/>
            <a:endCxn id="4024" idx="0"/>
          </p:cNvCxnSpPr>
          <p:nvPr/>
        </p:nvCxnSpPr>
        <p:spPr>
          <a:xfrm flipH="1" rot="-5400000">
            <a:off x="6180223" y="2839280"/>
            <a:ext cx="1901400" cy="1008300"/>
          </a:xfrm>
          <a:prstGeom prst="bentConnector3">
            <a:avLst>
              <a:gd fmla="val 16787" name="adj1"/>
            </a:avLst>
          </a:prstGeom>
          <a:noFill/>
          <a:ln cap="flat" cmpd="sng" w="9525">
            <a:solidFill>
              <a:srgbClr val="C8C8C8"/>
            </a:solidFill>
            <a:prstDash val="solid"/>
            <a:miter lim="800000"/>
            <a:headEnd len="sm" w="sm" type="none"/>
            <a:tailEnd len="sm" w="sm" type="none"/>
          </a:ln>
        </p:spPr>
      </p:cxnSp>
      <p:cxnSp>
        <p:nvCxnSpPr>
          <p:cNvPr id="4032" name="Google Shape;4032;p173"/>
          <p:cNvCxnSpPr>
            <a:stCxn id="4006" idx="2"/>
            <a:endCxn id="4027" idx="0"/>
          </p:cNvCxnSpPr>
          <p:nvPr/>
        </p:nvCxnSpPr>
        <p:spPr>
          <a:xfrm flipH="1" rot="-5400000">
            <a:off x="7188373" y="1831130"/>
            <a:ext cx="1901400" cy="3024600"/>
          </a:xfrm>
          <a:prstGeom prst="bentConnector3">
            <a:avLst>
              <a:gd fmla="val 16707" name="adj1"/>
            </a:avLst>
          </a:prstGeom>
          <a:noFill/>
          <a:ln cap="flat" cmpd="sng" w="9525">
            <a:solidFill>
              <a:srgbClr val="C8C8C8"/>
            </a:solidFill>
            <a:prstDash val="solid"/>
            <a:miter lim="800000"/>
            <a:headEnd len="sm" w="sm" type="none"/>
            <a:tailEnd len="sm" w="sm" type="none"/>
          </a:ln>
        </p:spPr>
      </p:cxnSp>
      <p:sp>
        <p:nvSpPr>
          <p:cNvPr id="4033" name="Google Shape;4033;p173"/>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sld>
</file>

<file path=ppt/slides/slide1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7" name="Shape 4037"/>
        <p:cNvGrpSpPr/>
        <p:nvPr/>
      </p:nvGrpSpPr>
      <p:grpSpPr>
        <a:xfrm>
          <a:off x="0" y="0"/>
          <a:ext cx="0" cy="0"/>
          <a:chOff x="0" y="0"/>
          <a:chExt cx="0" cy="0"/>
        </a:xfrm>
      </p:grpSpPr>
      <p:sp>
        <p:nvSpPr>
          <p:cNvPr id="4038" name="Google Shape;4038;p174"/>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Org Chart</a:t>
            </a:r>
            <a:endParaRPr/>
          </a:p>
        </p:txBody>
      </p:sp>
      <p:grpSp>
        <p:nvGrpSpPr>
          <p:cNvPr id="4039" name="Google Shape;4039;p174"/>
          <p:cNvGrpSpPr/>
          <p:nvPr/>
        </p:nvGrpSpPr>
        <p:grpSpPr>
          <a:xfrm>
            <a:off x="1698154" y="2564016"/>
            <a:ext cx="1791330" cy="641159"/>
            <a:chOff x="1698154" y="2692345"/>
            <a:chExt cx="1791330" cy="641159"/>
          </a:xfrm>
        </p:grpSpPr>
        <p:sp>
          <p:nvSpPr>
            <p:cNvPr id="4040" name="Google Shape;4040;p174"/>
            <p:cNvSpPr/>
            <p:nvPr/>
          </p:nvSpPr>
          <p:spPr>
            <a:xfrm>
              <a:off x="1698154" y="2692345"/>
              <a:ext cx="1791330" cy="641159"/>
            </a:xfrm>
            <a:prstGeom prst="rect">
              <a:avLst/>
            </a:prstGeom>
            <a:noFill/>
            <a:ln cap="flat" cmpd="sng" w="22225">
              <a:solidFill>
                <a:schemeClr val="accent1"/>
              </a:solidFill>
              <a:prstDash val="solid"/>
              <a:miter lim="800000"/>
              <a:headEnd len="sm" w="sm" type="none"/>
              <a:tailEnd len="sm" w="sm" type="none"/>
            </a:ln>
          </p:spPr>
          <p:txBody>
            <a:bodyPr anchorCtr="0" anchor="ctr" bIns="45700" lIns="252000" spcFirstLastPara="1" rIns="91425" wrap="square" tIns="45700">
              <a:noAutofit/>
            </a:bodyPr>
            <a:lstStyle/>
            <a:p>
              <a:pPr indent="0" lvl="0" marL="0" marR="0" rtl="0" algn="l">
                <a:spcBef>
                  <a:spcPts val="0"/>
                </a:spcBef>
                <a:spcAft>
                  <a:spcPts val="0"/>
                </a:spcAft>
                <a:buNone/>
              </a:pPr>
              <a:r>
                <a:rPr b="1" lang="en-PH" sz="1050">
                  <a:solidFill>
                    <a:schemeClr val="dk1"/>
                  </a:solidFill>
                  <a:latin typeface="Montserrat"/>
                  <a:ea typeface="Montserrat"/>
                  <a:cs typeface="Montserrat"/>
                  <a:sym typeface="Montserrat"/>
                </a:rPr>
                <a:t>Name</a:t>
              </a:r>
              <a:endParaRPr/>
            </a:p>
            <a:p>
              <a:pPr indent="0" lvl="0" marL="0" marR="0" rtl="0" algn="l">
                <a:spcBef>
                  <a:spcPts val="0"/>
                </a:spcBef>
                <a:spcAft>
                  <a:spcPts val="0"/>
                </a:spcAft>
                <a:buNone/>
              </a:pPr>
              <a:r>
                <a:rPr lang="en-PH" sz="1050">
                  <a:solidFill>
                    <a:schemeClr val="dk1"/>
                  </a:solidFill>
                  <a:latin typeface="Montserrat"/>
                  <a:ea typeface="Montserrat"/>
                  <a:cs typeface="Montserrat"/>
                  <a:sym typeface="Montserrat"/>
                </a:rPr>
                <a:t>Position</a:t>
              </a:r>
              <a:endParaRPr sz="1050">
                <a:solidFill>
                  <a:schemeClr val="dk1"/>
                </a:solidFill>
                <a:latin typeface="Montserrat"/>
                <a:ea typeface="Montserrat"/>
                <a:cs typeface="Montserrat"/>
                <a:sym typeface="Montserrat"/>
              </a:endParaRPr>
            </a:p>
          </p:txBody>
        </p:sp>
        <p:sp>
          <p:nvSpPr>
            <p:cNvPr id="4041" name="Google Shape;4041;p174"/>
            <p:cNvSpPr/>
            <p:nvPr/>
          </p:nvSpPr>
          <p:spPr>
            <a:xfrm>
              <a:off x="1708052" y="2692346"/>
              <a:ext cx="129415" cy="641158"/>
            </a:xfrm>
            <a:prstGeom prst="rect">
              <a:avLst/>
            </a:prstGeom>
            <a:solidFill>
              <a:schemeClr val="accent1"/>
            </a:solidFill>
            <a:ln>
              <a:noFill/>
            </a:ln>
          </p:spPr>
          <p:txBody>
            <a:bodyPr anchorCtr="0" anchor="ctr" bIns="45700" lIns="252000" spcFirstLastPara="1" rIns="91425" wrap="square" tIns="45700">
              <a:noAutofit/>
            </a:bodyPr>
            <a:lstStyle/>
            <a:p>
              <a:pPr indent="0" lvl="0" marL="0" marR="0" rtl="0" algn="l">
                <a:spcBef>
                  <a:spcPts val="0"/>
                </a:spcBef>
                <a:spcAft>
                  <a:spcPts val="0"/>
                </a:spcAft>
                <a:buNone/>
              </a:pPr>
              <a:r>
                <a:t/>
              </a:r>
              <a:endParaRPr sz="1200">
                <a:solidFill>
                  <a:schemeClr val="lt1"/>
                </a:solidFill>
                <a:latin typeface="Montserrat"/>
                <a:ea typeface="Montserrat"/>
                <a:cs typeface="Montserrat"/>
                <a:sym typeface="Montserrat"/>
              </a:endParaRPr>
            </a:p>
          </p:txBody>
        </p:sp>
      </p:grpSp>
      <p:grpSp>
        <p:nvGrpSpPr>
          <p:cNvPr id="4042" name="Google Shape;4042;p174"/>
          <p:cNvGrpSpPr/>
          <p:nvPr/>
        </p:nvGrpSpPr>
        <p:grpSpPr>
          <a:xfrm>
            <a:off x="3714631" y="2564016"/>
            <a:ext cx="1791330" cy="641159"/>
            <a:chOff x="3800223" y="2692345"/>
            <a:chExt cx="1791330" cy="641159"/>
          </a:xfrm>
        </p:grpSpPr>
        <p:sp>
          <p:nvSpPr>
            <p:cNvPr id="4043" name="Google Shape;4043;p174"/>
            <p:cNvSpPr/>
            <p:nvPr/>
          </p:nvSpPr>
          <p:spPr>
            <a:xfrm>
              <a:off x="3800223" y="2692345"/>
              <a:ext cx="1791330" cy="641159"/>
            </a:xfrm>
            <a:prstGeom prst="rect">
              <a:avLst/>
            </a:prstGeom>
            <a:noFill/>
            <a:ln cap="flat" cmpd="sng" w="22225">
              <a:solidFill>
                <a:schemeClr val="accent1"/>
              </a:solidFill>
              <a:prstDash val="solid"/>
              <a:miter lim="800000"/>
              <a:headEnd len="sm" w="sm" type="none"/>
              <a:tailEnd len="sm" w="sm" type="none"/>
            </a:ln>
          </p:spPr>
          <p:txBody>
            <a:bodyPr anchorCtr="0" anchor="ctr" bIns="45700" lIns="252000" spcFirstLastPara="1" rIns="91425" wrap="square" tIns="45700">
              <a:noAutofit/>
            </a:bodyPr>
            <a:lstStyle/>
            <a:p>
              <a:pPr indent="0" lvl="0" marL="0" marR="0" rtl="0" algn="l">
                <a:spcBef>
                  <a:spcPts val="0"/>
                </a:spcBef>
                <a:spcAft>
                  <a:spcPts val="0"/>
                </a:spcAft>
                <a:buNone/>
              </a:pPr>
              <a:r>
                <a:rPr b="1" lang="en-PH" sz="1050">
                  <a:solidFill>
                    <a:schemeClr val="dk1"/>
                  </a:solidFill>
                  <a:latin typeface="Montserrat"/>
                  <a:ea typeface="Montserrat"/>
                  <a:cs typeface="Montserrat"/>
                  <a:sym typeface="Montserrat"/>
                </a:rPr>
                <a:t>Name</a:t>
              </a:r>
              <a:endParaRPr/>
            </a:p>
            <a:p>
              <a:pPr indent="0" lvl="0" marL="0" marR="0" rtl="0" algn="l">
                <a:spcBef>
                  <a:spcPts val="0"/>
                </a:spcBef>
                <a:spcAft>
                  <a:spcPts val="0"/>
                </a:spcAft>
                <a:buNone/>
              </a:pPr>
              <a:r>
                <a:rPr lang="en-PH" sz="1050">
                  <a:solidFill>
                    <a:schemeClr val="dk1"/>
                  </a:solidFill>
                  <a:latin typeface="Montserrat"/>
                  <a:ea typeface="Montserrat"/>
                  <a:cs typeface="Montserrat"/>
                  <a:sym typeface="Montserrat"/>
                </a:rPr>
                <a:t>Position</a:t>
              </a:r>
              <a:endParaRPr sz="1050">
                <a:solidFill>
                  <a:schemeClr val="dk1"/>
                </a:solidFill>
                <a:latin typeface="Montserrat"/>
                <a:ea typeface="Montserrat"/>
                <a:cs typeface="Montserrat"/>
                <a:sym typeface="Montserrat"/>
              </a:endParaRPr>
            </a:p>
          </p:txBody>
        </p:sp>
        <p:sp>
          <p:nvSpPr>
            <p:cNvPr id="4044" name="Google Shape;4044;p174"/>
            <p:cNvSpPr/>
            <p:nvPr/>
          </p:nvSpPr>
          <p:spPr>
            <a:xfrm>
              <a:off x="3810121" y="2692346"/>
              <a:ext cx="129415" cy="641158"/>
            </a:xfrm>
            <a:prstGeom prst="rect">
              <a:avLst/>
            </a:prstGeom>
            <a:solidFill>
              <a:schemeClr val="accent1"/>
            </a:solidFill>
            <a:ln>
              <a:noFill/>
            </a:ln>
          </p:spPr>
          <p:txBody>
            <a:bodyPr anchorCtr="0" anchor="ctr" bIns="45700" lIns="252000" spcFirstLastPara="1" rIns="91425" wrap="square" tIns="45700">
              <a:noAutofit/>
            </a:bodyPr>
            <a:lstStyle/>
            <a:p>
              <a:pPr indent="0" lvl="0" marL="0" marR="0" rtl="0" algn="l">
                <a:spcBef>
                  <a:spcPts val="0"/>
                </a:spcBef>
                <a:spcAft>
                  <a:spcPts val="0"/>
                </a:spcAft>
                <a:buNone/>
              </a:pPr>
              <a:r>
                <a:t/>
              </a:r>
              <a:endParaRPr sz="1200">
                <a:solidFill>
                  <a:schemeClr val="lt1"/>
                </a:solidFill>
                <a:latin typeface="Montserrat"/>
                <a:ea typeface="Montserrat"/>
                <a:cs typeface="Montserrat"/>
                <a:sym typeface="Montserrat"/>
              </a:endParaRPr>
            </a:p>
          </p:txBody>
        </p:sp>
      </p:grpSp>
      <p:grpSp>
        <p:nvGrpSpPr>
          <p:cNvPr id="4045" name="Google Shape;4045;p174"/>
          <p:cNvGrpSpPr/>
          <p:nvPr/>
        </p:nvGrpSpPr>
        <p:grpSpPr>
          <a:xfrm>
            <a:off x="5731108" y="2564016"/>
            <a:ext cx="1791330" cy="641159"/>
            <a:chOff x="6096001" y="2692345"/>
            <a:chExt cx="1791330" cy="641159"/>
          </a:xfrm>
        </p:grpSpPr>
        <p:sp>
          <p:nvSpPr>
            <p:cNvPr id="4046" name="Google Shape;4046;p174"/>
            <p:cNvSpPr/>
            <p:nvPr/>
          </p:nvSpPr>
          <p:spPr>
            <a:xfrm>
              <a:off x="6096001" y="2692345"/>
              <a:ext cx="1791330" cy="641159"/>
            </a:xfrm>
            <a:prstGeom prst="rect">
              <a:avLst/>
            </a:prstGeom>
            <a:noFill/>
            <a:ln cap="flat" cmpd="sng" w="22225">
              <a:solidFill>
                <a:schemeClr val="accent1"/>
              </a:solidFill>
              <a:prstDash val="solid"/>
              <a:miter lim="800000"/>
              <a:headEnd len="sm" w="sm" type="none"/>
              <a:tailEnd len="sm" w="sm" type="none"/>
            </a:ln>
          </p:spPr>
          <p:txBody>
            <a:bodyPr anchorCtr="0" anchor="ctr" bIns="45700" lIns="252000" spcFirstLastPara="1" rIns="91425" wrap="square" tIns="45700">
              <a:noAutofit/>
            </a:bodyPr>
            <a:lstStyle/>
            <a:p>
              <a:pPr indent="0" lvl="0" marL="0" marR="0" rtl="0" algn="l">
                <a:spcBef>
                  <a:spcPts val="0"/>
                </a:spcBef>
                <a:spcAft>
                  <a:spcPts val="0"/>
                </a:spcAft>
                <a:buNone/>
              </a:pPr>
              <a:r>
                <a:rPr b="1" lang="en-PH" sz="1050">
                  <a:solidFill>
                    <a:schemeClr val="dk1"/>
                  </a:solidFill>
                  <a:latin typeface="Montserrat"/>
                  <a:ea typeface="Montserrat"/>
                  <a:cs typeface="Montserrat"/>
                  <a:sym typeface="Montserrat"/>
                </a:rPr>
                <a:t>Name</a:t>
              </a:r>
              <a:endParaRPr/>
            </a:p>
            <a:p>
              <a:pPr indent="0" lvl="0" marL="0" marR="0" rtl="0" algn="l">
                <a:spcBef>
                  <a:spcPts val="0"/>
                </a:spcBef>
                <a:spcAft>
                  <a:spcPts val="0"/>
                </a:spcAft>
                <a:buNone/>
              </a:pPr>
              <a:r>
                <a:rPr lang="en-PH" sz="1050">
                  <a:solidFill>
                    <a:schemeClr val="dk1"/>
                  </a:solidFill>
                  <a:latin typeface="Montserrat"/>
                  <a:ea typeface="Montserrat"/>
                  <a:cs typeface="Montserrat"/>
                  <a:sym typeface="Montserrat"/>
                </a:rPr>
                <a:t>Position</a:t>
              </a:r>
              <a:endParaRPr sz="1050">
                <a:solidFill>
                  <a:schemeClr val="dk1"/>
                </a:solidFill>
                <a:latin typeface="Montserrat"/>
                <a:ea typeface="Montserrat"/>
                <a:cs typeface="Montserrat"/>
                <a:sym typeface="Montserrat"/>
              </a:endParaRPr>
            </a:p>
          </p:txBody>
        </p:sp>
        <p:sp>
          <p:nvSpPr>
            <p:cNvPr id="4047" name="Google Shape;4047;p174"/>
            <p:cNvSpPr/>
            <p:nvPr/>
          </p:nvSpPr>
          <p:spPr>
            <a:xfrm>
              <a:off x="6105899" y="2692346"/>
              <a:ext cx="129415" cy="641158"/>
            </a:xfrm>
            <a:prstGeom prst="rect">
              <a:avLst/>
            </a:prstGeom>
            <a:solidFill>
              <a:schemeClr val="accent1"/>
            </a:solidFill>
            <a:ln>
              <a:noFill/>
            </a:ln>
          </p:spPr>
          <p:txBody>
            <a:bodyPr anchorCtr="0" anchor="ctr" bIns="45700" lIns="252000" spcFirstLastPara="1" rIns="91425" wrap="square" tIns="45700">
              <a:noAutofit/>
            </a:bodyPr>
            <a:lstStyle/>
            <a:p>
              <a:pPr indent="0" lvl="0" marL="0" marR="0" rtl="0" algn="l">
                <a:spcBef>
                  <a:spcPts val="0"/>
                </a:spcBef>
                <a:spcAft>
                  <a:spcPts val="0"/>
                </a:spcAft>
                <a:buNone/>
              </a:pPr>
              <a:r>
                <a:t/>
              </a:r>
              <a:endParaRPr sz="1200">
                <a:solidFill>
                  <a:schemeClr val="lt1"/>
                </a:solidFill>
                <a:latin typeface="Montserrat"/>
                <a:ea typeface="Montserrat"/>
                <a:cs typeface="Montserrat"/>
                <a:sym typeface="Montserrat"/>
              </a:endParaRPr>
            </a:p>
          </p:txBody>
        </p:sp>
      </p:grpSp>
      <p:grpSp>
        <p:nvGrpSpPr>
          <p:cNvPr id="4048" name="Google Shape;4048;p174"/>
          <p:cNvGrpSpPr/>
          <p:nvPr/>
        </p:nvGrpSpPr>
        <p:grpSpPr>
          <a:xfrm>
            <a:off x="7747585" y="2564016"/>
            <a:ext cx="1791330" cy="641159"/>
            <a:chOff x="8303173" y="2692345"/>
            <a:chExt cx="1791330" cy="641159"/>
          </a:xfrm>
        </p:grpSpPr>
        <p:sp>
          <p:nvSpPr>
            <p:cNvPr id="4049" name="Google Shape;4049;p174"/>
            <p:cNvSpPr/>
            <p:nvPr/>
          </p:nvSpPr>
          <p:spPr>
            <a:xfrm>
              <a:off x="8303173" y="2692345"/>
              <a:ext cx="1791330" cy="641159"/>
            </a:xfrm>
            <a:prstGeom prst="rect">
              <a:avLst/>
            </a:prstGeom>
            <a:noFill/>
            <a:ln cap="flat" cmpd="sng" w="22225">
              <a:solidFill>
                <a:schemeClr val="accent1"/>
              </a:solidFill>
              <a:prstDash val="solid"/>
              <a:miter lim="800000"/>
              <a:headEnd len="sm" w="sm" type="none"/>
              <a:tailEnd len="sm" w="sm" type="none"/>
            </a:ln>
          </p:spPr>
          <p:txBody>
            <a:bodyPr anchorCtr="0" anchor="ctr" bIns="45700" lIns="252000" spcFirstLastPara="1" rIns="91425" wrap="square" tIns="45700">
              <a:noAutofit/>
            </a:bodyPr>
            <a:lstStyle/>
            <a:p>
              <a:pPr indent="0" lvl="0" marL="0" marR="0" rtl="0" algn="l">
                <a:spcBef>
                  <a:spcPts val="0"/>
                </a:spcBef>
                <a:spcAft>
                  <a:spcPts val="0"/>
                </a:spcAft>
                <a:buNone/>
              </a:pPr>
              <a:r>
                <a:rPr b="1" lang="en-PH" sz="1050">
                  <a:solidFill>
                    <a:schemeClr val="dk1"/>
                  </a:solidFill>
                  <a:latin typeface="Montserrat"/>
                  <a:ea typeface="Montserrat"/>
                  <a:cs typeface="Montserrat"/>
                  <a:sym typeface="Montserrat"/>
                </a:rPr>
                <a:t>Name</a:t>
              </a:r>
              <a:endParaRPr/>
            </a:p>
            <a:p>
              <a:pPr indent="0" lvl="0" marL="0" marR="0" rtl="0" algn="l">
                <a:spcBef>
                  <a:spcPts val="0"/>
                </a:spcBef>
                <a:spcAft>
                  <a:spcPts val="0"/>
                </a:spcAft>
                <a:buNone/>
              </a:pPr>
              <a:r>
                <a:rPr lang="en-PH" sz="1050">
                  <a:solidFill>
                    <a:schemeClr val="dk1"/>
                  </a:solidFill>
                  <a:latin typeface="Montserrat"/>
                  <a:ea typeface="Montserrat"/>
                  <a:cs typeface="Montserrat"/>
                  <a:sym typeface="Montserrat"/>
                </a:rPr>
                <a:t>Position</a:t>
              </a:r>
              <a:endParaRPr sz="1050">
                <a:solidFill>
                  <a:schemeClr val="dk1"/>
                </a:solidFill>
                <a:latin typeface="Montserrat"/>
                <a:ea typeface="Montserrat"/>
                <a:cs typeface="Montserrat"/>
                <a:sym typeface="Montserrat"/>
              </a:endParaRPr>
            </a:p>
          </p:txBody>
        </p:sp>
        <p:sp>
          <p:nvSpPr>
            <p:cNvPr id="4050" name="Google Shape;4050;p174"/>
            <p:cNvSpPr/>
            <p:nvPr/>
          </p:nvSpPr>
          <p:spPr>
            <a:xfrm>
              <a:off x="8313071" y="2692346"/>
              <a:ext cx="129415" cy="641158"/>
            </a:xfrm>
            <a:prstGeom prst="rect">
              <a:avLst/>
            </a:prstGeom>
            <a:solidFill>
              <a:schemeClr val="accent1"/>
            </a:solidFill>
            <a:ln>
              <a:noFill/>
            </a:ln>
          </p:spPr>
          <p:txBody>
            <a:bodyPr anchorCtr="0" anchor="ctr" bIns="45700" lIns="252000" spcFirstLastPara="1" rIns="91425" wrap="square" tIns="45700">
              <a:noAutofit/>
            </a:bodyPr>
            <a:lstStyle/>
            <a:p>
              <a:pPr indent="0" lvl="0" marL="0" marR="0" rtl="0" algn="l">
                <a:spcBef>
                  <a:spcPts val="0"/>
                </a:spcBef>
                <a:spcAft>
                  <a:spcPts val="0"/>
                </a:spcAft>
                <a:buNone/>
              </a:pPr>
              <a:r>
                <a:t/>
              </a:r>
              <a:endParaRPr sz="1200">
                <a:solidFill>
                  <a:schemeClr val="lt1"/>
                </a:solidFill>
                <a:latin typeface="Montserrat"/>
                <a:ea typeface="Montserrat"/>
                <a:cs typeface="Montserrat"/>
                <a:sym typeface="Montserrat"/>
              </a:endParaRPr>
            </a:p>
          </p:txBody>
        </p:sp>
      </p:grpSp>
      <p:grpSp>
        <p:nvGrpSpPr>
          <p:cNvPr id="4051" name="Google Shape;4051;p174"/>
          <p:cNvGrpSpPr/>
          <p:nvPr/>
        </p:nvGrpSpPr>
        <p:grpSpPr>
          <a:xfrm>
            <a:off x="9764062" y="2564016"/>
            <a:ext cx="1791330" cy="641159"/>
            <a:chOff x="8303173" y="2692345"/>
            <a:chExt cx="1791330" cy="641159"/>
          </a:xfrm>
        </p:grpSpPr>
        <p:sp>
          <p:nvSpPr>
            <p:cNvPr id="4052" name="Google Shape;4052;p174"/>
            <p:cNvSpPr/>
            <p:nvPr/>
          </p:nvSpPr>
          <p:spPr>
            <a:xfrm>
              <a:off x="8303173" y="2692345"/>
              <a:ext cx="1791330" cy="641159"/>
            </a:xfrm>
            <a:prstGeom prst="rect">
              <a:avLst/>
            </a:prstGeom>
            <a:noFill/>
            <a:ln cap="flat" cmpd="sng" w="22225">
              <a:solidFill>
                <a:schemeClr val="accent1"/>
              </a:solidFill>
              <a:prstDash val="solid"/>
              <a:miter lim="800000"/>
              <a:headEnd len="sm" w="sm" type="none"/>
              <a:tailEnd len="sm" w="sm" type="none"/>
            </a:ln>
          </p:spPr>
          <p:txBody>
            <a:bodyPr anchorCtr="0" anchor="ctr" bIns="45700" lIns="252000" spcFirstLastPara="1" rIns="91425" wrap="square" tIns="45700">
              <a:noAutofit/>
            </a:bodyPr>
            <a:lstStyle/>
            <a:p>
              <a:pPr indent="0" lvl="0" marL="0" marR="0" rtl="0" algn="l">
                <a:spcBef>
                  <a:spcPts val="0"/>
                </a:spcBef>
                <a:spcAft>
                  <a:spcPts val="0"/>
                </a:spcAft>
                <a:buNone/>
              </a:pPr>
              <a:r>
                <a:rPr b="1" lang="en-PH" sz="1050">
                  <a:solidFill>
                    <a:schemeClr val="dk1"/>
                  </a:solidFill>
                  <a:latin typeface="Montserrat"/>
                  <a:ea typeface="Montserrat"/>
                  <a:cs typeface="Montserrat"/>
                  <a:sym typeface="Montserrat"/>
                </a:rPr>
                <a:t>Name</a:t>
              </a:r>
              <a:endParaRPr/>
            </a:p>
            <a:p>
              <a:pPr indent="0" lvl="0" marL="0" marR="0" rtl="0" algn="l">
                <a:spcBef>
                  <a:spcPts val="0"/>
                </a:spcBef>
                <a:spcAft>
                  <a:spcPts val="0"/>
                </a:spcAft>
                <a:buNone/>
              </a:pPr>
              <a:r>
                <a:rPr lang="en-PH" sz="1050">
                  <a:solidFill>
                    <a:schemeClr val="dk1"/>
                  </a:solidFill>
                  <a:latin typeface="Montserrat"/>
                  <a:ea typeface="Montserrat"/>
                  <a:cs typeface="Montserrat"/>
                  <a:sym typeface="Montserrat"/>
                </a:rPr>
                <a:t>Position</a:t>
              </a:r>
              <a:endParaRPr sz="1050">
                <a:solidFill>
                  <a:schemeClr val="dk1"/>
                </a:solidFill>
                <a:latin typeface="Montserrat"/>
                <a:ea typeface="Montserrat"/>
                <a:cs typeface="Montserrat"/>
                <a:sym typeface="Montserrat"/>
              </a:endParaRPr>
            </a:p>
          </p:txBody>
        </p:sp>
        <p:sp>
          <p:nvSpPr>
            <p:cNvPr id="4053" name="Google Shape;4053;p174"/>
            <p:cNvSpPr/>
            <p:nvPr/>
          </p:nvSpPr>
          <p:spPr>
            <a:xfrm>
              <a:off x="8313071" y="2692346"/>
              <a:ext cx="129415" cy="641158"/>
            </a:xfrm>
            <a:prstGeom prst="rect">
              <a:avLst/>
            </a:prstGeom>
            <a:solidFill>
              <a:schemeClr val="accent1"/>
            </a:solidFill>
            <a:ln>
              <a:noFill/>
            </a:ln>
          </p:spPr>
          <p:txBody>
            <a:bodyPr anchorCtr="0" anchor="ctr" bIns="45700" lIns="252000" spcFirstLastPara="1" rIns="91425" wrap="square" tIns="45700">
              <a:noAutofit/>
            </a:bodyPr>
            <a:lstStyle/>
            <a:p>
              <a:pPr indent="0" lvl="0" marL="0" marR="0" rtl="0" algn="l">
                <a:spcBef>
                  <a:spcPts val="0"/>
                </a:spcBef>
                <a:spcAft>
                  <a:spcPts val="0"/>
                </a:spcAft>
                <a:buNone/>
              </a:pPr>
              <a:r>
                <a:t/>
              </a:r>
              <a:endParaRPr sz="1200">
                <a:solidFill>
                  <a:schemeClr val="lt1"/>
                </a:solidFill>
                <a:latin typeface="Montserrat"/>
                <a:ea typeface="Montserrat"/>
                <a:cs typeface="Montserrat"/>
                <a:sym typeface="Montserrat"/>
              </a:endParaRPr>
            </a:p>
          </p:txBody>
        </p:sp>
      </p:grpSp>
      <p:grpSp>
        <p:nvGrpSpPr>
          <p:cNvPr id="4054" name="Google Shape;4054;p174"/>
          <p:cNvGrpSpPr/>
          <p:nvPr/>
        </p:nvGrpSpPr>
        <p:grpSpPr>
          <a:xfrm>
            <a:off x="5731108" y="1751571"/>
            <a:ext cx="1791330" cy="641159"/>
            <a:chOff x="6096001" y="2692345"/>
            <a:chExt cx="1791330" cy="641159"/>
          </a:xfrm>
        </p:grpSpPr>
        <p:sp>
          <p:nvSpPr>
            <p:cNvPr id="4055" name="Google Shape;4055;p174"/>
            <p:cNvSpPr/>
            <p:nvPr/>
          </p:nvSpPr>
          <p:spPr>
            <a:xfrm>
              <a:off x="6096001" y="2692345"/>
              <a:ext cx="1791330" cy="641159"/>
            </a:xfrm>
            <a:prstGeom prst="rect">
              <a:avLst/>
            </a:prstGeom>
            <a:noFill/>
            <a:ln cap="flat" cmpd="sng" w="22225">
              <a:solidFill>
                <a:schemeClr val="accent2"/>
              </a:solidFill>
              <a:prstDash val="solid"/>
              <a:miter lim="800000"/>
              <a:headEnd len="sm" w="sm" type="none"/>
              <a:tailEnd len="sm" w="sm" type="none"/>
            </a:ln>
          </p:spPr>
          <p:txBody>
            <a:bodyPr anchorCtr="0" anchor="ctr" bIns="45700" lIns="252000" spcFirstLastPara="1" rIns="91425" wrap="square" tIns="45700">
              <a:noAutofit/>
            </a:bodyPr>
            <a:lstStyle/>
            <a:p>
              <a:pPr indent="0" lvl="0" marL="0" marR="0" rtl="0" algn="l">
                <a:spcBef>
                  <a:spcPts val="0"/>
                </a:spcBef>
                <a:spcAft>
                  <a:spcPts val="0"/>
                </a:spcAft>
                <a:buNone/>
              </a:pPr>
              <a:r>
                <a:rPr b="1" lang="en-PH" sz="1050">
                  <a:solidFill>
                    <a:schemeClr val="accent2"/>
                  </a:solidFill>
                  <a:latin typeface="Montserrat"/>
                  <a:ea typeface="Montserrat"/>
                  <a:cs typeface="Montserrat"/>
                  <a:sym typeface="Montserrat"/>
                </a:rPr>
                <a:t>Name</a:t>
              </a:r>
              <a:endParaRPr/>
            </a:p>
            <a:p>
              <a:pPr indent="0" lvl="0" marL="0" marR="0" rtl="0" algn="l">
                <a:spcBef>
                  <a:spcPts val="0"/>
                </a:spcBef>
                <a:spcAft>
                  <a:spcPts val="0"/>
                </a:spcAft>
                <a:buNone/>
              </a:pPr>
              <a:r>
                <a:rPr lang="en-PH" sz="1050">
                  <a:solidFill>
                    <a:schemeClr val="dk1"/>
                  </a:solidFill>
                  <a:latin typeface="Montserrat"/>
                  <a:ea typeface="Montserrat"/>
                  <a:cs typeface="Montserrat"/>
                  <a:sym typeface="Montserrat"/>
                </a:rPr>
                <a:t>Position</a:t>
              </a:r>
              <a:endParaRPr sz="1050">
                <a:solidFill>
                  <a:schemeClr val="dk1"/>
                </a:solidFill>
                <a:latin typeface="Montserrat"/>
                <a:ea typeface="Montserrat"/>
                <a:cs typeface="Montserrat"/>
                <a:sym typeface="Montserrat"/>
              </a:endParaRPr>
            </a:p>
          </p:txBody>
        </p:sp>
        <p:sp>
          <p:nvSpPr>
            <p:cNvPr id="4056" name="Google Shape;4056;p174"/>
            <p:cNvSpPr/>
            <p:nvPr/>
          </p:nvSpPr>
          <p:spPr>
            <a:xfrm>
              <a:off x="6105899" y="2692346"/>
              <a:ext cx="129415" cy="641158"/>
            </a:xfrm>
            <a:prstGeom prst="rect">
              <a:avLst/>
            </a:prstGeom>
            <a:solidFill>
              <a:schemeClr val="accent2"/>
            </a:solidFill>
            <a:ln>
              <a:noFill/>
            </a:ln>
          </p:spPr>
          <p:txBody>
            <a:bodyPr anchorCtr="0" anchor="ctr" bIns="45700" lIns="252000" spcFirstLastPara="1" rIns="91425" wrap="square" tIns="45700">
              <a:noAutofit/>
            </a:bodyPr>
            <a:lstStyle/>
            <a:p>
              <a:pPr indent="0" lvl="0" marL="0" marR="0" rtl="0" algn="l">
                <a:spcBef>
                  <a:spcPts val="0"/>
                </a:spcBef>
                <a:spcAft>
                  <a:spcPts val="0"/>
                </a:spcAft>
                <a:buNone/>
              </a:pPr>
              <a:r>
                <a:t/>
              </a:r>
              <a:endParaRPr sz="1200">
                <a:solidFill>
                  <a:schemeClr val="lt1"/>
                </a:solidFill>
                <a:latin typeface="Montserrat"/>
                <a:ea typeface="Montserrat"/>
                <a:cs typeface="Montserrat"/>
                <a:sym typeface="Montserrat"/>
              </a:endParaRPr>
            </a:p>
          </p:txBody>
        </p:sp>
      </p:grpSp>
      <p:sp>
        <p:nvSpPr>
          <p:cNvPr id="4057" name="Google Shape;4057;p174"/>
          <p:cNvSpPr txBox="1"/>
          <p:nvPr/>
        </p:nvSpPr>
        <p:spPr>
          <a:xfrm>
            <a:off x="764208" y="1918263"/>
            <a:ext cx="477695" cy="307777"/>
          </a:xfrm>
          <a:prstGeom prst="rect">
            <a:avLst/>
          </a:prstGeom>
          <a:noFill/>
          <a:ln>
            <a:noFill/>
          </a:ln>
        </p:spPr>
        <p:txBody>
          <a:bodyPr anchorCtr="0" anchor="t" bIns="45700" lIns="0" spcFirstLastPara="1" rIns="0" wrap="square" tIns="45700">
            <a:spAutoFit/>
          </a:bodyPr>
          <a:lstStyle/>
          <a:p>
            <a:pPr indent="0" lvl="0" marL="0" marR="0" rtl="0" algn="r">
              <a:spcBef>
                <a:spcPts val="0"/>
              </a:spcBef>
              <a:spcAft>
                <a:spcPts val="0"/>
              </a:spcAft>
              <a:buNone/>
            </a:pPr>
            <a:r>
              <a:rPr b="1" lang="en-PH" sz="1400">
                <a:solidFill>
                  <a:schemeClr val="dk1"/>
                </a:solidFill>
                <a:latin typeface="Montserrat"/>
                <a:ea typeface="Montserrat"/>
                <a:cs typeface="Montserrat"/>
                <a:sym typeface="Montserrat"/>
              </a:rPr>
              <a:t>Tier 1</a:t>
            </a:r>
            <a:endParaRPr b="1" sz="1400">
              <a:solidFill>
                <a:schemeClr val="dk1"/>
              </a:solidFill>
              <a:latin typeface="Montserrat"/>
              <a:ea typeface="Montserrat"/>
              <a:cs typeface="Montserrat"/>
              <a:sym typeface="Montserrat"/>
            </a:endParaRPr>
          </a:p>
        </p:txBody>
      </p:sp>
      <p:sp>
        <p:nvSpPr>
          <p:cNvPr id="4058" name="Google Shape;4058;p174"/>
          <p:cNvSpPr txBox="1"/>
          <p:nvPr/>
        </p:nvSpPr>
        <p:spPr>
          <a:xfrm>
            <a:off x="728942" y="2730707"/>
            <a:ext cx="512961" cy="307777"/>
          </a:xfrm>
          <a:prstGeom prst="rect">
            <a:avLst/>
          </a:prstGeom>
          <a:noFill/>
          <a:ln>
            <a:noFill/>
          </a:ln>
        </p:spPr>
        <p:txBody>
          <a:bodyPr anchorCtr="0" anchor="t" bIns="45700" lIns="0" spcFirstLastPara="1" rIns="0" wrap="square" tIns="45700">
            <a:spAutoFit/>
          </a:bodyPr>
          <a:lstStyle/>
          <a:p>
            <a:pPr indent="0" lvl="0" marL="0" marR="0" rtl="0" algn="r">
              <a:spcBef>
                <a:spcPts val="0"/>
              </a:spcBef>
              <a:spcAft>
                <a:spcPts val="0"/>
              </a:spcAft>
              <a:buNone/>
            </a:pPr>
            <a:r>
              <a:rPr b="1" lang="en-PH" sz="1400">
                <a:solidFill>
                  <a:schemeClr val="dk1"/>
                </a:solidFill>
                <a:latin typeface="Montserrat"/>
                <a:ea typeface="Montserrat"/>
                <a:cs typeface="Montserrat"/>
                <a:sym typeface="Montserrat"/>
              </a:rPr>
              <a:t>Tier 2</a:t>
            </a:r>
            <a:endParaRPr b="1" sz="1400">
              <a:solidFill>
                <a:schemeClr val="dk1"/>
              </a:solidFill>
              <a:latin typeface="Montserrat"/>
              <a:ea typeface="Montserrat"/>
              <a:cs typeface="Montserrat"/>
              <a:sym typeface="Montserrat"/>
            </a:endParaRPr>
          </a:p>
        </p:txBody>
      </p:sp>
      <p:cxnSp>
        <p:nvCxnSpPr>
          <p:cNvPr id="4059" name="Google Shape;4059;p174"/>
          <p:cNvCxnSpPr/>
          <p:nvPr/>
        </p:nvCxnSpPr>
        <p:spPr>
          <a:xfrm>
            <a:off x="1381760" y="2564016"/>
            <a:ext cx="0" cy="3078496"/>
          </a:xfrm>
          <a:prstGeom prst="straightConnector1">
            <a:avLst/>
          </a:prstGeom>
          <a:noFill/>
          <a:ln cap="flat" cmpd="sng" w="9525">
            <a:solidFill>
              <a:srgbClr val="C8C8C8"/>
            </a:solidFill>
            <a:prstDash val="dot"/>
            <a:miter lim="800000"/>
            <a:headEnd len="sm" w="sm" type="none"/>
            <a:tailEnd len="sm" w="sm" type="none"/>
          </a:ln>
        </p:spPr>
      </p:cxnSp>
      <p:cxnSp>
        <p:nvCxnSpPr>
          <p:cNvPr id="4060" name="Google Shape;4060;p174"/>
          <p:cNvCxnSpPr/>
          <p:nvPr/>
        </p:nvCxnSpPr>
        <p:spPr>
          <a:xfrm>
            <a:off x="1381760" y="1751572"/>
            <a:ext cx="0" cy="641158"/>
          </a:xfrm>
          <a:prstGeom prst="straightConnector1">
            <a:avLst/>
          </a:prstGeom>
          <a:noFill/>
          <a:ln cap="flat" cmpd="sng" w="9525">
            <a:solidFill>
              <a:srgbClr val="C8C8C8"/>
            </a:solidFill>
            <a:prstDash val="dot"/>
            <a:miter lim="800000"/>
            <a:headEnd len="sm" w="sm" type="none"/>
            <a:tailEnd len="sm" w="sm" type="none"/>
          </a:ln>
        </p:spPr>
      </p:cxnSp>
      <p:grpSp>
        <p:nvGrpSpPr>
          <p:cNvPr id="4061" name="Google Shape;4061;p174"/>
          <p:cNvGrpSpPr/>
          <p:nvPr/>
        </p:nvGrpSpPr>
        <p:grpSpPr>
          <a:xfrm>
            <a:off x="1698154" y="3376462"/>
            <a:ext cx="1791330" cy="641159"/>
            <a:chOff x="1698154" y="2692345"/>
            <a:chExt cx="1791330" cy="641159"/>
          </a:xfrm>
        </p:grpSpPr>
        <p:sp>
          <p:nvSpPr>
            <p:cNvPr id="4062" name="Google Shape;4062;p174"/>
            <p:cNvSpPr/>
            <p:nvPr/>
          </p:nvSpPr>
          <p:spPr>
            <a:xfrm>
              <a:off x="1698154" y="2692345"/>
              <a:ext cx="1791330" cy="641159"/>
            </a:xfrm>
            <a:prstGeom prst="rect">
              <a:avLst/>
            </a:prstGeom>
            <a:noFill/>
            <a:ln cap="flat" cmpd="sng" w="22225">
              <a:solidFill>
                <a:schemeClr val="accent1"/>
              </a:solidFill>
              <a:prstDash val="solid"/>
              <a:miter lim="800000"/>
              <a:headEnd len="sm" w="sm" type="none"/>
              <a:tailEnd len="sm" w="sm" type="none"/>
            </a:ln>
          </p:spPr>
          <p:txBody>
            <a:bodyPr anchorCtr="0" anchor="ctr" bIns="45700" lIns="252000" spcFirstLastPara="1" rIns="91425" wrap="square" tIns="45700">
              <a:noAutofit/>
            </a:bodyPr>
            <a:lstStyle/>
            <a:p>
              <a:pPr indent="0" lvl="0" marL="0" marR="0" rtl="0" algn="l">
                <a:spcBef>
                  <a:spcPts val="0"/>
                </a:spcBef>
                <a:spcAft>
                  <a:spcPts val="0"/>
                </a:spcAft>
                <a:buNone/>
              </a:pPr>
              <a:r>
                <a:rPr b="1" lang="en-PH" sz="1050">
                  <a:solidFill>
                    <a:schemeClr val="dk1"/>
                  </a:solidFill>
                  <a:latin typeface="Montserrat"/>
                  <a:ea typeface="Montserrat"/>
                  <a:cs typeface="Montserrat"/>
                  <a:sym typeface="Montserrat"/>
                </a:rPr>
                <a:t>Name</a:t>
              </a:r>
              <a:endParaRPr/>
            </a:p>
            <a:p>
              <a:pPr indent="0" lvl="0" marL="0" marR="0" rtl="0" algn="l">
                <a:spcBef>
                  <a:spcPts val="0"/>
                </a:spcBef>
                <a:spcAft>
                  <a:spcPts val="0"/>
                </a:spcAft>
                <a:buNone/>
              </a:pPr>
              <a:r>
                <a:rPr lang="en-PH" sz="1050">
                  <a:solidFill>
                    <a:schemeClr val="dk1"/>
                  </a:solidFill>
                  <a:latin typeface="Montserrat"/>
                  <a:ea typeface="Montserrat"/>
                  <a:cs typeface="Montserrat"/>
                  <a:sym typeface="Montserrat"/>
                </a:rPr>
                <a:t>Position</a:t>
              </a:r>
              <a:endParaRPr sz="1050">
                <a:solidFill>
                  <a:schemeClr val="dk1"/>
                </a:solidFill>
                <a:latin typeface="Montserrat"/>
                <a:ea typeface="Montserrat"/>
                <a:cs typeface="Montserrat"/>
                <a:sym typeface="Montserrat"/>
              </a:endParaRPr>
            </a:p>
          </p:txBody>
        </p:sp>
        <p:sp>
          <p:nvSpPr>
            <p:cNvPr id="4063" name="Google Shape;4063;p174"/>
            <p:cNvSpPr/>
            <p:nvPr/>
          </p:nvSpPr>
          <p:spPr>
            <a:xfrm>
              <a:off x="1708052" y="2692346"/>
              <a:ext cx="129415" cy="641158"/>
            </a:xfrm>
            <a:prstGeom prst="rect">
              <a:avLst/>
            </a:prstGeom>
            <a:solidFill>
              <a:schemeClr val="accent1"/>
            </a:solidFill>
            <a:ln>
              <a:noFill/>
            </a:ln>
          </p:spPr>
          <p:txBody>
            <a:bodyPr anchorCtr="0" anchor="ctr" bIns="45700" lIns="252000" spcFirstLastPara="1" rIns="91425" wrap="square" tIns="45700">
              <a:noAutofit/>
            </a:bodyPr>
            <a:lstStyle/>
            <a:p>
              <a:pPr indent="0" lvl="0" marL="0" marR="0" rtl="0" algn="l">
                <a:spcBef>
                  <a:spcPts val="0"/>
                </a:spcBef>
                <a:spcAft>
                  <a:spcPts val="0"/>
                </a:spcAft>
                <a:buNone/>
              </a:pPr>
              <a:r>
                <a:t/>
              </a:r>
              <a:endParaRPr sz="1200">
                <a:solidFill>
                  <a:schemeClr val="lt1"/>
                </a:solidFill>
                <a:latin typeface="Montserrat"/>
                <a:ea typeface="Montserrat"/>
                <a:cs typeface="Montserrat"/>
                <a:sym typeface="Montserrat"/>
              </a:endParaRPr>
            </a:p>
          </p:txBody>
        </p:sp>
      </p:grpSp>
      <p:grpSp>
        <p:nvGrpSpPr>
          <p:cNvPr id="4064" name="Google Shape;4064;p174"/>
          <p:cNvGrpSpPr/>
          <p:nvPr/>
        </p:nvGrpSpPr>
        <p:grpSpPr>
          <a:xfrm>
            <a:off x="1698154" y="4188908"/>
            <a:ext cx="1791330" cy="641159"/>
            <a:chOff x="1698154" y="2692345"/>
            <a:chExt cx="1791330" cy="641159"/>
          </a:xfrm>
        </p:grpSpPr>
        <p:sp>
          <p:nvSpPr>
            <p:cNvPr id="4065" name="Google Shape;4065;p174"/>
            <p:cNvSpPr/>
            <p:nvPr/>
          </p:nvSpPr>
          <p:spPr>
            <a:xfrm>
              <a:off x="1698154" y="2692345"/>
              <a:ext cx="1791330" cy="641159"/>
            </a:xfrm>
            <a:prstGeom prst="rect">
              <a:avLst/>
            </a:prstGeom>
            <a:noFill/>
            <a:ln cap="flat" cmpd="sng" w="22225">
              <a:solidFill>
                <a:schemeClr val="accent1"/>
              </a:solidFill>
              <a:prstDash val="solid"/>
              <a:miter lim="800000"/>
              <a:headEnd len="sm" w="sm" type="none"/>
              <a:tailEnd len="sm" w="sm" type="none"/>
            </a:ln>
          </p:spPr>
          <p:txBody>
            <a:bodyPr anchorCtr="0" anchor="ctr" bIns="45700" lIns="252000" spcFirstLastPara="1" rIns="91425" wrap="square" tIns="45700">
              <a:noAutofit/>
            </a:bodyPr>
            <a:lstStyle/>
            <a:p>
              <a:pPr indent="0" lvl="0" marL="0" marR="0" rtl="0" algn="l">
                <a:spcBef>
                  <a:spcPts val="0"/>
                </a:spcBef>
                <a:spcAft>
                  <a:spcPts val="0"/>
                </a:spcAft>
                <a:buNone/>
              </a:pPr>
              <a:r>
                <a:rPr b="1" lang="en-PH" sz="1050">
                  <a:solidFill>
                    <a:schemeClr val="dk1"/>
                  </a:solidFill>
                  <a:latin typeface="Montserrat"/>
                  <a:ea typeface="Montserrat"/>
                  <a:cs typeface="Montserrat"/>
                  <a:sym typeface="Montserrat"/>
                </a:rPr>
                <a:t>Name</a:t>
              </a:r>
              <a:endParaRPr/>
            </a:p>
            <a:p>
              <a:pPr indent="0" lvl="0" marL="0" marR="0" rtl="0" algn="l">
                <a:spcBef>
                  <a:spcPts val="0"/>
                </a:spcBef>
                <a:spcAft>
                  <a:spcPts val="0"/>
                </a:spcAft>
                <a:buNone/>
              </a:pPr>
              <a:r>
                <a:rPr lang="en-PH" sz="1050">
                  <a:solidFill>
                    <a:schemeClr val="dk1"/>
                  </a:solidFill>
                  <a:latin typeface="Montserrat"/>
                  <a:ea typeface="Montserrat"/>
                  <a:cs typeface="Montserrat"/>
                  <a:sym typeface="Montserrat"/>
                </a:rPr>
                <a:t>Position</a:t>
              </a:r>
              <a:endParaRPr sz="1050">
                <a:solidFill>
                  <a:schemeClr val="dk1"/>
                </a:solidFill>
                <a:latin typeface="Montserrat"/>
                <a:ea typeface="Montserrat"/>
                <a:cs typeface="Montserrat"/>
                <a:sym typeface="Montserrat"/>
              </a:endParaRPr>
            </a:p>
          </p:txBody>
        </p:sp>
        <p:sp>
          <p:nvSpPr>
            <p:cNvPr id="4066" name="Google Shape;4066;p174"/>
            <p:cNvSpPr/>
            <p:nvPr/>
          </p:nvSpPr>
          <p:spPr>
            <a:xfrm>
              <a:off x="1708052" y="2692346"/>
              <a:ext cx="129415" cy="641158"/>
            </a:xfrm>
            <a:prstGeom prst="rect">
              <a:avLst/>
            </a:prstGeom>
            <a:solidFill>
              <a:schemeClr val="accent1"/>
            </a:solidFill>
            <a:ln>
              <a:noFill/>
            </a:ln>
          </p:spPr>
          <p:txBody>
            <a:bodyPr anchorCtr="0" anchor="ctr" bIns="45700" lIns="252000" spcFirstLastPara="1" rIns="91425" wrap="square" tIns="45700">
              <a:noAutofit/>
            </a:bodyPr>
            <a:lstStyle/>
            <a:p>
              <a:pPr indent="0" lvl="0" marL="0" marR="0" rtl="0" algn="l">
                <a:spcBef>
                  <a:spcPts val="0"/>
                </a:spcBef>
                <a:spcAft>
                  <a:spcPts val="0"/>
                </a:spcAft>
                <a:buNone/>
              </a:pPr>
              <a:r>
                <a:t/>
              </a:r>
              <a:endParaRPr sz="1200">
                <a:solidFill>
                  <a:schemeClr val="lt1"/>
                </a:solidFill>
                <a:latin typeface="Montserrat"/>
                <a:ea typeface="Montserrat"/>
                <a:cs typeface="Montserrat"/>
                <a:sym typeface="Montserrat"/>
              </a:endParaRPr>
            </a:p>
          </p:txBody>
        </p:sp>
      </p:grpSp>
      <p:grpSp>
        <p:nvGrpSpPr>
          <p:cNvPr id="4067" name="Google Shape;4067;p174"/>
          <p:cNvGrpSpPr/>
          <p:nvPr/>
        </p:nvGrpSpPr>
        <p:grpSpPr>
          <a:xfrm>
            <a:off x="1698154" y="5001353"/>
            <a:ext cx="1791330" cy="641159"/>
            <a:chOff x="1698154" y="2692345"/>
            <a:chExt cx="1791330" cy="641159"/>
          </a:xfrm>
        </p:grpSpPr>
        <p:sp>
          <p:nvSpPr>
            <p:cNvPr id="4068" name="Google Shape;4068;p174"/>
            <p:cNvSpPr/>
            <p:nvPr/>
          </p:nvSpPr>
          <p:spPr>
            <a:xfrm>
              <a:off x="1698154" y="2692345"/>
              <a:ext cx="1791330" cy="641159"/>
            </a:xfrm>
            <a:prstGeom prst="rect">
              <a:avLst/>
            </a:prstGeom>
            <a:noFill/>
            <a:ln cap="flat" cmpd="sng" w="22225">
              <a:solidFill>
                <a:schemeClr val="accent1"/>
              </a:solidFill>
              <a:prstDash val="solid"/>
              <a:miter lim="800000"/>
              <a:headEnd len="sm" w="sm" type="none"/>
              <a:tailEnd len="sm" w="sm" type="none"/>
            </a:ln>
          </p:spPr>
          <p:txBody>
            <a:bodyPr anchorCtr="0" anchor="ctr" bIns="45700" lIns="252000" spcFirstLastPara="1" rIns="91425" wrap="square" tIns="45700">
              <a:noAutofit/>
            </a:bodyPr>
            <a:lstStyle/>
            <a:p>
              <a:pPr indent="0" lvl="0" marL="0" marR="0" rtl="0" algn="l">
                <a:spcBef>
                  <a:spcPts val="0"/>
                </a:spcBef>
                <a:spcAft>
                  <a:spcPts val="0"/>
                </a:spcAft>
                <a:buNone/>
              </a:pPr>
              <a:r>
                <a:rPr b="1" lang="en-PH" sz="1050">
                  <a:solidFill>
                    <a:schemeClr val="dk1"/>
                  </a:solidFill>
                  <a:latin typeface="Montserrat"/>
                  <a:ea typeface="Montserrat"/>
                  <a:cs typeface="Montserrat"/>
                  <a:sym typeface="Montserrat"/>
                </a:rPr>
                <a:t>Name</a:t>
              </a:r>
              <a:endParaRPr/>
            </a:p>
            <a:p>
              <a:pPr indent="0" lvl="0" marL="0" marR="0" rtl="0" algn="l">
                <a:spcBef>
                  <a:spcPts val="0"/>
                </a:spcBef>
                <a:spcAft>
                  <a:spcPts val="0"/>
                </a:spcAft>
                <a:buNone/>
              </a:pPr>
              <a:r>
                <a:rPr lang="en-PH" sz="1050">
                  <a:solidFill>
                    <a:schemeClr val="dk1"/>
                  </a:solidFill>
                  <a:latin typeface="Montserrat"/>
                  <a:ea typeface="Montserrat"/>
                  <a:cs typeface="Montserrat"/>
                  <a:sym typeface="Montserrat"/>
                </a:rPr>
                <a:t>Position</a:t>
              </a:r>
              <a:endParaRPr sz="1050">
                <a:solidFill>
                  <a:schemeClr val="dk1"/>
                </a:solidFill>
                <a:latin typeface="Montserrat"/>
                <a:ea typeface="Montserrat"/>
                <a:cs typeface="Montserrat"/>
                <a:sym typeface="Montserrat"/>
              </a:endParaRPr>
            </a:p>
          </p:txBody>
        </p:sp>
        <p:sp>
          <p:nvSpPr>
            <p:cNvPr id="4069" name="Google Shape;4069;p174"/>
            <p:cNvSpPr/>
            <p:nvPr/>
          </p:nvSpPr>
          <p:spPr>
            <a:xfrm>
              <a:off x="1708052" y="2692346"/>
              <a:ext cx="129415" cy="641158"/>
            </a:xfrm>
            <a:prstGeom prst="rect">
              <a:avLst/>
            </a:prstGeom>
            <a:solidFill>
              <a:schemeClr val="accent1"/>
            </a:solidFill>
            <a:ln>
              <a:noFill/>
            </a:ln>
          </p:spPr>
          <p:txBody>
            <a:bodyPr anchorCtr="0" anchor="ctr" bIns="45700" lIns="252000" spcFirstLastPara="1" rIns="91425" wrap="square" tIns="45700">
              <a:noAutofit/>
            </a:bodyPr>
            <a:lstStyle/>
            <a:p>
              <a:pPr indent="0" lvl="0" marL="0" marR="0" rtl="0" algn="l">
                <a:spcBef>
                  <a:spcPts val="0"/>
                </a:spcBef>
                <a:spcAft>
                  <a:spcPts val="0"/>
                </a:spcAft>
                <a:buNone/>
              </a:pPr>
              <a:r>
                <a:t/>
              </a:r>
              <a:endParaRPr sz="1200">
                <a:solidFill>
                  <a:schemeClr val="lt1"/>
                </a:solidFill>
                <a:latin typeface="Montserrat"/>
                <a:ea typeface="Montserrat"/>
                <a:cs typeface="Montserrat"/>
                <a:sym typeface="Montserrat"/>
              </a:endParaRPr>
            </a:p>
          </p:txBody>
        </p:sp>
      </p:grpSp>
      <p:grpSp>
        <p:nvGrpSpPr>
          <p:cNvPr id="4070" name="Google Shape;4070;p174"/>
          <p:cNvGrpSpPr/>
          <p:nvPr/>
        </p:nvGrpSpPr>
        <p:grpSpPr>
          <a:xfrm>
            <a:off x="3714631" y="3376462"/>
            <a:ext cx="1791330" cy="641159"/>
            <a:chOff x="1698154" y="2692345"/>
            <a:chExt cx="1791330" cy="641159"/>
          </a:xfrm>
        </p:grpSpPr>
        <p:sp>
          <p:nvSpPr>
            <p:cNvPr id="4071" name="Google Shape;4071;p174"/>
            <p:cNvSpPr/>
            <p:nvPr/>
          </p:nvSpPr>
          <p:spPr>
            <a:xfrm>
              <a:off x="1698154" y="2692345"/>
              <a:ext cx="1791330" cy="641159"/>
            </a:xfrm>
            <a:prstGeom prst="rect">
              <a:avLst/>
            </a:prstGeom>
            <a:noFill/>
            <a:ln cap="flat" cmpd="sng" w="22225">
              <a:solidFill>
                <a:schemeClr val="accent1"/>
              </a:solidFill>
              <a:prstDash val="solid"/>
              <a:miter lim="800000"/>
              <a:headEnd len="sm" w="sm" type="none"/>
              <a:tailEnd len="sm" w="sm" type="none"/>
            </a:ln>
          </p:spPr>
          <p:txBody>
            <a:bodyPr anchorCtr="0" anchor="ctr" bIns="45700" lIns="252000" spcFirstLastPara="1" rIns="91425" wrap="square" tIns="45700">
              <a:noAutofit/>
            </a:bodyPr>
            <a:lstStyle/>
            <a:p>
              <a:pPr indent="0" lvl="0" marL="0" marR="0" rtl="0" algn="l">
                <a:spcBef>
                  <a:spcPts val="0"/>
                </a:spcBef>
                <a:spcAft>
                  <a:spcPts val="0"/>
                </a:spcAft>
                <a:buNone/>
              </a:pPr>
              <a:r>
                <a:rPr b="1" lang="en-PH" sz="1050">
                  <a:solidFill>
                    <a:schemeClr val="dk1"/>
                  </a:solidFill>
                  <a:latin typeface="Montserrat"/>
                  <a:ea typeface="Montserrat"/>
                  <a:cs typeface="Montserrat"/>
                  <a:sym typeface="Montserrat"/>
                </a:rPr>
                <a:t>Name</a:t>
              </a:r>
              <a:endParaRPr/>
            </a:p>
            <a:p>
              <a:pPr indent="0" lvl="0" marL="0" marR="0" rtl="0" algn="l">
                <a:spcBef>
                  <a:spcPts val="0"/>
                </a:spcBef>
                <a:spcAft>
                  <a:spcPts val="0"/>
                </a:spcAft>
                <a:buNone/>
              </a:pPr>
              <a:r>
                <a:rPr lang="en-PH" sz="1050">
                  <a:solidFill>
                    <a:schemeClr val="dk1"/>
                  </a:solidFill>
                  <a:latin typeface="Montserrat"/>
                  <a:ea typeface="Montserrat"/>
                  <a:cs typeface="Montserrat"/>
                  <a:sym typeface="Montserrat"/>
                </a:rPr>
                <a:t>Position</a:t>
              </a:r>
              <a:endParaRPr sz="1050">
                <a:solidFill>
                  <a:schemeClr val="dk1"/>
                </a:solidFill>
                <a:latin typeface="Montserrat"/>
                <a:ea typeface="Montserrat"/>
                <a:cs typeface="Montserrat"/>
                <a:sym typeface="Montserrat"/>
              </a:endParaRPr>
            </a:p>
          </p:txBody>
        </p:sp>
        <p:sp>
          <p:nvSpPr>
            <p:cNvPr id="4072" name="Google Shape;4072;p174"/>
            <p:cNvSpPr/>
            <p:nvPr/>
          </p:nvSpPr>
          <p:spPr>
            <a:xfrm>
              <a:off x="1708052" y="2692346"/>
              <a:ext cx="129415" cy="641158"/>
            </a:xfrm>
            <a:prstGeom prst="rect">
              <a:avLst/>
            </a:prstGeom>
            <a:solidFill>
              <a:schemeClr val="accent1"/>
            </a:solidFill>
            <a:ln>
              <a:noFill/>
            </a:ln>
          </p:spPr>
          <p:txBody>
            <a:bodyPr anchorCtr="0" anchor="ctr" bIns="45700" lIns="252000" spcFirstLastPara="1" rIns="91425" wrap="square" tIns="45700">
              <a:noAutofit/>
            </a:bodyPr>
            <a:lstStyle/>
            <a:p>
              <a:pPr indent="0" lvl="0" marL="0" marR="0" rtl="0" algn="l">
                <a:spcBef>
                  <a:spcPts val="0"/>
                </a:spcBef>
                <a:spcAft>
                  <a:spcPts val="0"/>
                </a:spcAft>
                <a:buNone/>
              </a:pPr>
              <a:r>
                <a:t/>
              </a:r>
              <a:endParaRPr sz="1200">
                <a:solidFill>
                  <a:schemeClr val="lt1"/>
                </a:solidFill>
                <a:latin typeface="Montserrat"/>
                <a:ea typeface="Montserrat"/>
                <a:cs typeface="Montserrat"/>
                <a:sym typeface="Montserrat"/>
              </a:endParaRPr>
            </a:p>
          </p:txBody>
        </p:sp>
      </p:grpSp>
      <p:grpSp>
        <p:nvGrpSpPr>
          <p:cNvPr id="4073" name="Google Shape;4073;p174"/>
          <p:cNvGrpSpPr/>
          <p:nvPr/>
        </p:nvGrpSpPr>
        <p:grpSpPr>
          <a:xfrm>
            <a:off x="3714631" y="4188908"/>
            <a:ext cx="1791330" cy="641159"/>
            <a:chOff x="1698154" y="2692345"/>
            <a:chExt cx="1791330" cy="641159"/>
          </a:xfrm>
        </p:grpSpPr>
        <p:sp>
          <p:nvSpPr>
            <p:cNvPr id="4074" name="Google Shape;4074;p174"/>
            <p:cNvSpPr/>
            <p:nvPr/>
          </p:nvSpPr>
          <p:spPr>
            <a:xfrm>
              <a:off x="1698154" y="2692345"/>
              <a:ext cx="1791330" cy="641159"/>
            </a:xfrm>
            <a:prstGeom prst="rect">
              <a:avLst/>
            </a:prstGeom>
            <a:noFill/>
            <a:ln cap="flat" cmpd="sng" w="22225">
              <a:solidFill>
                <a:schemeClr val="accent1"/>
              </a:solidFill>
              <a:prstDash val="solid"/>
              <a:miter lim="800000"/>
              <a:headEnd len="sm" w="sm" type="none"/>
              <a:tailEnd len="sm" w="sm" type="none"/>
            </a:ln>
          </p:spPr>
          <p:txBody>
            <a:bodyPr anchorCtr="0" anchor="ctr" bIns="45700" lIns="252000" spcFirstLastPara="1" rIns="91425" wrap="square" tIns="45700">
              <a:noAutofit/>
            </a:bodyPr>
            <a:lstStyle/>
            <a:p>
              <a:pPr indent="0" lvl="0" marL="0" marR="0" rtl="0" algn="l">
                <a:spcBef>
                  <a:spcPts val="0"/>
                </a:spcBef>
                <a:spcAft>
                  <a:spcPts val="0"/>
                </a:spcAft>
                <a:buNone/>
              </a:pPr>
              <a:r>
                <a:rPr b="1" lang="en-PH" sz="1050">
                  <a:solidFill>
                    <a:schemeClr val="dk1"/>
                  </a:solidFill>
                  <a:latin typeface="Montserrat"/>
                  <a:ea typeface="Montserrat"/>
                  <a:cs typeface="Montserrat"/>
                  <a:sym typeface="Montserrat"/>
                </a:rPr>
                <a:t>Name</a:t>
              </a:r>
              <a:endParaRPr/>
            </a:p>
            <a:p>
              <a:pPr indent="0" lvl="0" marL="0" marR="0" rtl="0" algn="l">
                <a:spcBef>
                  <a:spcPts val="0"/>
                </a:spcBef>
                <a:spcAft>
                  <a:spcPts val="0"/>
                </a:spcAft>
                <a:buNone/>
              </a:pPr>
              <a:r>
                <a:rPr lang="en-PH" sz="1050">
                  <a:solidFill>
                    <a:schemeClr val="dk1"/>
                  </a:solidFill>
                  <a:latin typeface="Montserrat"/>
                  <a:ea typeface="Montserrat"/>
                  <a:cs typeface="Montserrat"/>
                  <a:sym typeface="Montserrat"/>
                </a:rPr>
                <a:t>Position</a:t>
              </a:r>
              <a:endParaRPr sz="1050">
                <a:solidFill>
                  <a:schemeClr val="dk1"/>
                </a:solidFill>
                <a:latin typeface="Montserrat"/>
                <a:ea typeface="Montserrat"/>
                <a:cs typeface="Montserrat"/>
                <a:sym typeface="Montserrat"/>
              </a:endParaRPr>
            </a:p>
          </p:txBody>
        </p:sp>
        <p:sp>
          <p:nvSpPr>
            <p:cNvPr id="4075" name="Google Shape;4075;p174"/>
            <p:cNvSpPr/>
            <p:nvPr/>
          </p:nvSpPr>
          <p:spPr>
            <a:xfrm>
              <a:off x="1708052" y="2692346"/>
              <a:ext cx="129415" cy="641158"/>
            </a:xfrm>
            <a:prstGeom prst="rect">
              <a:avLst/>
            </a:prstGeom>
            <a:solidFill>
              <a:schemeClr val="accent1"/>
            </a:solidFill>
            <a:ln>
              <a:noFill/>
            </a:ln>
          </p:spPr>
          <p:txBody>
            <a:bodyPr anchorCtr="0" anchor="ctr" bIns="45700" lIns="252000" spcFirstLastPara="1" rIns="91425" wrap="square" tIns="45700">
              <a:noAutofit/>
            </a:bodyPr>
            <a:lstStyle/>
            <a:p>
              <a:pPr indent="0" lvl="0" marL="0" marR="0" rtl="0" algn="l">
                <a:spcBef>
                  <a:spcPts val="0"/>
                </a:spcBef>
                <a:spcAft>
                  <a:spcPts val="0"/>
                </a:spcAft>
                <a:buNone/>
              </a:pPr>
              <a:r>
                <a:t/>
              </a:r>
              <a:endParaRPr sz="1200">
                <a:solidFill>
                  <a:schemeClr val="lt1"/>
                </a:solidFill>
                <a:latin typeface="Montserrat"/>
                <a:ea typeface="Montserrat"/>
                <a:cs typeface="Montserrat"/>
                <a:sym typeface="Montserrat"/>
              </a:endParaRPr>
            </a:p>
          </p:txBody>
        </p:sp>
      </p:grpSp>
      <p:grpSp>
        <p:nvGrpSpPr>
          <p:cNvPr id="4076" name="Google Shape;4076;p174"/>
          <p:cNvGrpSpPr/>
          <p:nvPr/>
        </p:nvGrpSpPr>
        <p:grpSpPr>
          <a:xfrm>
            <a:off x="3714631" y="5001353"/>
            <a:ext cx="1791330" cy="641159"/>
            <a:chOff x="1698154" y="2692345"/>
            <a:chExt cx="1791330" cy="641159"/>
          </a:xfrm>
        </p:grpSpPr>
        <p:sp>
          <p:nvSpPr>
            <p:cNvPr id="4077" name="Google Shape;4077;p174"/>
            <p:cNvSpPr/>
            <p:nvPr/>
          </p:nvSpPr>
          <p:spPr>
            <a:xfrm>
              <a:off x="1698154" y="2692345"/>
              <a:ext cx="1791330" cy="641159"/>
            </a:xfrm>
            <a:prstGeom prst="rect">
              <a:avLst/>
            </a:prstGeom>
            <a:noFill/>
            <a:ln cap="flat" cmpd="sng" w="22225">
              <a:solidFill>
                <a:schemeClr val="accent1"/>
              </a:solidFill>
              <a:prstDash val="solid"/>
              <a:miter lim="800000"/>
              <a:headEnd len="sm" w="sm" type="none"/>
              <a:tailEnd len="sm" w="sm" type="none"/>
            </a:ln>
          </p:spPr>
          <p:txBody>
            <a:bodyPr anchorCtr="0" anchor="ctr" bIns="45700" lIns="252000" spcFirstLastPara="1" rIns="91425" wrap="square" tIns="45700">
              <a:noAutofit/>
            </a:bodyPr>
            <a:lstStyle/>
            <a:p>
              <a:pPr indent="0" lvl="0" marL="0" marR="0" rtl="0" algn="l">
                <a:spcBef>
                  <a:spcPts val="0"/>
                </a:spcBef>
                <a:spcAft>
                  <a:spcPts val="0"/>
                </a:spcAft>
                <a:buNone/>
              </a:pPr>
              <a:r>
                <a:rPr b="1" lang="en-PH" sz="1050">
                  <a:solidFill>
                    <a:schemeClr val="dk1"/>
                  </a:solidFill>
                  <a:latin typeface="Montserrat"/>
                  <a:ea typeface="Montserrat"/>
                  <a:cs typeface="Montserrat"/>
                  <a:sym typeface="Montserrat"/>
                </a:rPr>
                <a:t>Name</a:t>
              </a:r>
              <a:endParaRPr/>
            </a:p>
            <a:p>
              <a:pPr indent="0" lvl="0" marL="0" marR="0" rtl="0" algn="l">
                <a:spcBef>
                  <a:spcPts val="0"/>
                </a:spcBef>
                <a:spcAft>
                  <a:spcPts val="0"/>
                </a:spcAft>
                <a:buNone/>
              </a:pPr>
              <a:r>
                <a:rPr lang="en-PH" sz="1050">
                  <a:solidFill>
                    <a:schemeClr val="dk1"/>
                  </a:solidFill>
                  <a:latin typeface="Montserrat"/>
                  <a:ea typeface="Montserrat"/>
                  <a:cs typeface="Montserrat"/>
                  <a:sym typeface="Montserrat"/>
                </a:rPr>
                <a:t>Position</a:t>
              </a:r>
              <a:endParaRPr sz="1050">
                <a:solidFill>
                  <a:schemeClr val="dk1"/>
                </a:solidFill>
                <a:latin typeface="Montserrat"/>
                <a:ea typeface="Montserrat"/>
                <a:cs typeface="Montserrat"/>
                <a:sym typeface="Montserrat"/>
              </a:endParaRPr>
            </a:p>
          </p:txBody>
        </p:sp>
        <p:sp>
          <p:nvSpPr>
            <p:cNvPr id="4078" name="Google Shape;4078;p174"/>
            <p:cNvSpPr/>
            <p:nvPr/>
          </p:nvSpPr>
          <p:spPr>
            <a:xfrm>
              <a:off x="1708052" y="2692346"/>
              <a:ext cx="129415" cy="641158"/>
            </a:xfrm>
            <a:prstGeom prst="rect">
              <a:avLst/>
            </a:prstGeom>
            <a:solidFill>
              <a:schemeClr val="accent1"/>
            </a:solidFill>
            <a:ln>
              <a:noFill/>
            </a:ln>
          </p:spPr>
          <p:txBody>
            <a:bodyPr anchorCtr="0" anchor="ctr" bIns="45700" lIns="252000" spcFirstLastPara="1" rIns="91425" wrap="square" tIns="45700">
              <a:noAutofit/>
            </a:bodyPr>
            <a:lstStyle/>
            <a:p>
              <a:pPr indent="0" lvl="0" marL="0" marR="0" rtl="0" algn="l">
                <a:spcBef>
                  <a:spcPts val="0"/>
                </a:spcBef>
                <a:spcAft>
                  <a:spcPts val="0"/>
                </a:spcAft>
                <a:buNone/>
              </a:pPr>
              <a:r>
                <a:t/>
              </a:r>
              <a:endParaRPr sz="1200">
                <a:solidFill>
                  <a:schemeClr val="lt1"/>
                </a:solidFill>
                <a:latin typeface="Montserrat"/>
                <a:ea typeface="Montserrat"/>
                <a:cs typeface="Montserrat"/>
                <a:sym typeface="Montserrat"/>
              </a:endParaRPr>
            </a:p>
          </p:txBody>
        </p:sp>
      </p:grpSp>
      <p:grpSp>
        <p:nvGrpSpPr>
          <p:cNvPr id="4079" name="Google Shape;4079;p174"/>
          <p:cNvGrpSpPr/>
          <p:nvPr/>
        </p:nvGrpSpPr>
        <p:grpSpPr>
          <a:xfrm>
            <a:off x="5731107" y="3376462"/>
            <a:ext cx="1791330" cy="641159"/>
            <a:chOff x="1698154" y="2692345"/>
            <a:chExt cx="1791330" cy="641159"/>
          </a:xfrm>
        </p:grpSpPr>
        <p:sp>
          <p:nvSpPr>
            <p:cNvPr id="4080" name="Google Shape;4080;p174"/>
            <p:cNvSpPr/>
            <p:nvPr/>
          </p:nvSpPr>
          <p:spPr>
            <a:xfrm>
              <a:off x="1698154" y="2692345"/>
              <a:ext cx="1791330" cy="641159"/>
            </a:xfrm>
            <a:prstGeom prst="rect">
              <a:avLst/>
            </a:prstGeom>
            <a:noFill/>
            <a:ln cap="flat" cmpd="sng" w="22225">
              <a:solidFill>
                <a:schemeClr val="accent1"/>
              </a:solidFill>
              <a:prstDash val="solid"/>
              <a:miter lim="800000"/>
              <a:headEnd len="sm" w="sm" type="none"/>
              <a:tailEnd len="sm" w="sm" type="none"/>
            </a:ln>
          </p:spPr>
          <p:txBody>
            <a:bodyPr anchorCtr="0" anchor="ctr" bIns="45700" lIns="252000" spcFirstLastPara="1" rIns="91425" wrap="square" tIns="45700">
              <a:noAutofit/>
            </a:bodyPr>
            <a:lstStyle/>
            <a:p>
              <a:pPr indent="0" lvl="0" marL="0" marR="0" rtl="0" algn="l">
                <a:spcBef>
                  <a:spcPts val="0"/>
                </a:spcBef>
                <a:spcAft>
                  <a:spcPts val="0"/>
                </a:spcAft>
                <a:buNone/>
              </a:pPr>
              <a:r>
                <a:rPr b="1" lang="en-PH" sz="1050">
                  <a:solidFill>
                    <a:schemeClr val="dk1"/>
                  </a:solidFill>
                  <a:latin typeface="Montserrat"/>
                  <a:ea typeface="Montserrat"/>
                  <a:cs typeface="Montserrat"/>
                  <a:sym typeface="Montserrat"/>
                </a:rPr>
                <a:t>Name</a:t>
              </a:r>
              <a:endParaRPr/>
            </a:p>
            <a:p>
              <a:pPr indent="0" lvl="0" marL="0" marR="0" rtl="0" algn="l">
                <a:spcBef>
                  <a:spcPts val="0"/>
                </a:spcBef>
                <a:spcAft>
                  <a:spcPts val="0"/>
                </a:spcAft>
                <a:buNone/>
              </a:pPr>
              <a:r>
                <a:rPr lang="en-PH" sz="1050">
                  <a:solidFill>
                    <a:schemeClr val="dk1"/>
                  </a:solidFill>
                  <a:latin typeface="Montserrat"/>
                  <a:ea typeface="Montserrat"/>
                  <a:cs typeface="Montserrat"/>
                  <a:sym typeface="Montserrat"/>
                </a:rPr>
                <a:t>Position</a:t>
              </a:r>
              <a:endParaRPr sz="1050">
                <a:solidFill>
                  <a:schemeClr val="dk1"/>
                </a:solidFill>
                <a:latin typeface="Montserrat"/>
                <a:ea typeface="Montserrat"/>
                <a:cs typeface="Montserrat"/>
                <a:sym typeface="Montserrat"/>
              </a:endParaRPr>
            </a:p>
          </p:txBody>
        </p:sp>
        <p:sp>
          <p:nvSpPr>
            <p:cNvPr id="4081" name="Google Shape;4081;p174"/>
            <p:cNvSpPr/>
            <p:nvPr/>
          </p:nvSpPr>
          <p:spPr>
            <a:xfrm>
              <a:off x="1708052" y="2692346"/>
              <a:ext cx="129415" cy="641158"/>
            </a:xfrm>
            <a:prstGeom prst="rect">
              <a:avLst/>
            </a:prstGeom>
            <a:solidFill>
              <a:schemeClr val="accent1"/>
            </a:solidFill>
            <a:ln>
              <a:noFill/>
            </a:ln>
          </p:spPr>
          <p:txBody>
            <a:bodyPr anchorCtr="0" anchor="ctr" bIns="45700" lIns="252000" spcFirstLastPara="1" rIns="91425" wrap="square" tIns="45700">
              <a:noAutofit/>
            </a:bodyPr>
            <a:lstStyle/>
            <a:p>
              <a:pPr indent="0" lvl="0" marL="0" marR="0" rtl="0" algn="l">
                <a:spcBef>
                  <a:spcPts val="0"/>
                </a:spcBef>
                <a:spcAft>
                  <a:spcPts val="0"/>
                </a:spcAft>
                <a:buNone/>
              </a:pPr>
              <a:r>
                <a:t/>
              </a:r>
              <a:endParaRPr sz="1200">
                <a:solidFill>
                  <a:schemeClr val="lt1"/>
                </a:solidFill>
                <a:latin typeface="Montserrat"/>
                <a:ea typeface="Montserrat"/>
                <a:cs typeface="Montserrat"/>
                <a:sym typeface="Montserrat"/>
              </a:endParaRPr>
            </a:p>
          </p:txBody>
        </p:sp>
      </p:grpSp>
      <p:grpSp>
        <p:nvGrpSpPr>
          <p:cNvPr id="4082" name="Google Shape;4082;p174"/>
          <p:cNvGrpSpPr/>
          <p:nvPr/>
        </p:nvGrpSpPr>
        <p:grpSpPr>
          <a:xfrm>
            <a:off x="5731107" y="4188908"/>
            <a:ext cx="1791330" cy="641159"/>
            <a:chOff x="1698154" y="2692345"/>
            <a:chExt cx="1791330" cy="641159"/>
          </a:xfrm>
        </p:grpSpPr>
        <p:sp>
          <p:nvSpPr>
            <p:cNvPr id="4083" name="Google Shape;4083;p174"/>
            <p:cNvSpPr/>
            <p:nvPr/>
          </p:nvSpPr>
          <p:spPr>
            <a:xfrm>
              <a:off x="1698154" y="2692345"/>
              <a:ext cx="1791330" cy="641159"/>
            </a:xfrm>
            <a:prstGeom prst="rect">
              <a:avLst/>
            </a:prstGeom>
            <a:noFill/>
            <a:ln cap="flat" cmpd="sng" w="22225">
              <a:solidFill>
                <a:schemeClr val="accent1"/>
              </a:solidFill>
              <a:prstDash val="solid"/>
              <a:miter lim="800000"/>
              <a:headEnd len="sm" w="sm" type="none"/>
              <a:tailEnd len="sm" w="sm" type="none"/>
            </a:ln>
          </p:spPr>
          <p:txBody>
            <a:bodyPr anchorCtr="0" anchor="ctr" bIns="45700" lIns="252000" spcFirstLastPara="1" rIns="91425" wrap="square" tIns="45700">
              <a:noAutofit/>
            </a:bodyPr>
            <a:lstStyle/>
            <a:p>
              <a:pPr indent="0" lvl="0" marL="0" marR="0" rtl="0" algn="l">
                <a:spcBef>
                  <a:spcPts val="0"/>
                </a:spcBef>
                <a:spcAft>
                  <a:spcPts val="0"/>
                </a:spcAft>
                <a:buNone/>
              </a:pPr>
              <a:r>
                <a:rPr b="1" lang="en-PH" sz="1050">
                  <a:solidFill>
                    <a:schemeClr val="dk1"/>
                  </a:solidFill>
                  <a:latin typeface="Montserrat"/>
                  <a:ea typeface="Montserrat"/>
                  <a:cs typeface="Montserrat"/>
                  <a:sym typeface="Montserrat"/>
                </a:rPr>
                <a:t>Name</a:t>
              </a:r>
              <a:endParaRPr/>
            </a:p>
            <a:p>
              <a:pPr indent="0" lvl="0" marL="0" marR="0" rtl="0" algn="l">
                <a:spcBef>
                  <a:spcPts val="0"/>
                </a:spcBef>
                <a:spcAft>
                  <a:spcPts val="0"/>
                </a:spcAft>
                <a:buNone/>
              </a:pPr>
              <a:r>
                <a:rPr lang="en-PH" sz="1050">
                  <a:solidFill>
                    <a:schemeClr val="dk1"/>
                  </a:solidFill>
                  <a:latin typeface="Montserrat"/>
                  <a:ea typeface="Montserrat"/>
                  <a:cs typeface="Montserrat"/>
                  <a:sym typeface="Montserrat"/>
                </a:rPr>
                <a:t>Position</a:t>
              </a:r>
              <a:endParaRPr sz="1050">
                <a:solidFill>
                  <a:schemeClr val="dk1"/>
                </a:solidFill>
                <a:latin typeface="Montserrat"/>
                <a:ea typeface="Montserrat"/>
                <a:cs typeface="Montserrat"/>
                <a:sym typeface="Montserrat"/>
              </a:endParaRPr>
            </a:p>
          </p:txBody>
        </p:sp>
        <p:sp>
          <p:nvSpPr>
            <p:cNvPr id="4084" name="Google Shape;4084;p174"/>
            <p:cNvSpPr/>
            <p:nvPr/>
          </p:nvSpPr>
          <p:spPr>
            <a:xfrm>
              <a:off x="1708052" y="2692346"/>
              <a:ext cx="129415" cy="641158"/>
            </a:xfrm>
            <a:prstGeom prst="rect">
              <a:avLst/>
            </a:prstGeom>
            <a:solidFill>
              <a:schemeClr val="accent1"/>
            </a:solidFill>
            <a:ln>
              <a:noFill/>
            </a:ln>
          </p:spPr>
          <p:txBody>
            <a:bodyPr anchorCtr="0" anchor="ctr" bIns="45700" lIns="252000" spcFirstLastPara="1" rIns="91425" wrap="square" tIns="45700">
              <a:noAutofit/>
            </a:bodyPr>
            <a:lstStyle/>
            <a:p>
              <a:pPr indent="0" lvl="0" marL="0" marR="0" rtl="0" algn="l">
                <a:spcBef>
                  <a:spcPts val="0"/>
                </a:spcBef>
                <a:spcAft>
                  <a:spcPts val="0"/>
                </a:spcAft>
                <a:buNone/>
              </a:pPr>
              <a:r>
                <a:t/>
              </a:r>
              <a:endParaRPr sz="1200">
                <a:solidFill>
                  <a:schemeClr val="lt1"/>
                </a:solidFill>
                <a:latin typeface="Montserrat"/>
                <a:ea typeface="Montserrat"/>
                <a:cs typeface="Montserrat"/>
                <a:sym typeface="Montserrat"/>
              </a:endParaRPr>
            </a:p>
          </p:txBody>
        </p:sp>
      </p:grpSp>
      <p:grpSp>
        <p:nvGrpSpPr>
          <p:cNvPr id="4085" name="Google Shape;4085;p174"/>
          <p:cNvGrpSpPr/>
          <p:nvPr/>
        </p:nvGrpSpPr>
        <p:grpSpPr>
          <a:xfrm>
            <a:off x="5731107" y="5001353"/>
            <a:ext cx="1791330" cy="641159"/>
            <a:chOff x="1698154" y="2692345"/>
            <a:chExt cx="1791330" cy="641159"/>
          </a:xfrm>
        </p:grpSpPr>
        <p:sp>
          <p:nvSpPr>
            <p:cNvPr id="4086" name="Google Shape;4086;p174"/>
            <p:cNvSpPr/>
            <p:nvPr/>
          </p:nvSpPr>
          <p:spPr>
            <a:xfrm>
              <a:off x="1698154" y="2692345"/>
              <a:ext cx="1791330" cy="641159"/>
            </a:xfrm>
            <a:prstGeom prst="rect">
              <a:avLst/>
            </a:prstGeom>
            <a:noFill/>
            <a:ln cap="flat" cmpd="sng" w="22225">
              <a:solidFill>
                <a:schemeClr val="accent1"/>
              </a:solidFill>
              <a:prstDash val="solid"/>
              <a:miter lim="800000"/>
              <a:headEnd len="sm" w="sm" type="none"/>
              <a:tailEnd len="sm" w="sm" type="none"/>
            </a:ln>
          </p:spPr>
          <p:txBody>
            <a:bodyPr anchorCtr="0" anchor="ctr" bIns="45700" lIns="252000" spcFirstLastPara="1" rIns="91425" wrap="square" tIns="45700">
              <a:noAutofit/>
            </a:bodyPr>
            <a:lstStyle/>
            <a:p>
              <a:pPr indent="0" lvl="0" marL="0" marR="0" rtl="0" algn="l">
                <a:spcBef>
                  <a:spcPts val="0"/>
                </a:spcBef>
                <a:spcAft>
                  <a:spcPts val="0"/>
                </a:spcAft>
                <a:buNone/>
              </a:pPr>
              <a:r>
                <a:rPr b="1" lang="en-PH" sz="1050">
                  <a:solidFill>
                    <a:schemeClr val="dk1"/>
                  </a:solidFill>
                  <a:latin typeface="Montserrat"/>
                  <a:ea typeface="Montserrat"/>
                  <a:cs typeface="Montserrat"/>
                  <a:sym typeface="Montserrat"/>
                </a:rPr>
                <a:t>Name</a:t>
              </a:r>
              <a:endParaRPr/>
            </a:p>
            <a:p>
              <a:pPr indent="0" lvl="0" marL="0" marR="0" rtl="0" algn="l">
                <a:spcBef>
                  <a:spcPts val="0"/>
                </a:spcBef>
                <a:spcAft>
                  <a:spcPts val="0"/>
                </a:spcAft>
                <a:buNone/>
              </a:pPr>
              <a:r>
                <a:rPr lang="en-PH" sz="1050">
                  <a:solidFill>
                    <a:schemeClr val="dk1"/>
                  </a:solidFill>
                  <a:latin typeface="Montserrat"/>
                  <a:ea typeface="Montserrat"/>
                  <a:cs typeface="Montserrat"/>
                  <a:sym typeface="Montserrat"/>
                </a:rPr>
                <a:t>Position</a:t>
              </a:r>
              <a:endParaRPr sz="1050">
                <a:solidFill>
                  <a:schemeClr val="dk1"/>
                </a:solidFill>
                <a:latin typeface="Montserrat"/>
                <a:ea typeface="Montserrat"/>
                <a:cs typeface="Montserrat"/>
                <a:sym typeface="Montserrat"/>
              </a:endParaRPr>
            </a:p>
          </p:txBody>
        </p:sp>
        <p:sp>
          <p:nvSpPr>
            <p:cNvPr id="4087" name="Google Shape;4087;p174"/>
            <p:cNvSpPr/>
            <p:nvPr/>
          </p:nvSpPr>
          <p:spPr>
            <a:xfrm>
              <a:off x="1708052" y="2692346"/>
              <a:ext cx="129415" cy="641158"/>
            </a:xfrm>
            <a:prstGeom prst="rect">
              <a:avLst/>
            </a:prstGeom>
            <a:solidFill>
              <a:schemeClr val="accent1"/>
            </a:solidFill>
            <a:ln>
              <a:noFill/>
            </a:ln>
          </p:spPr>
          <p:txBody>
            <a:bodyPr anchorCtr="0" anchor="ctr" bIns="45700" lIns="252000" spcFirstLastPara="1" rIns="91425" wrap="square" tIns="45700">
              <a:noAutofit/>
            </a:bodyPr>
            <a:lstStyle/>
            <a:p>
              <a:pPr indent="0" lvl="0" marL="0" marR="0" rtl="0" algn="l">
                <a:spcBef>
                  <a:spcPts val="0"/>
                </a:spcBef>
                <a:spcAft>
                  <a:spcPts val="0"/>
                </a:spcAft>
                <a:buNone/>
              </a:pPr>
              <a:r>
                <a:t/>
              </a:r>
              <a:endParaRPr sz="1200">
                <a:solidFill>
                  <a:schemeClr val="lt1"/>
                </a:solidFill>
                <a:latin typeface="Montserrat"/>
                <a:ea typeface="Montserrat"/>
                <a:cs typeface="Montserrat"/>
                <a:sym typeface="Montserrat"/>
              </a:endParaRPr>
            </a:p>
          </p:txBody>
        </p:sp>
      </p:grpSp>
      <p:grpSp>
        <p:nvGrpSpPr>
          <p:cNvPr id="4088" name="Google Shape;4088;p174"/>
          <p:cNvGrpSpPr/>
          <p:nvPr/>
        </p:nvGrpSpPr>
        <p:grpSpPr>
          <a:xfrm>
            <a:off x="7747585" y="3376462"/>
            <a:ext cx="1791330" cy="641159"/>
            <a:chOff x="1698154" y="2692345"/>
            <a:chExt cx="1791330" cy="641159"/>
          </a:xfrm>
        </p:grpSpPr>
        <p:sp>
          <p:nvSpPr>
            <p:cNvPr id="4089" name="Google Shape;4089;p174"/>
            <p:cNvSpPr/>
            <p:nvPr/>
          </p:nvSpPr>
          <p:spPr>
            <a:xfrm>
              <a:off x="1698154" y="2692345"/>
              <a:ext cx="1791330" cy="641159"/>
            </a:xfrm>
            <a:prstGeom prst="rect">
              <a:avLst/>
            </a:prstGeom>
            <a:noFill/>
            <a:ln cap="flat" cmpd="sng" w="22225">
              <a:solidFill>
                <a:schemeClr val="accent1"/>
              </a:solidFill>
              <a:prstDash val="solid"/>
              <a:miter lim="800000"/>
              <a:headEnd len="sm" w="sm" type="none"/>
              <a:tailEnd len="sm" w="sm" type="none"/>
            </a:ln>
          </p:spPr>
          <p:txBody>
            <a:bodyPr anchorCtr="0" anchor="ctr" bIns="45700" lIns="252000" spcFirstLastPara="1" rIns="91425" wrap="square" tIns="45700">
              <a:noAutofit/>
            </a:bodyPr>
            <a:lstStyle/>
            <a:p>
              <a:pPr indent="0" lvl="0" marL="0" marR="0" rtl="0" algn="l">
                <a:spcBef>
                  <a:spcPts val="0"/>
                </a:spcBef>
                <a:spcAft>
                  <a:spcPts val="0"/>
                </a:spcAft>
                <a:buNone/>
              </a:pPr>
              <a:r>
                <a:rPr b="1" lang="en-PH" sz="1050">
                  <a:solidFill>
                    <a:schemeClr val="dk1"/>
                  </a:solidFill>
                  <a:latin typeface="Montserrat"/>
                  <a:ea typeface="Montserrat"/>
                  <a:cs typeface="Montserrat"/>
                  <a:sym typeface="Montserrat"/>
                </a:rPr>
                <a:t>Name</a:t>
              </a:r>
              <a:endParaRPr/>
            </a:p>
            <a:p>
              <a:pPr indent="0" lvl="0" marL="0" marR="0" rtl="0" algn="l">
                <a:spcBef>
                  <a:spcPts val="0"/>
                </a:spcBef>
                <a:spcAft>
                  <a:spcPts val="0"/>
                </a:spcAft>
                <a:buNone/>
              </a:pPr>
              <a:r>
                <a:rPr lang="en-PH" sz="1050">
                  <a:solidFill>
                    <a:schemeClr val="dk1"/>
                  </a:solidFill>
                  <a:latin typeface="Montserrat"/>
                  <a:ea typeface="Montserrat"/>
                  <a:cs typeface="Montserrat"/>
                  <a:sym typeface="Montserrat"/>
                </a:rPr>
                <a:t>Position</a:t>
              </a:r>
              <a:endParaRPr sz="1050">
                <a:solidFill>
                  <a:schemeClr val="dk1"/>
                </a:solidFill>
                <a:latin typeface="Montserrat"/>
                <a:ea typeface="Montserrat"/>
                <a:cs typeface="Montserrat"/>
                <a:sym typeface="Montserrat"/>
              </a:endParaRPr>
            </a:p>
          </p:txBody>
        </p:sp>
        <p:sp>
          <p:nvSpPr>
            <p:cNvPr id="4090" name="Google Shape;4090;p174"/>
            <p:cNvSpPr/>
            <p:nvPr/>
          </p:nvSpPr>
          <p:spPr>
            <a:xfrm>
              <a:off x="1708052" y="2692346"/>
              <a:ext cx="129415" cy="641158"/>
            </a:xfrm>
            <a:prstGeom prst="rect">
              <a:avLst/>
            </a:prstGeom>
            <a:solidFill>
              <a:schemeClr val="accent1"/>
            </a:solidFill>
            <a:ln>
              <a:noFill/>
            </a:ln>
          </p:spPr>
          <p:txBody>
            <a:bodyPr anchorCtr="0" anchor="ctr" bIns="45700" lIns="252000" spcFirstLastPara="1" rIns="91425" wrap="square" tIns="45700">
              <a:noAutofit/>
            </a:bodyPr>
            <a:lstStyle/>
            <a:p>
              <a:pPr indent="0" lvl="0" marL="0" marR="0" rtl="0" algn="l">
                <a:spcBef>
                  <a:spcPts val="0"/>
                </a:spcBef>
                <a:spcAft>
                  <a:spcPts val="0"/>
                </a:spcAft>
                <a:buNone/>
              </a:pPr>
              <a:r>
                <a:t/>
              </a:r>
              <a:endParaRPr sz="1200">
                <a:solidFill>
                  <a:schemeClr val="lt1"/>
                </a:solidFill>
                <a:latin typeface="Montserrat"/>
                <a:ea typeface="Montserrat"/>
                <a:cs typeface="Montserrat"/>
                <a:sym typeface="Montserrat"/>
              </a:endParaRPr>
            </a:p>
          </p:txBody>
        </p:sp>
      </p:grpSp>
      <p:grpSp>
        <p:nvGrpSpPr>
          <p:cNvPr id="4091" name="Google Shape;4091;p174"/>
          <p:cNvGrpSpPr/>
          <p:nvPr/>
        </p:nvGrpSpPr>
        <p:grpSpPr>
          <a:xfrm>
            <a:off x="7747585" y="4188908"/>
            <a:ext cx="1791330" cy="641159"/>
            <a:chOff x="1698154" y="2692345"/>
            <a:chExt cx="1791330" cy="641159"/>
          </a:xfrm>
        </p:grpSpPr>
        <p:sp>
          <p:nvSpPr>
            <p:cNvPr id="4092" name="Google Shape;4092;p174"/>
            <p:cNvSpPr/>
            <p:nvPr/>
          </p:nvSpPr>
          <p:spPr>
            <a:xfrm>
              <a:off x="1698154" y="2692345"/>
              <a:ext cx="1791330" cy="641159"/>
            </a:xfrm>
            <a:prstGeom prst="rect">
              <a:avLst/>
            </a:prstGeom>
            <a:noFill/>
            <a:ln cap="flat" cmpd="sng" w="22225">
              <a:solidFill>
                <a:schemeClr val="accent1"/>
              </a:solidFill>
              <a:prstDash val="solid"/>
              <a:miter lim="800000"/>
              <a:headEnd len="sm" w="sm" type="none"/>
              <a:tailEnd len="sm" w="sm" type="none"/>
            </a:ln>
          </p:spPr>
          <p:txBody>
            <a:bodyPr anchorCtr="0" anchor="ctr" bIns="45700" lIns="252000" spcFirstLastPara="1" rIns="91425" wrap="square" tIns="45700">
              <a:noAutofit/>
            </a:bodyPr>
            <a:lstStyle/>
            <a:p>
              <a:pPr indent="0" lvl="0" marL="0" marR="0" rtl="0" algn="l">
                <a:spcBef>
                  <a:spcPts val="0"/>
                </a:spcBef>
                <a:spcAft>
                  <a:spcPts val="0"/>
                </a:spcAft>
                <a:buNone/>
              </a:pPr>
              <a:r>
                <a:rPr b="1" lang="en-PH" sz="1050">
                  <a:solidFill>
                    <a:schemeClr val="dk1"/>
                  </a:solidFill>
                  <a:latin typeface="Montserrat"/>
                  <a:ea typeface="Montserrat"/>
                  <a:cs typeface="Montserrat"/>
                  <a:sym typeface="Montserrat"/>
                </a:rPr>
                <a:t>Name</a:t>
              </a:r>
              <a:endParaRPr/>
            </a:p>
            <a:p>
              <a:pPr indent="0" lvl="0" marL="0" marR="0" rtl="0" algn="l">
                <a:spcBef>
                  <a:spcPts val="0"/>
                </a:spcBef>
                <a:spcAft>
                  <a:spcPts val="0"/>
                </a:spcAft>
                <a:buNone/>
              </a:pPr>
              <a:r>
                <a:rPr lang="en-PH" sz="1050">
                  <a:solidFill>
                    <a:schemeClr val="dk1"/>
                  </a:solidFill>
                  <a:latin typeface="Montserrat"/>
                  <a:ea typeface="Montserrat"/>
                  <a:cs typeface="Montserrat"/>
                  <a:sym typeface="Montserrat"/>
                </a:rPr>
                <a:t>Position</a:t>
              </a:r>
              <a:endParaRPr sz="1050">
                <a:solidFill>
                  <a:schemeClr val="dk1"/>
                </a:solidFill>
                <a:latin typeface="Montserrat"/>
                <a:ea typeface="Montserrat"/>
                <a:cs typeface="Montserrat"/>
                <a:sym typeface="Montserrat"/>
              </a:endParaRPr>
            </a:p>
          </p:txBody>
        </p:sp>
        <p:sp>
          <p:nvSpPr>
            <p:cNvPr id="4093" name="Google Shape;4093;p174"/>
            <p:cNvSpPr/>
            <p:nvPr/>
          </p:nvSpPr>
          <p:spPr>
            <a:xfrm>
              <a:off x="1708052" y="2692346"/>
              <a:ext cx="129415" cy="641158"/>
            </a:xfrm>
            <a:prstGeom prst="rect">
              <a:avLst/>
            </a:prstGeom>
            <a:solidFill>
              <a:schemeClr val="accent1"/>
            </a:solidFill>
            <a:ln>
              <a:noFill/>
            </a:ln>
          </p:spPr>
          <p:txBody>
            <a:bodyPr anchorCtr="0" anchor="ctr" bIns="45700" lIns="252000" spcFirstLastPara="1" rIns="91425" wrap="square" tIns="45700">
              <a:noAutofit/>
            </a:bodyPr>
            <a:lstStyle/>
            <a:p>
              <a:pPr indent="0" lvl="0" marL="0" marR="0" rtl="0" algn="l">
                <a:spcBef>
                  <a:spcPts val="0"/>
                </a:spcBef>
                <a:spcAft>
                  <a:spcPts val="0"/>
                </a:spcAft>
                <a:buNone/>
              </a:pPr>
              <a:r>
                <a:t/>
              </a:r>
              <a:endParaRPr sz="1200">
                <a:solidFill>
                  <a:schemeClr val="lt1"/>
                </a:solidFill>
                <a:latin typeface="Montserrat"/>
                <a:ea typeface="Montserrat"/>
                <a:cs typeface="Montserrat"/>
                <a:sym typeface="Montserrat"/>
              </a:endParaRPr>
            </a:p>
          </p:txBody>
        </p:sp>
      </p:grpSp>
      <p:grpSp>
        <p:nvGrpSpPr>
          <p:cNvPr id="4094" name="Google Shape;4094;p174"/>
          <p:cNvGrpSpPr/>
          <p:nvPr/>
        </p:nvGrpSpPr>
        <p:grpSpPr>
          <a:xfrm>
            <a:off x="7747585" y="5001353"/>
            <a:ext cx="1791330" cy="641159"/>
            <a:chOff x="1698154" y="2692345"/>
            <a:chExt cx="1791330" cy="641159"/>
          </a:xfrm>
        </p:grpSpPr>
        <p:sp>
          <p:nvSpPr>
            <p:cNvPr id="4095" name="Google Shape;4095;p174"/>
            <p:cNvSpPr/>
            <p:nvPr/>
          </p:nvSpPr>
          <p:spPr>
            <a:xfrm>
              <a:off x="1698154" y="2692345"/>
              <a:ext cx="1791330" cy="641159"/>
            </a:xfrm>
            <a:prstGeom prst="rect">
              <a:avLst/>
            </a:prstGeom>
            <a:noFill/>
            <a:ln cap="flat" cmpd="sng" w="22225">
              <a:solidFill>
                <a:schemeClr val="accent1"/>
              </a:solidFill>
              <a:prstDash val="solid"/>
              <a:miter lim="800000"/>
              <a:headEnd len="sm" w="sm" type="none"/>
              <a:tailEnd len="sm" w="sm" type="none"/>
            </a:ln>
          </p:spPr>
          <p:txBody>
            <a:bodyPr anchorCtr="0" anchor="ctr" bIns="45700" lIns="252000" spcFirstLastPara="1" rIns="91425" wrap="square" tIns="45700">
              <a:noAutofit/>
            </a:bodyPr>
            <a:lstStyle/>
            <a:p>
              <a:pPr indent="0" lvl="0" marL="0" marR="0" rtl="0" algn="l">
                <a:spcBef>
                  <a:spcPts val="0"/>
                </a:spcBef>
                <a:spcAft>
                  <a:spcPts val="0"/>
                </a:spcAft>
                <a:buNone/>
              </a:pPr>
              <a:r>
                <a:rPr b="1" lang="en-PH" sz="1050">
                  <a:solidFill>
                    <a:schemeClr val="dk1"/>
                  </a:solidFill>
                  <a:latin typeface="Montserrat"/>
                  <a:ea typeface="Montserrat"/>
                  <a:cs typeface="Montserrat"/>
                  <a:sym typeface="Montserrat"/>
                </a:rPr>
                <a:t>Name</a:t>
              </a:r>
              <a:endParaRPr/>
            </a:p>
            <a:p>
              <a:pPr indent="0" lvl="0" marL="0" marR="0" rtl="0" algn="l">
                <a:spcBef>
                  <a:spcPts val="0"/>
                </a:spcBef>
                <a:spcAft>
                  <a:spcPts val="0"/>
                </a:spcAft>
                <a:buNone/>
              </a:pPr>
              <a:r>
                <a:rPr lang="en-PH" sz="1050">
                  <a:solidFill>
                    <a:schemeClr val="dk1"/>
                  </a:solidFill>
                  <a:latin typeface="Montserrat"/>
                  <a:ea typeface="Montserrat"/>
                  <a:cs typeface="Montserrat"/>
                  <a:sym typeface="Montserrat"/>
                </a:rPr>
                <a:t>Position</a:t>
              </a:r>
              <a:endParaRPr sz="1050">
                <a:solidFill>
                  <a:schemeClr val="dk1"/>
                </a:solidFill>
                <a:latin typeface="Montserrat"/>
                <a:ea typeface="Montserrat"/>
                <a:cs typeface="Montserrat"/>
                <a:sym typeface="Montserrat"/>
              </a:endParaRPr>
            </a:p>
          </p:txBody>
        </p:sp>
        <p:sp>
          <p:nvSpPr>
            <p:cNvPr id="4096" name="Google Shape;4096;p174"/>
            <p:cNvSpPr/>
            <p:nvPr/>
          </p:nvSpPr>
          <p:spPr>
            <a:xfrm>
              <a:off x="1708052" y="2692346"/>
              <a:ext cx="129415" cy="641158"/>
            </a:xfrm>
            <a:prstGeom prst="rect">
              <a:avLst/>
            </a:prstGeom>
            <a:solidFill>
              <a:schemeClr val="accent1"/>
            </a:solidFill>
            <a:ln>
              <a:noFill/>
            </a:ln>
          </p:spPr>
          <p:txBody>
            <a:bodyPr anchorCtr="0" anchor="ctr" bIns="45700" lIns="252000" spcFirstLastPara="1" rIns="91425" wrap="square" tIns="45700">
              <a:noAutofit/>
            </a:bodyPr>
            <a:lstStyle/>
            <a:p>
              <a:pPr indent="0" lvl="0" marL="0" marR="0" rtl="0" algn="l">
                <a:spcBef>
                  <a:spcPts val="0"/>
                </a:spcBef>
                <a:spcAft>
                  <a:spcPts val="0"/>
                </a:spcAft>
                <a:buNone/>
              </a:pPr>
              <a:r>
                <a:t/>
              </a:r>
              <a:endParaRPr sz="1200">
                <a:solidFill>
                  <a:schemeClr val="lt1"/>
                </a:solidFill>
                <a:latin typeface="Montserrat"/>
                <a:ea typeface="Montserrat"/>
                <a:cs typeface="Montserrat"/>
                <a:sym typeface="Montserrat"/>
              </a:endParaRPr>
            </a:p>
          </p:txBody>
        </p:sp>
      </p:grpSp>
      <p:grpSp>
        <p:nvGrpSpPr>
          <p:cNvPr id="4097" name="Google Shape;4097;p174"/>
          <p:cNvGrpSpPr/>
          <p:nvPr/>
        </p:nvGrpSpPr>
        <p:grpSpPr>
          <a:xfrm>
            <a:off x="9773960" y="3376462"/>
            <a:ext cx="1791330" cy="641159"/>
            <a:chOff x="1698154" y="2692345"/>
            <a:chExt cx="1791330" cy="641159"/>
          </a:xfrm>
        </p:grpSpPr>
        <p:sp>
          <p:nvSpPr>
            <p:cNvPr id="4098" name="Google Shape;4098;p174"/>
            <p:cNvSpPr/>
            <p:nvPr/>
          </p:nvSpPr>
          <p:spPr>
            <a:xfrm>
              <a:off x="1698154" y="2692345"/>
              <a:ext cx="1791330" cy="641159"/>
            </a:xfrm>
            <a:prstGeom prst="rect">
              <a:avLst/>
            </a:prstGeom>
            <a:noFill/>
            <a:ln cap="flat" cmpd="sng" w="22225">
              <a:solidFill>
                <a:schemeClr val="accent1"/>
              </a:solidFill>
              <a:prstDash val="solid"/>
              <a:miter lim="800000"/>
              <a:headEnd len="sm" w="sm" type="none"/>
              <a:tailEnd len="sm" w="sm" type="none"/>
            </a:ln>
          </p:spPr>
          <p:txBody>
            <a:bodyPr anchorCtr="0" anchor="ctr" bIns="45700" lIns="252000" spcFirstLastPara="1" rIns="91425" wrap="square" tIns="45700">
              <a:noAutofit/>
            </a:bodyPr>
            <a:lstStyle/>
            <a:p>
              <a:pPr indent="0" lvl="0" marL="0" marR="0" rtl="0" algn="l">
                <a:spcBef>
                  <a:spcPts val="0"/>
                </a:spcBef>
                <a:spcAft>
                  <a:spcPts val="0"/>
                </a:spcAft>
                <a:buNone/>
              </a:pPr>
              <a:r>
                <a:rPr b="1" lang="en-PH" sz="1050">
                  <a:solidFill>
                    <a:schemeClr val="dk1"/>
                  </a:solidFill>
                  <a:latin typeface="Montserrat"/>
                  <a:ea typeface="Montserrat"/>
                  <a:cs typeface="Montserrat"/>
                  <a:sym typeface="Montserrat"/>
                </a:rPr>
                <a:t>Name</a:t>
              </a:r>
              <a:endParaRPr/>
            </a:p>
            <a:p>
              <a:pPr indent="0" lvl="0" marL="0" marR="0" rtl="0" algn="l">
                <a:spcBef>
                  <a:spcPts val="0"/>
                </a:spcBef>
                <a:spcAft>
                  <a:spcPts val="0"/>
                </a:spcAft>
                <a:buNone/>
              </a:pPr>
              <a:r>
                <a:rPr lang="en-PH" sz="1050">
                  <a:solidFill>
                    <a:schemeClr val="dk1"/>
                  </a:solidFill>
                  <a:latin typeface="Montserrat"/>
                  <a:ea typeface="Montserrat"/>
                  <a:cs typeface="Montserrat"/>
                  <a:sym typeface="Montserrat"/>
                </a:rPr>
                <a:t>Position</a:t>
              </a:r>
              <a:endParaRPr sz="1050">
                <a:solidFill>
                  <a:schemeClr val="dk1"/>
                </a:solidFill>
                <a:latin typeface="Montserrat"/>
                <a:ea typeface="Montserrat"/>
                <a:cs typeface="Montserrat"/>
                <a:sym typeface="Montserrat"/>
              </a:endParaRPr>
            </a:p>
          </p:txBody>
        </p:sp>
        <p:sp>
          <p:nvSpPr>
            <p:cNvPr id="4099" name="Google Shape;4099;p174"/>
            <p:cNvSpPr/>
            <p:nvPr/>
          </p:nvSpPr>
          <p:spPr>
            <a:xfrm>
              <a:off x="1708052" y="2692346"/>
              <a:ext cx="129415" cy="641158"/>
            </a:xfrm>
            <a:prstGeom prst="rect">
              <a:avLst/>
            </a:prstGeom>
            <a:solidFill>
              <a:schemeClr val="accent1"/>
            </a:solidFill>
            <a:ln>
              <a:noFill/>
            </a:ln>
          </p:spPr>
          <p:txBody>
            <a:bodyPr anchorCtr="0" anchor="ctr" bIns="45700" lIns="252000" spcFirstLastPara="1" rIns="91425" wrap="square" tIns="45700">
              <a:noAutofit/>
            </a:bodyPr>
            <a:lstStyle/>
            <a:p>
              <a:pPr indent="0" lvl="0" marL="0" marR="0" rtl="0" algn="l">
                <a:spcBef>
                  <a:spcPts val="0"/>
                </a:spcBef>
                <a:spcAft>
                  <a:spcPts val="0"/>
                </a:spcAft>
                <a:buNone/>
              </a:pPr>
              <a:r>
                <a:t/>
              </a:r>
              <a:endParaRPr sz="1200">
                <a:solidFill>
                  <a:schemeClr val="lt1"/>
                </a:solidFill>
                <a:latin typeface="Montserrat"/>
                <a:ea typeface="Montserrat"/>
                <a:cs typeface="Montserrat"/>
                <a:sym typeface="Montserrat"/>
              </a:endParaRPr>
            </a:p>
          </p:txBody>
        </p:sp>
      </p:grpSp>
      <p:grpSp>
        <p:nvGrpSpPr>
          <p:cNvPr id="4100" name="Google Shape;4100;p174"/>
          <p:cNvGrpSpPr/>
          <p:nvPr/>
        </p:nvGrpSpPr>
        <p:grpSpPr>
          <a:xfrm>
            <a:off x="9773960" y="4188908"/>
            <a:ext cx="1791330" cy="641159"/>
            <a:chOff x="1698154" y="2692345"/>
            <a:chExt cx="1791330" cy="641159"/>
          </a:xfrm>
        </p:grpSpPr>
        <p:sp>
          <p:nvSpPr>
            <p:cNvPr id="4101" name="Google Shape;4101;p174"/>
            <p:cNvSpPr/>
            <p:nvPr/>
          </p:nvSpPr>
          <p:spPr>
            <a:xfrm>
              <a:off x="1698154" y="2692345"/>
              <a:ext cx="1791330" cy="641159"/>
            </a:xfrm>
            <a:prstGeom prst="rect">
              <a:avLst/>
            </a:prstGeom>
            <a:noFill/>
            <a:ln cap="flat" cmpd="sng" w="22225">
              <a:solidFill>
                <a:schemeClr val="accent1"/>
              </a:solidFill>
              <a:prstDash val="solid"/>
              <a:miter lim="800000"/>
              <a:headEnd len="sm" w="sm" type="none"/>
              <a:tailEnd len="sm" w="sm" type="none"/>
            </a:ln>
          </p:spPr>
          <p:txBody>
            <a:bodyPr anchorCtr="0" anchor="ctr" bIns="45700" lIns="252000" spcFirstLastPara="1" rIns="91425" wrap="square" tIns="45700">
              <a:noAutofit/>
            </a:bodyPr>
            <a:lstStyle/>
            <a:p>
              <a:pPr indent="0" lvl="0" marL="0" marR="0" rtl="0" algn="l">
                <a:spcBef>
                  <a:spcPts val="0"/>
                </a:spcBef>
                <a:spcAft>
                  <a:spcPts val="0"/>
                </a:spcAft>
                <a:buNone/>
              </a:pPr>
              <a:r>
                <a:rPr b="1" lang="en-PH" sz="1050">
                  <a:solidFill>
                    <a:schemeClr val="dk1"/>
                  </a:solidFill>
                  <a:latin typeface="Montserrat"/>
                  <a:ea typeface="Montserrat"/>
                  <a:cs typeface="Montserrat"/>
                  <a:sym typeface="Montserrat"/>
                </a:rPr>
                <a:t>Name</a:t>
              </a:r>
              <a:endParaRPr/>
            </a:p>
            <a:p>
              <a:pPr indent="0" lvl="0" marL="0" marR="0" rtl="0" algn="l">
                <a:spcBef>
                  <a:spcPts val="0"/>
                </a:spcBef>
                <a:spcAft>
                  <a:spcPts val="0"/>
                </a:spcAft>
                <a:buNone/>
              </a:pPr>
              <a:r>
                <a:rPr lang="en-PH" sz="1050">
                  <a:solidFill>
                    <a:schemeClr val="dk1"/>
                  </a:solidFill>
                  <a:latin typeface="Montserrat"/>
                  <a:ea typeface="Montserrat"/>
                  <a:cs typeface="Montserrat"/>
                  <a:sym typeface="Montserrat"/>
                </a:rPr>
                <a:t>Position</a:t>
              </a:r>
              <a:endParaRPr sz="1050">
                <a:solidFill>
                  <a:schemeClr val="dk1"/>
                </a:solidFill>
                <a:latin typeface="Montserrat"/>
                <a:ea typeface="Montserrat"/>
                <a:cs typeface="Montserrat"/>
                <a:sym typeface="Montserrat"/>
              </a:endParaRPr>
            </a:p>
          </p:txBody>
        </p:sp>
        <p:sp>
          <p:nvSpPr>
            <p:cNvPr id="4102" name="Google Shape;4102;p174"/>
            <p:cNvSpPr/>
            <p:nvPr/>
          </p:nvSpPr>
          <p:spPr>
            <a:xfrm>
              <a:off x="1708052" y="2692346"/>
              <a:ext cx="129415" cy="641158"/>
            </a:xfrm>
            <a:prstGeom prst="rect">
              <a:avLst/>
            </a:prstGeom>
            <a:solidFill>
              <a:schemeClr val="accent1"/>
            </a:solidFill>
            <a:ln>
              <a:noFill/>
            </a:ln>
          </p:spPr>
          <p:txBody>
            <a:bodyPr anchorCtr="0" anchor="ctr" bIns="45700" lIns="252000" spcFirstLastPara="1" rIns="91425" wrap="square" tIns="45700">
              <a:noAutofit/>
            </a:bodyPr>
            <a:lstStyle/>
            <a:p>
              <a:pPr indent="0" lvl="0" marL="0" marR="0" rtl="0" algn="l">
                <a:spcBef>
                  <a:spcPts val="0"/>
                </a:spcBef>
                <a:spcAft>
                  <a:spcPts val="0"/>
                </a:spcAft>
                <a:buNone/>
              </a:pPr>
              <a:r>
                <a:t/>
              </a:r>
              <a:endParaRPr sz="1200">
                <a:solidFill>
                  <a:schemeClr val="lt1"/>
                </a:solidFill>
                <a:latin typeface="Montserrat"/>
                <a:ea typeface="Montserrat"/>
                <a:cs typeface="Montserrat"/>
                <a:sym typeface="Montserrat"/>
              </a:endParaRPr>
            </a:p>
          </p:txBody>
        </p:sp>
      </p:grpSp>
      <p:grpSp>
        <p:nvGrpSpPr>
          <p:cNvPr id="4103" name="Google Shape;4103;p174"/>
          <p:cNvGrpSpPr/>
          <p:nvPr/>
        </p:nvGrpSpPr>
        <p:grpSpPr>
          <a:xfrm>
            <a:off x="9773960" y="5001353"/>
            <a:ext cx="1791330" cy="641159"/>
            <a:chOff x="1698154" y="2692345"/>
            <a:chExt cx="1791330" cy="641159"/>
          </a:xfrm>
        </p:grpSpPr>
        <p:sp>
          <p:nvSpPr>
            <p:cNvPr id="4104" name="Google Shape;4104;p174"/>
            <p:cNvSpPr/>
            <p:nvPr/>
          </p:nvSpPr>
          <p:spPr>
            <a:xfrm>
              <a:off x="1698154" y="2692345"/>
              <a:ext cx="1791330" cy="641159"/>
            </a:xfrm>
            <a:prstGeom prst="rect">
              <a:avLst/>
            </a:prstGeom>
            <a:noFill/>
            <a:ln cap="flat" cmpd="sng" w="22225">
              <a:solidFill>
                <a:schemeClr val="accent1"/>
              </a:solidFill>
              <a:prstDash val="solid"/>
              <a:miter lim="800000"/>
              <a:headEnd len="sm" w="sm" type="none"/>
              <a:tailEnd len="sm" w="sm" type="none"/>
            </a:ln>
          </p:spPr>
          <p:txBody>
            <a:bodyPr anchorCtr="0" anchor="ctr" bIns="45700" lIns="252000" spcFirstLastPara="1" rIns="91425" wrap="square" tIns="45700">
              <a:noAutofit/>
            </a:bodyPr>
            <a:lstStyle/>
            <a:p>
              <a:pPr indent="0" lvl="0" marL="0" marR="0" rtl="0" algn="l">
                <a:spcBef>
                  <a:spcPts val="0"/>
                </a:spcBef>
                <a:spcAft>
                  <a:spcPts val="0"/>
                </a:spcAft>
                <a:buNone/>
              </a:pPr>
              <a:r>
                <a:rPr b="1" lang="en-PH" sz="1050">
                  <a:solidFill>
                    <a:schemeClr val="dk1"/>
                  </a:solidFill>
                  <a:latin typeface="Montserrat"/>
                  <a:ea typeface="Montserrat"/>
                  <a:cs typeface="Montserrat"/>
                  <a:sym typeface="Montserrat"/>
                </a:rPr>
                <a:t>Name</a:t>
              </a:r>
              <a:endParaRPr/>
            </a:p>
            <a:p>
              <a:pPr indent="0" lvl="0" marL="0" marR="0" rtl="0" algn="l">
                <a:spcBef>
                  <a:spcPts val="0"/>
                </a:spcBef>
                <a:spcAft>
                  <a:spcPts val="0"/>
                </a:spcAft>
                <a:buNone/>
              </a:pPr>
              <a:r>
                <a:rPr lang="en-PH" sz="1050">
                  <a:solidFill>
                    <a:schemeClr val="dk1"/>
                  </a:solidFill>
                  <a:latin typeface="Montserrat"/>
                  <a:ea typeface="Montserrat"/>
                  <a:cs typeface="Montserrat"/>
                  <a:sym typeface="Montserrat"/>
                </a:rPr>
                <a:t>Position</a:t>
              </a:r>
              <a:endParaRPr sz="1050">
                <a:solidFill>
                  <a:schemeClr val="dk1"/>
                </a:solidFill>
                <a:latin typeface="Montserrat"/>
                <a:ea typeface="Montserrat"/>
                <a:cs typeface="Montserrat"/>
                <a:sym typeface="Montserrat"/>
              </a:endParaRPr>
            </a:p>
          </p:txBody>
        </p:sp>
        <p:sp>
          <p:nvSpPr>
            <p:cNvPr id="4105" name="Google Shape;4105;p174"/>
            <p:cNvSpPr/>
            <p:nvPr/>
          </p:nvSpPr>
          <p:spPr>
            <a:xfrm>
              <a:off x="1708052" y="2692346"/>
              <a:ext cx="129415" cy="641158"/>
            </a:xfrm>
            <a:prstGeom prst="rect">
              <a:avLst/>
            </a:prstGeom>
            <a:solidFill>
              <a:schemeClr val="accent1"/>
            </a:solidFill>
            <a:ln>
              <a:noFill/>
            </a:ln>
          </p:spPr>
          <p:txBody>
            <a:bodyPr anchorCtr="0" anchor="ctr" bIns="45700" lIns="252000" spcFirstLastPara="1" rIns="91425" wrap="square" tIns="45700">
              <a:noAutofit/>
            </a:bodyPr>
            <a:lstStyle/>
            <a:p>
              <a:pPr indent="0" lvl="0" marL="0" marR="0" rtl="0" algn="l">
                <a:spcBef>
                  <a:spcPts val="0"/>
                </a:spcBef>
                <a:spcAft>
                  <a:spcPts val="0"/>
                </a:spcAft>
                <a:buNone/>
              </a:pPr>
              <a:r>
                <a:t/>
              </a:r>
              <a:endParaRPr sz="1200">
                <a:solidFill>
                  <a:schemeClr val="lt1"/>
                </a:solidFill>
                <a:latin typeface="Montserrat"/>
                <a:ea typeface="Montserrat"/>
                <a:cs typeface="Montserrat"/>
                <a:sym typeface="Montserrat"/>
              </a:endParaRPr>
            </a:p>
          </p:txBody>
        </p:sp>
      </p:grpSp>
      <p:sp>
        <p:nvSpPr>
          <p:cNvPr id="4106" name="Google Shape;4106;p174"/>
          <p:cNvSpPr/>
          <p:nvPr/>
        </p:nvSpPr>
        <p:spPr>
          <a:xfrm>
            <a:off x="3602058" y="2562193"/>
            <a:ext cx="0" cy="0"/>
          </a:xfrm>
          <a:prstGeom prst="rect">
            <a:avLst/>
          </a:prstGeom>
          <a:noFill/>
          <a:ln cap="flat" cmpd="sng" w="12700">
            <a:solidFill>
              <a:srgbClr val="C8C8C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Montserrat"/>
              <a:ea typeface="Montserrat"/>
              <a:cs typeface="Montserrat"/>
              <a:sym typeface="Montserrat"/>
            </a:endParaRPr>
          </a:p>
        </p:txBody>
      </p:sp>
      <p:sp>
        <p:nvSpPr>
          <p:cNvPr id="4107" name="Google Shape;4107;p174"/>
          <p:cNvSpPr/>
          <p:nvPr/>
        </p:nvSpPr>
        <p:spPr>
          <a:xfrm>
            <a:off x="9651489" y="2562193"/>
            <a:ext cx="0" cy="0"/>
          </a:xfrm>
          <a:prstGeom prst="rect">
            <a:avLst/>
          </a:prstGeom>
          <a:noFill/>
          <a:ln cap="flat" cmpd="sng" w="12700">
            <a:solidFill>
              <a:srgbClr val="C8C8C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Montserrat"/>
              <a:ea typeface="Montserrat"/>
              <a:cs typeface="Montserrat"/>
              <a:sym typeface="Montserrat"/>
            </a:endParaRPr>
          </a:p>
        </p:txBody>
      </p:sp>
      <p:sp>
        <p:nvSpPr>
          <p:cNvPr id="4108" name="Google Shape;4108;p174"/>
          <p:cNvSpPr/>
          <p:nvPr/>
        </p:nvSpPr>
        <p:spPr>
          <a:xfrm>
            <a:off x="5618535" y="2562193"/>
            <a:ext cx="0" cy="0"/>
          </a:xfrm>
          <a:prstGeom prst="rect">
            <a:avLst/>
          </a:prstGeom>
          <a:noFill/>
          <a:ln cap="flat" cmpd="sng" w="12700">
            <a:solidFill>
              <a:srgbClr val="C8C8C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Montserrat"/>
              <a:ea typeface="Montserrat"/>
              <a:cs typeface="Montserrat"/>
              <a:sym typeface="Montserrat"/>
            </a:endParaRPr>
          </a:p>
        </p:txBody>
      </p:sp>
      <p:cxnSp>
        <p:nvCxnSpPr>
          <p:cNvPr id="4109" name="Google Shape;4109;p174"/>
          <p:cNvCxnSpPr>
            <a:stCxn id="4106" idx="2"/>
            <a:endCxn id="4040" idx="3"/>
          </p:cNvCxnSpPr>
          <p:nvPr/>
        </p:nvCxnSpPr>
        <p:spPr>
          <a:xfrm flipH="1">
            <a:off x="3489558" y="2562193"/>
            <a:ext cx="112500" cy="322500"/>
          </a:xfrm>
          <a:prstGeom prst="bentConnector2">
            <a:avLst/>
          </a:prstGeom>
          <a:noFill/>
          <a:ln cap="flat" cmpd="sng" w="9525">
            <a:solidFill>
              <a:srgbClr val="C8C8C8"/>
            </a:solidFill>
            <a:prstDash val="solid"/>
            <a:miter lim="800000"/>
            <a:headEnd len="sm" w="sm" type="none"/>
            <a:tailEnd len="sm" w="sm" type="none"/>
          </a:ln>
        </p:spPr>
      </p:cxnSp>
      <p:cxnSp>
        <p:nvCxnSpPr>
          <p:cNvPr id="4110" name="Google Shape;4110;p174"/>
          <p:cNvCxnSpPr>
            <a:stCxn id="4106" idx="2"/>
            <a:endCxn id="4043" idx="1"/>
          </p:cNvCxnSpPr>
          <p:nvPr/>
        </p:nvCxnSpPr>
        <p:spPr>
          <a:xfrm>
            <a:off x="3602058" y="2562193"/>
            <a:ext cx="112500" cy="322500"/>
          </a:xfrm>
          <a:prstGeom prst="bentConnector2">
            <a:avLst/>
          </a:prstGeom>
          <a:noFill/>
          <a:ln cap="flat" cmpd="sng" w="9525">
            <a:solidFill>
              <a:srgbClr val="C8C8C8"/>
            </a:solidFill>
            <a:prstDash val="solid"/>
            <a:miter lim="800000"/>
            <a:headEnd len="sm" w="sm" type="none"/>
            <a:tailEnd len="sm" w="sm" type="none"/>
          </a:ln>
        </p:spPr>
      </p:cxnSp>
      <p:cxnSp>
        <p:nvCxnSpPr>
          <p:cNvPr id="4111" name="Google Shape;4111;p174"/>
          <p:cNvCxnSpPr>
            <a:stCxn id="4106" idx="2"/>
            <a:endCxn id="4062" idx="3"/>
          </p:cNvCxnSpPr>
          <p:nvPr/>
        </p:nvCxnSpPr>
        <p:spPr>
          <a:xfrm flipH="1">
            <a:off x="3489558" y="2562193"/>
            <a:ext cx="112500" cy="1134900"/>
          </a:xfrm>
          <a:prstGeom prst="bentConnector2">
            <a:avLst/>
          </a:prstGeom>
          <a:noFill/>
          <a:ln cap="flat" cmpd="sng" w="9525">
            <a:solidFill>
              <a:srgbClr val="C8C8C8"/>
            </a:solidFill>
            <a:prstDash val="solid"/>
            <a:miter lim="800000"/>
            <a:headEnd len="sm" w="sm" type="none"/>
            <a:tailEnd len="sm" w="sm" type="none"/>
          </a:ln>
        </p:spPr>
      </p:cxnSp>
      <p:cxnSp>
        <p:nvCxnSpPr>
          <p:cNvPr id="4112" name="Google Shape;4112;p174"/>
          <p:cNvCxnSpPr>
            <a:stCxn id="4106" idx="2"/>
            <a:endCxn id="4071" idx="1"/>
          </p:cNvCxnSpPr>
          <p:nvPr/>
        </p:nvCxnSpPr>
        <p:spPr>
          <a:xfrm>
            <a:off x="3602058" y="2562193"/>
            <a:ext cx="112500" cy="1134900"/>
          </a:xfrm>
          <a:prstGeom prst="bentConnector2">
            <a:avLst/>
          </a:prstGeom>
          <a:noFill/>
          <a:ln cap="flat" cmpd="sng" w="9525">
            <a:solidFill>
              <a:srgbClr val="C8C8C8"/>
            </a:solidFill>
            <a:prstDash val="solid"/>
            <a:miter lim="800000"/>
            <a:headEnd len="sm" w="sm" type="none"/>
            <a:tailEnd len="sm" w="sm" type="none"/>
          </a:ln>
        </p:spPr>
      </p:cxnSp>
      <p:cxnSp>
        <p:nvCxnSpPr>
          <p:cNvPr id="4113" name="Google Shape;4113;p174"/>
          <p:cNvCxnSpPr>
            <a:stCxn id="4106" idx="2"/>
            <a:endCxn id="4065" idx="3"/>
          </p:cNvCxnSpPr>
          <p:nvPr/>
        </p:nvCxnSpPr>
        <p:spPr>
          <a:xfrm flipH="1">
            <a:off x="3489558" y="2562193"/>
            <a:ext cx="112500" cy="1947300"/>
          </a:xfrm>
          <a:prstGeom prst="bentConnector2">
            <a:avLst/>
          </a:prstGeom>
          <a:noFill/>
          <a:ln cap="flat" cmpd="sng" w="9525">
            <a:solidFill>
              <a:srgbClr val="C8C8C8"/>
            </a:solidFill>
            <a:prstDash val="solid"/>
            <a:miter lim="800000"/>
            <a:headEnd len="sm" w="sm" type="none"/>
            <a:tailEnd len="sm" w="sm" type="none"/>
          </a:ln>
        </p:spPr>
      </p:cxnSp>
      <p:cxnSp>
        <p:nvCxnSpPr>
          <p:cNvPr id="4114" name="Google Shape;4114;p174"/>
          <p:cNvCxnSpPr>
            <a:stCxn id="4106" idx="2"/>
            <a:endCxn id="4074" idx="1"/>
          </p:cNvCxnSpPr>
          <p:nvPr/>
        </p:nvCxnSpPr>
        <p:spPr>
          <a:xfrm>
            <a:off x="3602058" y="2562193"/>
            <a:ext cx="112500" cy="1947300"/>
          </a:xfrm>
          <a:prstGeom prst="bentConnector2">
            <a:avLst/>
          </a:prstGeom>
          <a:noFill/>
          <a:ln cap="flat" cmpd="sng" w="9525">
            <a:solidFill>
              <a:srgbClr val="C8C8C8"/>
            </a:solidFill>
            <a:prstDash val="solid"/>
            <a:miter lim="800000"/>
            <a:headEnd len="sm" w="sm" type="none"/>
            <a:tailEnd len="sm" w="sm" type="none"/>
          </a:ln>
        </p:spPr>
      </p:cxnSp>
      <p:cxnSp>
        <p:nvCxnSpPr>
          <p:cNvPr id="4115" name="Google Shape;4115;p174"/>
          <p:cNvCxnSpPr>
            <a:stCxn id="4106" idx="2"/>
            <a:endCxn id="4068" idx="3"/>
          </p:cNvCxnSpPr>
          <p:nvPr/>
        </p:nvCxnSpPr>
        <p:spPr>
          <a:xfrm flipH="1">
            <a:off x="3489558" y="2562193"/>
            <a:ext cx="112500" cy="2759700"/>
          </a:xfrm>
          <a:prstGeom prst="bentConnector2">
            <a:avLst/>
          </a:prstGeom>
          <a:noFill/>
          <a:ln cap="flat" cmpd="sng" w="9525">
            <a:solidFill>
              <a:srgbClr val="C8C8C8"/>
            </a:solidFill>
            <a:prstDash val="solid"/>
            <a:miter lim="800000"/>
            <a:headEnd len="sm" w="sm" type="none"/>
            <a:tailEnd len="sm" w="sm" type="none"/>
          </a:ln>
        </p:spPr>
      </p:cxnSp>
      <p:cxnSp>
        <p:nvCxnSpPr>
          <p:cNvPr id="4116" name="Google Shape;4116;p174"/>
          <p:cNvCxnSpPr>
            <a:stCxn id="4106" idx="2"/>
            <a:endCxn id="4077" idx="1"/>
          </p:cNvCxnSpPr>
          <p:nvPr/>
        </p:nvCxnSpPr>
        <p:spPr>
          <a:xfrm>
            <a:off x="3602058" y="2562193"/>
            <a:ext cx="112500" cy="2759700"/>
          </a:xfrm>
          <a:prstGeom prst="bentConnector2">
            <a:avLst/>
          </a:prstGeom>
          <a:noFill/>
          <a:ln cap="flat" cmpd="sng" w="9525">
            <a:solidFill>
              <a:srgbClr val="C8C8C8"/>
            </a:solidFill>
            <a:prstDash val="solid"/>
            <a:miter lim="800000"/>
            <a:headEnd len="sm" w="sm" type="none"/>
            <a:tailEnd len="sm" w="sm" type="none"/>
          </a:ln>
        </p:spPr>
      </p:cxnSp>
      <p:cxnSp>
        <p:nvCxnSpPr>
          <p:cNvPr id="4117" name="Google Shape;4117;p174"/>
          <p:cNvCxnSpPr>
            <a:stCxn id="4108" idx="2"/>
            <a:endCxn id="4047" idx="1"/>
          </p:cNvCxnSpPr>
          <p:nvPr/>
        </p:nvCxnSpPr>
        <p:spPr>
          <a:xfrm>
            <a:off x="5618535" y="2562193"/>
            <a:ext cx="122400" cy="322500"/>
          </a:xfrm>
          <a:prstGeom prst="bentConnector2">
            <a:avLst/>
          </a:prstGeom>
          <a:noFill/>
          <a:ln cap="flat" cmpd="sng" w="9525">
            <a:solidFill>
              <a:srgbClr val="C8C8C8"/>
            </a:solidFill>
            <a:prstDash val="solid"/>
            <a:miter lim="800000"/>
            <a:headEnd len="sm" w="sm" type="none"/>
            <a:tailEnd len="sm" w="sm" type="none"/>
          </a:ln>
        </p:spPr>
      </p:cxnSp>
      <p:cxnSp>
        <p:nvCxnSpPr>
          <p:cNvPr id="4118" name="Google Shape;4118;p174"/>
          <p:cNvCxnSpPr>
            <a:stCxn id="4108" idx="2"/>
            <a:endCxn id="4081" idx="1"/>
          </p:cNvCxnSpPr>
          <p:nvPr/>
        </p:nvCxnSpPr>
        <p:spPr>
          <a:xfrm>
            <a:off x="5618535" y="2562193"/>
            <a:ext cx="122400" cy="1134900"/>
          </a:xfrm>
          <a:prstGeom prst="bentConnector2">
            <a:avLst/>
          </a:prstGeom>
          <a:noFill/>
          <a:ln cap="flat" cmpd="sng" w="9525">
            <a:solidFill>
              <a:srgbClr val="C8C8C8"/>
            </a:solidFill>
            <a:prstDash val="solid"/>
            <a:miter lim="800000"/>
            <a:headEnd len="sm" w="sm" type="none"/>
            <a:tailEnd len="sm" w="sm" type="none"/>
          </a:ln>
        </p:spPr>
      </p:cxnSp>
      <p:cxnSp>
        <p:nvCxnSpPr>
          <p:cNvPr id="4119" name="Google Shape;4119;p174"/>
          <p:cNvCxnSpPr>
            <a:stCxn id="4108" idx="2"/>
            <a:endCxn id="4084" idx="1"/>
          </p:cNvCxnSpPr>
          <p:nvPr/>
        </p:nvCxnSpPr>
        <p:spPr>
          <a:xfrm>
            <a:off x="5618535" y="2562193"/>
            <a:ext cx="122400" cy="1947300"/>
          </a:xfrm>
          <a:prstGeom prst="bentConnector2">
            <a:avLst/>
          </a:prstGeom>
          <a:noFill/>
          <a:ln cap="flat" cmpd="sng" w="9525">
            <a:solidFill>
              <a:srgbClr val="C8C8C8"/>
            </a:solidFill>
            <a:prstDash val="solid"/>
            <a:miter lim="800000"/>
            <a:headEnd len="sm" w="sm" type="none"/>
            <a:tailEnd len="sm" w="sm" type="none"/>
          </a:ln>
        </p:spPr>
      </p:cxnSp>
      <p:cxnSp>
        <p:nvCxnSpPr>
          <p:cNvPr id="4120" name="Google Shape;4120;p174"/>
          <p:cNvCxnSpPr>
            <a:stCxn id="4108" idx="2"/>
            <a:endCxn id="4087" idx="1"/>
          </p:cNvCxnSpPr>
          <p:nvPr/>
        </p:nvCxnSpPr>
        <p:spPr>
          <a:xfrm>
            <a:off x="5618535" y="2562193"/>
            <a:ext cx="122400" cy="2759700"/>
          </a:xfrm>
          <a:prstGeom prst="bentConnector2">
            <a:avLst/>
          </a:prstGeom>
          <a:noFill/>
          <a:ln cap="flat" cmpd="sng" w="9525">
            <a:solidFill>
              <a:srgbClr val="C8C8C8"/>
            </a:solidFill>
            <a:prstDash val="solid"/>
            <a:miter lim="800000"/>
            <a:headEnd len="sm" w="sm" type="none"/>
            <a:tailEnd len="sm" w="sm" type="none"/>
          </a:ln>
        </p:spPr>
      </p:cxnSp>
      <p:cxnSp>
        <p:nvCxnSpPr>
          <p:cNvPr id="4121" name="Google Shape;4121;p174"/>
          <p:cNvCxnSpPr>
            <a:stCxn id="4107" idx="2"/>
            <a:endCxn id="4049" idx="3"/>
          </p:cNvCxnSpPr>
          <p:nvPr/>
        </p:nvCxnSpPr>
        <p:spPr>
          <a:xfrm flipH="1">
            <a:off x="9538989" y="2562193"/>
            <a:ext cx="112500" cy="322500"/>
          </a:xfrm>
          <a:prstGeom prst="bentConnector2">
            <a:avLst/>
          </a:prstGeom>
          <a:noFill/>
          <a:ln cap="flat" cmpd="sng" w="9525">
            <a:solidFill>
              <a:srgbClr val="C8C8C8"/>
            </a:solidFill>
            <a:prstDash val="solid"/>
            <a:miter lim="800000"/>
            <a:headEnd len="sm" w="sm" type="none"/>
            <a:tailEnd len="sm" w="sm" type="none"/>
          </a:ln>
        </p:spPr>
      </p:cxnSp>
      <p:cxnSp>
        <p:nvCxnSpPr>
          <p:cNvPr id="4122" name="Google Shape;4122;p174"/>
          <p:cNvCxnSpPr>
            <a:stCxn id="4107" idx="2"/>
            <a:endCxn id="4053" idx="1"/>
          </p:cNvCxnSpPr>
          <p:nvPr/>
        </p:nvCxnSpPr>
        <p:spPr>
          <a:xfrm>
            <a:off x="9651489" y="2562193"/>
            <a:ext cx="122400" cy="322500"/>
          </a:xfrm>
          <a:prstGeom prst="bentConnector2">
            <a:avLst/>
          </a:prstGeom>
          <a:noFill/>
          <a:ln cap="flat" cmpd="sng" w="9525">
            <a:solidFill>
              <a:srgbClr val="C8C8C8"/>
            </a:solidFill>
            <a:prstDash val="solid"/>
            <a:miter lim="800000"/>
            <a:headEnd len="sm" w="sm" type="none"/>
            <a:tailEnd len="sm" w="sm" type="none"/>
          </a:ln>
        </p:spPr>
      </p:cxnSp>
      <p:cxnSp>
        <p:nvCxnSpPr>
          <p:cNvPr id="4123" name="Google Shape;4123;p174"/>
          <p:cNvCxnSpPr>
            <a:stCxn id="4107" idx="2"/>
            <a:endCxn id="4089" idx="3"/>
          </p:cNvCxnSpPr>
          <p:nvPr/>
        </p:nvCxnSpPr>
        <p:spPr>
          <a:xfrm flipH="1">
            <a:off x="9538989" y="2562193"/>
            <a:ext cx="112500" cy="1134900"/>
          </a:xfrm>
          <a:prstGeom prst="bentConnector2">
            <a:avLst/>
          </a:prstGeom>
          <a:noFill/>
          <a:ln cap="flat" cmpd="sng" w="9525">
            <a:solidFill>
              <a:srgbClr val="C8C8C8"/>
            </a:solidFill>
            <a:prstDash val="solid"/>
            <a:miter lim="800000"/>
            <a:headEnd len="sm" w="sm" type="none"/>
            <a:tailEnd len="sm" w="sm" type="none"/>
          </a:ln>
        </p:spPr>
      </p:cxnSp>
      <p:cxnSp>
        <p:nvCxnSpPr>
          <p:cNvPr id="4124" name="Google Shape;4124;p174"/>
          <p:cNvCxnSpPr>
            <a:stCxn id="4107" idx="2"/>
            <a:endCxn id="4099" idx="1"/>
          </p:cNvCxnSpPr>
          <p:nvPr/>
        </p:nvCxnSpPr>
        <p:spPr>
          <a:xfrm>
            <a:off x="9651489" y="2562193"/>
            <a:ext cx="132300" cy="1134900"/>
          </a:xfrm>
          <a:prstGeom prst="bentConnector2">
            <a:avLst/>
          </a:prstGeom>
          <a:noFill/>
          <a:ln cap="flat" cmpd="sng" w="9525">
            <a:solidFill>
              <a:srgbClr val="C8C8C8"/>
            </a:solidFill>
            <a:prstDash val="solid"/>
            <a:miter lim="800000"/>
            <a:headEnd len="sm" w="sm" type="none"/>
            <a:tailEnd len="sm" w="sm" type="none"/>
          </a:ln>
        </p:spPr>
      </p:cxnSp>
      <p:cxnSp>
        <p:nvCxnSpPr>
          <p:cNvPr id="4125" name="Google Shape;4125;p174"/>
          <p:cNvCxnSpPr>
            <a:stCxn id="4107" idx="2"/>
            <a:endCxn id="4092" idx="3"/>
          </p:cNvCxnSpPr>
          <p:nvPr/>
        </p:nvCxnSpPr>
        <p:spPr>
          <a:xfrm flipH="1">
            <a:off x="9538989" y="2562193"/>
            <a:ext cx="112500" cy="1947300"/>
          </a:xfrm>
          <a:prstGeom prst="bentConnector2">
            <a:avLst/>
          </a:prstGeom>
          <a:noFill/>
          <a:ln cap="flat" cmpd="sng" w="9525">
            <a:solidFill>
              <a:srgbClr val="C8C8C8"/>
            </a:solidFill>
            <a:prstDash val="solid"/>
            <a:miter lim="800000"/>
            <a:headEnd len="sm" w="sm" type="none"/>
            <a:tailEnd len="sm" w="sm" type="none"/>
          </a:ln>
        </p:spPr>
      </p:cxnSp>
      <p:cxnSp>
        <p:nvCxnSpPr>
          <p:cNvPr id="4126" name="Google Shape;4126;p174"/>
          <p:cNvCxnSpPr>
            <a:stCxn id="4107" idx="2"/>
            <a:endCxn id="4102" idx="1"/>
          </p:cNvCxnSpPr>
          <p:nvPr/>
        </p:nvCxnSpPr>
        <p:spPr>
          <a:xfrm>
            <a:off x="9651489" y="2562193"/>
            <a:ext cx="132300" cy="1947300"/>
          </a:xfrm>
          <a:prstGeom prst="bentConnector2">
            <a:avLst/>
          </a:prstGeom>
          <a:noFill/>
          <a:ln cap="flat" cmpd="sng" w="9525">
            <a:solidFill>
              <a:srgbClr val="C8C8C8"/>
            </a:solidFill>
            <a:prstDash val="solid"/>
            <a:miter lim="800000"/>
            <a:headEnd len="sm" w="sm" type="none"/>
            <a:tailEnd len="sm" w="sm" type="none"/>
          </a:ln>
        </p:spPr>
      </p:cxnSp>
      <p:cxnSp>
        <p:nvCxnSpPr>
          <p:cNvPr id="4127" name="Google Shape;4127;p174"/>
          <p:cNvCxnSpPr>
            <a:stCxn id="4107" idx="2"/>
            <a:endCxn id="4095" idx="3"/>
          </p:cNvCxnSpPr>
          <p:nvPr/>
        </p:nvCxnSpPr>
        <p:spPr>
          <a:xfrm flipH="1">
            <a:off x="9538989" y="2562193"/>
            <a:ext cx="112500" cy="2759700"/>
          </a:xfrm>
          <a:prstGeom prst="bentConnector2">
            <a:avLst/>
          </a:prstGeom>
          <a:noFill/>
          <a:ln cap="flat" cmpd="sng" w="9525">
            <a:solidFill>
              <a:srgbClr val="C8C8C8"/>
            </a:solidFill>
            <a:prstDash val="solid"/>
            <a:miter lim="800000"/>
            <a:headEnd len="sm" w="sm" type="none"/>
            <a:tailEnd len="sm" w="sm" type="none"/>
          </a:ln>
        </p:spPr>
      </p:cxnSp>
      <p:cxnSp>
        <p:nvCxnSpPr>
          <p:cNvPr id="4128" name="Google Shape;4128;p174"/>
          <p:cNvCxnSpPr>
            <a:stCxn id="4107" idx="2"/>
            <a:endCxn id="4105" idx="1"/>
          </p:cNvCxnSpPr>
          <p:nvPr/>
        </p:nvCxnSpPr>
        <p:spPr>
          <a:xfrm>
            <a:off x="9651489" y="2562193"/>
            <a:ext cx="132300" cy="2759700"/>
          </a:xfrm>
          <a:prstGeom prst="bentConnector2">
            <a:avLst/>
          </a:prstGeom>
          <a:noFill/>
          <a:ln cap="flat" cmpd="sng" w="9525">
            <a:solidFill>
              <a:srgbClr val="C8C8C8"/>
            </a:solidFill>
            <a:prstDash val="solid"/>
            <a:miter lim="800000"/>
            <a:headEnd len="sm" w="sm" type="none"/>
            <a:tailEnd len="sm" w="sm" type="none"/>
          </a:ln>
        </p:spPr>
      </p:cxnSp>
      <p:cxnSp>
        <p:nvCxnSpPr>
          <p:cNvPr id="4129" name="Google Shape;4129;p174"/>
          <p:cNvCxnSpPr>
            <a:stCxn id="4055" idx="2"/>
            <a:endCxn id="4108" idx="0"/>
          </p:cNvCxnSpPr>
          <p:nvPr/>
        </p:nvCxnSpPr>
        <p:spPr>
          <a:xfrm rot="5400000">
            <a:off x="6037873" y="1973330"/>
            <a:ext cx="169500" cy="1008300"/>
          </a:xfrm>
          <a:prstGeom prst="bentConnector3">
            <a:avLst>
              <a:gd fmla="val 50000" name="adj1"/>
            </a:avLst>
          </a:prstGeom>
          <a:noFill/>
          <a:ln cap="flat" cmpd="sng" w="9525">
            <a:solidFill>
              <a:srgbClr val="C8C8C8"/>
            </a:solidFill>
            <a:prstDash val="solid"/>
            <a:miter lim="800000"/>
            <a:headEnd len="sm" w="sm" type="none"/>
            <a:tailEnd len="sm" w="sm" type="none"/>
          </a:ln>
        </p:spPr>
      </p:cxnSp>
      <p:cxnSp>
        <p:nvCxnSpPr>
          <p:cNvPr id="4130" name="Google Shape;4130;p174"/>
          <p:cNvCxnSpPr>
            <a:stCxn id="4055" idx="2"/>
            <a:endCxn id="4106" idx="0"/>
          </p:cNvCxnSpPr>
          <p:nvPr/>
        </p:nvCxnSpPr>
        <p:spPr>
          <a:xfrm rot="5400000">
            <a:off x="5029723" y="965180"/>
            <a:ext cx="169500" cy="3024600"/>
          </a:xfrm>
          <a:prstGeom prst="bentConnector3">
            <a:avLst>
              <a:gd fmla="val 50000" name="adj1"/>
            </a:avLst>
          </a:prstGeom>
          <a:noFill/>
          <a:ln cap="flat" cmpd="sng" w="9525">
            <a:solidFill>
              <a:srgbClr val="C8C8C8"/>
            </a:solidFill>
            <a:prstDash val="solid"/>
            <a:miter lim="800000"/>
            <a:headEnd len="sm" w="sm" type="none"/>
            <a:tailEnd len="sm" w="sm" type="none"/>
          </a:ln>
        </p:spPr>
      </p:cxnSp>
      <p:cxnSp>
        <p:nvCxnSpPr>
          <p:cNvPr id="4131" name="Google Shape;4131;p174"/>
          <p:cNvCxnSpPr>
            <a:stCxn id="4055" idx="2"/>
            <a:endCxn id="4107" idx="0"/>
          </p:cNvCxnSpPr>
          <p:nvPr/>
        </p:nvCxnSpPr>
        <p:spPr>
          <a:xfrm flipH="1" rot="-5400000">
            <a:off x="8054323" y="965180"/>
            <a:ext cx="169500" cy="3024600"/>
          </a:xfrm>
          <a:prstGeom prst="bentConnector3">
            <a:avLst>
              <a:gd fmla="val 50000" name="adj1"/>
            </a:avLst>
          </a:prstGeom>
          <a:noFill/>
          <a:ln cap="flat" cmpd="sng" w="9525">
            <a:solidFill>
              <a:srgbClr val="C8C8C8"/>
            </a:solidFill>
            <a:prstDash val="solid"/>
            <a:miter lim="800000"/>
            <a:headEnd len="sm" w="sm" type="none"/>
            <a:tailEnd len="sm" w="sm" type="none"/>
          </a:ln>
        </p:spPr>
      </p:cxnSp>
      <p:sp>
        <p:nvSpPr>
          <p:cNvPr id="4132" name="Google Shape;4132;p174"/>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sld>
</file>

<file path=ppt/slides/slide1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6" name="Shape 4136"/>
        <p:cNvGrpSpPr/>
        <p:nvPr/>
      </p:nvGrpSpPr>
      <p:grpSpPr>
        <a:xfrm>
          <a:off x="0" y="0"/>
          <a:ext cx="0" cy="0"/>
          <a:chOff x="0" y="0"/>
          <a:chExt cx="0" cy="0"/>
        </a:xfrm>
      </p:grpSpPr>
      <p:sp>
        <p:nvSpPr>
          <p:cNvPr id="4137" name="Google Shape;4137;p175"/>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Org Chart</a:t>
            </a:r>
            <a:endParaRPr/>
          </a:p>
        </p:txBody>
      </p:sp>
      <p:grpSp>
        <p:nvGrpSpPr>
          <p:cNvPr id="4138" name="Google Shape;4138;p175"/>
          <p:cNvGrpSpPr/>
          <p:nvPr/>
        </p:nvGrpSpPr>
        <p:grpSpPr>
          <a:xfrm>
            <a:off x="1698154" y="2564016"/>
            <a:ext cx="1791330" cy="641159"/>
            <a:chOff x="1698154" y="2692345"/>
            <a:chExt cx="1791330" cy="641159"/>
          </a:xfrm>
        </p:grpSpPr>
        <p:sp>
          <p:nvSpPr>
            <p:cNvPr id="4139" name="Google Shape;4139;p175"/>
            <p:cNvSpPr/>
            <p:nvPr/>
          </p:nvSpPr>
          <p:spPr>
            <a:xfrm>
              <a:off x="1698154" y="2692345"/>
              <a:ext cx="1791330" cy="641159"/>
            </a:xfrm>
            <a:prstGeom prst="rect">
              <a:avLst/>
            </a:prstGeom>
            <a:noFill/>
            <a:ln cap="flat" cmpd="sng" w="22225">
              <a:solidFill>
                <a:schemeClr val="accent1"/>
              </a:solidFill>
              <a:prstDash val="solid"/>
              <a:miter lim="800000"/>
              <a:headEnd len="sm" w="sm" type="none"/>
              <a:tailEnd len="sm" w="sm" type="none"/>
            </a:ln>
          </p:spPr>
          <p:txBody>
            <a:bodyPr anchorCtr="0" anchor="ctr" bIns="45700" lIns="252000" spcFirstLastPara="1" rIns="91425" wrap="square" tIns="45700">
              <a:noAutofit/>
            </a:bodyPr>
            <a:lstStyle/>
            <a:p>
              <a:pPr indent="0" lvl="0" marL="0" marR="0" rtl="0" algn="l">
                <a:spcBef>
                  <a:spcPts val="0"/>
                </a:spcBef>
                <a:spcAft>
                  <a:spcPts val="0"/>
                </a:spcAft>
                <a:buNone/>
              </a:pPr>
              <a:r>
                <a:rPr b="1" lang="en-PH" sz="1050">
                  <a:solidFill>
                    <a:schemeClr val="dk1"/>
                  </a:solidFill>
                  <a:latin typeface="Montserrat"/>
                  <a:ea typeface="Montserrat"/>
                  <a:cs typeface="Montserrat"/>
                  <a:sym typeface="Montserrat"/>
                </a:rPr>
                <a:t>Name</a:t>
              </a:r>
              <a:endParaRPr/>
            </a:p>
            <a:p>
              <a:pPr indent="0" lvl="0" marL="0" marR="0" rtl="0" algn="l">
                <a:spcBef>
                  <a:spcPts val="0"/>
                </a:spcBef>
                <a:spcAft>
                  <a:spcPts val="0"/>
                </a:spcAft>
                <a:buNone/>
              </a:pPr>
              <a:r>
                <a:rPr lang="en-PH" sz="1050">
                  <a:solidFill>
                    <a:schemeClr val="dk1"/>
                  </a:solidFill>
                  <a:latin typeface="Montserrat"/>
                  <a:ea typeface="Montserrat"/>
                  <a:cs typeface="Montserrat"/>
                  <a:sym typeface="Montserrat"/>
                </a:rPr>
                <a:t>Position</a:t>
              </a:r>
              <a:endParaRPr sz="1050">
                <a:solidFill>
                  <a:schemeClr val="dk1"/>
                </a:solidFill>
                <a:latin typeface="Montserrat"/>
                <a:ea typeface="Montserrat"/>
                <a:cs typeface="Montserrat"/>
                <a:sym typeface="Montserrat"/>
              </a:endParaRPr>
            </a:p>
          </p:txBody>
        </p:sp>
        <p:sp>
          <p:nvSpPr>
            <p:cNvPr id="4140" name="Google Shape;4140;p175"/>
            <p:cNvSpPr/>
            <p:nvPr/>
          </p:nvSpPr>
          <p:spPr>
            <a:xfrm>
              <a:off x="1708052" y="2692346"/>
              <a:ext cx="129415" cy="641158"/>
            </a:xfrm>
            <a:prstGeom prst="rect">
              <a:avLst/>
            </a:prstGeom>
            <a:solidFill>
              <a:schemeClr val="accent1"/>
            </a:solidFill>
            <a:ln>
              <a:noFill/>
            </a:ln>
          </p:spPr>
          <p:txBody>
            <a:bodyPr anchorCtr="0" anchor="ctr" bIns="45700" lIns="252000" spcFirstLastPara="1" rIns="91425" wrap="square" tIns="45700">
              <a:noAutofit/>
            </a:bodyPr>
            <a:lstStyle/>
            <a:p>
              <a:pPr indent="0" lvl="0" marL="0" marR="0" rtl="0" algn="l">
                <a:spcBef>
                  <a:spcPts val="0"/>
                </a:spcBef>
                <a:spcAft>
                  <a:spcPts val="0"/>
                </a:spcAft>
                <a:buNone/>
              </a:pPr>
              <a:r>
                <a:t/>
              </a:r>
              <a:endParaRPr sz="1200">
                <a:solidFill>
                  <a:schemeClr val="lt1"/>
                </a:solidFill>
                <a:latin typeface="Montserrat"/>
                <a:ea typeface="Montserrat"/>
                <a:cs typeface="Montserrat"/>
                <a:sym typeface="Montserrat"/>
              </a:endParaRPr>
            </a:p>
          </p:txBody>
        </p:sp>
      </p:grpSp>
      <p:grpSp>
        <p:nvGrpSpPr>
          <p:cNvPr id="4141" name="Google Shape;4141;p175"/>
          <p:cNvGrpSpPr/>
          <p:nvPr/>
        </p:nvGrpSpPr>
        <p:grpSpPr>
          <a:xfrm>
            <a:off x="1887131" y="3376461"/>
            <a:ext cx="1602353" cy="641159"/>
            <a:chOff x="1887131" y="3447407"/>
            <a:chExt cx="1602353" cy="641159"/>
          </a:xfrm>
        </p:grpSpPr>
        <p:sp>
          <p:nvSpPr>
            <p:cNvPr id="4142" name="Google Shape;4142;p175"/>
            <p:cNvSpPr/>
            <p:nvPr/>
          </p:nvSpPr>
          <p:spPr>
            <a:xfrm>
              <a:off x="1887131" y="3447407"/>
              <a:ext cx="1602353" cy="641159"/>
            </a:xfrm>
            <a:prstGeom prst="rect">
              <a:avLst/>
            </a:prstGeom>
            <a:noFill/>
            <a:ln cap="flat" cmpd="sng" w="22225">
              <a:solidFill>
                <a:schemeClr val="accent5"/>
              </a:solidFill>
              <a:prstDash val="solid"/>
              <a:miter lim="800000"/>
              <a:headEnd len="sm" w="sm" type="none"/>
              <a:tailEnd len="sm" w="sm" type="none"/>
            </a:ln>
          </p:spPr>
          <p:txBody>
            <a:bodyPr anchorCtr="0" anchor="ctr" bIns="45700" lIns="252000" spcFirstLastPara="1" rIns="91425" wrap="square" tIns="45700">
              <a:noAutofit/>
            </a:bodyPr>
            <a:lstStyle/>
            <a:p>
              <a:pPr indent="0" lvl="0" marL="0" marR="0" rtl="0" algn="l">
                <a:spcBef>
                  <a:spcPts val="0"/>
                </a:spcBef>
                <a:spcAft>
                  <a:spcPts val="0"/>
                </a:spcAft>
                <a:buNone/>
              </a:pPr>
              <a:r>
                <a:rPr b="1" lang="en-PH" sz="1050">
                  <a:solidFill>
                    <a:schemeClr val="dk1"/>
                  </a:solidFill>
                  <a:latin typeface="Montserrat"/>
                  <a:ea typeface="Montserrat"/>
                  <a:cs typeface="Montserrat"/>
                  <a:sym typeface="Montserrat"/>
                </a:rPr>
                <a:t>Name</a:t>
              </a:r>
              <a:endParaRPr/>
            </a:p>
            <a:p>
              <a:pPr indent="0" lvl="0" marL="0" marR="0" rtl="0" algn="l">
                <a:spcBef>
                  <a:spcPts val="0"/>
                </a:spcBef>
                <a:spcAft>
                  <a:spcPts val="0"/>
                </a:spcAft>
                <a:buNone/>
              </a:pPr>
              <a:r>
                <a:rPr lang="en-PH" sz="1050">
                  <a:solidFill>
                    <a:schemeClr val="dk1"/>
                  </a:solidFill>
                  <a:latin typeface="Montserrat"/>
                  <a:ea typeface="Montserrat"/>
                  <a:cs typeface="Montserrat"/>
                  <a:sym typeface="Montserrat"/>
                </a:rPr>
                <a:t>Position</a:t>
              </a:r>
              <a:endParaRPr sz="1050">
                <a:solidFill>
                  <a:schemeClr val="dk1"/>
                </a:solidFill>
                <a:latin typeface="Montserrat"/>
                <a:ea typeface="Montserrat"/>
                <a:cs typeface="Montserrat"/>
                <a:sym typeface="Montserrat"/>
              </a:endParaRPr>
            </a:p>
          </p:txBody>
        </p:sp>
        <p:sp>
          <p:nvSpPr>
            <p:cNvPr id="4143" name="Google Shape;4143;p175"/>
            <p:cNvSpPr/>
            <p:nvPr/>
          </p:nvSpPr>
          <p:spPr>
            <a:xfrm>
              <a:off x="1897030" y="3447408"/>
              <a:ext cx="115762" cy="641158"/>
            </a:xfrm>
            <a:prstGeom prst="rect">
              <a:avLst/>
            </a:prstGeom>
            <a:solidFill>
              <a:schemeClr val="accent5"/>
            </a:solidFill>
            <a:ln>
              <a:noFill/>
            </a:ln>
          </p:spPr>
          <p:txBody>
            <a:bodyPr anchorCtr="0" anchor="ctr" bIns="45700" lIns="252000" spcFirstLastPara="1" rIns="91425" wrap="square" tIns="45700">
              <a:noAutofit/>
            </a:bodyPr>
            <a:lstStyle/>
            <a:p>
              <a:pPr indent="0" lvl="0" marL="0" marR="0" rtl="0" algn="l">
                <a:spcBef>
                  <a:spcPts val="0"/>
                </a:spcBef>
                <a:spcAft>
                  <a:spcPts val="0"/>
                </a:spcAft>
                <a:buNone/>
              </a:pPr>
              <a:r>
                <a:t/>
              </a:r>
              <a:endParaRPr sz="1200">
                <a:solidFill>
                  <a:schemeClr val="lt1"/>
                </a:solidFill>
                <a:latin typeface="Montserrat"/>
                <a:ea typeface="Montserrat"/>
                <a:cs typeface="Montserrat"/>
                <a:sym typeface="Montserrat"/>
              </a:endParaRPr>
            </a:p>
          </p:txBody>
        </p:sp>
      </p:grpSp>
      <p:grpSp>
        <p:nvGrpSpPr>
          <p:cNvPr id="4144" name="Google Shape;4144;p175"/>
          <p:cNvGrpSpPr/>
          <p:nvPr/>
        </p:nvGrpSpPr>
        <p:grpSpPr>
          <a:xfrm>
            <a:off x="3714631" y="2564016"/>
            <a:ext cx="1791330" cy="641159"/>
            <a:chOff x="3800223" y="2692345"/>
            <a:chExt cx="1791330" cy="641159"/>
          </a:xfrm>
        </p:grpSpPr>
        <p:sp>
          <p:nvSpPr>
            <p:cNvPr id="4145" name="Google Shape;4145;p175"/>
            <p:cNvSpPr/>
            <p:nvPr/>
          </p:nvSpPr>
          <p:spPr>
            <a:xfrm>
              <a:off x="3800223" y="2692345"/>
              <a:ext cx="1791330" cy="641159"/>
            </a:xfrm>
            <a:prstGeom prst="rect">
              <a:avLst/>
            </a:prstGeom>
            <a:noFill/>
            <a:ln cap="flat" cmpd="sng" w="22225">
              <a:solidFill>
                <a:schemeClr val="accent1"/>
              </a:solidFill>
              <a:prstDash val="solid"/>
              <a:miter lim="800000"/>
              <a:headEnd len="sm" w="sm" type="none"/>
              <a:tailEnd len="sm" w="sm" type="none"/>
            </a:ln>
          </p:spPr>
          <p:txBody>
            <a:bodyPr anchorCtr="0" anchor="ctr" bIns="45700" lIns="252000" spcFirstLastPara="1" rIns="91425" wrap="square" tIns="45700">
              <a:noAutofit/>
            </a:bodyPr>
            <a:lstStyle/>
            <a:p>
              <a:pPr indent="0" lvl="0" marL="0" marR="0" rtl="0" algn="l">
                <a:spcBef>
                  <a:spcPts val="0"/>
                </a:spcBef>
                <a:spcAft>
                  <a:spcPts val="0"/>
                </a:spcAft>
                <a:buNone/>
              </a:pPr>
              <a:r>
                <a:rPr b="1" lang="en-PH" sz="1050">
                  <a:solidFill>
                    <a:schemeClr val="dk1"/>
                  </a:solidFill>
                  <a:latin typeface="Montserrat"/>
                  <a:ea typeface="Montserrat"/>
                  <a:cs typeface="Montserrat"/>
                  <a:sym typeface="Montserrat"/>
                </a:rPr>
                <a:t>Name</a:t>
              </a:r>
              <a:endParaRPr/>
            </a:p>
            <a:p>
              <a:pPr indent="0" lvl="0" marL="0" marR="0" rtl="0" algn="l">
                <a:spcBef>
                  <a:spcPts val="0"/>
                </a:spcBef>
                <a:spcAft>
                  <a:spcPts val="0"/>
                </a:spcAft>
                <a:buNone/>
              </a:pPr>
              <a:r>
                <a:rPr lang="en-PH" sz="1050">
                  <a:solidFill>
                    <a:schemeClr val="dk1"/>
                  </a:solidFill>
                  <a:latin typeface="Montserrat"/>
                  <a:ea typeface="Montserrat"/>
                  <a:cs typeface="Montserrat"/>
                  <a:sym typeface="Montserrat"/>
                </a:rPr>
                <a:t>Position</a:t>
              </a:r>
              <a:endParaRPr sz="1050">
                <a:solidFill>
                  <a:schemeClr val="dk1"/>
                </a:solidFill>
                <a:latin typeface="Montserrat"/>
                <a:ea typeface="Montserrat"/>
                <a:cs typeface="Montserrat"/>
                <a:sym typeface="Montserrat"/>
              </a:endParaRPr>
            </a:p>
          </p:txBody>
        </p:sp>
        <p:sp>
          <p:nvSpPr>
            <p:cNvPr id="4146" name="Google Shape;4146;p175"/>
            <p:cNvSpPr/>
            <p:nvPr/>
          </p:nvSpPr>
          <p:spPr>
            <a:xfrm>
              <a:off x="3810121" y="2692346"/>
              <a:ext cx="129415" cy="641158"/>
            </a:xfrm>
            <a:prstGeom prst="rect">
              <a:avLst/>
            </a:prstGeom>
            <a:solidFill>
              <a:schemeClr val="accent1"/>
            </a:solidFill>
            <a:ln>
              <a:noFill/>
            </a:ln>
          </p:spPr>
          <p:txBody>
            <a:bodyPr anchorCtr="0" anchor="ctr" bIns="45700" lIns="252000" spcFirstLastPara="1" rIns="91425" wrap="square" tIns="45700">
              <a:noAutofit/>
            </a:bodyPr>
            <a:lstStyle/>
            <a:p>
              <a:pPr indent="0" lvl="0" marL="0" marR="0" rtl="0" algn="l">
                <a:spcBef>
                  <a:spcPts val="0"/>
                </a:spcBef>
                <a:spcAft>
                  <a:spcPts val="0"/>
                </a:spcAft>
                <a:buNone/>
              </a:pPr>
              <a:r>
                <a:t/>
              </a:r>
              <a:endParaRPr sz="1200">
                <a:solidFill>
                  <a:schemeClr val="lt1"/>
                </a:solidFill>
                <a:latin typeface="Montserrat"/>
                <a:ea typeface="Montserrat"/>
                <a:cs typeface="Montserrat"/>
                <a:sym typeface="Montserrat"/>
              </a:endParaRPr>
            </a:p>
          </p:txBody>
        </p:sp>
      </p:grpSp>
      <p:grpSp>
        <p:nvGrpSpPr>
          <p:cNvPr id="4147" name="Google Shape;4147;p175"/>
          <p:cNvGrpSpPr/>
          <p:nvPr/>
        </p:nvGrpSpPr>
        <p:grpSpPr>
          <a:xfrm>
            <a:off x="5731108" y="2564016"/>
            <a:ext cx="1791330" cy="641159"/>
            <a:chOff x="6096001" y="2692345"/>
            <a:chExt cx="1791330" cy="641159"/>
          </a:xfrm>
        </p:grpSpPr>
        <p:sp>
          <p:nvSpPr>
            <p:cNvPr id="4148" name="Google Shape;4148;p175"/>
            <p:cNvSpPr/>
            <p:nvPr/>
          </p:nvSpPr>
          <p:spPr>
            <a:xfrm>
              <a:off x="6096001" y="2692345"/>
              <a:ext cx="1791330" cy="641159"/>
            </a:xfrm>
            <a:prstGeom prst="rect">
              <a:avLst/>
            </a:prstGeom>
            <a:noFill/>
            <a:ln cap="flat" cmpd="sng" w="22225">
              <a:solidFill>
                <a:schemeClr val="accent1"/>
              </a:solidFill>
              <a:prstDash val="solid"/>
              <a:miter lim="800000"/>
              <a:headEnd len="sm" w="sm" type="none"/>
              <a:tailEnd len="sm" w="sm" type="none"/>
            </a:ln>
          </p:spPr>
          <p:txBody>
            <a:bodyPr anchorCtr="0" anchor="ctr" bIns="45700" lIns="252000" spcFirstLastPara="1" rIns="91425" wrap="square" tIns="45700">
              <a:noAutofit/>
            </a:bodyPr>
            <a:lstStyle/>
            <a:p>
              <a:pPr indent="0" lvl="0" marL="0" marR="0" rtl="0" algn="l">
                <a:spcBef>
                  <a:spcPts val="0"/>
                </a:spcBef>
                <a:spcAft>
                  <a:spcPts val="0"/>
                </a:spcAft>
                <a:buNone/>
              </a:pPr>
              <a:r>
                <a:rPr b="1" lang="en-PH" sz="1050">
                  <a:solidFill>
                    <a:schemeClr val="dk1"/>
                  </a:solidFill>
                  <a:latin typeface="Montserrat"/>
                  <a:ea typeface="Montserrat"/>
                  <a:cs typeface="Montserrat"/>
                  <a:sym typeface="Montserrat"/>
                </a:rPr>
                <a:t>Name</a:t>
              </a:r>
              <a:endParaRPr/>
            </a:p>
            <a:p>
              <a:pPr indent="0" lvl="0" marL="0" marR="0" rtl="0" algn="l">
                <a:spcBef>
                  <a:spcPts val="0"/>
                </a:spcBef>
                <a:spcAft>
                  <a:spcPts val="0"/>
                </a:spcAft>
                <a:buNone/>
              </a:pPr>
              <a:r>
                <a:rPr lang="en-PH" sz="1050">
                  <a:solidFill>
                    <a:schemeClr val="dk1"/>
                  </a:solidFill>
                  <a:latin typeface="Montserrat"/>
                  <a:ea typeface="Montserrat"/>
                  <a:cs typeface="Montserrat"/>
                  <a:sym typeface="Montserrat"/>
                </a:rPr>
                <a:t>Position</a:t>
              </a:r>
              <a:endParaRPr sz="1050">
                <a:solidFill>
                  <a:schemeClr val="dk1"/>
                </a:solidFill>
                <a:latin typeface="Montserrat"/>
                <a:ea typeface="Montserrat"/>
                <a:cs typeface="Montserrat"/>
                <a:sym typeface="Montserrat"/>
              </a:endParaRPr>
            </a:p>
          </p:txBody>
        </p:sp>
        <p:sp>
          <p:nvSpPr>
            <p:cNvPr id="4149" name="Google Shape;4149;p175"/>
            <p:cNvSpPr/>
            <p:nvPr/>
          </p:nvSpPr>
          <p:spPr>
            <a:xfrm>
              <a:off x="6105899" y="2692346"/>
              <a:ext cx="129415" cy="641158"/>
            </a:xfrm>
            <a:prstGeom prst="rect">
              <a:avLst/>
            </a:prstGeom>
            <a:solidFill>
              <a:schemeClr val="accent1"/>
            </a:solidFill>
            <a:ln>
              <a:noFill/>
            </a:ln>
          </p:spPr>
          <p:txBody>
            <a:bodyPr anchorCtr="0" anchor="ctr" bIns="45700" lIns="252000" spcFirstLastPara="1" rIns="91425" wrap="square" tIns="45700">
              <a:noAutofit/>
            </a:bodyPr>
            <a:lstStyle/>
            <a:p>
              <a:pPr indent="0" lvl="0" marL="0" marR="0" rtl="0" algn="l">
                <a:spcBef>
                  <a:spcPts val="0"/>
                </a:spcBef>
                <a:spcAft>
                  <a:spcPts val="0"/>
                </a:spcAft>
                <a:buNone/>
              </a:pPr>
              <a:r>
                <a:t/>
              </a:r>
              <a:endParaRPr sz="1200">
                <a:solidFill>
                  <a:schemeClr val="lt1"/>
                </a:solidFill>
                <a:latin typeface="Montserrat"/>
                <a:ea typeface="Montserrat"/>
                <a:cs typeface="Montserrat"/>
                <a:sym typeface="Montserrat"/>
              </a:endParaRPr>
            </a:p>
          </p:txBody>
        </p:sp>
      </p:grpSp>
      <p:grpSp>
        <p:nvGrpSpPr>
          <p:cNvPr id="4150" name="Google Shape;4150;p175"/>
          <p:cNvGrpSpPr/>
          <p:nvPr/>
        </p:nvGrpSpPr>
        <p:grpSpPr>
          <a:xfrm>
            <a:off x="7747585" y="2564016"/>
            <a:ext cx="1791330" cy="641159"/>
            <a:chOff x="8303173" y="2692345"/>
            <a:chExt cx="1791330" cy="641159"/>
          </a:xfrm>
        </p:grpSpPr>
        <p:sp>
          <p:nvSpPr>
            <p:cNvPr id="4151" name="Google Shape;4151;p175"/>
            <p:cNvSpPr/>
            <p:nvPr/>
          </p:nvSpPr>
          <p:spPr>
            <a:xfrm>
              <a:off x="8303173" y="2692345"/>
              <a:ext cx="1791330" cy="641159"/>
            </a:xfrm>
            <a:prstGeom prst="rect">
              <a:avLst/>
            </a:prstGeom>
            <a:noFill/>
            <a:ln cap="flat" cmpd="sng" w="22225">
              <a:solidFill>
                <a:schemeClr val="accent1"/>
              </a:solidFill>
              <a:prstDash val="solid"/>
              <a:miter lim="800000"/>
              <a:headEnd len="sm" w="sm" type="none"/>
              <a:tailEnd len="sm" w="sm" type="none"/>
            </a:ln>
          </p:spPr>
          <p:txBody>
            <a:bodyPr anchorCtr="0" anchor="ctr" bIns="45700" lIns="252000" spcFirstLastPara="1" rIns="91425" wrap="square" tIns="45700">
              <a:noAutofit/>
            </a:bodyPr>
            <a:lstStyle/>
            <a:p>
              <a:pPr indent="0" lvl="0" marL="0" marR="0" rtl="0" algn="l">
                <a:spcBef>
                  <a:spcPts val="0"/>
                </a:spcBef>
                <a:spcAft>
                  <a:spcPts val="0"/>
                </a:spcAft>
                <a:buNone/>
              </a:pPr>
              <a:r>
                <a:rPr b="1" lang="en-PH" sz="1050">
                  <a:solidFill>
                    <a:schemeClr val="dk1"/>
                  </a:solidFill>
                  <a:latin typeface="Montserrat"/>
                  <a:ea typeface="Montserrat"/>
                  <a:cs typeface="Montserrat"/>
                  <a:sym typeface="Montserrat"/>
                </a:rPr>
                <a:t>Name</a:t>
              </a:r>
              <a:endParaRPr/>
            </a:p>
            <a:p>
              <a:pPr indent="0" lvl="0" marL="0" marR="0" rtl="0" algn="l">
                <a:spcBef>
                  <a:spcPts val="0"/>
                </a:spcBef>
                <a:spcAft>
                  <a:spcPts val="0"/>
                </a:spcAft>
                <a:buNone/>
              </a:pPr>
              <a:r>
                <a:rPr lang="en-PH" sz="1050">
                  <a:solidFill>
                    <a:schemeClr val="dk1"/>
                  </a:solidFill>
                  <a:latin typeface="Montserrat"/>
                  <a:ea typeface="Montserrat"/>
                  <a:cs typeface="Montserrat"/>
                  <a:sym typeface="Montserrat"/>
                </a:rPr>
                <a:t>Position</a:t>
              </a:r>
              <a:endParaRPr sz="1050">
                <a:solidFill>
                  <a:schemeClr val="dk1"/>
                </a:solidFill>
                <a:latin typeface="Montserrat"/>
                <a:ea typeface="Montserrat"/>
                <a:cs typeface="Montserrat"/>
                <a:sym typeface="Montserrat"/>
              </a:endParaRPr>
            </a:p>
          </p:txBody>
        </p:sp>
        <p:sp>
          <p:nvSpPr>
            <p:cNvPr id="4152" name="Google Shape;4152;p175"/>
            <p:cNvSpPr/>
            <p:nvPr/>
          </p:nvSpPr>
          <p:spPr>
            <a:xfrm>
              <a:off x="8313071" y="2692346"/>
              <a:ext cx="129415" cy="641158"/>
            </a:xfrm>
            <a:prstGeom prst="rect">
              <a:avLst/>
            </a:prstGeom>
            <a:solidFill>
              <a:schemeClr val="accent1"/>
            </a:solidFill>
            <a:ln>
              <a:noFill/>
            </a:ln>
          </p:spPr>
          <p:txBody>
            <a:bodyPr anchorCtr="0" anchor="ctr" bIns="45700" lIns="252000" spcFirstLastPara="1" rIns="91425" wrap="square" tIns="45700">
              <a:noAutofit/>
            </a:bodyPr>
            <a:lstStyle/>
            <a:p>
              <a:pPr indent="0" lvl="0" marL="0" marR="0" rtl="0" algn="l">
                <a:spcBef>
                  <a:spcPts val="0"/>
                </a:spcBef>
                <a:spcAft>
                  <a:spcPts val="0"/>
                </a:spcAft>
                <a:buNone/>
              </a:pPr>
              <a:r>
                <a:t/>
              </a:r>
              <a:endParaRPr sz="1200">
                <a:solidFill>
                  <a:schemeClr val="lt1"/>
                </a:solidFill>
                <a:latin typeface="Montserrat"/>
                <a:ea typeface="Montserrat"/>
                <a:cs typeface="Montserrat"/>
                <a:sym typeface="Montserrat"/>
              </a:endParaRPr>
            </a:p>
          </p:txBody>
        </p:sp>
      </p:grpSp>
      <p:grpSp>
        <p:nvGrpSpPr>
          <p:cNvPr id="4153" name="Google Shape;4153;p175"/>
          <p:cNvGrpSpPr/>
          <p:nvPr/>
        </p:nvGrpSpPr>
        <p:grpSpPr>
          <a:xfrm>
            <a:off x="9764062" y="2564016"/>
            <a:ext cx="1791330" cy="641159"/>
            <a:chOff x="8303173" y="2692345"/>
            <a:chExt cx="1791330" cy="641159"/>
          </a:xfrm>
        </p:grpSpPr>
        <p:sp>
          <p:nvSpPr>
            <p:cNvPr id="4154" name="Google Shape;4154;p175"/>
            <p:cNvSpPr/>
            <p:nvPr/>
          </p:nvSpPr>
          <p:spPr>
            <a:xfrm>
              <a:off x="8303173" y="2692345"/>
              <a:ext cx="1791330" cy="641159"/>
            </a:xfrm>
            <a:prstGeom prst="rect">
              <a:avLst/>
            </a:prstGeom>
            <a:noFill/>
            <a:ln cap="flat" cmpd="sng" w="22225">
              <a:solidFill>
                <a:schemeClr val="accent1"/>
              </a:solidFill>
              <a:prstDash val="solid"/>
              <a:miter lim="800000"/>
              <a:headEnd len="sm" w="sm" type="none"/>
              <a:tailEnd len="sm" w="sm" type="none"/>
            </a:ln>
          </p:spPr>
          <p:txBody>
            <a:bodyPr anchorCtr="0" anchor="ctr" bIns="45700" lIns="252000" spcFirstLastPara="1" rIns="91425" wrap="square" tIns="45700">
              <a:noAutofit/>
            </a:bodyPr>
            <a:lstStyle/>
            <a:p>
              <a:pPr indent="0" lvl="0" marL="0" marR="0" rtl="0" algn="l">
                <a:spcBef>
                  <a:spcPts val="0"/>
                </a:spcBef>
                <a:spcAft>
                  <a:spcPts val="0"/>
                </a:spcAft>
                <a:buNone/>
              </a:pPr>
              <a:r>
                <a:rPr b="1" lang="en-PH" sz="1050">
                  <a:solidFill>
                    <a:schemeClr val="dk1"/>
                  </a:solidFill>
                  <a:latin typeface="Montserrat"/>
                  <a:ea typeface="Montserrat"/>
                  <a:cs typeface="Montserrat"/>
                  <a:sym typeface="Montserrat"/>
                </a:rPr>
                <a:t>Name</a:t>
              </a:r>
              <a:endParaRPr/>
            </a:p>
            <a:p>
              <a:pPr indent="0" lvl="0" marL="0" marR="0" rtl="0" algn="l">
                <a:spcBef>
                  <a:spcPts val="0"/>
                </a:spcBef>
                <a:spcAft>
                  <a:spcPts val="0"/>
                </a:spcAft>
                <a:buNone/>
              </a:pPr>
              <a:r>
                <a:rPr lang="en-PH" sz="1050">
                  <a:solidFill>
                    <a:schemeClr val="dk1"/>
                  </a:solidFill>
                  <a:latin typeface="Montserrat"/>
                  <a:ea typeface="Montserrat"/>
                  <a:cs typeface="Montserrat"/>
                  <a:sym typeface="Montserrat"/>
                </a:rPr>
                <a:t>Position</a:t>
              </a:r>
              <a:endParaRPr sz="1050">
                <a:solidFill>
                  <a:schemeClr val="dk1"/>
                </a:solidFill>
                <a:latin typeface="Montserrat"/>
                <a:ea typeface="Montserrat"/>
                <a:cs typeface="Montserrat"/>
                <a:sym typeface="Montserrat"/>
              </a:endParaRPr>
            </a:p>
          </p:txBody>
        </p:sp>
        <p:sp>
          <p:nvSpPr>
            <p:cNvPr id="4155" name="Google Shape;4155;p175"/>
            <p:cNvSpPr/>
            <p:nvPr/>
          </p:nvSpPr>
          <p:spPr>
            <a:xfrm>
              <a:off x="8313071" y="2692346"/>
              <a:ext cx="129415" cy="641158"/>
            </a:xfrm>
            <a:prstGeom prst="rect">
              <a:avLst/>
            </a:prstGeom>
            <a:solidFill>
              <a:schemeClr val="accent1"/>
            </a:solidFill>
            <a:ln>
              <a:noFill/>
            </a:ln>
          </p:spPr>
          <p:txBody>
            <a:bodyPr anchorCtr="0" anchor="ctr" bIns="45700" lIns="252000" spcFirstLastPara="1" rIns="91425" wrap="square" tIns="45700">
              <a:noAutofit/>
            </a:bodyPr>
            <a:lstStyle/>
            <a:p>
              <a:pPr indent="0" lvl="0" marL="0" marR="0" rtl="0" algn="l">
                <a:spcBef>
                  <a:spcPts val="0"/>
                </a:spcBef>
                <a:spcAft>
                  <a:spcPts val="0"/>
                </a:spcAft>
                <a:buNone/>
              </a:pPr>
              <a:r>
                <a:t/>
              </a:r>
              <a:endParaRPr sz="1200">
                <a:solidFill>
                  <a:schemeClr val="lt1"/>
                </a:solidFill>
                <a:latin typeface="Montserrat"/>
                <a:ea typeface="Montserrat"/>
                <a:cs typeface="Montserrat"/>
                <a:sym typeface="Montserrat"/>
              </a:endParaRPr>
            </a:p>
          </p:txBody>
        </p:sp>
      </p:grpSp>
      <p:grpSp>
        <p:nvGrpSpPr>
          <p:cNvPr id="4156" name="Google Shape;4156;p175"/>
          <p:cNvGrpSpPr/>
          <p:nvPr/>
        </p:nvGrpSpPr>
        <p:grpSpPr>
          <a:xfrm>
            <a:off x="5731108" y="1751571"/>
            <a:ext cx="1791330" cy="641159"/>
            <a:chOff x="6096001" y="2692345"/>
            <a:chExt cx="1791330" cy="641159"/>
          </a:xfrm>
        </p:grpSpPr>
        <p:sp>
          <p:nvSpPr>
            <p:cNvPr id="4157" name="Google Shape;4157;p175"/>
            <p:cNvSpPr/>
            <p:nvPr/>
          </p:nvSpPr>
          <p:spPr>
            <a:xfrm>
              <a:off x="6096001" y="2692345"/>
              <a:ext cx="1791330" cy="641159"/>
            </a:xfrm>
            <a:prstGeom prst="rect">
              <a:avLst/>
            </a:prstGeom>
            <a:noFill/>
            <a:ln cap="flat" cmpd="sng" w="22225">
              <a:solidFill>
                <a:schemeClr val="accent2"/>
              </a:solidFill>
              <a:prstDash val="solid"/>
              <a:miter lim="800000"/>
              <a:headEnd len="sm" w="sm" type="none"/>
              <a:tailEnd len="sm" w="sm" type="none"/>
            </a:ln>
          </p:spPr>
          <p:txBody>
            <a:bodyPr anchorCtr="0" anchor="ctr" bIns="45700" lIns="252000" spcFirstLastPara="1" rIns="91425" wrap="square" tIns="45700">
              <a:noAutofit/>
            </a:bodyPr>
            <a:lstStyle/>
            <a:p>
              <a:pPr indent="0" lvl="0" marL="0" marR="0" rtl="0" algn="l">
                <a:spcBef>
                  <a:spcPts val="0"/>
                </a:spcBef>
                <a:spcAft>
                  <a:spcPts val="0"/>
                </a:spcAft>
                <a:buNone/>
              </a:pPr>
              <a:r>
                <a:rPr b="1" lang="en-PH" sz="1050">
                  <a:solidFill>
                    <a:schemeClr val="accent2"/>
                  </a:solidFill>
                  <a:latin typeface="Montserrat"/>
                  <a:ea typeface="Montserrat"/>
                  <a:cs typeface="Montserrat"/>
                  <a:sym typeface="Montserrat"/>
                </a:rPr>
                <a:t>Name</a:t>
              </a:r>
              <a:endParaRPr/>
            </a:p>
            <a:p>
              <a:pPr indent="0" lvl="0" marL="0" marR="0" rtl="0" algn="l">
                <a:spcBef>
                  <a:spcPts val="0"/>
                </a:spcBef>
                <a:spcAft>
                  <a:spcPts val="0"/>
                </a:spcAft>
                <a:buNone/>
              </a:pPr>
              <a:r>
                <a:rPr lang="en-PH" sz="1050">
                  <a:solidFill>
                    <a:schemeClr val="dk1"/>
                  </a:solidFill>
                  <a:latin typeface="Montserrat"/>
                  <a:ea typeface="Montserrat"/>
                  <a:cs typeface="Montserrat"/>
                  <a:sym typeface="Montserrat"/>
                </a:rPr>
                <a:t>Position</a:t>
              </a:r>
              <a:endParaRPr sz="1050">
                <a:solidFill>
                  <a:schemeClr val="dk1"/>
                </a:solidFill>
                <a:latin typeface="Montserrat"/>
                <a:ea typeface="Montserrat"/>
                <a:cs typeface="Montserrat"/>
                <a:sym typeface="Montserrat"/>
              </a:endParaRPr>
            </a:p>
          </p:txBody>
        </p:sp>
        <p:sp>
          <p:nvSpPr>
            <p:cNvPr id="4158" name="Google Shape;4158;p175"/>
            <p:cNvSpPr/>
            <p:nvPr/>
          </p:nvSpPr>
          <p:spPr>
            <a:xfrm>
              <a:off x="6105899" y="2692346"/>
              <a:ext cx="129415" cy="641158"/>
            </a:xfrm>
            <a:prstGeom prst="rect">
              <a:avLst/>
            </a:prstGeom>
            <a:solidFill>
              <a:schemeClr val="accent2"/>
            </a:solidFill>
            <a:ln>
              <a:noFill/>
            </a:ln>
          </p:spPr>
          <p:txBody>
            <a:bodyPr anchorCtr="0" anchor="ctr" bIns="45700" lIns="252000" spcFirstLastPara="1" rIns="91425" wrap="square" tIns="45700">
              <a:noAutofit/>
            </a:bodyPr>
            <a:lstStyle/>
            <a:p>
              <a:pPr indent="0" lvl="0" marL="0" marR="0" rtl="0" algn="l">
                <a:spcBef>
                  <a:spcPts val="0"/>
                </a:spcBef>
                <a:spcAft>
                  <a:spcPts val="0"/>
                </a:spcAft>
                <a:buNone/>
              </a:pPr>
              <a:r>
                <a:t/>
              </a:r>
              <a:endParaRPr sz="1200">
                <a:solidFill>
                  <a:schemeClr val="lt1"/>
                </a:solidFill>
                <a:latin typeface="Montserrat"/>
                <a:ea typeface="Montserrat"/>
                <a:cs typeface="Montserrat"/>
                <a:sym typeface="Montserrat"/>
              </a:endParaRPr>
            </a:p>
          </p:txBody>
        </p:sp>
      </p:grpSp>
      <p:grpSp>
        <p:nvGrpSpPr>
          <p:cNvPr id="4159" name="Google Shape;4159;p175"/>
          <p:cNvGrpSpPr/>
          <p:nvPr/>
        </p:nvGrpSpPr>
        <p:grpSpPr>
          <a:xfrm>
            <a:off x="3903608" y="3376461"/>
            <a:ext cx="1602353" cy="641159"/>
            <a:chOff x="1887131" y="3447407"/>
            <a:chExt cx="1602353" cy="641159"/>
          </a:xfrm>
        </p:grpSpPr>
        <p:sp>
          <p:nvSpPr>
            <p:cNvPr id="4160" name="Google Shape;4160;p175"/>
            <p:cNvSpPr/>
            <p:nvPr/>
          </p:nvSpPr>
          <p:spPr>
            <a:xfrm>
              <a:off x="1887131" y="3447407"/>
              <a:ext cx="1602353" cy="641159"/>
            </a:xfrm>
            <a:prstGeom prst="rect">
              <a:avLst/>
            </a:prstGeom>
            <a:noFill/>
            <a:ln cap="flat" cmpd="sng" w="22225">
              <a:solidFill>
                <a:schemeClr val="accent5"/>
              </a:solidFill>
              <a:prstDash val="solid"/>
              <a:miter lim="800000"/>
              <a:headEnd len="sm" w="sm" type="none"/>
              <a:tailEnd len="sm" w="sm" type="none"/>
            </a:ln>
          </p:spPr>
          <p:txBody>
            <a:bodyPr anchorCtr="0" anchor="ctr" bIns="45700" lIns="252000" spcFirstLastPara="1" rIns="91425" wrap="square" tIns="45700">
              <a:noAutofit/>
            </a:bodyPr>
            <a:lstStyle/>
            <a:p>
              <a:pPr indent="0" lvl="0" marL="0" marR="0" rtl="0" algn="l">
                <a:spcBef>
                  <a:spcPts val="0"/>
                </a:spcBef>
                <a:spcAft>
                  <a:spcPts val="0"/>
                </a:spcAft>
                <a:buNone/>
              </a:pPr>
              <a:r>
                <a:rPr b="1" lang="en-PH" sz="1050">
                  <a:solidFill>
                    <a:schemeClr val="dk1"/>
                  </a:solidFill>
                  <a:latin typeface="Montserrat"/>
                  <a:ea typeface="Montserrat"/>
                  <a:cs typeface="Montserrat"/>
                  <a:sym typeface="Montserrat"/>
                </a:rPr>
                <a:t>Name</a:t>
              </a:r>
              <a:endParaRPr/>
            </a:p>
            <a:p>
              <a:pPr indent="0" lvl="0" marL="0" marR="0" rtl="0" algn="l">
                <a:spcBef>
                  <a:spcPts val="0"/>
                </a:spcBef>
                <a:spcAft>
                  <a:spcPts val="0"/>
                </a:spcAft>
                <a:buNone/>
              </a:pPr>
              <a:r>
                <a:rPr lang="en-PH" sz="1050">
                  <a:solidFill>
                    <a:schemeClr val="dk1"/>
                  </a:solidFill>
                  <a:latin typeface="Montserrat"/>
                  <a:ea typeface="Montserrat"/>
                  <a:cs typeface="Montserrat"/>
                  <a:sym typeface="Montserrat"/>
                </a:rPr>
                <a:t>Position</a:t>
              </a:r>
              <a:endParaRPr sz="1050">
                <a:solidFill>
                  <a:schemeClr val="dk1"/>
                </a:solidFill>
                <a:latin typeface="Montserrat"/>
                <a:ea typeface="Montserrat"/>
                <a:cs typeface="Montserrat"/>
                <a:sym typeface="Montserrat"/>
              </a:endParaRPr>
            </a:p>
          </p:txBody>
        </p:sp>
        <p:sp>
          <p:nvSpPr>
            <p:cNvPr id="4161" name="Google Shape;4161;p175"/>
            <p:cNvSpPr/>
            <p:nvPr/>
          </p:nvSpPr>
          <p:spPr>
            <a:xfrm>
              <a:off x="1897030" y="3447408"/>
              <a:ext cx="115762" cy="641158"/>
            </a:xfrm>
            <a:prstGeom prst="rect">
              <a:avLst/>
            </a:prstGeom>
            <a:solidFill>
              <a:schemeClr val="accent5"/>
            </a:solidFill>
            <a:ln>
              <a:noFill/>
            </a:ln>
          </p:spPr>
          <p:txBody>
            <a:bodyPr anchorCtr="0" anchor="ctr" bIns="45700" lIns="252000" spcFirstLastPara="1" rIns="91425" wrap="square" tIns="45700">
              <a:noAutofit/>
            </a:bodyPr>
            <a:lstStyle/>
            <a:p>
              <a:pPr indent="0" lvl="0" marL="0" marR="0" rtl="0" algn="l">
                <a:spcBef>
                  <a:spcPts val="0"/>
                </a:spcBef>
                <a:spcAft>
                  <a:spcPts val="0"/>
                </a:spcAft>
                <a:buNone/>
              </a:pPr>
              <a:r>
                <a:t/>
              </a:r>
              <a:endParaRPr sz="1200">
                <a:solidFill>
                  <a:schemeClr val="lt1"/>
                </a:solidFill>
                <a:latin typeface="Montserrat"/>
                <a:ea typeface="Montserrat"/>
                <a:cs typeface="Montserrat"/>
                <a:sym typeface="Montserrat"/>
              </a:endParaRPr>
            </a:p>
          </p:txBody>
        </p:sp>
      </p:grpSp>
      <p:grpSp>
        <p:nvGrpSpPr>
          <p:cNvPr id="4162" name="Google Shape;4162;p175"/>
          <p:cNvGrpSpPr/>
          <p:nvPr/>
        </p:nvGrpSpPr>
        <p:grpSpPr>
          <a:xfrm>
            <a:off x="5920085" y="3376461"/>
            <a:ext cx="1602353" cy="641159"/>
            <a:chOff x="1887131" y="3447407"/>
            <a:chExt cx="1602353" cy="641159"/>
          </a:xfrm>
        </p:grpSpPr>
        <p:sp>
          <p:nvSpPr>
            <p:cNvPr id="4163" name="Google Shape;4163;p175"/>
            <p:cNvSpPr/>
            <p:nvPr/>
          </p:nvSpPr>
          <p:spPr>
            <a:xfrm>
              <a:off x="1887131" y="3447407"/>
              <a:ext cx="1602353" cy="641159"/>
            </a:xfrm>
            <a:prstGeom prst="rect">
              <a:avLst/>
            </a:prstGeom>
            <a:noFill/>
            <a:ln cap="flat" cmpd="sng" w="22225">
              <a:solidFill>
                <a:schemeClr val="accent5"/>
              </a:solidFill>
              <a:prstDash val="solid"/>
              <a:miter lim="800000"/>
              <a:headEnd len="sm" w="sm" type="none"/>
              <a:tailEnd len="sm" w="sm" type="none"/>
            </a:ln>
          </p:spPr>
          <p:txBody>
            <a:bodyPr anchorCtr="0" anchor="ctr" bIns="45700" lIns="252000" spcFirstLastPara="1" rIns="91425" wrap="square" tIns="45700">
              <a:noAutofit/>
            </a:bodyPr>
            <a:lstStyle/>
            <a:p>
              <a:pPr indent="0" lvl="0" marL="0" marR="0" rtl="0" algn="l">
                <a:spcBef>
                  <a:spcPts val="0"/>
                </a:spcBef>
                <a:spcAft>
                  <a:spcPts val="0"/>
                </a:spcAft>
                <a:buNone/>
              </a:pPr>
              <a:r>
                <a:rPr b="1" lang="en-PH" sz="1050">
                  <a:solidFill>
                    <a:schemeClr val="dk1"/>
                  </a:solidFill>
                  <a:latin typeface="Montserrat"/>
                  <a:ea typeface="Montserrat"/>
                  <a:cs typeface="Montserrat"/>
                  <a:sym typeface="Montserrat"/>
                </a:rPr>
                <a:t>Name</a:t>
              </a:r>
              <a:endParaRPr/>
            </a:p>
            <a:p>
              <a:pPr indent="0" lvl="0" marL="0" marR="0" rtl="0" algn="l">
                <a:spcBef>
                  <a:spcPts val="0"/>
                </a:spcBef>
                <a:spcAft>
                  <a:spcPts val="0"/>
                </a:spcAft>
                <a:buNone/>
              </a:pPr>
              <a:r>
                <a:rPr lang="en-PH" sz="1050">
                  <a:solidFill>
                    <a:schemeClr val="dk1"/>
                  </a:solidFill>
                  <a:latin typeface="Montserrat"/>
                  <a:ea typeface="Montserrat"/>
                  <a:cs typeface="Montserrat"/>
                  <a:sym typeface="Montserrat"/>
                </a:rPr>
                <a:t>Position</a:t>
              </a:r>
              <a:endParaRPr sz="1050">
                <a:solidFill>
                  <a:schemeClr val="dk1"/>
                </a:solidFill>
                <a:latin typeface="Montserrat"/>
                <a:ea typeface="Montserrat"/>
                <a:cs typeface="Montserrat"/>
                <a:sym typeface="Montserrat"/>
              </a:endParaRPr>
            </a:p>
          </p:txBody>
        </p:sp>
        <p:sp>
          <p:nvSpPr>
            <p:cNvPr id="4164" name="Google Shape;4164;p175"/>
            <p:cNvSpPr/>
            <p:nvPr/>
          </p:nvSpPr>
          <p:spPr>
            <a:xfrm>
              <a:off x="1897030" y="3447408"/>
              <a:ext cx="115762" cy="641158"/>
            </a:xfrm>
            <a:prstGeom prst="rect">
              <a:avLst/>
            </a:prstGeom>
            <a:solidFill>
              <a:schemeClr val="accent5"/>
            </a:solidFill>
            <a:ln>
              <a:noFill/>
            </a:ln>
          </p:spPr>
          <p:txBody>
            <a:bodyPr anchorCtr="0" anchor="ctr" bIns="45700" lIns="252000" spcFirstLastPara="1" rIns="91425" wrap="square" tIns="45700">
              <a:noAutofit/>
            </a:bodyPr>
            <a:lstStyle/>
            <a:p>
              <a:pPr indent="0" lvl="0" marL="0" marR="0" rtl="0" algn="l">
                <a:spcBef>
                  <a:spcPts val="0"/>
                </a:spcBef>
                <a:spcAft>
                  <a:spcPts val="0"/>
                </a:spcAft>
                <a:buNone/>
              </a:pPr>
              <a:r>
                <a:t/>
              </a:r>
              <a:endParaRPr sz="1200">
                <a:solidFill>
                  <a:schemeClr val="lt1"/>
                </a:solidFill>
                <a:latin typeface="Montserrat"/>
                <a:ea typeface="Montserrat"/>
                <a:cs typeface="Montserrat"/>
                <a:sym typeface="Montserrat"/>
              </a:endParaRPr>
            </a:p>
          </p:txBody>
        </p:sp>
      </p:grpSp>
      <p:grpSp>
        <p:nvGrpSpPr>
          <p:cNvPr id="4165" name="Google Shape;4165;p175"/>
          <p:cNvGrpSpPr/>
          <p:nvPr/>
        </p:nvGrpSpPr>
        <p:grpSpPr>
          <a:xfrm>
            <a:off x="7936562" y="3376461"/>
            <a:ext cx="1602353" cy="641159"/>
            <a:chOff x="1887131" y="3447407"/>
            <a:chExt cx="1602353" cy="641159"/>
          </a:xfrm>
        </p:grpSpPr>
        <p:sp>
          <p:nvSpPr>
            <p:cNvPr id="4166" name="Google Shape;4166;p175"/>
            <p:cNvSpPr/>
            <p:nvPr/>
          </p:nvSpPr>
          <p:spPr>
            <a:xfrm>
              <a:off x="1887131" y="3447407"/>
              <a:ext cx="1602353" cy="641159"/>
            </a:xfrm>
            <a:prstGeom prst="rect">
              <a:avLst/>
            </a:prstGeom>
            <a:noFill/>
            <a:ln cap="flat" cmpd="sng" w="22225">
              <a:solidFill>
                <a:schemeClr val="accent5"/>
              </a:solidFill>
              <a:prstDash val="solid"/>
              <a:miter lim="800000"/>
              <a:headEnd len="sm" w="sm" type="none"/>
              <a:tailEnd len="sm" w="sm" type="none"/>
            </a:ln>
          </p:spPr>
          <p:txBody>
            <a:bodyPr anchorCtr="0" anchor="ctr" bIns="45700" lIns="252000" spcFirstLastPara="1" rIns="91425" wrap="square" tIns="45700">
              <a:noAutofit/>
            </a:bodyPr>
            <a:lstStyle/>
            <a:p>
              <a:pPr indent="0" lvl="0" marL="0" marR="0" rtl="0" algn="l">
                <a:spcBef>
                  <a:spcPts val="0"/>
                </a:spcBef>
                <a:spcAft>
                  <a:spcPts val="0"/>
                </a:spcAft>
                <a:buNone/>
              </a:pPr>
              <a:r>
                <a:rPr b="1" lang="en-PH" sz="1050">
                  <a:solidFill>
                    <a:schemeClr val="dk1"/>
                  </a:solidFill>
                  <a:latin typeface="Montserrat"/>
                  <a:ea typeface="Montserrat"/>
                  <a:cs typeface="Montserrat"/>
                  <a:sym typeface="Montserrat"/>
                </a:rPr>
                <a:t>Name</a:t>
              </a:r>
              <a:endParaRPr/>
            </a:p>
            <a:p>
              <a:pPr indent="0" lvl="0" marL="0" marR="0" rtl="0" algn="l">
                <a:spcBef>
                  <a:spcPts val="0"/>
                </a:spcBef>
                <a:spcAft>
                  <a:spcPts val="0"/>
                </a:spcAft>
                <a:buNone/>
              </a:pPr>
              <a:r>
                <a:rPr lang="en-PH" sz="1050">
                  <a:solidFill>
                    <a:schemeClr val="dk1"/>
                  </a:solidFill>
                  <a:latin typeface="Montserrat"/>
                  <a:ea typeface="Montserrat"/>
                  <a:cs typeface="Montserrat"/>
                  <a:sym typeface="Montserrat"/>
                </a:rPr>
                <a:t>Position</a:t>
              </a:r>
              <a:endParaRPr sz="1050">
                <a:solidFill>
                  <a:schemeClr val="dk1"/>
                </a:solidFill>
                <a:latin typeface="Montserrat"/>
                <a:ea typeface="Montserrat"/>
                <a:cs typeface="Montserrat"/>
                <a:sym typeface="Montserrat"/>
              </a:endParaRPr>
            </a:p>
          </p:txBody>
        </p:sp>
        <p:sp>
          <p:nvSpPr>
            <p:cNvPr id="4167" name="Google Shape;4167;p175"/>
            <p:cNvSpPr/>
            <p:nvPr/>
          </p:nvSpPr>
          <p:spPr>
            <a:xfrm>
              <a:off x="1897030" y="3447408"/>
              <a:ext cx="115762" cy="641158"/>
            </a:xfrm>
            <a:prstGeom prst="rect">
              <a:avLst/>
            </a:prstGeom>
            <a:solidFill>
              <a:schemeClr val="accent5"/>
            </a:solidFill>
            <a:ln>
              <a:noFill/>
            </a:ln>
          </p:spPr>
          <p:txBody>
            <a:bodyPr anchorCtr="0" anchor="ctr" bIns="45700" lIns="252000" spcFirstLastPara="1" rIns="91425" wrap="square" tIns="45700">
              <a:noAutofit/>
            </a:bodyPr>
            <a:lstStyle/>
            <a:p>
              <a:pPr indent="0" lvl="0" marL="0" marR="0" rtl="0" algn="l">
                <a:spcBef>
                  <a:spcPts val="0"/>
                </a:spcBef>
                <a:spcAft>
                  <a:spcPts val="0"/>
                </a:spcAft>
                <a:buNone/>
              </a:pPr>
              <a:r>
                <a:t/>
              </a:r>
              <a:endParaRPr sz="1200">
                <a:solidFill>
                  <a:schemeClr val="lt1"/>
                </a:solidFill>
                <a:latin typeface="Montserrat"/>
                <a:ea typeface="Montserrat"/>
                <a:cs typeface="Montserrat"/>
                <a:sym typeface="Montserrat"/>
              </a:endParaRPr>
            </a:p>
          </p:txBody>
        </p:sp>
      </p:grpSp>
      <p:grpSp>
        <p:nvGrpSpPr>
          <p:cNvPr id="4168" name="Google Shape;4168;p175"/>
          <p:cNvGrpSpPr/>
          <p:nvPr/>
        </p:nvGrpSpPr>
        <p:grpSpPr>
          <a:xfrm>
            <a:off x="9953039" y="3376461"/>
            <a:ext cx="1602353" cy="641159"/>
            <a:chOff x="1887131" y="3447407"/>
            <a:chExt cx="1602353" cy="641159"/>
          </a:xfrm>
        </p:grpSpPr>
        <p:sp>
          <p:nvSpPr>
            <p:cNvPr id="4169" name="Google Shape;4169;p175"/>
            <p:cNvSpPr/>
            <p:nvPr/>
          </p:nvSpPr>
          <p:spPr>
            <a:xfrm>
              <a:off x="1887131" y="3447407"/>
              <a:ext cx="1602353" cy="641159"/>
            </a:xfrm>
            <a:prstGeom prst="rect">
              <a:avLst/>
            </a:prstGeom>
            <a:noFill/>
            <a:ln cap="flat" cmpd="sng" w="22225">
              <a:solidFill>
                <a:schemeClr val="accent5"/>
              </a:solidFill>
              <a:prstDash val="solid"/>
              <a:miter lim="800000"/>
              <a:headEnd len="sm" w="sm" type="none"/>
              <a:tailEnd len="sm" w="sm" type="none"/>
            </a:ln>
          </p:spPr>
          <p:txBody>
            <a:bodyPr anchorCtr="0" anchor="ctr" bIns="45700" lIns="252000" spcFirstLastPara="1" rIns="91425" wrap="square" tIns="45700">
              <a:noAutofit/>
            </a:bodyPr>
            <a:lstStyle/>
            <a:p>
              <a:pPr indent="0" lvl="0" marL="0" marR="0" rtl="0" algn="l">
                <a:spcBef>
                  <a:spcPts val="0"/>
                </a:spcBef>
                <a:spcAft>
                  <a:spcPts val="0"/>
                </a:spcAft>
                <a:buNone/>
              </a:pPr>
              <a:r>
                <a:rPr b="1" lang="en-PH" sz="1050">
                  <a:solidFill>
                    <a:schemeClr val="dk1"/>
                  </a:solidFill>
                  <a:latin typeface="Montserrat"/>
                  <a:ea typeface="Montserrat"/>
                  <a:cs typeface="Montserrat"/>
                  <a:sym typeface="Montserrat"/>
                </a:rPr>
                <a:t>Name</a:t>
              </a:r>
              <a:endParaRPr/>
            </a:p>
            <a:p>
              <a:pPr indent="0" lvl="0" marL="0" marR="0" rtl="0" algn="l">
                <a:spcBef>
                  <a:spcPts val="0"/>
                </a:spcBef>
                <a:spcAft>
                  <a:spcPts val="0"/>
                </a:spcAft>
                <a:buNone/>
              </a:pPr>
              <a:r>
                <a:rPr lang="en-PH" sz="1050">
                  <a:solidFill>
                    <a:schemeClr val="dk1"/>
                  </a:solidFill>
                  <a:latin typeface="Montserrat"/>
                  <a:ea typeface="Montserrat"/>
                  <a:cs typeface="Montserrat"/>
                  <a:sym typeface="Montserrat"/>
                </a:rPr>
                <a:t>Position</a:t>
              </a:r>
              <a:endParaRPr sz="1050">
                <a:solidFill>
                  <a:schemeClr val="dk1"/>
                </a:solidFill>
                <a:latin typeface="Montserrat"/>
                <a:ea typeface="Montserrat"/>
                <a:cs typeface="Montserrat"/>
                <a:sym typeface="Montserrat"/>
              </a:endParaRPr>
            </a:p>
          </p:txBody>
        </p:sp>
        <p:sp>
          <p:nvSpPr>
            <p:cNvPr id="4170" name="Google Shape;4170;p175"/>
            <p:cNvSpPr/>
            <p:nvPr/>
          </p:nvSpPr>
          <p:spPr>
            <a:xfrm>
              <a:off x="1897030" y="3447408"/>
              <a:ext cx="115762" cy="641158"/>
            </a:xfrm>
            <a:prstGeom prst="rect">
              <a:avLst/>
            </a:prstGeom>
            <a:solidFill>
              <a:schemeClr val="accent5"/>
            </a:solidFill>
            <a:ln>
              <a:noFill/>
            </a:ln>
          </p:spPr>
          <p:txBody>
            <a:bodyPr anchorCtr="0" anchor="ctr" bIns="45700" lIns="252000" spcFirstLastPara="1" rIns="91425" wrap="square" tIns="45700">
              <a:noAutofit/>
            </a:bodyPr>
            <a:lstStyle/>
            <a:p>
              <a:pPr indent="0" lvl="0" marL="0" marR="0" rtl="0" algn="l">
                <a:spcBef>
                  <a:spcPts val="0"/>
                </a:spcBef>
                <a:spcAft>
                  <a:spcPts val="0"/>
                </a:spcAft>
                <a:buNone/>
              </a:pPr>
              <a:r>
                <a:t/>
              </a:r>
              <a:endParaRPr sz="1200">
                <a:solidFill>
                  <a:schemeClr val="lt1"/>
                </a:solidFill>
                <a:latin typeface="Montserrat"/>
                <a:ea typeface="Montserrat"/>
                <a:cs typeface="Montserrat"/>
                <a:sym typeface="Montserrat"/>
              </a:endParaRPr>
            </a:p>
          </p:txBody>
        </p:sp>
      </p:grpSp>
      <p:grpSp>
        <p:nvGrpSpPr>
          <p:cNvPr id="4171" name="Google Shape;4171;p175"/>
          <p:cNvGrpSpPr/>
          <p:nvPr/>
        </p:nvGrpSpPr>
        <p:grpSpPr>
          <a:xfrm>
            <a:off x="1887131" y="4176891"/>
            <a:ext cx="1602353" cy="641159"/>
            <a:chOff x="1887131" y="3447407"/>
            <a:chExt cx="1602353" cy="641159"/>
          </a:xfrm>
        </p:grpSpPr>
        <p:sp>
          <p:nvSpPr>
            <p:cNvPr id="4172" name="Google Shape;4172;p175"/>
            <p:cNvSpPr/>
            <p:nvPr/>
          </p:nvSpPr>
          <p:spPr>
            <a:xfrm>
              <a:off x="1887131" y="3447407"/>
              <a:ext cx="1602353" cy="641159"/>
            </a:xfrm>
            <a:prstGeom prst="rect">
              <a:avLst/>
            </a:prstGeom>
            <a:noFill/>
            <a:ln cap="flat" cmpd="sng" w="22225">
              <a:solidFill>
                <a:schemeClr val="accent5"/>
              </a:solidFill>
              <a:prstDash val="solid"/>
              <a:miter lim="800000"/>
              <a:headEnd len="sm" w="sm" type="none"/>
              <a:tailEnd len="sm" w="sm" type="none"/>
            </a:ln>
          </p:spPr>
          <p:txBody>
            <a:bodyPr anchorCtr="0" anchor="ctr" bIns="45700" lIns="252000" spcFirstLastPara="1" rIns="91425" wrap="square" tIns="45700">
              <a:noAutofit/>
            </a:bodyPr>
            <a:lstStyle/>
            <a:p>
              <a:pPr indent="0" lvl="0" marL="0" marR="0" rtl="0" algn="l">
                <a:spcBef>
                  <a:spcPts val="0"/>
                </a:spcBef>
                <a:spcAft>
                  <a:spcPts val="0"/>
                </a:spcAft>
                <a:buNone/>
              </a:pPr>
              <a:r>
                <a:rPr b="1" lang="en-PH" sz="1050">
                  <a:solidFill>
                    <a:schemeClr val="dk1"/>
                  </a:solidFill>
                  <a:latin typeface="Montserrat"/>
                  <a:ea typeface="Montserrat"/>
                  <a:cs typeface="Montserrat"/>
                  <a:sym typeface="Montserrat"/>
                </a:rPr>
                <a:t>Name</a:t>
              </a:r>
              <a:endParaRPr/>
            </a:p>
            <a:p>
              <a:pPr indent="0" lvl="0" marL="0" marR="0" rtl="0" algn="l">
                <a:spcBef>
                  <a:spcPts val="0"/>
                </a:spcBef>
                <a:spcAft>
                  <a:spcPts val="0"/>
                </a:spcAft>
                <a:buNone/>
              </a:pPr>
              <a:r>
                <a:rPr lang="en-PH" sz="1050">
                  <a:solidFill>
                    <a:schemeClr val="dk1"/>
                  </a:solidFill>
                  <a:latin typeface="Montserrat"/>
                  <a:ea typeface="Montserrat"/>
                  <a:cs typeface="Montserrat"/>
                  <a:sym typeface="Montserrat"/>
                </a:rPr>
                <a:t>Position</a:t>
              </a:r>
              <a:endParaRPr sz="1050">
                <a:solidFill>
                  <a:schemeClr val="dk1"/>
                </a:solidFill>
                <a:latin typeface="Montserrat"/>
                <a:ea typeface="Montserrat"/>
                <a:cs typeface="Montserrat"/>
                <a:sym typeface="Montserrat"/>
              </a:endParaRPr>
            </a:p>
          </p:txBody>
        </p:sp>
        <p:sp>
          <p:nvSpPr>
            <p:cNvPr id="4173" name="Google Shape;4173;p175"/>
            <p:cNvSpPr/>
            <p:nvPr/>
          </p:nvSpPr>
          <p:spPr>
            <a:xfrm>
              <a:off x="1897030" y="3447408"/>
              <a:ext cx="115762" cy="641158"/>
            </a:xfrm>
            <a:prstGeom prst="rect">
              <a:avLst/>
            </a:prstGeom>
            <a:solidFill>
              <a:schemeClr val="accent5"/>
            </a:solidFill>
            <a:ln>
              <a:noFill/>
            </a:ln>
          </p:spPr>
          <p:txBody>
            <a:bodyPr anchorCtr="0" anchor="ctr" bIns="45700" lIns="252000" spcFirstLastPara="1" rIns="91425" wrap="square" tIns="45700">
              <a:noAutofit/>
            </a:bodyPr>
            <a:lstStyle/>
            <a:p>
              <a:pPr indent="0" lvl="0" marL="0" marR="0" rtl="0" algn="l">
                <a:spcBef>
                  <a:spcPts val="0"/>
                </a:spcBef>
                <a:spcAft>
                  <a:spcPts val="0"/>
                </a:spcAft>
                <a:buNone/>
              </a:pPr>
              <a:r>
                <a:t/>
              </a:r>
              <a:endParaRPr sz="1200">
                <a:solidFill>
                  <a:schemeClr val="lt1"/>
                </a:solidFill>
                <a:latin typeface="Montserrat"/>
                <a:ea typeface="Montserrat"/>
                <a:cs typeface="Montserrat"/>
                <a:sym typeface="Montserrat"/>
              </a:endParaRPr>
            </a:p>
          </p:txBody>
        </p:sp>
      </p:grpSp>
      <p:grpSp>
        <p:nvGrpSpPr>
          <p:cNvPr id="4174" name="Google Shape;4174;p175"/>
          <p:cNvGrpSpPr/>
          <p:nvPr/>
        </p:nvGrpSpPr>
        <p:grpSpPr>
          <a:xfrm>
            <a:off x="3903608" y="4188906"/>
            <a:ext cx="1602353" cy="641159"/>
            <a:chOff x="1887131" y="3447407"/>
            <a:chExt cx="1602353" cy="641159"/>
          </a:xfrm>
        </p:grpSpPr>
        <p:sp>
          <p:nvSpPr>
            <p:cNvPr id="4175" name="Google Shape;4175;p175"/>
            <p:cNvSpPr/>
            <p:nvPr/>
          </p:nvSpPr>
          <p:spPr>
            <a:xfrm>
              <a:off x="1887131" y="3447407"/>
              <a:ext cx="1602353" cy="641159"/>
            </a:xfrm>
            <a:prstGeom prst="rect">
              <a:avLst/>
            </a:prstGeom>
            <a:noFill/>
            <a:ln cap="flat" cmpd="sng" w="22225">
              <a:solidFill>
                <a:schemeClr val="accent5"/>
              </a:solidFill>
              <a:prstDash val="solid"/>
              <a:miter lim="800000"/>
              <a:headEnd len="sm" w="sm" type="none"/>
              <a:tailEnd len="sm" w="sm" type="none"/>
            </a:ln>
          </p:spPr>
          <p:txBody>
            <a:bodyPr anchorCtr="0" anchor="ctr" bIns="45700" lIns="252000" spcFirstLastPara="1" rIns="91425" wrap="square" tIns="45700">
              <a:noAutofit/>
            </a:bodyPr>
            <a:lstStyle/>
            <a:p>
              <a:pPr indent="0" lvl="0" marL="0" marR="0" rtl="0" algn="l">
                <a:spcBef>
                  <a:spcPts val="0"/>
                </a:spcBef>
                <a:spcAft>
                  <a:spcPts val="0"/>
                </a:spcAft>
                <a:buNone/>
              </a:pPr>
              <a:r>
                <a:rPr b="1" lang="en-PH" sz="1050">
                  <a:solidFill>
                    <a:schemeClr val="dk1"/>
                  </a:solidFill>
                  <a:latin typeface="Montserrat"/>
                  <a:ea typeface="Montserrat"/>
                  <a:cs typeface="Montserrat"/>
                  <a:sym typeface="Montserrat"/>
                </a:rPr>
                <a:t>Name</a:t>
              </a:r>
              <a:endParaRPr/>
            </a:p>
            <a:p>
              <a:pPr indent="0" lvl="0" marL="0" marR="0" rtl="0" algn="l">
                <a:spcBef>
                  <a:spcPts val="0"/>
                </a:spcBef>
                <a:spcAft>
                  <a:spcPts val="0"/>
                </a:spcAft>
                <a:buNone/>
              </a:pPr>
              <a:r>
                <a:rPr lang="en-PH" sz="1050">
                  <a:solidFill>
                    <a:schemeClr val="dk1"/>
                  </a:solidFill>
                  <a:latin typeface="Montserrat"/>
                  <a:ea typeface="Montserrat"/>
                  <a:cs typeface="Montserrat"/>
                  <a:sym typeface="Montserrat"/>
                </a:rPr>
                <a:t>Position</a:t>
              </a:r>
              <a:endParaRPr sz="1050">
                <a:solidFill>
                  <a:schemeClr val="dk1"/>
                </a:solidFill>
                <a:latin typeface="Montserrat"/>
                <a:ea typeface="Montserrat"/>
                <a:cs typeface="Montserrat"/>
                <a:sym typeface="Montserrat"/>
              </a:endParaRPr>
            </a:p>
          </p:txBody>
        </p:sp>
        <p:sp>
          <p:nvSpPr>
            <p:cNvPr id="4176" name="Google Shape;4176;p175"/>
            <p:cNvSpPr/>
            <p:nvPr/>
          </p:nvSpPr>
          <p:spPr>
            <a:xfrm>
              <a:off x="1897030" y="3447408"/>
              <a:ext cx="115762" cy="641158"/>
            </a:xfrm>
            <a:prstGeom prst="rect">
              <a:avLst/>
            </a:prstGeom>
            <a:solidFill>
              <a:schemeClr val="accent5"/>
            </a:solidFill>
            <a:ln>
              <a:noFill/>
            </a:ln>
          </p:spPr>
          <p:txBody>
            <a:bodyPr anchorCtr="0" anchor="ctr" bIns="45700" lIns="252000" spcFirstLastPara="1" rIns="91425" wrap="square" tIns="45700">
              <a:noAutofit/>
            </a:bodyPr>
            <a:lstStyle/>
            <a:p>
              <a:pPr indent="0" lvl="0" marL="0" marR="0" rtl="0" algn="l">
                <a:spcBef>
                  <a:spcPts val="0"/>
                </a:spcBef>
                <a:spcAft>
                  <a:spcPts val="0"/>
                </a:spcAft>
                <a:buNone/>
              </a:pPr>
              <a:r>
                <a:t/>
              </a:r>
              <a:endParaRPr sz="1200">
                <a:solidFill>
                  <a:schemeClr val="lt1"/>
                </a:solidFill>
                <a:latin typeface="Montserrat"/>
                <a:ea typeface="Montserrat"/>
                <a:cs typeface="Montserrat"/>
                <a:sym typeface="Montserrat"/>
              </a:endParaRPr>
            </a:p>
          </p:txBody>
        </p:sp>
      </p:grpSp>
      <p:grpSp>
        <p:nvGrpSpPr>
          <p:cNvPr id="4177" name="Google Shape;4177;p175"/>
          <p:cNvGrpSpPr/>
          <p:nvPr/>
        </p:nvGrpSpPr>
        <p:grpSpPr>
          <a:xfrm>
            <a:off x="5920085" y="4188906"/>
            <a:ext cx="1602353" cy="641159"/>
            <a:chOff x="1887131" y="3447407"/>
            <a:chExt cx="1602353" cy="641159"/>
          </a:xfrm>
        </p:grpSpPr>
        <p:sp>
          <p:nvSpPr>
            <p:cNvPr id="4178" name="Google Shape;4178;p175"/>
            <p:cNvSpPr/>
            <p:nvPr/>
          </p:nvSpPr>
          <p:spPr>
            <a:xfrm>
              <a:off x="1887131" y="3447407"/>
              <a:ext cx="1602353" cy="641159"/>
            </a:xfrm>
            <a:prstGeom prst="rect">
              <a:avLst/>
            </a:prstGeom>
            <a:noFill/>
            <a:ln cap="flat" cmpd="sng" w="22225">
              <a:solidFill>
                <a:schemeClr val="accent5"/>
              </a:solidFill>
              <a:prstDash val="solid"/>
              <a:miter lim="800000"/>
              <a:headEnd len="sm" w="sm" type="none"/>
              <a:tailEnd len="sm" w="sm" type="none"/>
            </a:ln>
          </p:spPr>
          <p:txBody>
            <a:bodyPr anchorCtr="0" anchor="ctr" bIns="45700" lIns="252000" spcFirstLastPara="1" rIns="91425" wrap="square" tIns="45700">
              <a:noAutofit/>
            </a:bodyPr>
            <a:lstStyle/>
            <a:p>
              <a:pPr indent="0" lvl="0" marL="0" marR="0" rtl="0" algn="l">
                <a:spcBef>
                  <a:spcPts val="0"/>
                </a:spcBef>
                <a:spcAft>
                  <a:spcPts val="0"/>
                </a:spcAft>
                <a:buNone/>
              </a:pPr>
              <a:r>
                <a:rPr b="1" lang="en-PH" sz="1050">
                  <a:solidFill>
                    <a:schemeClr val="dk1"/>
                  </a:solidFill>
                  <a:latin typeface="Montserrat"/>
                  <a:ea typeface="Montserrat"/>
                  <a:cs typeface="Montserrat"/>
                  <a:sym typeface="Montserrat"/>
                </a:rPr>
                <a:t>Name</a:t>
              </a:r>
              <a:endParaRPr/>
            </a:p>
            <a:p>
              <a:pPr indent="0" lvl="0" marL="0" marR="0" rtl="0" algn="l">
                <a:spcBef>
                  <a:spcPts val="0"/>
                </a:spcBef>
                <a:spcAft>
                  <a:spcPts val="0"/>
                </a:spcAft>
                <a:buNone/>
              </a:pPr>
              <a:r>
                <a:rPr lang="en-PH" sz="1050">
                  <a:solidFill>
                    <a:schemeClr val="dk1"/>
                  </a:solidFill>
                  <a:latin typeface="Montserrat"/>
                  <a:ea typeface="Montserrat"/>
                  <a:cs typeface="Montserrat"/>
                  <a:sym typeface="Montserrat"/>
                </a:rPr>
                <a:t>Position</a:t>
              </a:r>
              <a:endParaRPr sz="1050">
                <a:solidFill>
                  <a:schemeClr val="dk1"/>
                </a:solidFill>
                <a:latin typeface="Montserrat"/>
                <a:ea typeface="Montserrat"/>
                <a:cs typeface="Montserrat"/>
                <a:sym typeface="Montserrat"/>
              </a:endParaRPr>
            </a:p>
          </p:txBody>
        </p:sp>
        <p:sp>
          <p:nvSpPr>
            <p:cNvPr id="4179" name="Google Shape;4179;p175"/>
            <p:cNvSpPr/>
            <p:nvPr/>
          </p:nvSpPr>
          <p:spPr>
            <a:xfrm>
              <a:off x="1897030" y="3447408"/>
              <a:ext cx="115762" cy="641158"/>
            </a:xfrm>
            <a:prstGeom prst="rect">
              <a:avLst/>
            </a:prstGeom>
            <a:solidFill>
              <a:schemeClr val="accent5"/>
            </a:solidFill>
            <a:ln>
              <a:noFill/>
            </a:ln>
          </p:spPr>
          <p:txBody>
            <a:bodyPr anchorCtr="0" anchor="ctr" bIns="45700" lIns="252000" spcFirstLastPara="1" rIns="91425" wrap="square" tIns="45700">
              <a:noAutofit/>
            </a:bodyPr>
            <a:lstStyle/>
            <a:p>
              <a:pPr indent="0" lvl="0" marL="0" marR="0" rtl="0" algn="l">
                <a:spcBef>
                  <a:spcPts val="0"/>
                </a:spcBef>
                <a:spcAft>
                  <a:spcPts val="0"/>
                </a:spcAft>
                <a:buNone/>
              </a:pPr>
              <a:r>
                <a:t/>
              </a:r>
              <a:endParaRPr sz="1200">
                <a:solidFill>
                  <a:schemeClr val="lt1"/>
                </a:solidFill>
                <a:latin typeface="Montserrat"/>
                <a:ea typeface="Montserrat"/>
                <a:cs typeface="Montserrat"/>
                <a:sym typeface="Montserrat"/>
              </a:endParaRPr>
            </a:p>
          </p:txBody>
        </p:sp>
      </p:grpSp>
      <p:grpSp>
        <p:nvGrpSpPr>
          <p:cNvPr id="4180" name="Google Shape;4180;p175"/>
          <p:cNvGrpSpPr/>
          <p:nvPr/>
        </p:nvGrpSpPr>
        <p:grpSpPr>
          <a:xfrm>
            <a:off x="7936562" y="4188906"/>
            <a:ext cx="1602353" cy="641159"/>
            <a:chOff x="1887131" y="3447407"/>
            <a:chExt cx="1602353" cy="641159"/>
          </a:xfrm>
        </p:grpSpPr>
        <p:sp>
          <p:nvSpPr>
            <p:cNvPr id="4181" name="Google Shape;4181;p175"/>
            <p:cNvSpPr/>
            <p:nvPr/>
          </p:nvSpPr>
          <p:spPr>
            <a:xfrm>
              <a:off x="1887131" y="3447407"/>
              <a:ext cx="1602353" cy="641159"/>
            </a:xfrm>
            <a:prstGeom prst="rect">
              <a:avLst/>
            </a:prstGeom>
            <a:noFill/>
            <a:ln cap="flat" cmpd="sng" w="22225">
              <a:solidFill>
                <a:schemeClr val="accent5"/>
              </a:solidFill>
              <a:prstDash val="solid"/>
              <a:miter lim="800000"/>
              <a:headEnd len="sm" w="sm" type="none"/>
              <a:tailEnd len="sm" w="sm" type="none"/>
            </a:ln>
          </p:spPr>
          <p:txBody>
            <a:bodyPr anchorCtr="0" anchor="ctr" bIns="45700" lIns="252000" spcFirstLastPara="1" rIns="91425" wrap="square" tIns="45700">
              <a:noAutofit/>
            </a:bodyPr>
            <a:lstStyle/>
            <a:p>
              <a:pPr indent="0" lvl="0" marL="0" marR="0" rtl="0" algn="l">
                <a:spcBef>
                  <a:spcPts val="0"/>
                </a:spcBef>
                <a:spcAft>
                  <a:spcPts val="0"/>
                </a:spcAft>
                <a:buNone/>
              </a:pPr>
              <a:r>
                <a:rPr b="1" lang="en-PH" sz="1050">
                  <a:solidFill>
                    <a:schemeClr val="dk1"/>
                  </a:solidFill>
                  <a:latin typeface="Montserrat"/>
                  <a:ea typeface="Montserrat"/>
                  <a:cs typeface="Montserrat"/>
                  <a:sym typeface="Montserrat"/>
                </a:rPr>
                <a:t>Name</a:t>
              </a:r>
              <a:endParaRPr/>
            </a:p>
            <a:p>
              <a:pPr indent="0" lvl="0" marL="0" marR="0" rtl="0" algn="l">
                <a:spcBef>
                  <a:spcPts val="0"/>
                </a:spcBef>
                <a:spcAft>
                  <a:spcPts val="0"/>
                </a:spcAft>
                <a:buNone/>
              </a:pPr>
              <a:r>
                <a:rPr lang="en-PH" sz="1050">
                  <a:solidFill>
                    <a:schemeClr val="dk1"/>
                  </a:solidFill>
                  <a:latin typeface="Montserrat"/>
                  <a:ea typeface="Montserrat"/>
                  <a:cs typeface="Montserrat"/>
                  <a:sym typeface="Montserrat"/>
                </a:rPr>
                <a:t>Position</a:t>
              </a:r>
              <a:endParaRPr sz="1050">
                <a:solidFill>
                  <a:schemeClr val="dk1"/>
                </a:solidFill>
                <a:latin typeface="Montserrat"/>
                <a:ea typeface="Montserrat"/>
                <a:cs typeface="Montserrat"/>
                <a:sym typeface="Montserrat"/>
              </a:endParaRPr>
            </a:p>
          </p:txBody>
        </p:sp>
        <p:sp>
          <p:nvSpPr>
            <p:cNvPr id="4182" name="Google Shape;4182;p175"/>
            <p:cNvSpPr/>
            <p:nvPr/>
          </p:nvSpPr>
          <p:spPr>
            <a:xfrm>
              <a:off x="1897030" y="3447408"/>
              <a:ext cx="115762" cy="641158"/>
            </a:xfrm>
            <a:prstGeom prst="rect">
              <a:avLst/>
            </a:prstGeom>
            <a:solidFill>
              <a:schemeClr val="accent5"/>
            </a:solidFill>
            <a:ln>
              <a:noFill/>
            </a:ln>
          </p:spPr>
          <p:txBody>
            <a:bodyPr anchorCtr="0" anchor="ctr" bIns="45700" lIns="252000" spcFirstLastPara="1" rIns="91425" wrap="square" tIns="45700">
              <a:noAutofit/>
            </a:bodyPr>
            <a:lstStyle/>
            <a:p>
              <a:pPr indent="0" lvl="0" marL="0" marR="0" rtl="0" algn="l">
                <a:spcBef>
                  <a:spcPts val="0"/>
                </a:spcBef>
                <a:spcAft>
                  <a:spcPts val="0"/>
                </a:spcAft>
                <a:buNone/>
              </a:pPr>
              <a:r>
                <a:t/>
              </a:r>
              <a:endParaRPr sz="1200">
                <a:solidFill>
                  <a:schemeClr val="lt1"/>
                </a:solidFill>
                <a:latin typeface="Montserrat"/>
                <a:ea typeface="Montserrat"/>
                <a:cs typeface="Montserrat"/>
                <a:sym typeface="Montserrat"/>
              </a:endParaRPr>
            </a:p>
          </p:txBody>
        </p:sp>
      </p:grpSp>
      <p:grpSp>
        <p:nvGrpSpPr>
          <p:cNvPr id="4183" name="Google Shape;4183;p175"/>
          <p:cNvGrpSpPr/>
          <p:nvPr/>
        </p:nvGrpSpPr>
        <p:grpSpPr>
          <a:xfrm>
            <a:off x="9953039" y="4188906"/>
            <a:ext cx="1602353" cy="641159"/>
            <a:chOff x="1887131" y="3447407"/>
            <a:chExt cx="1602353" cy="641159"/>
          </a:xfrm>
        </p:grpSpPr>
        <p:sp>
          <p:nvSpPr>
            <p:cNvPr id="4184" name="Google Shape;4184;p175"/>
            <p:cNvSpPr/>
            <p:nvPr/>
          </p:nvSpPr>
          <p:spPr>
            <a:xfrm>
              <a:off x="1887131" y="3447407"/>
              <a:ext cx="1602353" cy="641159"/>
            </a:xfrm>
            <a:prstGeom prst="rect">
              <a:avLst/>
            </a:prstGeom>
            <a:noFill/>
            <a:ln cap="flat" cmpd="sng" w="22225">
              <a:solidFill>
                <a:schemeClr val="accent5"/>
              </a:solidFill>
              <a:prstDash val="solid"/>
              <a:miter lim="800000"/>
              <a:headEnd len="sm" w="sm" type="none"/>
              <a:tailEnd len="sm" w="sm" type="none"/>
            </a:ln>
          </p:spPr>
          <p:txBody>
            <a:bodyPr anchorCtr="0" anchor="ctr" bIns="45700" lIns="252000" spcFirstLastPara="1" rIns="91425" wrap="square" tIns="45700">
              <a:noAutofit/>
            </a:bodyPr>
            <a:lstStyle/>
            <a:p>
              <a:pPr indent="0" lvl="0" marL="0" marR="0" rtl="0" algn="l">
                <a:spcBef>
                  <a:spcPts val="0"/>
                </a:spcBef>
                <a:spcAft>
                  <a:spcPts val="0"/>
                </a:spcAft>
                <a:buNone/>
              </a:pPr>
              <a:r>
                <a:rPr b="1" lang="en-PH" sz="1050">
                  <a:solidFill>
                    <a:schemeClr val="dk1"/>
                  </a:solidFill>
                  <a:latin typeface="Montserrat"/>
                  <a:ea typeface="Montserrat"/>
                  <a:cs typeface="Montserrat"/>
                  <a:sym typeface="Montserrat"/>
                </a:rPr>
                <a:t>Name</a:t>
              </a:r>
              <a:endParaRPr/>
            </a:p>
            <a:p>
              <a:pPr indent="0" lvl="0" marL="0" marR="0" rtl="0" algn="l">
                <a:spcBef>
                  <a:spcPts val="0"/>
                </a:spcBef>
                <a:spcAft>
                  <a:spcPts val="0"/>
                </a:spcAft>
                <a:buNone/>
              </a:pPr>
              <a:r>
                <a:rPr lang="en-PH" sz="1050">
                  <a:solidFill>
                    <a:schemeClr val="dk1"/>
                  </a:solidFill>
                  <a:latin typeface="Montserrat"/>
                  <a:ea typeface="Montserrat"/>
                  <a:cs typeface="Montserrat"/>
                  <a:sym typeface="Montserrat"/>
                </a:rPr>
                <a:t>Position</a:t>
              </a:r>
              <a:endParaRPr sz="1050">
                <a:solidFill>
                  <a:schemeClr val="dk1"/>
                </a:solidFill>
                <a:latin typeface="Montserrat"/>
                <a:ea typeface="Montserrat"/>
                <a:cs typeface="Montserrat"/>
                <a:sym typeface="Montserrat"/>
              </a:endParaRPr>
            </a:p>
          </p:txBody>
        </p:sp>
        <p:sp>
          <p:nvSpPr>
            <p:cNvPr id="4185" name="Google Shape;4185;p175"/>
            <p:cNvSpPr/>
            <p:nvPr/>
          </p:nvSpPr>
          <p:spPr>
            <a:xfrm>
              <a:off x="1897030" y="3447408"/>
              <a:ext cx="115762" cy="641158"/>
            </a:xfrm>
            <a:prstGeom prst="rect">
              <a:avLst/>
            </a:prstGeom>
            <a:solidFill>
              <a:schemeClr val="accent5"/>
            </a:solidFill>
            <a:ln>
              <a:noFill/>
            </a:ln>
          </p:spPr>
          <p:txBody>
            <a:bodyPr anchorCtr="0" anchor="ctr" bIns="45700" lIns="252000" spcFirstLastPara="1" rIns="91425" wrap="square" tIns="45700">
              <a:noAutofit/>
            </a:bodyPr>
            <a:lstStyle/>
            <a:p>
              <a:pPr indent="0" lvl="0" marL="0" marR="0" rtl="0" algn="l">
                <a:spcBef>
                  <a:spcPts val="0"/>
                </a:spcBef>
                <a:spcAft>
                  <a:spcPts val="0"/>
                </a:spcAft>
                <a:buNone/>
              </a:pPr>
              <a:r>
                <a:t/>
              </a:r>
              <a:endParaRPr sz="1200">
                <a:solidFill>
                  <a:schemeClr val="lt1"/>
                </a:solidFill>
                <a:latin typeface="Montserrat"/>
                <a:ea typeface="Montserrat"/>
                <a:cs typeface="Montserrat"/>
                <a:sym typeface="Montserrat"/>
              </a:endParaRPr>
            </a:p>
          </p:txBody>
        </p:sp>
      </p:grpSp>
      <p:grpSp>
        <p:nvGrpSpPr>
          <p:cNvPr id="4186" name="Google Shape;4186;p175"/>
          <p:cNvGrpSpPr/>
          <p:nvPr/>
        </p:nvGrpSpPr>
        <p:grpSpPr>
          <a:xfrm>
            <a:off x="1887131" y="5001353"/>
            <a:ext cx="1602353" cy="641159"/>
            <a:chOff x="1887131" y="3447407"/>
            <a:chExt cx="1602353" cy="641159"/>
          </a:xfrm>
        </p:grpSpPr>
        <p:sp>
          <p:nvSpPr>
            <p:cNvPr id="4187" name="Google Shape;4187;p175"/>
            <p:cNvSpPr/>
            <p:nvPr/>
          </p:nvSpPr>
          <p:spPr>
            <a:xfrm>
              <a:off x="1887131" y="3447407"/>
              <a:ext cx="1602353" cy="641159"/>
            </a:xfrm>
            <a:prstGeom prst="rect">
              <a:avLst/>
            </a:prstGeom>
            <a:noFill/>
            <a:ln cap="flat" cmpd="sng" w="22225">
              <a:solidFill>
                <a:schemeClr val="accent5"/>
              </a:solidFill>
              <a:prstDash val="solid"/>
              <a:miter lim="800000"/>
              <a:headEnd len="sm" w="sm" type="none"/>
              <a:tailEnd len="sm" w="sm" type="none"/>
            </a:ln>
          </p:spPr>
          <p:txBody>
            <a:bodyPr anchorCtr="0" anchor="ctr" bIns="45700" lIns="252000" spcFirstLastPara="1" rIns="91425" wrap="square" tIns="45700">
              <a:noAutofit/>
            </a:bodyPr>
            <a:lstStyle/>
            <a:p>
              <a:pPr indent="0" lvl="0" marL="0" marR="0" rtl="0" algn="l">
                <a:spcBef>
                  <a:spcPts val="0"/>
                </a:spcBef>
                <a:spcAft>
                  <a:spcPts val="0"/>
                </a:spcAft>
                <a:buNone/>
              </a:pPr>
              <a:r>
                <a:rPr b="1" lang="en-PH" sz="1050">
                  <a:solidFill>
                    <a:schemeClr val="dk1"/>
                  </a:solidFill>
                  <a:latin typeface="Montserrat"/>
                  <a:ea typeface="Montserrat"/>
                  <a:cs typeface="Montserrat"/>
                  <a:sym typeface="Montserrat"/>
                </a:rPr>
                <a:t>Name</a:t>
              </a:r>
              <a:endParaRPr/>
            </a:p>
            <a:p>
              <a:pPr indent="0" lvl="0" marL="0" marR="0" rtl="0" algn="l">
                <a:spcBef>
                  <a:spcPts val="0"/>
                </a:spcBef>
                <a:spcAft>
                  <a:spcPts val="0"/>
                </a:spcAft>
                <a:buNone/>
              </a:pPr>
              <a:r>
                <a:rPr lang="en-PH" sz="1050">
                  <a:solidFill>
                    <a:schemeClr val="dk1"/>
                  </a:solidFill>
                  <a:latin typeface="Montserrat"/>
                  <a:ea typeface="Montserrat"/>
                  <a:cs typeface="Montserrat"/>
                  <a:sym typeface="Montserrat"/>
                </a:rPr>
                <a:t>Position</a:t>
              </a:r>
              <a:endParaRPr sz="1050">
                <a:solidFill>
                  <a:schemeClr val="dk1"/>
                </a:solidFill>
                <a:latin typeface="Montserrat"/>
                <a:ea typeface="Montserrat"/>
                <a:cs typeface="Montserrat"/>
                <a:sym typeface="Montserrat"/>
              </a:endParaRPr>
            </a:p>
          </p:txBody>
        </p:sp>
        <p:sp>
          <p:nvSpPr>
            <p:cNvPr id="4188" name="Google Shape;4188;p175"/>
            <p:cNvSpPr/>
            <p:nvPr/>
          </p:nvSpPr>
          <p:spPr>
            <a:xfrm>
              <a:off x="1897030" y="3447408"/>
              <a:ext cx="115762" cy="641158"/>
            </a:xfrm>
            <a:prstGeom prst="rect">
              <a:avLst/>
            </a:prstGeom>
            <a:solidFill>
              <a:schemeClr val="accent5"/>
            </a:solidFill>
            <a:ln>
              <a:noFill/>
            </a:ln>
          </p:spPr>
          <p:txBody>
            <a:bodyPr anchorCtr="0" anchor="ctr" bIns="45700" lIns="252000" spcFirstLastPara="1" rIns="91425" wrap="square" tIns="45700">
              <a:noAutofit/>
            </a:bodyPr>
            <a:lstStyle/>
            <a:p>
              <a:pPr indent="0" lvl="0" marL="0" marR="0" rtl="0" algn="l">
                <a:spcBef>
                  <a:spcPts val="0"/>
                </a:spcBef>
                <a:spcAft>
                  <a:spcPts val="0"/>
                </a:spcAft>
                <a:buNone/>
              </a:pPr>
              <a:r>
                <a:t/>
              </a:r>
              <a:endParaRPr sz="1200">
                <a:solidFill>
                  <a:schemeClr val="lt1"/>
                </a:solidFill>
                <a:latin typeface="Montserrat"/>
                <a:ea typeface="Montserrat"/>
                <a:cs typeface="Montserrat"/>
                <a:sym typeface="Montserrat"/>
              </a:endParaRPr>
            </a:p>
          </p:txBody>
        </p:sp>
      </p:grpSp>
      <p:grpSp>
        <p:nvGrpSpPr>
          <p:cNvPr id="4189" name="Google Shape;4189;p175"/>
          <p:cNvGrpSpPr/>
          <p:nvPr/>
        </p:nvGrpSpPr>
        <p:grpSpPr>
          <a:xfrm>
            <a:off x="3903608" y="5001353"/>
            <a:ext cx="1602353" cy="641159"/>
            <a:chOff x="1887131" y="3447407"/>
            <a:chExt cx="1602353" cy="641159"/>
          </a:xfrm>
        </p:grpSpPr>
        <p:sp>
          <p:nvSpPr>
            <p:cNvPr id="4190" name="Google Shape;4190;p175"/>
            <p:cNvSpPr/>
            <p:nvPr/>
          </p:nvSpPr>
          <p:spPr>
            <a:xfrm>
              <a:off x="1887131" y="3447407"/>
              <a:ext cx="1602353" cy="641159"/>
            </a:xfrm>
            <a:prstGeom prst="rect">
              <a:avLst/>
            </a:prstGeom>
            <a:noFill/>
            <a:ln cap="flat" cmpd="sng" w="22225">
              <a:solidFill>
                <a:schemeClr val="accent5"/>
              </a:solidFill>
              <a:prstDash val="solid"/>
              <a:miter lim="800000"/>
              <a:headEnd len="sm" w="sm" type="none"/>
              <a:tailEnd len="sm" w="sm" type="none"/>
            </a:ln>
          </p:spPr>
          <p:txBody>
            <a:bodyPr anchorCtr="0" anchor="ctr" bIns="45700" lIns="252000" spcFirstLastPara="1" rIns="91425" wrap="square" tIns="45700">
              <a:noAutofit/>
            </a:bodyPr>
            <a:lstStyle/>
            <a:p>
              <a:pPr indent="0" lvl="0" marL="0" marR="0" rtl="0" algn="l">
                <a:spcBef>
                  <a:spcPts val="0"/>
                </a:spcBef>
                <a:spcAft>
                  <a:spcPts val="0"/>
                </a:spcAft>
                <a:buNone/>
              </a:pPr>
              <a:r>
                <a:rPr b="1" lang="en-PH" sz="1050">
                  <a:solidFill>
                    <a:schemeClr val="dk1"/>
                  </a:solidFill>
                  <a:latin typeface="Montserrat"/>
                  <a:ea typeface="Montserrat"/>
                  <a:cs typeface="Montserrat"/>
                  <a:sym typeface="Montserrat"/>
                </a:rPr>
                <a:t>Name</a:t>
              </a:r>
              <a:endParaRPr/>
            </a:p>
            <a:p>
              <a:pPr indent="0" lvl="0" marL="0" marR="0" rtl="0" algn="l">
                <a:spcBef>
                  <a:spcPts val="0"/>
                </a:spcBef>
                <a:spcAft>
                  <a:spcPts val="0"/>
                </a:spcAft>
                <a:buNone/>
              </a:pPr>
              <a:r>
                <a:rPr lang="en-PH" sz="1050">
                  <a:solidFill>
                    <a:schemeClr val="dk1"/>
                  </a:solidFill>
                  <a:latin typeface="Montserrat"/>
                  <a:ea typeface="Montserrat"/>
                  <a:cs typeface="Montserrat"/>
                  <a:sym typeface="Montserrat"/>
                </a:rPr>
                <a:t>Position</a:t>
              </a:r>
              <a:endParaRPr sz="1050">
                <a:solidFill>
                  <a:schemeClr val="dk1"/>
                </a:solidFill>
                <a:latin typeface="Montserrat"/>
                <a:ea typeface="Montserrat"/>
                <a:cs typeface="Montserrat"/>
                <a:sym typeface="Montserrat"/>
              </a:endParaRPr>
            </a:p>
          </p:txBody>
        </p:sp>
        <p:sp>
          <p:nvSpPr>
            <p:cNvPr id="4191" name="Google Shape;4191;p175"/>
            <p:cNvSpPr/>
            <p:nvPr/>
          </p:nvSpPr>
          <p:spPr>
            <a:xfrm>
              <a:off x="1897030" y="3447408"/>
              <a:ext cx="115762" cy="641158"/>
            </a:xfrm>
            <a:prstGeom prst="rect">
              <a:avLst/>
            </a:prstGeom>
            <a:solidFill>
              <a:schemeClr val="accent5"/>
            </a:solidFill>
            <a:ln>
              <a:noFill/>
            </a:ln>
          </p:spPr>
          <p:txBody>
            <a:bodyPr anchorCtr="0" anchor="ctr" bIns="45700" lIns="252000" spcFirstLastPara="1" rIns="91425" wrap="square" tIns="45700">
              <a:noAutofit/>
            </a:bodyPr>
            <a:lstStyle/>
            <a:p>
              <a:pPr indent="0" lvl="0" marL="0" marR="0" rtl="0" algn="l">
                <a:spcBef>
                  <a:spcPts val="0"/>
                </a:spcBef>
                <a:spcAft>
                  <a:spcPts val="0"/>
                </a:spcAft>
                <a:buNone/>
              </a:pPr>
              <a:r>
                <a:t/>
              </a:r>
              <a:endParaRPr sz="1200">
                <a:solidFill>
                  <a:schemeClr val="lt1"/>
                </a:solidFill>
                <a:latin typeface="Montserrat"/>
                <a:ea typeface="Montserrat"/>
                <a:cs typeface="Montserrat"/>
                <a:sym typeface="Montserrat"/>
              </a:endParaRPr>
            </a:p>
          </p:txBody>
        </p:sp>
      </p:grpSp>
      <p:grpSp>
        <p:nvGrpSpPr>
          <p:cNvPr id="4192" name="Google Shape;4192;p175"/>
          <p:cNvGrpSpPr/>
          <p:nvPr/>
        </p:nvGrpSpPr>
        <p:grpSpPr>
          <a:xfrm>
            <a:off x="5920085" y="5001353"/>
            <a:ext cx="1602353" cy="641159"/>
            <a:chOff x="1887131" y="3447407"/>
            <a:chExt cx="1602353" cy="641159"/>
          </a:xfrm>
        </p:grpSpPr>
        <p:sp>
          <p:nvSpPr>
            <p:cNvPr id="4193" name="Google Shape;4193;p175"/>
            <p:cNvSpPr/>
            <p:nvPr/>
          </p:nvSpPr>
          <p:spPr>
            <a:xfrm>
              <a:off x="1887131" y="3447407"/>
              <a:ext cx="1602353" cy="641159"/>
            </a:xfrm>
            <a:prstGeom prst="rect">
              <a:avLst/>
            </a:prstGeom>
            <a:noFill/>
            <a:ln cap="flat" cmpd="sng" w="22225">
              <a:solidFill>
                <a:schemeClr val="accent5"/>
              </a:solidFill>
              <a:prstDash val="solid"/>
              <a:miter lim="800000"/>
              <a:headEnd len="sm" w="sm" type="none"/>
              <a:tailEnd len="sm" w="sm" type="none"/>
            </a:ln>
          </p:spPr>
          <p:txBody>
            <a:bodyPr anchorCtr="0" anchor="ctr" bIns="45700" lIns="252000" spcFirstLastPara="1" rIns="91425" wrap="square" tIns="45700">
              <a:noAutofit/>
            </a:bodyPr>
            <a:lstStyle/>
            <a:p>
              <a:pPr indent="0" lvl="0" marL="0" marR="0" rtl="0" algn="l">
                <a:spcBef>
                  <a:spcPts val="0"/>
                </a:spcBef>
                <a:spcAft>
                  <a:spcPts val="0"/>
                </a:spcAft>
                <a:buNone/>
              </a:pPr>
              <a:r>
                <a:rPr b="1" lang="en-PH" sz="1050">
                  <a:solidFill>
                    <a:schemeClr val="dk1"/>
                  </a:solidFill>
                  <a:latin typeface="Montserrat"/>
                  <a:ea typeface="Montserrat"/>
                  <a:cs typeface="Montserrat"/>
                  <a:sym typeface="Montserrat"/>
                </a:rPr>
                <a:t>Name</a:t>
              </a:r>
              <a:endParaRPr/>
            </a:p>
            <a:p>
              <a:pPr indent="0" lvl="0" marL="0" marR="0" rtl="0" algn="l">
                <a:spcBef>
                  <a:spcPts val="0"/>
                </a:spcBef>
                <a:spcAft>
                  <a:spcPts val="0"/>
                </a:spcAft>
                <a:buNone/>
              </a:pPr>
              <a:r>
                <a:rPr lang="en-PH" sz="1050">
                  <a:solidFill>
                    <a:schemeClr val="dk1"/>
                  </a:solidFill>
                  <a:latin typeface="Montserrat"/>
                  <a:ea typeface="Montserrat"/>
                  <a:cs typeface="Montserrat"/>
                  <a:sym typeface="Montserrat"/>
                </a:rPr>
                <a:t>Position</a:t>
              </a:r>
              <a:endParaRPr sz="1050">
                <a:solidFill>
                  <a:schemeClr val="dk1"/>
                </a:solidFill>
                <a:latin typeface="Montserrat"/>
                <a:ea typeface="Montserrat"/>
                <a:cs typeface="Montserrat"/>
                <a:sym typeface="Montserrat"/>
              </a:endParaRPr>
            </a:p>
          </p:txBody>
        </p:sp>
        <p:sp>
          <p:nvSpPr>
            <p:cNvPr id="4194" name="Google Shape;4194;p175"/>
            <p:cNvSpPr/>
            <p:nvPr/>
          </p:nvSpPr>
          <p:spPr>
            <a:xfrm>
              <a:off x="1897030" y="3447408"/>
              <a:ext cx="115762" cy="641158"/>
            </a:xfrm>
            <a:prstGeom prst="rect">
              <a:avLst/>
            </a:prstGeom>
            <a:solidFill>
              <a:schemeClr val="accent5"/>
            </a:solidFill>
            <a:ln>
              <a:noFill/>
            </a:ln>
          </p:spPr>
          <p:txBody>
            <a:bodyPr anchorCtr="0" anchor="ctr" bIns="45700" lIns="252000" spcFirstLastPara="1" rIns="91425" wrap="square" tIns="45700">
              <a:noAutofit/>
            </a:bodyPr>
            <a:lstStyle/>
            <a:p>
              <a:pPr indent="0" lvl="0" marL="0" marR="0" rtl="0" algn="l">
                <a:spcBef>
                  <a:spcPts val="0"/>
                </a:spcBef>
                <a:spcAft>
                  <a:spcPts val="0"/>
                </a:spcAft>
                <a:buNone/>
              </a:pPr>
              <a:r>
                <a:t/>
              </a:r>
              <a:endParaRPr sz="1200">
                <a:solidFill>
                  <a:schemeClr val="lt1"/>
                </a:solidFill>
                <a:latin typeface="Montserrat"/>
                <a:ea typeface="Montserrat"/>
                <a:cs typeface="Montserrat"/>
                <a:sym typeface="Montserrat"/>
              </a:endParaRPr>
            </a:p>
          </p:txBody>
        </p:sp>
      </p:grpSp>
      <p:grpSp>
        <p:nvGrpSpPr>
          <p:cNvPr id="4195" name="Google Shape;4195;p175"/>
          <p:cNvGrpSpPr/>
          <p:nvPr/>
        </p:nvGrpSpPr>
        <p:grpSpPr>
          <a:xfrm>
            <a:off x="7936562" y="5001353"/>
            <a:ext cx="1602353" cy="641159"/>
            <a:chOff x="1887131" y="3447407"/>
            <a:chExt cx="1602353" cy="641159"/>
          </a:xfrm>
        </p:grpSpPr>
        <p:sp>
          <p:nvSpPr>
            <p:cNvPr id="4196" name="Google Shape;4196;p175"/>
            <p:cNvSpPr/>
            <p:nvPr/>
          </p:nvSpPr>
          <p:spPr>
            <a:xfrm>
              <a:off x="1887131" y="3447407"/>
              <a:ext cx="1602353" cy="641159"/>
            </a:xfrm>
            <a:prstGeom prst="rect">
              <a:avLst/>
            </a:prstGeom>
            <a:noFill/>
            <a:ln cap="flat" cmpd="sng" w="22225">
              <a:solidFill>
                <a:schemeClr val="accent5"/>
              </a:solidFill>
              <a:prstDash val="solid"/>
              <a:miter lim="800000"/>
              <a:headEnd len="sm" w="sm" type="none"/>
              <a:tailEnd len="sm" w="sm" type="none"/>
            </a:ln>
          </p:spPr>
          <p:txBody>
            <a:bodyPr anchorCtr="0" anchor="ctr" bIns="45700" lIns="252000" spcFirstLastPara="1" rIns="91425" wrap="square" tIns="45700">
              <a:noAutofit/>
            </a:bodyPr>
            <a:lstStyle/>
            <a:p>
              <a:pPr indent="0" lvl="0" marL="0" marR="0" rtl="0" algn="l">
                <a:spcBef>
                  <a:spcPts val="0"/>
                </a:spcBef>
                <a:spcAft>
                  <a:spcPts val="0"/>
                </a:spcAft>
                <a:buNone/>
              </a:pPr>
              <a:r>
                <a:rPr b="1" lang="en-PH" sz="1050">
                  <a:solidFill>
                    <a:schemeClr val="dk1"/>
                  </a:solidFill>
                  <a:latin typeface="Montserrat"/>
                  <a:ea typeface="Montserrat"/>
                  <a:cs typeface="Montserrat"/>
                  <a:sym typeface="Montserrat"/>
                </a:rPr>
                <a:t>Name</a:t>
              </a:r>
              <a:endParaRPr/>
            </a:p>
            <a:p>
              <a:pPr indent="0" lvl="0" marL="0" marR="0" rtl="0" algn="l">
                <a:spcBef>
                  <a:spcPts val="0"/>
                </a:spcBef>
                <a:spcAft>
                  <a:spcPts val="0"/>
                </a:spcAft>
                <a:buNone/>
              </a:pPr>
              <a:r>
                <a:rPr lang="en-PH" sz="1050">
                  <a:solidFill>
                    <a:schemeClr val="dk1"/>
                  </a:solidFill>
                  <a:latin typeface="Montserrat"/>
                  <a:ea typeface="Montserrat"/>
                  <a:cs typeface="Montserrat"/>
                  <a:sym typeface="Montserrat"/>
                </a:rPr>
                <a:t>Position</a:t>
              </a:r>
              <a:endParaRPr sz="1050">
                <a:solidFill>
                  <a:schemeClr val="dk1"/>
                </a:solidFill>
                <a:latin typeface="Montserrat"/>
                <a:ea typeface="Montserrat"/>
                <a:cs typeface="Montserrat"/>
                <a:sym typeface="Montserrat"/>
              </a:endParaRPr>
            </a:p>
          </p:txBody>
        </p:sp>
        <p:sp>
          <p:nvSpPr>
            <p:cNvPr id="4197" name="Google Shape;4197;p175"/>
            <p:cNvSpPr/>
            <p:nvPr/>
          </p:nvSpPr>
          <p:spPr>
            <a:xfrm>
              <a:off x="1897030" y="3447408"/>
              <a:ext cx="115762" cy="641158"/>
            </a:xfrm>
            <a:prstGeom prst="rect">
              <a:avLst/>
            </a:prstGeom>
            <a:solidFill>
              <a:schemeClr val="accent5"/>
            </a:solidFill>
            <a:ln>
              <a:noFill/>
            </a:ln>
          </p:spPr>
          <p:txBody>
            <a:bodyPr anchorCtr="0" anchor="ctr" bIns="45700" lIns="252000" spcFirstLastPara="1" rIns="91425" wrap="square" tIns="45700">
              <a:noAutofit/>
            </a:bodyPr>
            <a:lstStyle/>
            <a:p>
              <a:pPr indent="0" lvl="0" marL="0" marR="0" rtl="0" algn="l">
                <a:spcBef>
                  <a:spcPts val="0"/>
                </a:spcBef>
                <a:spcAft>
                  <a:spcPts val="0"/>
                </a:spcAft>
                <a:buNone/>
              </a:pPr>
              <a:r>
                <a:t/>
              </a:r>
              <a:endParaRPr sz="1200">
                <a:solidFill>
                  <a:schemeClr val="lt1"/>
                </a:solidFill>
                <a:latin typeface="Montserrat"/>
                <a:ea typeface="Montserrat"/>
                <a:cs typeface="Montserrat"/>
                <a:sym typeface="Montserrat"/>
              </a:endParaRPr>
            </a:p>
          </p:txBody>
        </p:sp>
      </p:grpSp>
      <p:grpSp>
        <p:nvGrpSpPr>
          <p:cNvPr id="4198" name="Google Shape;4198;p175"/>
          <p:cNvGrpSpPr/>
          <p:nvPr/>
        </p:nvGrpSpPr>
        <p:grpSpPr>
          <a:xfrm>
            <a:off x="9953039" y="5001353"/>
            <a:ext cx="1602353" cy="641159"/>
            <a:chOff x="1887131" y="3447407"/>
            <a:chExt cx="1602353" cy="641159"/>
          </a:xfrm>
        </p:grpSpPr>
        <p:sp>
          <p:nvSpPr>
            <p:cNvPr id="4199" name="Google Shape;4199;p175"/>
            <p:cNvSpPr/>
            <p:nvPr/>
          </p:nvSpPr>
          <p:spPr>
            <a:xfrm>
              <a:off x="1887131" y="3447407"/>
              <a:ext cx="1602353" cy="641159"/>
            </a:xfrm>
            <a:prstGeom prst="rect">
              <a:avLst/>
            </a:prstGeom>
            <a:noFill/>
            <a:ln cap="flat" cmpd="sng" w="22225">
              <a:solidFill>
                <a:schemeClr val="accent5"/>
              </a:solidFill>
              <a:prstDash val="solid"/>
              <a:miter lim="800000"/>
              <a:headEnd len="sm" w="sm" type="none"/>
              <a:tailEnd len="sm" w="sm" type="none"/>
            </a:ln>
          </p:spPr>
          <p:txBody>
            <a:bodyPr anchorCtr="0" anchor="ctr" bIns="45700" lIns="252000" spcFirstLastPara="1" rIns="91425" wrap="square" tIns="45700">
              <a:noAutofit/>
            </a:bodyPr>
            <a:lstStyle/>
            <a:p>
              <a:pPr indent="0" lvl="0" marL="0" marR="0" rtl="0" algn="l">
                <a:spcBef>
                  <a:spcPts val="0"/>
                </a:spcBef>
                <a:spcAft>
                  <a:spcPts val="0"/>
                </a:spcAft>
                <a:buNone/>
              </a:pPr>
              <a:r>
                <a:rPr b="1" lang="en-PH" sz="1050">
                  <a:solidFill>
                    <a:schemeClr val="dk1"/>
                  </a:solidFill>
                  <a:latin typeface="Montserrat"/>
                  <a:ea typeface="Montserrat"/>
                  <a:cs typeface="Montserrat"/>
                  <a:sym typeface="Montserrat"/>
                </a:rPr>
                <a:t>Name</a:t>
              </a:r>
              <a:endParaRPr/>
            </a:p>
            <a:p>
              <a:pPr indent="0" lvl="0" marL="0" marR="0" rtl="0" algn="l">
                <a:spcBef>
                  <a:spcPts val="0"/>
                </a:spcBef>
                <a:spcAft>
                  <a:spcPts val="0"/>
                </a:spcAft>
                <a:buNone/>
              </a:pPr>
              <a:r>
                <a:rPr lang="en-PH" sz="1050">
                  <a:solidFill>
                    <a:schemeClr val="dk1"/>
                  </a:solidFill>
                  <a:latin typeface="Montserrat"/>
                  <a:ea typeface="Montserrat"/>
                  <a:cs typeface="Montserrat"/>
                  <a:sym typeface="Montserrat"/>
                </a:rPr>
                <a:t>Position</a:t>
              </a:r>
              <a:endParaRPr sz="1050">
                <a:solidFill>
                  <a:schemeClr val="dk1"/>
                </a:solidFill>
                <a:latin typeface="Montserrat"/>
                <a:ea typeface="Montserrat"/>
                <a:cs typeface="Montserrat"/>
                <a:sym typeface="Montserrat"/>
              </a:endParaRPr>
            </a:p>
          </p:txBody>
        </p:sp>
        <p:sp>
          <p:nvSpPr>
            <p:cNvPr id="4200" name="Google Shape;4200;p175"/>
            <p:cNvSpPr/>
            <p:nvPr/>
          </p:nvSpPr>
          <p:spPr>
            <a:xfrm>
              <a:off x="1897030" y="3447408"/>
              <a:ext cx="115762" cy="641158"/>
            </a:xfrm>
            <a:prstGeom prst="rect">
              <a:avLst/>
            </a:prstGeom>
            <a:solidFill>
              <a:schemeClr val="accent5"/>
            </a:solidFill>
            <a:ln>
              <a:noFill/>
            </a:ln>
          </p:spPr>
          <p:txBody>
            <a:bodyPr anchorCtr="0" anchor="ctr" bIns="45700" lIns="252000" spcFirstLastPara="1" rIns="91425" wrap="square" tIns="45700">
              <a:noAutofit/>
            </a:bodyPr>
            <a:lstStyle/>
            <a:p>
              <a:pPr indent="0" lvl="0" marL="0" marR="0" rtl="0" algn="l">
                <a:spcBef>
                  <a:spcPts val="0"/>
                </a:spcBef>
                <a:spcAft>
                  <a:spcPts val="0"/>
                </a:spcAft>
                <a:buNone/>
              </a:pPr>
              <a:r>
                <a:t/>
              </a:r>
              <a:endParaRPr sz="1200">
                <a:solidFill>
                  <a:schemeClr val="lt1"/>
                </a:solidFill>
                <a:latin typeface="Montserrat"/>
                <a:ea typeface="Montserrat"/>
                <a:cs typeface="Montserrat"/>
                <a:sym typeface="Montserrat"/>
              </a:endParaRPr>
            </a:p>
          </p:txBody>
        </p:sp>
      </p:grpSp>
      <p:cxnSp>
        <p:nvCxnSpPr>
          <p:cNvPr id="4201" name="Google Shape;4201;p175"/>
          <p:cNvCxnSpPr>
            <a:stCxn id="4157" idx="2"/>
            <a:endCxn id="4139" idx="0"/>
          </p:cNvCxnSpPr>
          <p:nvPr/>
        </p:nvCxnSpPr>
        <p:spPr>
          <a:xfrm rot="5400000">
            <a:off x="4524673" y="461930"/>
            <a:ext cx="171300" cy="4032900"/>
          </a:xfrm>
          <a:prstGeom prst="bentConnector3">
            <a:avLst>
              <a:gd fmla="val 49996" name="adj1"/>
            </a:avLst>
          </a:prstGeom>
          <a:noFill/>
          <a:ln cap="flat" cmpd="sng" w="9525">
            <a:solidFill>
              <a:srgbClr val="C8C8C8"/>
            </a:solidFill>
            <a:prstDash val="solid"/>
            <a:miter lim="800000"/>
            <a:headEnd len="sm" w="sm" type="none"/>
            <a:tailEnd len="sm" w="sm" type="none"/>
          </a:ln>
        </p:spPr>
      </p:cxnSp>
      <p:cxnSp>
        <p:nvCxnSpPr>
          <p:cNvPr id="4202" name="Google Shape;4202;p175"/>
          <p:cNvCxnSpPr>
            <a:stCxn id="4157" idx="2"/>
            <a:endCxn id="4154" idx="0"/>
          </p:cNvCxnSpPr>
          <p:nvPr/>
        </p:nvCxnSpPr>
        <p:spPr>
          <a:xfrm flipH="1" rot="-5400000">
            <a:off x="8557573" y="461930"/>
            <a:ext cx="171300" cy="4032900"/>
          </a:xfrm>
          <a:prstGeom prst="bentConnector3">
            <a:avLst>
              <a:gd fmla="val 49996" name="adj1"/>
            </a:avLst>
          </a:prstGeom>
          <a:noFill/>
          <a:ln cap="flat" cmpd="sng" w="9525">
            <a:solidFill>
              <a:srgbClr val="C8C8C8"/>
            </a:solidFill>
            <a:prstDash val="solid"/>
            <a:miter lim="800000"/>
            <a:headEnd len="sm" w="sm" type="none"/>
            <a:tailEnd len="sm" w="sm" type="none"/>
          </a:ln>
        </p:spPr>
      </p:cxnSp>
      <p:cxnSp>
        <p:nvCxnSpPr>
          <p:cNvPr id="4203" name="Google Shape;4203;p175"/>
          <p:cNvCxnSpPr>
            <a:stCxn id="4157" idx="2"/>
            <a:endCxn id="4145" idx="0"/>
          </p:cNvCxnSpPr>
          <p:nvPr/>
        </p:nvCxnSpPr>
        <p:spPr>
          <a:xfrm rot="5400000">
            <a:off x="5532823" y="1470080"/>
            <a:ext cx="171300" cy="2016600"/>
          </a:xfrm>
          <a:prstGeom prst="bentConnector3">
            <a:avLst>
              <a:gd fmla="val 50000" name="adj1"/>
            </a:avLst>
          </a:prstGeom>
          <a:noFill/>
          <a:ln cap="flat" cmpd="sng" w="9525">
            <a:solidFill>
              <a:srgbClr val="C8C8C8"/>
            </a:solidFill>
            <a:prstDash val="solid"/>
            <a:miter lim="800000"/>
            <a:headEnd len="sm" w="sm" type="none"/>
            <a:tailEnd len="sm" w="sm" type="none"/>
          </a:ln>
        </p:spPr>
      </p:cxnSp>
      <p:cxnSp>
        <p:nvCxnSpPr>
          <p:cNvPr id="4204" name="Google Shape;4204;p175"/>
          <p:cNvCxnSpPr>
            <a:stCxn id="4157" idx="2"/>
            <a:endCxn id="4151" idx="0"/>
          </p:cNvCxnSpPr>
          <p:nvPr/>
        </p:nvCxnSpPr>
        <p:spPr>
          <a:xfrm flipH="1" rot="-5400000">
            <a:off x="7549423" y="1470080"/>
            <a:ext cx="171300" cy="2016600"/>
          </a:xfrm>
          <a:prstGeom prst="bentConnector3">
            <a:avLst>
              <a:gd fmla="val 50000" name="adj1"/>
            </a:avLst>
          </a:prstGeom>
          <a:noFill/>
          <a:ln cap="flat" cmpd="sng" w="9525">
            <a:solidFill>
              <a:srgbClr val="C8C8C8"/>
            </a:solidFill>
            <a:prstDash val="solid"/>
            <a:miter lim="800000"/>
            <a:headEnd len="sm" w="sm" type="none"/>
            <a:tailEnd len="sm" w="sm" type="none"/>
          </a:ln>
        </p:spPr>
      </p:cxnSp>
      <p:cxnSp>
        <p:nvCxnSpPr>
          <p:cNvPr id="4205" name="Google Shape;4205;p175"/>
          <p:cNvCxnSpPr>
            <a:stCxn id="4140" idx="2"/>
            <a:endCxn id="4143" idx="1"/>
          </p:cNvCxnSpPr>
          <p:nvPr/>
        </p:nvCxnSpPr>
        <p:spPr>
          <a:xfrm flipH="1" rot="-5400000">
            <a:off x="1588860" y="3389075"/>
            <a:ext cx="492000" cy="124200"/>
          </a:xfrm>
          <a:prstGeom prst="bentConnector2">
            <a:avLst/>
          </a:prstGeom>
          <a:noFill/>
          <a:ln cap="flat" cmpd="sng" w="9525">
            <a:solidFill>
              <a:srgbClr val="C8C8C8"/>
            </a:solidFill>
            <a:prstDash val="solid"/>
            <a:miter lim="800000"/>
            <a:headEnd len="sm" w="sm" type="none"/>
            <a:tailEnd len="sm" w="sm" type="none"/>
          </a:ln>
        </p:spPr>
      </p:cxnSp>
      <p:cxnSp>
        <p:nvCxnSpPr>
          <p:cNvPr id="4206" name="Google Shape;4206;p175"/>
          <p:cNvCxnSpPr>
            <a:stCxn id="4140" idx="2"/>
            <a:endCxn id="4173" idx="1"/>
          </p:cNvCxnSpPr>
          <p:nvPr/>
        </p:nvCxnSpPr>
        <p:spPr>
          <a:xfrm flipH="1" rot="-5400000">
            <a:off x="1188660" y="3789275"/>
            <a:ext cx="1292400" cy="124200"/>
          </a:xfrm>
          <a:prstGeom prst="bentConnector2">
            <a:avLst/>
          </a:prstGeom>
          <a:noFill/>
          <a:ln cap="flat" cmpd="sng" w="9525">
            <a:solidFill>
              <a:srgbClr val="C8C8C8"/>
            </a:solidFill>
            <a:prstDash val="solid"/>
            <a:miter lim="800000"/>
            <a:headEnd len="sm" w="sm" type="none"/>
            <a:tailEnd len="sm" w="sm" type="none"/>
          </a:ln>
        </p:spPr>
      </p:cxnSp>
      <p:cxnSp>
        <p:nvCxnSpPr>
          <p:cNvPr id="4207" name="Google Shape;4207;p175"/>
          <p:cNvCxnSpPr>
            <a:stCxn id="4140" idx="2"/>
            <a:endCxn id="4187" idx="1"/>
          </p:cNvCxnSpPr>
          <p:nvPr/>
        </p:nvCxnSpPr>
        <p:spPr>
          <a:xfrm flipH="1" rot="-5400000">
            <a:off x="771510" y="4206425"/>
            <a:ext cx="2116800" cy="114300"/>
          </a:xfrm>
          <a:prstGeom prst="bentConnector2">
            <a:avLst/>
          </a:prstGeom>
          <a:noFill/>
          <a:ln cap="flat" cmpd="sng" w="9525">
            <a:solidFill>
              <a:srgbClr val="C8C8C8"/>
            </a:solidFill>
            <a:prstDash val="solid"/>
            <a:miter lim="800000"/>
            <a:headEnd len="sm" w="sm" type="none"/>
            <a:tailEnd len="sm" w="sm" type="none"/>
          </a:ln>
        </p:spPr>
      </p:cxnSp>
      <p:cxnSp>
        <p:nvCxnSpPr>
          <p:cNvPr id="4208" name="Google Shape;4208;p175"/>
          <p:cNvCxnSpPr>
            <a:stCxn id="4146" idx="2"/>
            <a:endCxn id="4161" idx="1"/>
          </p:cNvCxnSpPr>
          <p:nvPr/>
        </p:nvCxnSpPr>
        <p:spPr>
          <a:xfrm flipH="1" rot="-5400000">
            <a:off x="3605337" y="3389075"/>
            <a:ext cx="492000" cy="124200"/>
          </a:xfrm>
          <a:prstGeom prst="bentConnector2">
            <a:avLst/>
          </a:prstGeom>
          <a:noFill/>
          <a:ln cap="flat" cmpd="sng" w="9525">
            <a:solidFill>
              <a:srgbClr val="C8C8C8"/>
            </a:solidFill>
            <a:prstDash val="solid"/>
            <a:miter lim="800000"/>
            <a:headEnd len="sm" w="sm" type="none"/>
            <a:tailEnd len="sm" w="sm" type="none"/>
          </a:ln>
        </p:spPr>
      </p:cxnSp>
      <p:cxnSp>
        <p:nvCxnSpPr>
          <p:cNvPr id="4209" name="Google Shape;4209;p175"/>
          <p:cNvCxnSpPr>
            <a:stCxn id="4146" idx="2"/>
            <a:endCxn id="4176" idx="1"/>
          </p:cNvCxnSpPr>
          <p:nvPr/>
        </p:nvCxnSpPr>
        <p:spPr>
          <a:xfrm flipH="1" rot="-5400000">
            <a:off x="3199137" y="3795275"/>
            <a:ext cx="1304400" cy="124200"/>
          </a:xfrm>
          <a:prstGeom prst="bentConnector2">
            <a:avLst/>
          </a:prstGeom>
          <a:noFill/>
          <a:ln cap="flat" cmpd="sng" w="9525">
            <a:solidFill>
              <a:srgbClr val="C8C8C8"/>
            </a:solidFill>
            <a:prstDash val="solid"/>
            <a:miter lim="800000"/>
            <a:headEnd len="sm" w="sm" type="none"/>
            <a:tailEnd len="sm" w="sm" type="none"/>
          </a:ln>
        </p:spPr>
      </p:cxnSp>
      <p:cxnSp>
        <p:nvCxnSpPr>
          <p:cNvPr id="4210" name="Google Shape;4210;p175"/>
          <p:cNvCxnSpPr>
            <a:stCxn id="4146" idx="2"/>
            <a:endCxn id="4191" idx="1"/>
          </p:cNvCxnSpPr>
          <p:nvPr/>
        </p:nvCxnSpPr>
        <p:spPr>
          <a:xfrm flipH="1" rot="-5400000">
            <a:off x="2792937" y="4201475"/>
            <a:ext cx="2116800" cy="124200"/>
          </a:xfrm>
          <a:prstGeom prst="bentConnector2">
            <a:avLst/>
          </a:prstGeom>
          <a:noFill/>
          <a:ln cap="flat" cmpd="sng" w="9525">
            <a:solidFill>
              <a:srgbClr val="C8C8C8"/>
            </a:solidFill>
            <a:prstDash val="solid"/>
            <a:miter lim="800000"/>
            <a:headEnd len="sm" w="sm" type="none"/>
            <a:tailEnd len="sm" w="sm" type="none"/>
          </a:ln>
        </p:spPr>
      </p:cxnSp>
      <p:cxnSp>
        <p:nvCxnSpPr>
          <p:cNvPr id="4211" name="Google Shape;4211;p175"/>
          <p:cNvCxnSpPr>
            <a:stCxn id="4149" idx="2"/>
            <a:endCxn id="4164" idx="1"/>
          </p:cNvCxnSpPr>
          <p:nvPr/>
        </p:nvCxnSpPr>
        <p:spPr>
          <a:xfrm flipH="1" rot="-5400000">
            <a:off x="5621814" y="3389075"/>
            <a:ext cx="492000" cy="124200"/>
          </a:xfrm>
          <a:prstGeom prst="bentConnector2">
            <a:avLst/>
          </a:prstGeom>
          <a:noFill/>
          <a:ln cap="flat" cmpd="sng" w="9525">
            <a:solidFill>
              <a:srgbClr val="C8C8C8"/>
            </a:solidFill>
            <a:prstDash val="solid"/>
            <a:miter lim="800000"/>
            <a:headEnd len="sm" w="sm" type="none"/>
            <a:tailEnd len="sm" w="sm" type="none"/>
          </a:ln>
        </p:spPr>
      </p:cxnSp>
      <p:cxnSp>
        <p:nvCxnSpPr>
          <p:cNvPr id="4212" name="Google Shape;4212;p175"/>
          <p:cNvCxnSpPr>
            <a:stCxn id="4149" idx="2"/>
            <a:endCxn id="4179" idx="1"/>
          </p:cNvCxnSpPr>
          <p:nvPr/>
        </p:nvCxnSpPr>
        <p:spPr>
          <a:xfrm flipH="1" rot="-5400000">
            <a:off x="5215614" y="3795275"/>
            <a:ext cx="1304400" cy="124200"/>
          </a:xfrm>
          <a:prstGeom prst="bentConnector2">
            <a:avLst/>
          </a:prstGeom>
          <a:noFill/>
          <a:ln cap="flat" cmpd="sng" w="9525">
            <a:solidFill>
              <a:srgbClr val="C8C8C8"/>
            </a:solidFill>
            <a:prstDash val="solid"/>
            <a:miter lim="800000"/>
            <a:headEnd len="sm" w="sm" type="none"/>
            <a:tailEnd len="sm" w="sm" type="none"/>
          </a:ln>
        </p:spPr>
      </p:cxnSp>
      <p:cxnSp>
        <p:nvCxnSpPr>
          <p:cNvPr id="4213" name="Google Shape;4213;p175"/>
          <p:cNvCxnSpPr>
            <a:stCxn id="4149" idx="2"/>
            <a:endCxn id="4193" idx="1"/>
          </p:cNvCxnSpPr>
          <p:nvPr/>
        </p:nvCxnSpPr>
        <p:spPr>
          <a:xfrm flipH="1" rot="-5400000">
            <a:off x="4804464" y="4206425"/>
            <a:ext cx="2116800" cy="114300"/>
          </a:xfrm>
          <a:prstGeom prst="bentConnector2">
            <a:avLst/>
          </a:prstGeom>
          <a:noFill/>
          <a:ln cap="flat" cmpd="sng" w="9525">
            <a:solidFill>
              <a:srgbClr val="C8C8C8"/>
            </a:solidFill>
            <a:prstDash val="solid"/>
            <a:miter lim="800000"/>
            <a:headEnd len="sm" w="sm" type="none"/>
            <a:tailEnd len="sm" w="sm" type="none"/>
          </a:ln>
        </p:spPr>
      </p:cxnSp>
      <p:cxnSp>
        <p:nvCxnSpPr>
          <p:cNvPr id="4214" name="Google Shape;4214;p175"/>
          <p:cNvCxnSpPr>
            <a:stCxn id="4152" idx="2"/>
            <a:endCxn id="4166" idx="1"/>
          </p:cNvCxnSpPr>
          <p:nvPr/>
        </p:nvCxnSpPr>
        <p:spPr>
          <a:xfrm flipH="1" rot="-5400000">
            <a:off x="7633341" y="3394025"/>
            <a:ext cx="492000" cy="114300"/>
          </a:xfrm>
          <a:prstGeom prst="bentConnector2">
            <a:avLst/>
          </a:prstGeom>
          <a:noFill/>
          <a:ln cap="flat" cmpd="sng" w="9525">
            <a:solidFill>
              <a:srgbClr val="C8C8C8"/>
            </a:solidFill>
            <a:prstDash val="solid"/>
            <a:miter lim="800000"/>
            <a:headEnd len="sm" w="sm" type="none"/>
            <a:tailEnd len="sm" w="sm" type="none"/>
          </a:ln>
        </p:spPr>
      </p:cxnSp>
      <p:cxnSp>
        <p:nvCxnSpPr>
          <p:cNvPr id="4215" name="Google Shape;4215;p175"/>
          <p:cNvCxnSpPr>
            <a:stCxn id="4152" idx="2"/>
            <a:endCxn id="4181" idx="1"/>
          </p:cNvCxnSpPr>
          <p:nvPr/>
        </p:nvCxnSpPr>
        <p:spPr>
          <a:xfrm flipH="1" rot="-5400000">
            <a:off x="7227141" y="3800225"/>
            <a:ext cx="1304400" cy="114300"/>
          </a:xfrm>
          <a:prstGeom prst="bentConnector2">
            <a:avLst/>
          </a:prstGeom>
          <a:noFill/>
          <a:ln cap="flat" cmpd="sng" w="9525">
            <a:solidFill>
              <a:srgbClr val="C8C8C8"/>
            </a:solidFill>
            <a:prstDash val="solid"/>
            <a:miter lim="800000"/>
            <a:headEnd len="sm" w="sm" type="none"/>
            <a:tailEnd len="sm" w="sm" type="none"/>
          </a:ln>
        </p:spPr>
      </p:cxnSp>
      <p:cxnSp>
        <p:nvCxnSpPr>
          <p:cNvPr id="4216" name="Google Shape;4216;p175"/>
          <p:cNvCxnSpPr>
            <a:stCxn id="4152" idx="2"/>
            <a:endCxn id="4196" idx="1"/>
          </p:cNvCxnSpPr>
          <p:nvPr/>
        </p:nvCxnSpPr>
        <p:spPr>
          <a:xfrm flipH="1" rot="-5400000">
            <a:off x="6820941" y="4206425"/>
            <a:ext cx="2116800" cy="114300"/>
          </a:xfrm>
          <a:prstGeom prst="bentConnector2">
            <a:avLst/>
          </a:prstGeom>
          <a:noFill/>
          <a:ln cap="flat" cmpd="sng" w="9525">
            <a:solidFill>
              <a:srgbClr val="C8C8C8"/>
            </a:solidFill>
            <a:prstDash val="solid"/>
            <a:miter lim="800000"/>
            <a:headEnd len="sm" w="sm" type="none"/>
            <a:tailEnd len="sm" w="sm" type="none"/>
          </a:ln>
        </p:spPr>
      </p:cxnSp>
      <p:cxnSp>
        <p:nvCxnSpPr>
          <p:cNvPr id="4217" name="Google Shape;4217;p175"/>
          <p:cNvCxnSpPr>
            <a:stCxn id="4155" idx="2"/>
            <a:endCxn id="4170" idx="1"/>
          </p:cNvCxnSpPr>
          <p:nvPr/>
        </p:nvCxnSpPr>
        <p:spPr>
          <a:xfrm flipH="1" rot="-5400000">
            <a:off x="9654768" y="3389075"/>
            <a:ext cx="492000" cy="124200"/>
          </a:xfrm>
          <a:prstGeom prst="bentConnector2">
            <a:avLst/>
          </a:prstGeom>
          <a:noFill/>
          <a:ln cap="flat" cmpd="sng" w="9525">
            <a:solidFill>
              <a:srgbClr val="C8C8C8"/>
            </a:solidFill>
            <a:prstDash val="solid"/>
            <a:miter lim="800000"/>
            <a:headEnd len="sm" w="sm" type="none"/>
            <a:tailEnd len="sm" w="sm" type="none"/>
          </a:ln>
        </p:spPr>
      </p:cxnSp>
      <p:cxnSp>
        <p:nvCxnSpPr>
          <p:cNvPr id="4218" name="Google Shape;4218;p175"/>
          <p:cNvCxnSpPr>
            <a:stCxn id="4155" idx="2"/>
            <a:endCxn id="4185" idx="1"/>
          </p:cNvCxnSpPr>
          <p:nvPr/>
        </p:nvCxnSpPr>
        <p:spPr>
          <a:xfrm flipH="1" rot="-5400000">
            <a:off x="9248568" y="3795275"/>
            <a:ext cx="1304400" cy="124200"/>
          </a:xfrm>
          <a:prstGeom prst="bentConnector2">
            <a:avLst/>
          </a:prstGeom>
          <a:noFill/>
          <a:ln cap="flat" cmpd="sng" w="9525">
            <a:solidFill>
              <a:srgbClr val="C8C8C8"/>
            </a:solidFill>
            <a:prstDash val="solid"/>
            <a:miter lim="800000"/>
            <a:headEnd len="sm" w="sm" type="none"/>
            <a:tailEnd len="sm" w="sm" type="none"/>
          </a:ln>
        </p:spPr>
      </p:cxnSp>
      <p:cxnSp>
        <p:nvCxnSpPr>
          <p:cNvPr id="4219" name="Google Shape;4219;p175"/>
          <p:cNvCxnSpPr>
            <a:stCxn id="4155" idx="2"/>
            <a:endCxn id="4199" idx="1"/>
          </p:cNvCxnSpPr>
          <p:nvPr/>
        </p:nvCxnSpPr>
        <p:spPr>
          <a:xfrm flipH="1" rot="-5400000">
            <a:off x="8837418" y="4206425"/>
            <a:ext cx="2116800" cy="114300"/>
          </a:xfrm>
          <a:prstGeom prst="bentConnector2">
            <a:avLst/>
          </a:prstGeom>
          <a:noFill/>
          <a:ln cap="flat" cmpd="sng" w="9525">
            <a:solidFill>
              <a:srgbClr val="C8C8C8"/>
            </a:solidFill>
            <a:prstDash val="solid"/>
            <a:miter lim="800000"/>
            <a:headEnd len="sm" w="sm" type="none"/>
            <a:tailEnd len="sm" w="sm" type="none"/>
          </a:ln>
        </p:spPr>
      </p:cxnSp>
      <p:sp>
        <p:nvSpPr>
          <p:cNvPr id="4220" name="Google Shape;4220;p175"/>
          <p:cNvSpPr txBox="1"/>
          <p:nvPr/>
        </p:nvSpPr>
        <p:spPr>
          <a:xfrm>
            <a:off x="764208" y="1918263"/>
            <a:ext cx="477695" cy="307777"/>
          </a:xfrm>
          <a:prstGeom prst="rect">
            <a:avLst/>
          </a:prstGeom>
          <a:noFill/>
          <a:ln>
            <a:noFill/>
          </a:ln>
        </p:spPr>
        <p:txBody>
          <a:bodyPr anchorCtr="0" anchor="t" bIns="45700" lIns="0" spcFirstLastPara="1" rIns="0" wrap="square" tIns="45700">
            <a:spAutoFit/>
          </a:bodyPr>
          <a:lstStyle/>
          <a:p>
            <a:pPr indent="0" lvl="0" marL="0" marR="0" rtl="0" algn="r">
              <a:spcBef>
                <a:spcPts val="0"/>
              </a:spcBef>
              <a:spcAft>
                <a:spcPts val="0"/>
              </a:spcAft>
              <a:buNone/>
            </a:pPr>
            <a:r>
              <a:rPr b="1" lang="en-PH" sz="1400">
                <a:solidFill>
                  <a:schemeClr val="dk1"/>
                </a:solidFill>
                <a:latin typeface="Montserrat"/>
                <a:ea typeface="Montserrat"/>
                <a:cs typeface="Montserrat"/>
                <a:sym typeface="Montserrat"/>
              </a:rPr>
              <a:t>Tier 1</a:t>
            </a:r>
            <a:endParaRPr b="1" sz="1400">
              <a:solidFill>
                <a:schemeClr val="dk1"/>
              </a:solidFill>
              <a:latin typeface="Montserrat"/>
              <a:ea typeface="Montserrat"/>
              <a:cs typeface="Montserrat"/>
              <a:sym typeface="Montserrat"/>
            </a:endParaRPr>
          </a:p>
        </p:txBody>
      </p:sp>
      <p:sp>
        <p:nvSpPr>
          <p:cNvPr id="4221" name="Google Shape;4221;p175"/>
          <p:cNvSpPr txBox="1"/>
          <p:nvPr/>
        </p:nvSpPr>
        <p:spPr>
          <a:xfrm>
            <a:off x="728942" y="2730707"/>
            <a:ext cx="512961" cy="307777"/>
          </a:xfrm>
          <a:prstGeom prst="rect">
            <a:avLst/>
          </a:prstGeom>
          <a:noFill/>
          <a:ln>
            <a:noFill/>
          </a:ln>
        </p:spPr>
        <p:txBody>
          <a:bodyPr anchorCtr="0" anchor="t" bIns="45700" lIns="0" spcFirstLastPara="1" rIns="0" wrap="square" tIns="45700">
            <a:spAutoFit/>
          </a:bodyPr>
          <a:lstStyle/>
          <a:p>
            <a:pPr indent="0" lvl="0" marL="0" marR="0" rtl="0" algn="r">
              <a:spcBef>
                <a:spcPts val="0"/>
              </a:spcBef>
              <a:spcAft>
                <a:spcPts val="0"/>
              </a:spcAft>
              <a:buNone/>
            </a:pPr>
            <a:r>
              <a:rPr b="1" lang="en-PH" sz="1400">
                <a:solidFill>
                  <a:schemeClr val="dk1"/>
                </a:solidFill>
                <a:latin typeface="Montserrat"/>
                <a:ea typeface="Montserrat"/>
                <a:cs typeface="Montserrat"/>
                <a:sym typeface="Montserrat"/>
              </a:rPr>
              <a:t>Tier 2</a:t>
            </a:r>
            <a:endParaRPr b="1" sz="1400">
              <a:solidFill>
                <a:schemeClr val="dk1"/>
              </a:solidFill>
              <a:latin typeface="Montserrat"/>
              <a:ea typeface="Montserrat"/>
              <a:cs typeface="Montserrat"/>
              <a:sym typeface="Montserrat"/>
            </a:endParaRPr>
          </a:p>
        </p:txBody>
      </p:sp>
      <p:sp>
        <p:nvSpPr>
          <p:cNvPr id="4222" name="Google Shape;4222;p175"/>
          <p:cNvSpPr txBox="1"/>
          <p:nvPr/>
        </p:nvSpPr>
        <p:spPr>
          <a:xfrm>
            <a:off x="728942" y="4355598"/>
            <a:ext cx="512961" cy="307777"/>
          </a:xfrm>
          <a:prstGeom prst="rect">
            <a:avLst/>
          </a:prstGeom>
          <a:noFill/>
          <a:ln>
            <a:noFill/>
          </a:ln>
        </p:spPr>
        <p:txBody>
          <a:bodyPr anchorCtr="0" anchor="t" bIns="45700" lIns="0" spcFirstLastPara="1" rIns="0" wrap="square" tIns="45700">
            <a:spAutoFit/>
          </a:bodyPr>
          <a:lstStyle/>
          <a:p>
            <a:pPr indent="0" lvl="0" marL="0" marR="0" rtl="0" algn="r">
              <a:spcBef>
                <a:spcPts val="0"/>
              </a:spcBef>
              <a:spcAft>
                <a:spcPts val="0"/>
              </a:spcAft>
              <a:buNone/>
            </a:pPr>
            <a:r>
              <a:rPr b="1" lang="en-PH" sz="1400">
                <a:solidFill>
                  <a:schemeClr val="dk1"/>
                </a:solidFill>
                <a:latin typeface="Montserrat"/>
                <a:ea typeface="Montserrat"/>
                <a:cs typeface="Montserrat"/>
                <a:sym typeface="Montserrat"/>
              </a:rPr>
              <a:t>Tier 3</a:t>
            </a:r>
            <a:endParaRPr b="1" sz="1400">
              <a:solidFill>
                <a:schemeClr val="dk1"/>
              </a:solidFill>
              <a:latin typeface="Montserrat"/>
              <a:ea typeface="Montserrat"/>
              <a:cs typeface="Montserrat"/>
              <a:sym typeface="Montserrat"/>
            </a:endParaRPr>
          </a:p>
        </p:txBody>
      </p:sp>
      <p:cxnSp>
        <p:nvCxnSpPr>
          <p:cNvPr id="4223" name="Google Shape;4223;p175"/>
          <p:cNvCxnSpPr/>
          <p:nvPr/>
        </p:nvCxnSpPr>
        <p:spPr>
          <a:xfrm>
            <a:off x="1381760" y="2564016"/>
            <a:ext cx="0" cy="641158"/>
          </a:xfrm>
          <a:prstGeom prst="straightConnector1">
            <a:avLst/>
          </a:prstGeom>
          <a:noFill/>
          <a:ln cap="flat" cmpd="sng" w="9525">
            <a:solidFill>
              <a:srgbClr val="C8C8C8"/>
            </a:solidFill>
            <a:prstDash val="dot"/>
            <a:miter lim="800000"/>
            <a:headEnd len="sm" w="sm" type="none"/>
            <a:tailEnd len="sm" w="sm" type="none"/>
          </a:ln>
        </p:spPr>
      </p:cxnSp>
      <p:cxnSp>
        <p:nvCxnSpPr>
          <p:cNvPr id="4224" name="Google Shape;4224;p175"/>
          <p:cNvCxnSpPr/>
          <p:nvPr/>
        </p:nvCxnSpPr>
        <p:spPr>
          <a:xfrm>
            <a:off x="1381760" y="3376461"/>
            <a:ext cx="0" cy="2266051"/>
          </a:xfrm>
          <a:prstGeom prst="straightConnector1">
            <a:avLst/>
          </a:prstGeom>
          <a:noFill/>
          <a:ln cap="flat" cmpd="sng" w="9525">
            <a:solidFill>
              <a:srgbClr val="C8C8C8"/>
            </a:solidFill>
            <a:prstDash val="dot"/>
            <a:miter lim="800000"/>
            <a:headEnd len="sm" w="sm" type="none"/>
            <a:tailEnd len="sm" w="sm" type="none"/>
          </a:ln>
        </p:spPr>
      </p:cxnSp>
      <p:cxnSp>
        <p:nvCxnSpPr>
          <p:cNvPr id="4225" name="Google Shape;4225;p175"/>
          <p:cNvCxnSpPr/>
          <p:nvPr/>
        </p:nvCxnSpPr>
        <p:spPr>
          <a:xfrm>
            <a:off x="1381760" y="1751572"/>
            <a:ext cx="0" cy="641158"/>
          </a:xfrm>
          <a:prstGeom prst="straightConnector1">
            <a:avLst/>
          </a:prstGeom>
          <a:noFill/>
          <a:ln cap="flat" cmpd="sng" w="9525">
            <a:solidFill>
              <a:srgbClr val="C8C8C8"/>
            </a:solidFill>
            <a:prstDash val="dot"/>
            <a:miter lim="800000"/>
            <a:headEnd len="sm" w="sm" type="none"/>
            <a:tailEnd len="sm" w="sm" type="none"/>
          </a:ln>
        </p:spPr>
      </p:cxnSp>
      <p:cxnSp>
        <p:nvCxnSpPr>
          <p:cNvPr id="4226" name="Google Shape;4226;p175"/>
          <p:cNvCxnSpPr>
            <a:stCxn id="4157" idx="2"/>
            <a:endCxn id="4148" idx="0"/>
          </p:cNvCxnSpPr>
          <p:nvPr/>
        </p:nvCxnSpPr>
        <p:spPr>
          <a:xfrm>
            <a:off x="6626773" y="2392730"/>
            <a:ext cx="0" cy="171300"/>
          </a:xfrm>
          <a:prstGeom prst="straightConnector1">
            <a:avLst/>
          </a:prstGeom>
          <a:noFill/>
          <a:ln cap="flat" cmpd="sng" w="9525">
            <a:solidFill>
              <a:srgbClr val="C8C8C8"/>
            </a:solidFill>
            <a:prstDash val="solid"/>
            <a:miter lim="800000"/>
            <a:headEnd len="sm" w="sm" type="none"/>
            <a:tailEnd len="sm" w="sm" type="none"/>
          </a:ln>
        </p:spPr>
      </p:cxnSp>
      <p:sp>
        <p:nvSpPr>
          <p:cNvPr id="4227" name="Google Shape;4227;p175"/>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sld>
</file>

<file path=ppt/slides/slide1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1" name="Shape 4231"/>
        <p:cNvGrpSpPr/>
        <p:nvPr/>
      </p:nvGrpSpPr>
      <p:grpSpPr>
        <a:xfrm>
          <a:off x="0" y="0"/>
          <a:ext cx="0" cy="0"/>
          <a:chOff x="0" y="0"/>
          <a:chExt cx="0" cy="0"/>
        </a:xfrm>
      </p:grpSpPr>
      <p:sp>
        <p:nvSpPr>
          <p:cNvPr id="4232" name="Google Shape;4232;p176"/>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Org Chart</a:t>
            </a:r>
            <a:endParaRPr/>
          </a:p>
        </p:txBody>
      </p:sp>
      <p:grpSp>
        <p:nvGrpSpPr>
          <p:cNvPr id="4233" name="Google Shape;4233;p176"/>
          <p:cNvGrpSpPr/>
          <p:nvPr/>
        </p:nvGrpSpPr>
        <p:grpSpPr>
          <a:xfrm>
            <a:off x="1698154" y="2564016"/>
            <a:ext cx="1791330" cy="641159"/>
            <a:chOff x="1698154" y="2692345"/>
            <a:chExt cx="1791330" cy="641159"/>
          </a:xfrm>
        </p:grpSpPr>
        <p:sp>
          <p:nvSpPr>
            <p:cNvPr id="4234" name="Google Shape;4234;p176"/>
            <p:cNvSpPr/>
            <p:nvPr/>
          </p:nvSpPr>
          <p:spPr>
            <a:xfrm>
              <a:off x="1698154" y="2692345"/>
              <a:ext cx="1791330" cy="641159"/>
            </a:xfrm>
            <a:prstGeom prst="rect">
              <a:avLst/>
            </a:prstGeom>
            <a:noFill/>
            <a:ln cap="flat" cmpd="sng" w="22225">
              <a:solidFill>
                <a:schemeClr val="accent1"/>
              </a:solidFill>
              <a:prstDash val="solid"/>
              <a:miter lim="800000"/>
              <a:headEnd len="sm" w="sm" type="none"/>
              <a:tailEnd len="sm" w="sm" type="none"/>
            </a:ln>
          </p:spPr>
          <p:txBody>
            <a:bodyPr anchorCtr="0" anchor="ctr" bIns="45700" lIns="252000" spcFirstLastPara="1" rIns="91425" wrap="square" tIns="45700">
              <a:noAutofit/>
            </a:bodyPr>
            <a:lstStyle/>
            <a:p>
              <a:pPr indent="0" lvl="0" marL="0" marR="0" rtl="0" algn="l">
                <a:spcBef>
                  <a:spcPts val="0"/>
                </a:spcBef>
                <a:spcAft>
                  <a:spcPts val="0"/>
                </a:spcAft>
                <a:buNone/>
              </a:pPr>
              <a:r>
                <a:rPr b="1" lang="en-PH" sz="1050">
                  <a:solidFill>
                    <a:schemeClr val="dk1"/>
                  </a:solidFill>
                  <a:latin typeface="Montserrat"/>
                  <a:ea typeface="Montserrat"/>
                  <a:cs typeface="Montserrat"/>
                  <a:sym typeface="Montserrat"/>
                </a:rPr>
                <a:t>Name</a:t>
              </a:r>
              <a:endParaRPr/>
            </a:p>
            <a:p>
              <a:pPr indent="0" lvl="0" marL="0" marR="0" rtl="0" algn="l">
                <a:spcBef>
                  <a:spcPts val="0"/>
                </a:spcBef>
                <a:spcAft>
                  <a:spcPts val="0"/>
                </a:spcAft>
                <a:buNone/>
              </a:pPr>
              <a:r>
                <a:rPr lang="en-PH" sz="1050">
                  <a:solidFill>
                    <a:schemeClr val="dk1"/>
                  </a:solidFill>
                  <a:latin typeface="Montserrat"/>
                  <a:ea typeface="Montserrat"/>
                  <a:cs typeface="Montserrat"/>
                  <a:sym typeface="Montserrat"/>
                </a:rPr>
                <a:t>Position</a:t>
              </a:r>
              <a:endParaRPr sz="1050">
                <a:solidFill>
                  <a:schemeClr val="dk1"/>
                </a:solidFill>
                <a:latin typeface="Montserrat"/>
                <a:ea typeface="Montserrat"/>
                <a:cs typeface="Montserrat"/>
                <a:sym typeface="Montserrat"/>
              </a:endParaRPr>
            </a:p>
          </p:txBody>
        </p:sp>
        <p:sp>
          <p:nvSpPr>
            <p:cNvPr id="4235" name="Google Shape;4235;p176"/>
            <p:cNvSpPr/>
            <p:nvPr/>
          </p:nvSpPr>
          <p:spPr>
            <a:xfrm>
              <a:off x="1708052" y="2692346"/>
              <a:ext cx="129415" cy="641158"/>
            </a:xfrm>
            <a:prstGeom prst="rect">
              <a:avLst/>
            </a:prstGeom>
            <a:solidFill>
              <a:schemeClr val="accent1"/>
            </a:solidFill>
            <a:ln>
              <a:noFill/>
            </a:ln>
          </p:spPr>
          <p:txBody>
            <a:bodyPr anchorCtr="0" anchor="ctr" bIns="45700" lIns="252000" spcFirstLastPara="1" rIns="91425" wrap="square" tIns="45700">
              <a:noAutofit/>
            </a:bodyPr>
            <a:lstStyle/>
            <a:p>
              <a:pPr indent="0" lvl="0" marL="0" marR="0" rtl="0" algn="l">
                <a:spcBef>
                  <a:spcPts val="0"/>
                </a:spcBef>
                <a:spcAft>
                  <a:spcPts val="0"/>
                </a:spcAft>
                <a:buNone/>
              </a:pPr>
              <a:r>
                <a:t/>
              </a:r>
              <a:endParaRPr sz="1200">
                <a:solidFill>
                  <a:schemeClr val="lt1"/>
                </a:solidFill>
                <a:latin typeface="Montserrat"/>
                <a:ea typeface="Montserrat"/>
                <a:cs typeface="Montserrat"/>
                <a:sym typeface="Montserrat"/>
              </a:endParaRPr>
            </a:p>
          </p:txBody>
        </p:sp>
      </p:grpSp>
      <p:grpSp>
        <p:nvGrpSpPr>
          <p:cNvPr id="4236" name="Google Shape;4236;p176"/>
          <p:cNvGrpSpPr/>
          <p:nvPr/>
        </p:nvGrpSpPr>
        <p:grpSpPr>
          <a:xfrm>
            <a:off x="1887131" y="3376461"/>
            <a:ext cx="1602353" cy="641159"/>
            <a:chOff x="1887131" y="3447407"/>
            <a:chExt cx="1602353" cy="641159"/>
          </a:xfrm>
        </p:grpSpPr>
        <p:sp>
          <p:nvSpPr>
            <p:cNvPr id="4237" name="Google Shape;4237;p176"/>
            <p:cNvSpPr/>
            <p:nvPr/>
          </p:nvSpPr>
          <p:spPr>
            <a:xfrm>
              <a:off x="1887131" y="3447407"/>
              <a:ext cx="1602353" cy="641159"/>
            </a:xfrm>
            <a:prstGeom prst="rect">
              <a:avLst/>
            </a:prstGeom>
            <a:noFill/>
            <a:ln cap="flat" cmpd="sng" w="22225">
              <a:solidFill>
                <a:schemeClr val="accent5"/>
              </a:solidFill>
              <a:prstDash val="solid"/>
              <a:miter lim="800000"/>
              <a:headEnd len="sm" w="sm" type="none"/>
              <a:tailEnd len="sm" w="sm" type="none"/>
            </a:ln>
          </p:spPr>
          <p:txBody>
            <a:bodyPr anchorCtr="0" anchor="ctr" bIns="45700" lIns="252000" spcFirstLastPara="1" rIns="91425" wrap="square" tIns="45700">
              <a:noAutofit/>
            </a:bodyPr>
            <a:lstStyle/>
            <a:p>
              <a:pPr indent="0" lvl="0" marL="0" marR="0" rtl="0" algn="l">
                <a:spcBef>
                  <a:spcPts val="0"/>
                </a:spcBef>
                <a:spcAft>
                  <a:spcPts val="0"/>
                </a:spcAft>
                <a:buNone/>
              </a:pPr>
              <a:r>
                <a:rPr b="1" lang="en-PH" sz="1050">
                  <a:solidFill>
                    <a:schemeClr val="dk1"/>
                  </a:solidFill>
                  <a:latin typeface="Montserrat"/>
                  <a:ea typeface="Montserrat"/>
                  <a:cs typeface="Montserrat"/>
                  <a:sym typeface="Montserrat"/>
                </a:rPr>
                <a:t>Name</a:t>
              </a:r>
              <a:endParaRPr/>
            </a:p>
            <a:p>
              <a:pPr indent="0" lvl="0" marL="0" marR="0" rtl="0" algn="l">
                <a:spcBef>
                  <a:spcPts val="0"/>
                </a:spcBef>
                <a:spcAft>
                  <a:spcPts val="0"/>
                </a:spcAft>
                <a:buNone/>
              </a:pPr>
              <a:r>
                <a:rPr lang="en-PH" sz="1050">
                  <a:solidFill>
                    <a:schemeClr val="dk1"/>
                  </a:solidFill>
                  <a:latin typeface="Montserrat"/>
                  <a:ea typeface="Montserrat"/>
                  <a:cs typeface="Montserrat"/>
                  <a:sym typeface="Montserrat"/>
                </a:rPr>
                <a:t>Position</a:t>
              </a:r>
              <a:endParaRPr sz="1050">
                <a:solidFill>
                  <a:schemeClr val="dk1"/>
                </a:solidFill>
                <a:latin typeface="Montserrat"/>
                <a:ea typeface="Montserrat"/>
                <a:cs typeface="Montserrat"/>
                <a:sym typeface="Montserrat"/>
              </a:endParaRPr>
            </a:p>
          </p:txBody>
        </p:sp>
        <p:sp>
          <p:nvSpPr>
            <p:cNvPr id="4238" name="Google Shape;4238;p176"/>
            <p:cNvSpPr/>
            <p:nvPr/>
          </p:nvSpPr>
          <p:spPr>
            <a:xfrm>
              <a:off x="1897030" y="3447408"/>
              <a:ext cx="115762" cy="641158"/>
            </a:xfrm>
            <a:prstGeom prst="rect">
              <a:avLst/>
            </a:prstGeom>
            <a:solidFill>
              <a:schemeClr val="accent5"/>
            </a:solidFill>
            <a:ln>
              <a:noFill/>
            </a:ln>
          </p:spPr>
          <p:txBody>
            <a:bodyPr anchorCtr="0" anchor="ctr" bIns="45700" lIns="252000" spcFirstLastPara="1" rIns="91425" wrap="square" tIns="45700">
              <a:noAutofit/>
            </a:bodyPr>
            <a:lstStyle/>
            <a:p>
              <a:pPr indent="0" lvl="0" marL="0" marR="0" rtl="0" algn="l">
                <a:spcBef>
                  <a:spcPts val="0"/>
                </a:spcBef>
                <a:spcAft>
                  <a:spcPts val="0"/>
                </a:spcAft>
                <a:buNone/>
              </a:pPr>
              <a:r>
                <a:t/>
              </a:r>
              <a:endParaRPr sz="1200">
                <a:solidFill>
                  <a:schemeClr val="lt1"/>
                </a:solidFill>
                <a:latin typeface="Montserrat"/>
                <a:ea typeface="Montserrat"/>
                <a:cs typeface="Montserrat"/>
                <a:sym typeface="Montserrat"/>
              </a:endParaRPr>
            </a:p>
          </p:txBody>
        </p:sp>
      </p:grpSp>
      <p:grpSp>
        <p:nvGrpSpPr>
          <p:cNvPr id="4239" name="Google Shape;4239;p176"/>
          <p:cNvGrpSpPr/>
          <p:nvPr/>
        </p:nvGrpSpPr>
        <p:grpSpPr>
          <a:xfrm>
            <a:off x="3714631" y="2564016"/>
            <a:ext cx="1791330" cy="641159"/>
            <a:chOff x="3800223" y="2692345"/>
            <a:chExt cx="1791330" cy="641159"/>
          </a:xfrm>
        </p:grpSpPr>
        <p:sp>
          <p:nvSpPr>
            <p:cNvPr id="4240" name="Google Shape;4240;p176"/>
            <p:cNvSpPr/>
            <p:nvPr/>
          </p:nvSpPr>
          <p:spPr>
            <a:xfrm>
              <a:off x="3800223" y="2692345"/>
              <a:ext cx="1791330" cy="641159"/>
            </a:xfrm>
            <a:prstGeom prst="rect">
              <a:avLst/>
            </a:prstGeom>
            <a:noFill/>
            <a:ln cap="flat" cmpd="sng" w="22225">
              <a:solidFill>
                <a:schemeClr val="accent1"/>
              </a:solidFill>
              <a:prstDash val="solid"/>
              <a:miter lim="800000"/>
              <a:headEnd len="sm" w="sm" type="none"/>
              <a:tailEnd len="sm" w="sm" type="none"/>
            </a:ln>
          </p:spPr>
          <p:txBody>
            <a:bodyPr anchorCtr="0" anchor="ctr" bIns="45700" lIns="252000" spcFirstLastPara="1" rIns="91425" wrap="square" tIns="45700">
              <a:noAutofit/>
            </a:bodyPr>
            <a:lstStyle/>
            <a:p>
              <a:pPr indent="0" lvl="0" marL="0" marR="0" rtl="0" algn="l">
                <a:spcBef>
                  <a:spcPts val="0"/>
                </a:spcBef>
                <a:spcAft>
                  <a:spcPts val="0"/>
                </a:spcAft>
                <a:buNone/>
              </a:pPr>
              <a:r>
                <a:rPr b="1" lang="en-PH" sz="1050">
                  <a:solidFill>
                    <a:schemeClr val="dk1"/>
                  </a:solidFill>
                  <a:latin typeface="Montserrat"/>
                  <a:ea typeface="Montserrat"/>
                  <a:cs typeface="Montserrat"/>
                  <a:sym typeface="Montserrat"/>
                </a:rPr>
                <a:t>Name</a:t>
              </a:r>
              <a:endParaRPr/>
            </a:p>
            <a:p>
              <a:pPr indent="0" lvl="0" marL="0" marR="0" rtl="0" algn="l">
                <a:spcBef>
                  <a:spcPts val="0"/>
                </a:spcBef>
                <a:spcAft>
                  <a:spcPts val="0"/>
                </a:spcAft>
                <a:buNone/>
              </a:pPr>
              <a:r>
                <a:rPr lang="en-PH" sz="1050">
                  <a:solidFill>
                    <a:schemeClr val="dk1"/>
                  </a:solidFill>
                  <a:latin typeface="Montserrat"/>
                  <a:ea typeface="Montserrat"/>
                  <a:cs typeface="Montserrat"/>
                  <a:sym typeface="Montserrat"/>
                </a:rPr>
                <a:t>Position</a:t>
              </a:r>
              <a:endParaRPr sz="1050">
                <a:solidFill>
                  <a:schemeClr val="dk1"/>
                </a:solidFill>
                <a:latin typeface="Montserrat"/>
                <a:ea typeface="Montserrat"/>
                <a:cs typeface="Montserrat"/>
                <a:sym typeface="Montserrat"/>
              </a:endParaRPr>
            </a:p>
          </p:txBody>
        </p:sp>
        <p:sp>
          <p:nvSpPr>
            <p:cNvPr id="4241" name="Google Shape;4241;p176"/>
            <p:cNvSpPr/>
            <p:nvPr/>
          </p:nvSpPr>
          <p:spPr>
            <a:xfrm>
              <a:off x="3810121" y="2692346"/>
              <a:ext cx="129415" cy="641158"/>
            </a:xfrm>
            <a:prstGeom prst="rect">
              <a:avLst/>
            </a:prstGeom>
            <a:solidFill>
              <a:schemeClr val="accent1"/>
            </a:solidFill>
            <a:ln>
              <a:noFill/>
            </a:ln>
          </p:spPr>
          <p:txBody>
            <a:bodyPr anchorCtr="0" anchor="ctr" bIns="45700" lIns="252000" spcFirstLastPara="1" rIns="91425" wrap="square" tIns="45700">
              <a:noAutofit/>
            </a:bodyPr>
            <a:lstStyle/>
            <a:p>
              <a:pPr indent="0" lvl="0" marL="0" marR="0" rtl="0" algn="l">
                <a:spcBef>
                  <a:spcPts val="0"/>
                </a:spcBef>
                <a:spcAft>
                  <a:spcPts val="0"/>
                </a:spcAft>
                <a:buNone/>
              </a:pPr>
              <a:r>
                <a:t/>
              </a:r>
              <a:endParaRPr sz="1200">
                <a:solidFill>
                  <a:schemeClr val="lt1"/>
                </a:solidFill>
                <a:latin typeface="Montserrat"/>
                <a:ea typeface="Montserrat"/>
                <a:cs typeface="Montserrat"/>
                <a:sym typeface="Montserrat"/>
              </a:endParaRPr>
            </a:p>
          </p:txBody>
        </p:sp>
      </p:grpSp>
      <p:grpSp>
        <p:nvGrpSpPr>
          <p:cNvPr id="4242" name="Google Shape;4242;p176"/>
          <p:cNvGrpSpPr/>
          <p:nvPr/>
        </p:nvGrpSpPr>
        <p:grpSpPr>
          <a:xfrm>
            <a:off x="5731108" y="2564016"/>
            <a:ext cx="1791330" cy="641159"/>
            <a:chOff x="6096001" y="2692345"/>
            <a:chExt cx="1791330" cy="641159"/>
          </a:xfrm>
        </p:grpSpPr>
        <p:sp>
          <p:nvSpPr>
            <p:cNvPr id="4243" name="Google Shape;4243;p176"/>
            <p:cNvSpPr/>
            <p:nvPr/>
          </p:nvSpPr>
          <p:spPr>
            <a:xfrm>
              <a:off x="6096001" y="2692345"/>
              <a:ext cx="1791330" cy="641159"/>
            </a:xfrm>
            <a:prstGeom prst="rect">
              <a:avLst/>
            </a:prstGeom>
            <a:noFill/>
            <a:ln cap="flat" cmpd="sng" w="22225">
              <a:solidFill>
                <a:schemeClr val="accent1"/>
              </a:solidFill>
              <a:prstDash val="solid"/>
              <a:miter lim="800000"/>
              <a:headEnd len="sm" w="sm" type="none"/>
              <a:tailEnd len="sm" w="sm" type="none"/>
            </a:ln>
          </p:spPr>
          <p:txBody>
            <a:bodyPr anchorCtr="0" anchor="ctr" bIns="45700" lIns="252000" spcFirstLastPara="1" rIns="91425" wrap="square" tIns="45700">
              <a:noAutofit/>
            </a:bodyPr>
            <a:lstStyle/>
            <a:p>
              <a:pPr indent="0" lvl="0" marL="0" marR="0" rtl="0" algn="l">
                <a:spcBef>
                  <a:spcPts val="0"/>
                </a:spcBef>
                <a:spcAft>
                  <a:spcPts val="0"/>
                </a:spcAft>
                <a:buNone/>
              </a:pPr>
              <a:r>
                <a:rPr b="1" lang="en-PH" sz="1050">
                  <a:solidFill>
                    <a:schemeClr val="dk1"/>
                  </a:solidFill>
                  <a:latin typeface="Montserrat"/>
                  <a:ea typeface="Montserrat"/>
                  <a:cs typeface="Montserrat"/>
                  <a:sym typeface="Montserrat"/>
                </a:rPr>
                <a:t>Name</a:t>
              </a:r>
              <a:endParaRPr/>
            </a:p>
            <a:p>
              <a:pPr indent="0" lvl="0" marL="0" marR="0" rtl="0" algn="l">
                <a:spcBef>
                  <a:spcPts val="0"/>
                </a:spcBef>
                <a:spcAft>
                  <a:spcPts val="0"/>
                </a:spcAft>
                <a:buNone/>
              </a:pPr>
              <a:r>
                <a:rPr lang="en-PH" sz="1050">
                  <a:solidFill>
                    <a:schemeClr val="dk1"/>
                  </a:solidFill>
                  <a:latin typeface="Montserrat"/>
                  <a:ea typeface="Montserrat"/>
                  <a:cs typeface="Montserrat"/>
                  <a:sym typeface="Montserrat"/>
                </a:rPr>
                <a:t>Position</a:t>
              </a:r>
              <a:endParaRPr sz="1050">
                <a:solidFill>
                  <a:schemeClr val="dk1"/>
                </a:solidFill>
                <a:latin typeface="Montserrat"/>
                <a:ea typeface="Montserrat"/>
                <a:cs typeface="Montserrat"/>
                <a:sym typeface="Montserrat"/>
              </a:endParaRPr>
            </a:p>
          </p:txBody>
        </p:sp>
        <p:sp>
          <p:nvSpPr>
            <p:cNvPr id="4244" name="Google Shape;4244;p176"/>
            <p:cNvSpPr/>
            <p:nvPr/>
          </p:nvSpPr>
          <p:spPr>
            <a:xfrm>
              <a:off x="6105899" y="2692346"/>
              <a:ext cx="129415" cy="641158"/>
            </a:xfrm>
            <a:prstGeom prst="rect">
              <a:avLst/>
            </a:prstGeom>
            <a:solidFill>
              <a:schemeClr val="accent1"/>
            </a:solidFill>
            <a:ln>
              <a:noFill/>
            </a:ln>
          </p:spPr>
          <p:txBody>
            <a:bodyPr anchorCtr="0" anchor="ctr" bIns="45700" lIns="252000" spcFirstLastPara="1" rIns="91425" wrap="square" tIns="45700">
              <a:noAutofit/>
            </a:bodyPr>
            <a:lstStyle/>
            <a:p>
              <a:pPr indent="0" lvl="0" marL="0" marR="0" rtl="0" algn="l">
                <a:spcBef>
                  <a:spcPts val="0"/>
                </a:spcBef>
                <a:spcAft>
                  <a:spcPts val="0"/>
                </a:spcAft>
                <a:buNone/>
              </a:pPr>
              <a:r>
                <a:t/>
              </a:r>
              <a:endParaRPr sz="1200">
                <a:solidFill>
                  <a:schemeClr val="lt1"/>
                </a:solidFill>
                <a:latin typeface="Montserrat"/>
                <a:ea typeface="Montserrat"/>
                <a:cs typeface="Montserrat"/>
                <a:sym typeface="Montserrat"/>
              </a:endParaRPr>
            </a:p>
          </p:txBody>
        </p:sp>
      </p:grpSp>
      <p:grpSp>
        <p:nvGrpSpPr>
          <p:cNvPr id="4245" name="Google Shape;4245;p176"/>
          <p:cNvGrpSpPr/>
          <p:nvPr/>
        </p:nvGrpSpPr>
        <p:grpSpPr>
          <a:xfrm>
            <a:off x="7747585" y="2564016"/>
            <a:ext cx="1791330" cy="641159"/>
            <a:chOff x="8303173" y="2692345"/>
            <a:chExt cx="1791330" cy="641159"/>
          </a:xfrm>
        </p:grpSpPr>
        <p:sp>
          <p:nvSpPr>
            <p:cNvPr id="4246" name="Google Shape;4246;p176"/>
            <p:cNvSpPr/>
            <p:nvPr/>
          </p:nvSpPr>
          <p:spPr>
            <a:xfrm>
              <a:off x="8303173" y="2692345"/>
              <a:ext cx="1791330" cy="641159"/>
            </a:xfrm>
            <a:prstGeom prst="rect">
              <a:avLst/>
            </a:prstGeom>
            <a:noFill/>
            <a:ln cap="flat" cmpd="sng" w="22225">
              <a:solidFill>
                <a:schemeClr val="accent1"/>
              </a:solidFill>
              <a:prstDash val="solid"/>
              <a:miter lim="800000"/>
              <a:headEnd len="sm" w="sm" type="none"/>
              <a:tailEnd len="sm" w="sm" type="none"/>
            </a:ln>
          </p:spPr>
          <p:txBody>
            <a:bodyPr anchorCtr="0" anchor="ctr" bIns="45700" lIns="252000" spcFirstLastPara="1" rIns="91425" wrap="square" tIns="45700">
              <a:noAutofit/>
            </a:bodyPr>
            <a:lstStyle/>
            <a:p>
              <a:pPr indent="0" lvl="0" marL="0" marR="0" rtl="0" algn="l">
                <a:spcBef>
                  <a:spcPts val="0"/>
                </a:spcBef>
                <a:spcAft>
                  <a:spcPts val="0"/>
                </a:spcAft>
                <a:buNone/>
              </a:pPr>
              <a:r>
                <a:rPr b="1" lang="en-PH" sz="1050">
                  <a:solidFill>
                    <a:schemeClr val="dk1"/>
                  </a:solidFill>
                  <a:latin typeface="Montserrat"/>
                  <a:ea typeface="Montserrat"/>
                  <a:cs typeface="Montserrat"/>
                  <a:sym typeface="Montserrat"/>
                </a:rPr>
                <a:t>Name</a:t>
              </a:r>
              <a:endParaRPr/>
            </a:p>
            <a:p>
              <a:pPr indent="0" lvl="0" marL="0" marR="0" rtl="0" algn="l">
                <a:spcBef>
                  <a:spcPts val="0"/>
                </a:spcBef>
                <a:spcAft>
                  <a:spcPts val="0"/>
                </a:spcAft>
                <a:buNone/>
              </a:pPr>
              <a:r>
                <a:rPr lang="en-PH" sz="1050">
                  <a:solidFill>
                    <a:schemeClr val="dk1"/>
                  </a:solidFill>
                  <a:latin typeface="Montserrat"/>
                  <a:ea typeface="Montserrat"/>
                  <a:cs typeface="Montserrat"/>
                  <a:sym typeface="Montserrat"/>
                </a:rPr>
                <a:t>Position</a:t>
              </a:r>
              <a:endParaRPr sz="1050">
                <a:solidFill>
                  <a:schemeClr val="dk1"/>
                </a:solidFill>
                <a:latin typeface="Montserrat"/>
                <a:ea typeface="Montserrat"/>
                <a:cs typeface="Montserrat"/>
                <a:sym typeface="Montserrat"/>
              </a:endParaRPr>
            </a:p>
          </p:txBody>
        </p:sp>
        <p:sp>
          <p:nvSpPr>
            <p:cNvPr id="4247" name="Google Shape;4247;p176"/>
            <p:cNvSpPr/>
            <p:nvPr/>
          </p:nvSpPr>
          <p:spPr>
            <a:xfrm>
              <a:off x="8313071" y="2692346"/>
              <a:ext cx="129415" cy="641158"/>
            </a:xfrm>
            <a:prstGeom prst="rect">
              <a:avLst/>
            </a:prstGeom>
            <a:solidFill>
              <a:schemeClr val="accent1"/>
            </a:solidFill>
            <a:ln>
              <a:noFill/>
            </a:ln>
          </p:spPr>
          <p:txBody>
            <a:bodyPr anchorCtr="0" anchor="ctr" bIns="45700" lIns="252000" spcFirstLastPara="1" rIns="91425" wrap="square" tIns="45700">
              <a:noAutofit/>
            </a:bodyPr>
            <a:lstStyle/>
            <a:p>
              <a:pPr indent="0" lvl="0" marL="0" marR="0" rtl="0" algn="l">
                <a:spcBef>
                  <a:spcPts val="0"/>
                </a:spcBef>
                <a:spcAft>
                  <a:spcPts val="0"/>
                </a:spcAft>
                <a:buNone/>
              </a:pPr>
              <a:r>
                <a:t/>
              </a:r>
              <a:endParaRPr sz="1200">
                <a:solidFill>
                  <a:schemeClr val="lt1"/>
                </a:solidFill>
                <a:latin typeface="Montserrat"/>
                <a:ea typeface="Montserrat"/>
                <a:cs typeface="Montserrat"/>
                <a:sym typeface="Montserrat"/>
              </a:endParaRPr>
            </a:p>
          </p:txBody>
        </p:sp>
      </p:grpSp>
      <p:grpSp>
        <p:nvGrpSpPr>
          <p:cNvPr id="4248" name="Google Shape;4248;p176"/>
          <p:cNvGrpSpPr/>
          <p:nvPr/>
        </p:nvGrpSpPr>
        <p:grpSpPr>
          <a:xfrm>
            <a:off x="9764062" y="2564016"/>
            <a:ext cx="1791330" cy="641159"/>
            <a:chOff x="8303173" y="2692345"/>
            <a:chExt cx="1791330" cy="641159"/>
          </a:xfrm>
        </p:grpSpPr>
        <p:sp>
          <p:nvSpPr>
            <p:cNvPr id="4249" name="Google Shape;4249;p176"/>
            <p:cNvSpPr/>
            <p:nvPr/>
          </p:nvSpPr>
          <p:spPr>
            <a:xfrm>
              <a:off x="8303173" y="2692345"/>
              <a:ext cx="1791330" cy="641159"/>
            </a:xfrm>
            <a:prstGeom prst="rect">
              <a:avLst/>
            </a:prstGeom>
            <a:noFill/>
            <a:ln cap="flat" cmpd="sng" w="22225">
              <a:solidFill>
                <a:schemeClr val="accent1"/>
              </a:solidFill>
              <a:prstDash val="solid"/>
              <a:miter lim="800000"/>
              <a:headEnd len="sm" w="sm" type="none"/>
              <a:tailEnd len="sm" w="sm" type="none"/>
            </a:ln>
          </p:spPr>
          <p:txBody>
            <a:bodyPr anchorCtr="0" anchor="ctr" bIns="45700" lIns="252000" spcFirstLastPara="1" rIns="91425" wrap="square" tIns="45700">
              <a:noAutofit/>
            </a:bodyPr>
            <a:lstStyle/>
            <a:p>
              <a:pPr indent="0" lvl="0" marL="0" marR="0" rtl="0" algn="l">
                <a:spcBef>
                  <a:spcPts val="0"/>
                </a:spcBef>
                <a:spcAft>
                  <a:spcPts val="0"/>
                </a:spcAft>
                <a:buNone/>
              </a:pPr>
              <a:r>
                <a:rPr b="1" lang="en-PH" sz="1050">
                  <a:solidFill>
                    <a:schemeClr val="dk1"/>
                  </a:solidFill>
                  <a:latin typeface="Montserrat"/>
                  <a:ea typeface="Montserrat"/>
                  <a:cs typeface="Montserrat"/>
                  <a:sym typeface="Montserrat"/>
                </a:rPr>
                <a:t>Name</a:t>
              </a:r>
              <a:endParaRPr/>
            </a:p>
            <a:p>
              <a:pPr indent="0" lvl="0" marL="0" marR="0" rtl="0" algn="l">
                <a:spcBef>
                  <a:spcPts val="0"/>
                </a:spcBef>
                <a:spcAft>
                  <a:spcPts val="0"/>
                </a:spcAft>
                <a:buNone/>
              </a:pPr>
              <a:r>
                <a:rPr lang="en-PH" sz="1050">
                  <a:solidFill>
                    <a:schemeClr val="dk1"/>
                  </a:solidFill>
                  <a:latin typeface="Montserrat"/>
                  <a:ea typeface="Montserrat"/>
                  <a:cs typeface="Montserrat"/>
                  <a:sym typeface="Montserrat"/>
                </a:rPr>
                <a:t>Position</a:t>
              </a:r>
              <a:endParaRPr sz="1050">
                <a:solidFill>
                  <a:schemeClr val="dk1"/>
                </a:solidFill>
                <a:latin typeface="Montserrat"/>
                <a:ea typeface="Montserrat"/>
                <a:cs typeface="Montserrat"/>
                <a:sym typeface="Montserrat"/>
              </a:endParaRPr>
            </a:p>
          </p:txBody>
        </p:sp>
        <p:sp>
          <p:nvSpPr>
            <p:cNvPr id="4250" name="Google Shape;4250;p176"/>
            <p:cNvSpPr/>
            <p:nvPr/>
          </p:nvSpPr>
          <p:spPr>
            <a:xfrm>
              <a:off x="8313071" y="2692346"/>
              <a:ext cx="129415" cy="641158"/>
            </a:xfrm>
            <a:prstGeom prst="rect">
              <a:avLst/>
            </a:prstGeom>
            <a:solidFill>
              <a:schemeClr val="accent1"/>
            </a:solidFill>
            <a:ln>
              <a:noFill/>
            </a:ln>
          </p:spPr>
          <p:txBody>
            <a:bodyPr anchorCtr="0" anchor="ctr" bIns="45700" lIns="252000" spcFirstLastPara="1" rIns="91425" wrap="square" tIns="45700">
              <a:noAutofit/>
            </a:bodyPr>
            <a:lstStyle/>
            <a:p>
              <a:pPr indent="0" lvl="0" marL="0" marR="0" rtl="0" algn="l">
                <a:spcBef>
                  <a:spcPts val="0"/>
                </a:spcBef>
                <a:spcAft>
                  <a:spcPts val="0"/>
                </a:spcAft>
                <a:buNone/>
              </a:pPr>
              <a:r>
                <a:t/>
              </a:r>
              <a:endParaRPr sz="1200">
                <a:solidFill>
                  <a:schemeClr val="lt1"/>
                </a:solidFill>
                <a:latin typeface="Montserrat"/>
                <a:ea typeface="Montserrat"/>
                <a:cs typeface="Montserrat"/>
                <a:sym typeface="Montserrat"/>
              </a:endParaRPr>
            </a:p>
          </p:txBody>
        </p:sp>
      </p:grpSp>
      <p:grpSp>
        <p:nvGrpSpPr>
          <p:cNvPr id="4251" name="Google Shape;4251;p176"/>
          <p:cNvGrpSpPr/>
          <p:nvPr/>
        </p:nvGrpSpPr>
        <p:grpSpPr>
          <a:xfrm>
            <a:off x="5731108" y="1751571"/>
            <a:ext cx="1791330" cy="641159"/>
            <a:chOff x="6096001" y="2692345"/>
            <a:chExt cx="1791330" cy="641159"/>
          </a:xfrm>
        </p:grpSpPr>
        <p:sp>
          <p:nvSpPr>
            <p:cNvPr id="4252" name="Google Shape;4252;p176"/>
            <p:cNvSpPr/>
            <p:nvPr/>
          </p:nvSpPr>
          <p:spPr>
            <a:xfrm>
              <a:off x="6096001" y="2692345"/>
              <a:ext cx="1791330" cy="641159"/>
            </a:xfrm>
            <a:prstGeom prst="rect">
              <a:avLst/>
            </a:prstGeom>
            <a:noFill/>
            <a:ln cap="flat" cmpd="sng" w="22225">
              <a:solidFill>
                <a:schemeClr val="accent2"/>
              </a:solidFill>
              <a:prstDash val="solid"/>
              <a:miter lim="800000"/>
              <a:headEnd len="sm" w="sm" type="none"/>
              <a:tailEnd len="sm" w="sm" type="none"/>
            </a:ln>
          </p:spPr>
          <p:txBody>
            <a:bodyPr anchorCtr="0" anchor="ctr" bIns="45700" lIns="252000" spcFirstLastPara="1" rIns="91425" wrap="square" tIns="45700">
              <a:noAutofit/>
            </a:bodyPr>
            <a:lstStyle/>
            <a:p>
              <a:pPr indent="0" lvl="0" marL="0" marR="0" rtl="0" algn="l">
                <a:spcBef>
                  <a:spcPts val="0"/>
                </a:spcBef>
                <a:spcAft>
                  <a:spcPts val="0"/>
                </a:spcAft>
                <a:buNone/>
              </a:pPr>
              <a:r>
                <a:rPr b="1" lang="en-PH" sz="1050">
                  <a:solidFill>
                    <a:schemeClr val="accent2"/>
                  </a:solidFill>
                  <a:latin typeface="Montserrat"/>
                  <a:ea typeface="Montserrat"/>
                  <a:cs typeface="Montserrat"/>
                  <a:sym typeface="Montserrat"/>
                </a:rPr>
                <a:t>Name</a:t>
              </a:r>
              <a:endParaRPr/>
            </a:p>
            <a:p>
              <a:pPr indent="0" lvl="0" marL="0" marR="0" rtl="0" algn="l">
                <a:spcBef>
                  <a:spcPts val="0"/>
                </a:spcBef>
                <a:spcAft>
                  <a:spcPts val="0"/>
                </a:spcAft>
                <a:buNone/>
              </a:pPr>
              <a:r>
                <a:rPr lang="en-PH" sz="1050">
                  <a:solidFill>
                    <a:schemeClr val="dk1"/>
                  </a:solidFill>
                  <a:latin typeface="Montserrat"/>
                  <a:ea typeface="Montserrat"/>
                  <a:cs typeface="Montserrat"/>
                  <a:sym typeface="Montserrat"/>
                </a:rPr>
                <a:t>Position</a:t>
              </a:r>
              <a:endParaRPr sz="1050">
                <a:solidFill>
                  <a:schemeClr val="dk1"/>
                </a:solidFill>
                <a:latin typeface="Montserrat"/>
                <a:ea typeface="Montserrat"/>
                <a:cs typeface="Montserrat"/>
                <a:sym typeface="Montserrat"/>
              </a:endParaRPr>
            </a:p>
          </p:txBody>
        </p:sp>
        <p:sp>
          <p:nvSpPr>
            <p:cNvPr id="4253" name="Google Shape;4253;p176"/>
            <p:cNvSpPr/>
            <p:nvPr/>
          </p:nvSpPr>
          <p:spPr>
            <a:xfrm>
              <a:off x="6105899" y="2692346"/>
              <a:ext cx="129415" cy="641158"/>
            </a:xfrm>
            <a:prstGeom prst="rect">
              <a:avLst/>
            </a:prstGeom>
            <a:solidFill>
              <a:schemeClr val="accent2"/>
            </a:solidFill>
            <a:ln>
              <a:noFill/>
            </a:ln>
          </p:spPr>
          <p:txBody>
            <a:bodyPr anchorCtr="0" anchor="ctr" bIns="45700" lIns="252000" spcFirstLastPara="1" rIns="91425" wrap="square" tIns="45700">
              <a:noAutofit/>
            </a:bodyPr>
            <a:lstStyle/>
            <a:p>
              <a:pPr indent="0" lvl="0" marL="0" marR="0" rtl="0" algn="l">
                <a:spcBef>
                  <a:spcPts val="0"/>
                </a:spcBef>
                <a:spcAft>
                  <a:spcPts val="0"/>
                </a:spcAft>
                <a:buNone/>
              </a:pPr>
              <a:r>
                <a:t/>
              </a:r>
              <a:endParaRPr sz="1200">
                <a:solidFill>
                  <a:schemeClr val="lt1"/>
                </a:solidFill>
                <a:latin typeface="Montserrat"/>
                <a:ea typeface="Montserrat"/>
                <a:cs typeface="Montserrat"/>
                <a:sym typeface="Montserrat"/>
              </a:endParaRPr>
            </a:p>
          </p:txBody>
        </p:sp>
      </p:grpSp>
      <p:grpSp>
        <p:nvGrpSpPr>
          <p:cNvPr id="4254" name="Google Shape;4254;p176"/>
          <p:cNvGrpSpPr/>
          <p:nvPr/>
        </p:nvGrpSpPr>
        <p:grpSpPr>
          <a:xfrm>
            <a:off x="3903608" y="3376461"/>
            <a:ext cx="1602353" cy="641159"/>
            <a:chOff x="1887131" y="3447407"/>
            <a:chExt cx="1602353" cy="641159"/>
          </a:xfrm>
        </p:grpSpPr>
        <p:sp>
          <p:nvSpPr>
            <p:cNvPr id="4255" name="Google Shape;4255;p176"/>
            <p:cNvSpPr/>
            <p:nvPr/>
          </p:nvSpPr>
          <p:spPr>
            <a:xfrm>
              <a:off x="1887131" y="3447407"/>
              <a:ext cx="1602353" cy="641159"/>
            </a:xfrm>
            <a:prstGeom prst="rect">
              <a:avLst/>
            </a:prstGeom>
            <a:noFill/>
            <a:ln cap="flat" cmpd="sng" w="22225">
              <a:solidFill>
                <a:schemeClr val="accent5"/>
              </a:solidFill>
              <a:prstDash val="solid"/>
              <a:miter lim="800000"/>
              <a:headEnd len="sm" w="sm" type="none"/>
              <a:tailEnd len="sm" w="sm" type="none"/>
            </a:ln>
          </p:spPr>
          <p:txBody>
            <a:bodyPr anchorCtr="0" anchor="ctr" bIns="45700" lIns="252000" spcFirstLastPara="1" rIns="91425" wrap="square" tIns="45700">
              <a:noAutofit/>
            </a:bodyPr>
            <a:lstStyle/>
            <a:p>
              <a:pPr indent="0" lvl="0" marL="0" marR="0" rtl="0" algn="l">
                <a:spcBef>
                  <a:spcPts val="0"/>
                </a:spcBef>
                <a:spcAft>
                  <a:spcPts val="0"/>
                </a:spcAft>
                <a:buNone/>
              </a:pPr>
              <a:r>
                <a:rPr b="1" lang="en-PH" sz="1050">
                  <a:solidFill>
                    <a:schemeClr val="dk1"/>
                  </a:solidFill>
                  <a:latin typeface="Montserrat"/>
                  <a:ea typeface="Montserrat"/>
                  <a:cs typeface="Montserrat"/>
                  <a:sym typeface="Montserrat"/>
                </a:rPr>
                <a:t>Name</a:t>
              </a:r>
              <a:endParaRPr/>
            </a:p>
            <a:p>
              <a:pPr indent="0" lvl="0" marL="0" marR="0" rtl="0" algn="l">
                <a:spcBef>
                  <a:spcPts val="0"/>
                </a:spcBef>
                <a:spcAft>
                  <a:spcPts val="0"/>
                </a:spcAft>
                <a:buNone/>
              </a:pPr>
              <a:r>
                <a:rPr lang="en-PH" sz="1050">
                  <a:solidFill>
                    <a:schemeClr val="dk1"/>
                  </a:solidFill>
                  <a:latin typeface="Montserrat"/>
                  <a:ea typeface="Montserrat"/>
                  <a:cs typeface="Montserrat"/>
                  <a:sym typeface="Montserrat"/>
                </a:rPr>
                <a:t>Position</a:t>
              </a:r>
              <a:endParaRPr sz="1050">
                <a:solidFill>
                  <a:schemeClr val="dk1"/>
                </a:solidFill>
                <a:latin typeface="Montserrat"/>
                <a:ea typeface="Montserrat"/>
                <a:cs typeface="Montserrat"/>
                <a:sym typeface="Montserrat"/>
              </a:endParaRPr>
            </a:p>
          </p:txBody>
        </p:sp>
        <p:sp>
          <p:nvSpPr>
            <p:cNvPr id="4256" name="Google Shape;4256;p176"/>
            <p:cNvSpPr/>
            <p:nvPr/>
          </p:nvSpPr>
          <p:spPr>
            <a:xfrm>
              <a:off x="1897030" y="3447408"/>
              <a:ext cx="115762" cy="641158"/>
            </a:xfrm>
            <a:prstGeom prst="rect">
              <a:avLst/>
            </a:prstGeom>
            <a:solidFill>
              <a:schemeClr val="accent5"/>
            </a:solidFill>
            <a:ln>
              <a:noFill/>
            </a:ln>
          </p:spPr>
          <p:txBody>
            <a:bodyPr anchorCtr="0" anchor="ctr" bIns="45700" lIns="252000" spcFirstLastPara="1" rIns="91425" wrap="square" tIns="45700">
              <a:noAutofit/>
            </a:bodyPr>
            <a:lstStyle/>
            <a:p>
              <a:pPr indent="0" lvl="0" marL="0" marR="0" rtl="0" algn="l">
                <a:spcBef>
                  <a:spcPts val="0"/>
                </a:spcBef>
                <a:spcAft>
                  <a:spcPts val="0"/>
                </a:spcAft>
                <a:buNone/>
              </a:pPr>
              <a:r>
                <a:t/>
              </a:r>
              <a:endParaRPr sz="1200">
                <a:solidFill>
                  <a:schemeClr val="lt1"/>
                </a:solidFill>
                <a:latin typeface="Montserrat"/>
                <a:ea typeface="Montserrat"/>
                <a:cs typeface="Montserrat"/>
                <a:sym typeface="Montserrat"/>
              </a:endParaRPr>
            </a:p>
          </p:txBody>
        </p:sp>
      </p:grpSp>
      <p:grpSp>
        <p:nvGrpSpPr>
          <p:cNvPr id="4257" name="Google Shape;4257;p176"/>
          <p:cNvGrpSpPr/>
          <p:nvPr/>
        </p:nvGrpSpPr>
        <p:grpSpPr>
          <a:xfrm>
            <a:off x="5920085" y="3376461"/>
            <a:ext cx="1602353" cy="641159"/>
            <a:chOff x="1887131" y="3447407"/>
            <a:chExt cx="1602353" cy="641159"/>
          </a:xfrm>
        </p:grpSpPr>
        <p:sp>
          <p:nvSpPr>
            <p:cNvPr id="4258" name="Google Shape;4258;p176"/>
            <p:cNvSpPr/>
            <p:nvPr/>
          </p:nvSpPr>
          <p:spPr>
            <a:xfrm>
              <a:off x="1887131" y="3447407"/>
              <a:ext cx="1602353" cy="641159"/>
            </a:xfrm>
            <a:prstGeom prst="rect">
              <a:avLst/>
            </a:prstGeom>
            <a:noFill/>
            <a:ln cap="flat" cmpd="sng" w="22225">
              <a:solidFill>
                <a:schemeClr val="accent5"/>
              </a:solidFill>
              <a:prstDash val="solid"/>
              <a:miter lim="800000"/>
              <a:headEnd len="sm" w="sm" type="none"/>
              <a:tailEnd len="sm" w="sm" type="none"/>
            </a:ln>
          </p:spPr>
          <p:txBody>
            <a:bodyPr anchorCtr="0" anchor="ctr" bIns="45700" lIns="252000" spcFirstLastPara="1" rIns="91425" wrap="square" tIns="45700">
              <a:noAutofit/>
            </a:bodyPr>
            <a:lstStyle/>
            <a:p>
              <a:pPr indent="0" lvl="0" marL="0" marR="0" rtl="0" algn="l">
                <a:spcBef>
                  <a:spcPts val="0"/>
                </a:spcBef>
                <a:spcAft>
                  <a:spcPts val="0"/>
                </a:spcAft>
                <a:buNone/>
              </a:pPr>
              <a:r>
                <a:rPr b="1" lang="en-PH" sz="1050">
                  <a:solidFill>
                    <a:schemeClr val="dk1"/>
                  </a:solidFill>
                  <a:latin typeface="Montserrat"/>
                  <a:ea typeface="Montserrat"/>
                  <a:cs typeface="Montserrat"/>
                  <a:sym typeface="Montserrat"/>
                </a:rPr>
                <a:t>Name</a:t>
              </a:r>
              <a:endParaRPr/>
            </a:p>
            <a:p>
              <a:pPr indent="0" lvl="0" marL="0" marR="0" rtl="0" algn="l">
                <a:spcBef>
                  <a:spcPts val="0"/>
                </a:spcBef>
                <a:spcAft>
                  <a:spcPts val="0"/>
                </a:spcAft>
                <a:buNone/>
              </a:pPr>
              <a:r>
                <a:rPr lang="en-PH" sz="1050">
                  <a:solidFill>
                    <a:schemeClr val="dk1"/>
                  </a:solidFill>
                  <a:latin typeface="Montserrat"/>
                  <a:ea typeface="Montserrat"/>
                  <a:cs typeface="Montserrat"/>
                  <a:sym typeface="Montserrat"/>
                </a:rPr>
                <a:t>Position</a:t>
              </a:r>
              <a:endParaRPr sz="1050">
                <a:solidFill>
                  <a:schemeClr val="dk1"/>
                </a:solidFill>
                <a:latin typeface="Montserrat"/>
                <a:ea typeface="Montserrat"/>
                <a:cs typeface="Montserrat"/>
                <a:sym typeface="Montserrat"/>
              </a:endParaRPr>
            </a:p>
          </p:txBody>
        </p:sp>
        <p:sp>
          <p:nvSpPr>
            <p:cNvPr id="4259" name="Google Shape;4259;p176"/>
            <p:cNvSpPr/>
            <p:nvPr/>
          </p:nvSpPr>
          <p:spPr>
            <a:xfrm>
              <a:off x="1897030" y="3447408"/>
              <a:ext cx="115762" cy="641158"/>
            </a:xfrm>
            <a:prstGeom prst="rect">
              <a:avLst/>
            </a:prstGeom>
            <a:solidFill>
              <a:schemeClr val="accent5"/>
            </a:solidFill>
            <a:ln>
              <a:noFill/>
            </a:ln>
          </p:spPr>
          <p:txBody>
            <a:bodyPr anchorCtr="0" anchor="ctr" bIns="45700" lIns="252000" spcFirstLastPara="1" rIns="91425" wrap="square" tIns="45700">
              <a:noAutofit/>
            </a:bodyPr>
            <a:lstStyle/>
            <a:p>
              <a:pPr indent="0" lvl="0" marL="0" marR="0" rtl="0" algn="l">
                <a:spcBef>
                  <a:spcPts val="0"/>
                </a:spcBef>
                <a:spcAft>
                  <a:spcPts val="0"/>
                </a:spcAft>
                <a:buNone/>
              </a:pPr>
              <a:r>
                <a:t/>
              </a:r>
              <a:endParaRPr sz="1200">
                <a:solidFill>
                  <a:schemeClr val="lt1"/>
                </a:solidFill>
                <a:latin typeface="Montserrat"/>
                <a:ea typeface="Montserrat"/>
                <a:cs typeface="Montserrat"/>
                <a:sym typeface="Montserrat"/>
              </a:endParaRPr>
            </a:p>
          </p:txBody>
        </p:sp>
      </p:grpSp>
      <p:grpSp>
        <p:nvGrpSpPr>
          <p:cNvPr id="4260" name="Google Shape;4260;p176"/>
          <p:cNvGrpSpPr/>
          <p:nvPr/>
        </p:nvGrpSpPr>
        <p:grpSpPr>
          <a:xfrm>
            <a:off x="7936562" y="3376461"/>
            <a:ext cx="1602353" cy="641159"/>
            <a:chOff x="1887131" y="3447407"/>
            <a:chExt cx="1602353" cy="641159"/>
          </a:xfrm>
        </p:grpSpPr>
        <p:sp>
          <p:nvSpPr>
            <p:cNvPr id="4261" name="Google Shape;4261;p176"/>
            <p:cNvSpPr/>
            <p:nvPr/>
          </p:nvSpPr>
          <p:spPr>
            <a:xfrm>
              <a:off x="1887131" y="3447407"/>
              <a:ext cx="1602353" cy="641159"/>
            </a:xfrm>
            <a:prstGeom prst="rect">
              <a:avLst/>
            </a:prstGeom>
            <a:noFill/>
            <a:ln cap="flat" cmpd="sng" w="22225">
              <a:solidFill>
                <a:schemeClr val="accent5"/>
              </a:solidFill>
              <a:prstDash val="solid"/>
              <a:miter lim="800000"/>
              <a:headEnd len="sm" w="sm" type="none"/>
              <a:tailEnd len="sm" w="sm" type="none"/>
            </a:ln>
          </p:spPr>
          <p:txBody>
            <a:bodyPr anchorCtr="0" anchor="ctr" bIns="45700" lIns="252000" spcFirstLastPara="1" rIns="91425" wrap="square" tIns="45700">
              <a:noAutofit/>
            </a:bodyPr>
            <a:lstStyle/>
            <a:p>
              <a:pPr indent="0" lvl="0" marL="0" marR="0" rtl="0" algn="l">
                <a:spcBef>
                  <a:spcPts val="0"/>
                </a:spcBef>
                <a:spcAft>
                  <a:spcPts val="0"/>
                </a:spcAft>
                <a:buNone/>
              </a:pPr>
              <a:r>
                <a:rPr b="1" lang="en-PH" sz="1050">
                  <a:solidFill>
                    <a:schemeClr val="dk1"/>
                  </a:solidFill>
                  <a:latin typeface="Montserrat"/>
                  <a:ea typeface="Montserrat"/>
                  <a:cs typeface="Montserrat"/>
                  <a:sym typeface="Montserrat"/>
                </a:rPr>
                <a:t>Name</a:t>
              </a:r>
              <a:endParaRPr/>
            </a:p>
            <a:p>
              <a:pPr indent="0" lvl="0" marL="0" marR="0" rtl="0" algn="l">
                <a:spcBef>
                  <a:spcPts val="0"/>
                </a:spcBef>
                <a:spcAft>
                  <a:spcPts val="0"/>
                </a:spcAft>
                <a:buNone/>
              </a:pPr>
              <a:r>
                <a:rPr lang="en-PH" sz="1050">
                  <a:solidFill>
                    <a:schemeClr val="dk1"/>
                  </a:solidFill>
                  <a:latin typeface="Montserrat"/>
                  <a:ea typeface="Montserrat"/>
                  <a:cs typeface="Montserrat"/>
                  <a:sym typeface="Montserrat"/>
                </a:rPr>
                <a:t>Position</a:t>
              </a:r>
              <a:endParaRPr sz="1050">
                <a:solidFill>
                  <a:schemeClr val="dk1"/>
                </a:solidFill>
                <a:latin typeface="Montserrat"/>
                <a:ea typeface="Montserrat"/>
                <a:cs typeface="Montserrat"/>
                <a:sym typeface="Montserrat"/>
              </a:endParaRPr>
            </a:p>
          </p:txBody>
        </p:sp>
        <p:sp>
          <p:nvSpPr>
            <p:cNvPr id="4262" name="Google Shape;4262;p176"/>
            <p:cNvSpPr/>
            <p:nvPr/>
          </p:nvSpPr>
          <p:spPr>
            <a:xfrm>
              <a:off x="1897030" y="3447408"/>
              <a:ext cx="115762" cy="641158"/>
            </a:xfrm>
            <a:prstGeom prst="rect">
              <a:avLst/>
            </a:prstGeom>
            <a:solidFill>
              <a:schemeClr val="accent5"/>
            </a:solidFill>
            <a:ln>
              <a:noFill/>
            </a:ln>
          </p:spPr>
          <p:txBody>
            <a:bodyPr anchorCtr="0" anchor="ctr" bIns="45700" lIns="252000" spcFirstLastPara="1" rIns="91425" wrap="square" tIns="45700">
              <a:noAutofit/>
            </a:bodyPr>
            <a:lstStyle/>
            <a:p>
              <a:pPr indent="0" lvl="0" marL="0" marR="0" rtl="0" algn="l">
                <a:spcBef>
                  <a:spcPts val="0"/>
                </a:spcBef>
                <a:spcAft>
                  <a:spcPts val="0"/>
                </a:spcAft>
                <a:buNone/>
              </a:pPr>
              <a:r>
                <a:t/>
              </a:r>
              <a:endParaRPr sz="1200">
                <a:solidFill>
                  <a:schemeClr val="lt1"/>
                </a:solidFill>
                <a:latin typeface="Montserrat"/>
                <a:ea typeface="Montserrat"/>
                <a:cs typeface="Montserrat"/>
                <a:sym typeface="Montserrat"/>
              </a:endParaRPr>
            </a:p>
          </p:txBody>
        </p:sp>
      </p:grpSp>
      <p:grpSp>
        <p:nvGrpSpPr>
          <p:cNvPr id="4263" name="Google Shape;4263;p176"/>
          <p:cNvGrpSpPr/>
          <p:nvPr/>
        </p:nvGrpSpPr>
        <p:grpSpPr>
          <a:xfrm>
            <a:off x="9953039" y="3376461"/>
            <a:ext cx="1602353" cy="641159"/>
            <a:chOff x="1887131" y="3447407"/>
            <a:chExt cx="1602353" cy="641159"/>
          </a:xfrm>
        </p:grpSpPr>
        <p:sp>
          <p:nvSpPr>
            <p:cNvPr id="4264" name="Google Shape;4264;p176"/>
            <p:cNvSpPr/>
            <p:nvPr/>
          </p:nvSpPr>
          <p:spPr>
            <a:xfrm>
              <a:off x="1887131" y="3447407"/>
              <a:ext cx="1602353" cy="641159"/>
            </a:xfrm>
            <a:prstGeom prst="rect">
              <a:avLst/>
            </a:prstGeom>
            <a:noFill/>
            <a:ln cap="flat" cmpd="sng" w="22225">
              <a:solidFill>
                <a:schemeClr val="accent5"/>
              </a:solidFill>
              <a:prstDash val="solid"/>
              <a:miter lim="800000"/>
              <a:headEnd len="sm" w="sm" type="none"/>
              <a:tailEnd len="sm" w="sm" type="none"/>
            </a:ln>
          </p:spPr>
          <p:txBody>
            <a:bodyPr anchorCtr="0" anchor="ctr" bIns="45700" lIns="252000" spcFirstLastPara="1" rIns="91425" wrap="square" tIns="45700">
              <a:noAutofit/>
            </a:bodyPr>
            <a:lstStyle/>
            <a:p>
              <a:pPr indent="0" lvl="0" marL="0" marR="0" rtl="0" algn="l">
                <a:spcBef>
                  <a:spcPts val="0"/>
                </a:spcBef>
                <a:spcAft>
                  <a:spcPts val="0"/>
                </a:spcAft>
                <a:buNone/>
              </a:pPr>
              <a:r>
                <a:rPr b="1" lang="en-PH" sz="1050">
                  <a:solidFill>
                    <a:schemeClr val="dk1"/>
                  </a:solidFill>
                  <a:latin typeface="Montserrat"/>
                  <a:ea typeface="Montserrat"/>
                  <a:cs typeface="Montserrat"/>
                  <a:sym typeface="Montserrat"/>
                </a:rPr>
                <a:t>Name</a:t>
              </a:r>
              <a:endParaRPr/>
            </a:p>
            <a:p>
              <a:pPr indent="0" lvl="0" marL="0" marR="0" rtl="0" algn="l">
                <a:spcBef>
                  <a:spcPts val="0"/>
                </a:spcBef>
                <a:spcAft>
                  <a:spcPts val="0"/>
                </a:spcAft>
                <a:buNone/>
              </a:pPr>
              <a:r>
                <a:rPr lang="en-PH" sz="1050">
                  <a:solidFill>
                    <a:schemeClr val="dk1"/>
                  </a:solidFill>
                  <a:latin typeface="Montserrat"/>
                  <a:ea typeface="Montserrat"/>
                  <a:cs typeface="Montserrat"/>
                  <a:sym typeface="Montserrat"/>
                </a:rPr>
                <a:t>Position</a:t>
              </a:r>
              <a:endParaRPr sz="1050">
                <a:solidFill>
                  <a:schemeClr val="dk1"/>
                </a:solidFill>
                <a:latin typeface="Montserrat"/>
                <a:ea typeface="Montserrat"/>
                <a:cs typeface="Montserrat"/>
                <a:sym typeface="Montserrat"/>
              </a:endParaRPr>
            </a:p>
          </p:txBody>
        </p:sp>
        <p:sp>
          <p:nvSpPr>
            <p:cNvPr id="4265" name="Google Shape;4265;p176"/>
            <p:cNvSpPr/>
            <p:nvPr/>
          </p:nvSpPr>
          <p:spPr>
            <a:xfrm>
              <a:off x="1897030" y="3447408"/>
              <a:ext cx="115762" cy="641158"/>
            </a:xfrm>
            <a:prstGeom prst="rect">
              <a:avLst/>
            </a:prstGeom>
            <a:solidFill>
              <a:schemeClr val="accent5"/>
            </a:solidFill>
            <a:ln>
              <a:noFill/>
            </a:ln>
          </p:spPr>
          <p:txBody>
            <a:bodyPr anchorCtr="0" anchor="ctr" bIns="45700" lIns="252000" spcFirstLastPara="1" rIns="91425" wrap="square" tIns="45700">
              <a:noAutofit/>
            </a:bodyPr>
            <a:lstStyle/>
            <a:p>
              <a:pPr indent="0" lvl="0" marL="0" marR="0" rtl="0" algn="l">
                <a:spcBef>
                  <a:spcPts val="0"/>
                </a:spcBef>
                <a:spcAft>
                  <a:spcPts val="0"/>
                </a:spcAft>
                <a:buNone/>
              </a:pPr>
              <a:r>
                <a:t/>
              </a:r>
              <a:endParaRPr sz="1200">
                <a:solidFill>
                  <a:schemeClr val="lt1"/>
                </a:solidFill>
                <a:latin typeface="Montserrat"/>
                <a:ea typeface="Montserrat"/>
                <a:cs typeface="Montserrat"/>
                <a:sym typeface="Montserrat"/>
              </a:endParaRPr>
            </a:p>
          </p:txBody>
        </p:sp>
      </p:grpSp>
      <p:grpSp>
        <p:nvGrpSpPr>
          <p:cNvPr id="4266" name="Google Shape;4266;p176"/>
          <p:cNvGrpSpPr/>
          <p:nvPr/>
        </p:nvGrpSpPr>
        <p:grpSpPr>
          <a:xfrm>
            <a:off x="1887131" y="4176891"/>
            <a:ext cx="1602353" cy="641159"/>
            <a:chOff x="1887131" y="3447407"/>
            <a:chExt cx="1602353" cy="641159"/>
          </a:xfrm>
        </p:grpSpPr>
        <p:sp>
          <p:nvSpPr>
            <p:cNvPr id="4267" name="Google Shape;4267;p176"/>
            <p:cNvSpPr/>
            <p:nvPr/>
          </p:nvSpPr>
          <p:spPr>
            <a:xfrm>
              <a:off x="1887131" y="3447407"/>
              <a:ext cx="1602353" cy="641159"/>
            </a:xfrm>
            <a:prstGeom prst="rect">
              <a:avLst/>
            </a:prstGeom>
            <a:noFill/>
            <a:ln cap="flat" cmpd="sng" w="22225">
              <a:solidFill>
                <a:schemeClr val="accent5"/>
              </a:solidFill>
              <a:prstDash val="solid"/>
              <a:miter lim="800000"/>
              <a:headEnd len="sm" w="sm" type="none"/>
              <a:tailEnd len="sm" w="sm" type="none"/>
            </a:ln>
          </p:spPr>
          <p:txBody>
            <a:bodyPr anchorCtr="0" anchor="ctr" bIns="45700" lIns="252000" spcFirstLastPara="1" rIns="91425" wrap="square" tIns="45700">
              <a:noAutofit/>
            </a:bodyPr>
            <a:lstStyle/>
            <a:p>
              <a:pPr indent="0" lvl="0" marL="0" marR="0" rtl="0" algn="l">
                <a:spcBef>
                  <a:spcPts val="0"/>
                </a:spcBef>
                <a:spcAft>
                  <a:spcPts val="0"/>
                </a:spcAft>
                <a:buNone/>
              </a:pPr>
              <a:r>
                <a:rPr b="1" lang="en-PH" sz="1050">
                  <a:solidFill>
                    <a:schemeClr val="dk1"/>
                  </a:solidFill>
                  <a:latin typeface="Montserrat"/>
                  <a:ea typeface="Montserrat"/>
                  <a:cs typeface="Montserrat"/>
                  <a:sym typeface="Montserrat"/>
                </a:rPr>
                <a:t>Name</a:t>
              </a:r>
              <a:endParaRPr/>
            </a:p>
            <a:p>
              <a:pPr indent="0" lvl="0" marL="0" marR="0" rtl="0" algn="l">
                <a:spcBef>
                  <a:spcPts val="0"/>
                </a:spcBef>
                <a:spcAft>
                  <a:spcPts val="0"/>
                </a:spcAft>
                <a:buNone/>
              </a:pPr>
              <a:r>
                <a:rPr lang="en-PH" sz="1050">
                  <a:solidFill>
                    <a:schemeClr val="dk1"/>
                  </a:solidFill>
                  <a:latin typeface="Montserrat"/>
                  <a:ea typeface="Montserrat"/>
                  <a:cs typeface="Montserrat"/>
                  <a:sym typeface="Montserrat"/>
                </a:rPr>
                <a:t>Position</a:t>
              </a:r>
              <a:endParaRPr sz="1050">
                <a:solidFill>
                  <a:schemeClr val="dk1"/>
                </a:solidFill>
                <a:latin typeface="Montserrat"/>
                <a:ea typeface="Montserrat"/>
                <a:cs typeface="Montserrat"/>
                <a:sym typeface="Montserrat"/>
              </a:endParaRPr>
            </a:p>
          </p:txBody>
        </p:sp>
        <p:sp>
          <p:nvSpPr>
            <p:cNvPr id="4268" name="Google Shape;4268;p176"/>
            <p:cNvSpPr/>
            <p:nvPr/>
          </p:nvSpPr>
          <p:spPr>
            <a:xfrm>
              <a:off x="1897030" y="3447408"/>
              <a:ext cx="115762" cy="641158"/>
            </a:xfrm>
            <a:prstGeom prst="rect">
              <a:avLst/>
            </a:prstGeom>
            <a:solidFill>
              <a:schemeClr val="accent5"/>
            </a:solidFill>
            <a:ln>
              <a:noFill/>
            </a:ln>
          </p:spPr>
          <p:txBody>
            <a:bodyPr anchorCtr="0" anchor="ctr" bIns="45700" lIns="252000" spcFirstLastPara="1" rIns="91425" wrap="square" tIns="45700">
              <a:noAutofit/>
            </a:bodyPr>
            <a:lstStyle/>
            <a:p>
              <a:pPr indent="0" lvl="0" marL="0" marR="0" rtl="0" algn="l">
                <a:spcBef>
                  <a:spcPts val="0"/>
                </a:spcBef>
                <a:spcAft>
                  <a:spcPts val="0"/>
                </a:spcAft>
                <a:buNone/>
              </a:pPr>
              <a:r>
                <a:t/>
              </a:r>
              <a:endParaRPr sz="1200">
                <a:solidFill>
                  <a:schemeClr val="lt1"/>
                </a:solidFill>
                <a:latin typeface="Montserrat"/>
                <a:ea typeface="Montserrat"/>
                <a:cs typeface="Montserrat"/>
                <a:sym typeface="Montserrat"/>
              </a:endParaRPr>
            </a:p>
          </p:txBody>
        </p:sp>
      </p:grpSp>
      <p:grpSp>
        <p:nvGrpSpPr>
          <p:cNvPr id="4269" name="Google Shape;4269;p176"/>
          <p:cNvGrpSpPr/>
          <p:nvPr/>
        </p:nvGrpSpPr>
        <p:grpSpPr>
          <a:xfrm>
            <a:off x="3903608" y="4188906"/>
            <a:ext cx="1602353" cy="641159"/>
            <a:chOff x="1887131" y="3447407"/>
            <a:chExt cx="1602353" cy="641159"/>
          </a:xfrm>
        </p:grpSpPr>
        <p:sp>
          <p:nvSpPr>
            <p:cNvPr id="4270" name="Google Shape;4270;p176"/>
            <p:cNvSpPr/>
            <p:nvPr/>
          </p:nvSpPr>
          <p:spPr>
            <a:xfrm>
              <a:off x="1887131" y="3447407"/>
              <a:ext cx="1602353" cy="641159"/>
            </a:xfrm>
            <a:prstGeom prst="rect">
              <a:avLst/>
            </a:prstGeom>
            <a:noFill/>
            <a:ln cap="flat" cmpd="sng" w="22225">
              <a:solidFill>
                <a:schemeClr val="accent5"/>
              </a:solidFill>
              <a:prstDash val="solid"/>
              <a:miter lim="800000"/>
              <a:headEnd len="sm" w="sm" type="none"/>
              <a:tailEnd len="sm" w="sm" type="none"/>
            </a:ln>
          </p:spPr>
          <p:txBody>
            <a:bodyPr anchorCtr="0" anchor="ctr" bIns="45700" lIns="252000" spcFirstLastPara="1" rIns="91425" wrap="square" tIns="45700">
              <a:noAutofit/>
            </a:bodyPr>
            <a:lstStyle/>
            <a:p>
              <a:pPr indent="0" lvl="0" marL="0" marR="0" rtl="0" algn="l">
                <a:spcBef>
                  <a:spcPts val="0"/>
                </a:spcBef>
                <a:spcAft>
                  <a:spcPts val="0"/>
                </a:spcAft>
                <a:buNone/>
              </a:pPr>
              <a:r>
                <a:rPr b="1" lang="en-PH" sz="1050">
                  <a:solidFill>
                    <a:schemeClr val="dk1"/>
                  </a:solidFill>
                  <a:latin typeface="Montserrat"/>
                  <a:ea typeface="Montserrat"/>
                  <a:cs typeface="Montserrat"/>
                  <a:sym typeface="Montserrat"/>
                </a:rPr>
                <a:t>Name</a:t>
              </a:r>
              <a:endParaRPr/>
            </a:p>
            <a:p>
              <a:pPr indent="0" lvl="0" marL="0" marR="0" rtl="0" algn="l">
                <a:spcBef>
                  <a:spcPts val="0"/>
                </a:spcBef>
                <a:spcAft>
                  <a:spcPts val="0"/>
                </a:spcAft>
                <a:buNone/>
              </a:pPr>
              <a:r>
                <a:rPr lang="en-PH" sz="1050">
                  <a:solidFill>
                    <a:schemeClr val="dk1"/>
                  </a:solidFill>
                  <a:latin typeface="Montserrat"/>
                  <a:ea typeface="Montserrat"/>
                  <a:cs typeface="Montserrat"/>
                  <a:sym typeface="Montserrat"/>
                </a:rPr>
                <a:t>Position</a:t>
              </a:r>
              <a:endParaRPr sz="1050">
                <a:solidFill>
                  <a:schemeClr val="dk1"/>
                </a:solidFill>
                <a:latin typeface="Montserrat"/>
                <a:ea typeface="Montserrat"/>
                <a:cs typeface="Montserrat"/>
                <a:sym typeface="Montserrat"/>
              </a:endParaRPr>
            </a:p>
          </p:txBody>
        </p:sp>
        <p:sp>
          <p:nvSpPr>
            <p:cNvPr id="4271" name="Google Shape;4271;p176"/>
            <p:cNvSpPr/>
            <p:nvPr/>
          </p:nvSpPr>
          <p:spPr>
            <a:xfrm>
              <a:off x="1897030" y="3447408"/>
              <a:ext cx="115762" cy="641158"/>
            </a:xfrm>
            <a:prstGeom prst="rect">
              <a:avLst/>
            </a:prstGeom>
            <a:solidFill>
              <a:schemeClr val="accent5"/>
            </a:solidFill>
            <a:ln>
              <a:noFill/>
            </a:ln>
          </p:spPr>
          <p:txBody>
            <a:bodyPr anchorCtr="0" anchor="ctr" bIns="45700" lIns="252000" spcFirstLastPara="1" rIns="91425" wrap="square" tIns="45700">
              <a:noAutofit/>
            </a:bodyPr>
            <a:lstStyle/>
            <a:p>
              <a:pPr indent="0" lvl="0" marL="0" marR="0" rtl="0" algn="l">
                <a:spcBef>
                  <a:spcPts val="0"/>
                </a:spcBef>
                <a:spcAft>
                  <a:spcPts val="0"/>
                </a:spcAft>
                <a:buNone/>
              </a:pPr>
              <a:r>
                <a:t/>
              </a:r>
              <a:endParaRPr sz="1200">
                <a:solidFill>
                  <a:schemeClr val="lt1"/>
                </a:solidFill>
                <a:latin typeface="Montserrat"/>
                <a:ea typeface="Montserrat"/>
                <a:cs typeface="Montserrat"/>
                <a:sym typeface="Montserrat"/>
              </a:endParaRPr>
            </a:p>
          </p:txBody>
        </p:sp>
      </p:grpSp>
      <p:grpSp>
        <p:nvGrpSpPr>
          <p:cNvPr id="4272" name="Google Shape;4272;p176"/>
          <p:cNvGrpSpPr/>
          <p:nvPr/>
        </p:nvGrpSpPr>
        <p:grpSpPr>
          <a:xfrm>
            <a:off x="5920085" y="4188906"/>
            <a:ext cx="1602353" cy="641159"/>
            <a:chOff x="1887131" y="3447407"/>
            <a:chExt cx="1602353" cy="641159"/>
          </a:xfrm>
        </p:grpSpPr>
        <p:sp>
          <p:nvSpPr>
            <p:cNvPr id="4273" name="Google Shape;4273;p176"/>
            <p:cNvSpPr/>
            <p:nvPr/>
          </p:nvSpPr>
          <p:spPr>
            <a:xfrm>
              <a:off x="1887131" y="3447407"/>
              <a:ext cx="1602353" cy="641159"/>
            </a:xfrm>
            <a:prstGeom prst="rect">
              <a:avLst/>
            </a:prstGeom>
            <a:noFill/>
            <a:ln cap="flat" cmpd="sng" w="22225">
              <a:solidFill>
                <a:schemeClr val="accent5"/>
              </a:solidFill>
              <a:prstDash val="solid"/>
              <a:miter lim="800000"/>
              <a:headEnd len="sm" w="sm" type="none"/>
              <a:tailEnd len="sm" w="sm" type="none"/>
            </a:ln>
          </p:spPr>
          <p:txBody>
            <a:bodyPr anchorCtr="0" anchor="ctr" bIns="45700" lIns="252000" spcFirstLastPara="1" rIns="91425" wrap="square" tIns="45700">
              <a:noAutofit/>
            </a:bodyPr>
            <a:lstStyle/>
            <a:p>
              <a:pPr indent="0" lvl="0" marL="0" marR="0" rtl="0" algn="l">
                <a:spcBef>
                  <a:spcPts val="0"/>
                </a:spcBef>
                <a:spcAft>
                  <a:spcPts val="0"/>
                </a:spcAft>
                <a:buNone/>
              </a:pPr>
              <a:r>
                <a:rPr b="1" lang="en-PH" sz="1050">
                  <a:solidFill>
                    <a:schemeClr val="dk1"/>
                  </a:solidFill>
                  <a:latin typeface="Montserrat"/>
                  <a:ea typeface="Montserrat"/>
                  <a:cs typeface="Montserrat"/>
                  <a:sym typeface="Montserrat"/>
                </a:rPr>
                <a:t>Name</a:t>
              </a:r>
              <a:endParaRPr/>
            </a:p>
            <a:p>
              <a:pPr indent="0" lvl="0" marL="0" marR="0" rtl="0" algn="l">
                <a:spcBef>
                  <a:spcPts val="0"/>
                </a:spcBef>
                <a:spcAft>
                  <a:spcPts val="0"/>
                </a:spcAft>
                <a:buNone/>
              </a:pPr>
              <a:r>
                <a:rPr lang="en-PH" sz="1050">
                  <a:solidFill>
                    <a:schemeClr val="dk1"/>
                  </a:solidFill>
                  <a:latin typeface="Montserrat"/>
                  <a:ea typeface="Montserrat"/>
                  <a:cs typeface="Montserrat"/>
                  <a:sym typeface="Montserrat"/>
                </a:rPr>
                <a:t>Position</a:t>
              </a:r>
              <a:endParaRPr sz="1050">
                <a:solidFill>
                  <a:schemeClr val="dk1"/>
                </a:solidFill>
                <a:latin typeface="Montserrat"/>
                <a:ea typeface="Montserrat"/>
                <a:cs typeface="Montserrat"/>
                <a:sym typeface="Montserrat"/>
              </a:endParaRPr>
            </a:p>
          </p:txBody>
        </p:sp>
        <p:sp>
          <p:nvSpPr>
            <p:cNvPr id="4274" name="Google Shape;4274;p176"/>
            <p:cNvSpPr/>
            <p:nvPr/>
          </p:nvSpPr>
          <p:spPr>
            <a:xfrm>
              <a:off x="1897030" y="3447408"/>
              <a:ext cx="115762" cy="641158"/>
            </a:xfrm>
            <a:prstGeom prst="rect">
              <a:avLst/>
            </a:prstGeom>
            <a:solidFill>
              <a:schemeClr val="accent5"/>
            </a:solidFill>
            <a:ln>
              <a:noFill/>
            </a:ln>
          </p:spPr>
          <p:txBody>
            <a:bodyPr anchorCtr="0" anchor="ctr" bIns="45700" lIns="252000" spcFirstLastPara="1" rIns="91425" wrap="square" tIns="45700">
              <a:noAutofit/>
            </a:bodyPr>
            <a:lstStyle/>
            <a:p>
              <a:pPr indent="0" lvl="0" marL="0" marR="0" rtl="0" algn="l">
                <a:spcBef>
                  <a:spcPts val="0"/>
                </a:spcBef>
                <a:spcAft>
                  <a:spcPts val="0"/>
                </a:spcAft>
                <a:buNone/>
              </a:pPr>
              <a:r>
                <a:t/>
              </a:r>
              <a:endParaRPr sz="1200">
                <a:solidFill>
                  <a:schemeClr val="lt1"/>
                </a:solidFill>
                <a:latin typeface="Montserrat"/>
                <a:ea typeface="Montserrat"/>
                <a:cs typeface="Montserrat"/>
                <a:sym typeface="Montserrat"/>
              </a:endParaRPr>
            </a:p>
          </p:txBody>
        </p:sp>
      </p:grpSp>
      <p:grpSp>
        <p:nvGrpSpPr>
          <p:cNvPr id="4275" name="Google Shape;4275;p176"/>
          <p:cNvGrpSpPr/>
          <p:nvPr/>
        </p:nvGrpSpPr>
        <p:grpSpPr>
          <a:xfrm>
            <a:off x="7936562" y="4188906"/>
            <a:ext cx="1602353" cy="641159"/>
            <a:chOff x="1887131" y="3447407"/>
            <a:chExt cx="1602353" cy="641159"/>
          </a:xfrm>
        </p:grpSpPr>
        <p:sp>
          <p:nvSpPr>
            <p:cNvPr id="4276" name="Google Shape;4276;p176"/>
            <p:cNvSpPr/>
            <p:nvPr/>
          </p:nvSpPr>
          <p:spPr>
            <a:xfrm>
              <a:off x="1887131" y="3447407"/>
              <a:ext cx="1602353" cy="641159"/>
            </a:xfrm>
            <a:prstGeom prst="rect">
              <a:avLst/>
            </a:prstGeom>
            <a:noFill/>
            <a:ln cap="flat" cmpd="sng" w="22225">
              <a:solidFill>
                <a:schemeClr val="accent5"/>
              </a:solidFill>
              <a:prstDash val="solid"/>
              <a:miter lim="800000"/>
              <a:headEnd len="sm" w="sm" type="none"/>
              <a:tailEnd len="sm" w="sm" type="none"/>
            </a:ln>
          </p:spPr>
          <p:txBody>
            <a:bodyPr anchorCtr="0" anchor="ctr" bIns="45700" lIns="252000" spcFirstLastPara="1" rIns="91425" wrap="square" tIns="45700">
              <a:noAutofit/>
            </a:bodyPr>
            <a:lstStyle/>
            <a:p>
              <a:pPr indent="0" lvl="0" marL="0" marR="0" rtl="0" algn="l">
                <a:spcBef>
                  <a:spcPts val="0"/>
                </a:spcBef>
                <a:spcAft>
                  <a:spcPts val="0"/>
                </a:spcAft>
                <a:buNone/>
              </a:pPr>
              <a:r>
                <a:rPr b="1" lang="en-PH" sz="1050">
                  <a:solidFill>
                    <a:schemeClr val="dk1"/>
                  </a:solidFill>
                  <a:latin typeface="Montserrat"/>
                  <a:ea typeface="Montserrat"/>
                  <a:cs typeface="Montserrat"/>
                  <a:sym typeface="Montserrat"/>
                </a:rPr>
                <a:t>Name</a:t>
              </a:r>
              <a:endParaRPr/>
            </a:p>
            <a:p>
              <a:pPr indent="0" lvl="0" marL="0" marR="0" rtl="0" algn="l">
                <a:spcBef>
                  <a:spcPts val="0"/>
                </a:spcBef>
                <a:spcAft>
                  <a:spcPts val="0"/>
                </a:spcAft>
                <a:buNone/>
              </a:pPr>
              <a:r>
                <a:rPr lang="en-PH" sz="1050">
                  <a:solidFill>
                    <a:schemeClr val="dk1"/>
                  </a:solidFill>
                  <a:latin typeface="Montserrat"/>
                  <a:ea typeface="Montserrat"/>
                  <a:cs typeface="Montserrat"/>
                  <a:sym typeface="Montserrat"/>
                </a:rPr>
                <a:t>Position</a:t>
              </a:r>
              <a:endParaRPr sz="1050">
                <a:solidFill>
                  <a:schemeClr val="dk1"/>
                </a:solidFill>
                <a:latin typeface="Montserrat"/>
                <a:ea typeface="Montserrat"/>
                <a:cs typeface="Montserrat"/>
                <a:sym typeface="Montserrat"/>
              </a:endParaRPr>
            </a:p>
          </p:txBody>
        </p:sp>
        <p:sp>
          <p:nvSpPr>
            <p:cNvPr id="4277" name="Google Shape;4277;p176"/>
            <p:cNvSpPr/>
            <p:nvPr/>
          </p:nvSpPr>
          <p:spPr>
            <a:xfrm>
              <a:off x="1897030" y="3447408"/>
              <a:ext cx="115762" cy="641158"/>
            </a:xfrm>
            <a:prstGeom prst="rect">
              <a:avLst/>
            </a:prstGeom>
            <a:solidFill>
              <a:schemeClr val="accent5"/>
            </a:solidFill>
            <a:ln>
              <a:noFill/>
            </a:ln>
          </p:spPr>
          <p:txBody>
            <a:bodyPr anchorCtr="0" anchor="ctr" bIns="45700" lIns="252000" spcFirstLastPara="1" rIns="91425" wrap="square" tIns="45700">
              <a:noAutofit/>
            </a:bodyPr>
            <a:lstStyle/>
            <a:p>
              <a:pPr indent="0" lvl="0" marL="0" marR="0" rtl="0" algn="l">
                <a:spcBef>
                  <a:spcPts val="0"/>
                </a:spcBef>
                <a:spcAft>
                  <a:spcPts val="0"/>
                </a:spcAft>
                <a:buNone/>
              </a:pPr>
              <a:r>
                <a:t/>
              </a:r>
              <a:endParaRPr sz="1200">
                <a:solidFill>
                  <a:schemeClr val="lt1"/>
                </a:solidFill>
                <a:latin typeface="Montserrat"/>
                <a:ea typeface="Montserrat"/>
                <a:cs typeface="Montserrat"/>
                <a:sym typeface="Montserrat"/>
              </a:endParaRPr>
            </a:p>
          </p:txBody>
        </p:sp>
      </p:grpSp>
      <p:grpSp>
        <p:nvGrpSpPr>
          <p:cNvPr id="4278" name="Google Shape;4278;p176"/>
          <p:cNvGrpSpPr/>
          <p:nvPr/>
        </p:nvGrpSpPr>
        <p:grpSpPr>
          <a:xfrm>
            <a:off x="9953039" y="4188906"/>
            <a:ext cx="1602353" cy="641159"/>
            <a:chOff x="1887131" y="3447407"/>
            <a:chExt cx="1602353" cy="641159"/>
          </a:xfrm>
        </p:grpSpPr>
        <p:sp>
          <p:nvSpPr>
            <p:cNvPr id="4279" name="Google Shape;4279;p176"/>
            <p:cNvSpPr/>
            <p:nvPr/>
          </p:nvSpPr>
          <p:spPr>
            <a:xfrm>
              <a:off x="1887131" y="3447407"/>
              <a:ext cx="1602353" cy="641159"/>
            </a:xfrm>
            <a:prstGeom prst="rect">
              <a:avLst/>
            </a:prstGeom>
            <a:noFill/>
            <a:ln cap="flat" cmpd="sng" w="22225">
              <a:solidFill>
                <a:schemeClr val="accent5"/>
              </a:solidFill>
              <a:prstDash val="solid"/>
              <a:miter lim="800000"/>
              <a:headEnd len="sm" w="sm" type="none"/>
              <a:tailEnd len="sm" w="sm" type="none"/>
            </a:ln>
          </p:spPr>
          <p:txBody>
            <a:bodyPr anchorCtr="0" anchor="ctr" bIns="45700" lIns="252000" spcFirstLastPara="1" rIns="91425" wrap="square" tIns="45700">
              <a:noAutofit/>
            </a:bodyPr>
            <a:lstStyle/>
            <a:p>
              <a:pPr indent="0" lvl="0" marL="0" marR="0" rtl="0" algn="l">
                <a:spcBef>
                  <a:spcPts val="0"/>
                </a:spcBef>
                <a:spcAft>
                  <a:spcPts val="0"/>
                </a:spcAft>
                <a:buNone/>
              </a:pPr>
              <a:r>
                <a:rPr b="1" lang="en-PH" sz="1050">
                  <a:solidFill>
                    <a:schemeClr val="dk1"/>
                  </a:solidFill>
                  <a:latin typeface="Montserrat"/>
                  <a:ea typeface="Montserrat"/>
                  <a:cs typeface="Montserrat"/>
                  <a:sym typeface="Montserrat"/>
                </a:rPr>
                <a:t>Name</a:t>
              </a:r>
              <a:endParaRPr/>
            </a:p>
            <a:p>
              <a:pPr indent="0" lvl="0" marL="0" marR="0" rtl="0" algn="l">
                <a:spcBef>
                  <a:spcPts val="0"/>
                </a:spcBef>
                <a:spcAft>
                  <a:spcPts val="0"/>
                </a:spcAft>
                <a:buNone/>
              </a:pPr>
              <a:r>
                <a:rPr lang="en-PH" sz="1050">
                  <a:solidFill>
                    <a:schemeClr val="dk1"/>
                  </a:solidFill>
                  <a:latin typeface="Montserrat"/>
                  <a:ea typeface="Montserrat"/>
                  <a:cs typeface="Montserrat"/>
                  <a:sym typeface="Montserrat"/>
                </a:rPr>
                <a:t>Position</a:t>
              </a:r>
              <a:endParaRPr sz="1050">
                <a:solidFill>
                  <a:schemeClr val="dk1"/>
                </a:solidFill>
                <a:latin typeface="Montserrat"/>
                <a:ea typeface="Montserrat"/>
                <a:cs typeface="Montserrat"/>
                <a:sym typeface="Montserrat"/>
              </a:endParaRPr>
            </a:p>
          </p:txBody>
        </p:sp>
        <p:sp>
          <p:nvSpPr>
            <p:cNvPr id="4280" name="Google Shape;4280;p176"/>
            <p:cNvSpPr/>
            <p:nvPr/>
          </p:nvSpPr>
          <p:spPr>
            <a:xfrm>
              <a:off x="1897030" y="3447408"/>
              <a:ext cx="115762" cy="641158"/>
            </a:xfrm>
            <a:prstGeom prst="rect">
              <a:avLst/>
            </a:prstGeom>
            <a:solidFill>
              <a:schemeClr val="accent5"/>
            </a:solidFill>
            <a:ln>
              <a:noFill/>
            </a:ln>
          </p:spPr>
          <p:txBody>
            <a:bodyPr anchorCtr="0" anchor="ctr" bIns="45700" lIns="252000" spcFirstLastPara="1" rIns="91425" wrap="square" tIns="45700">
              <a:noAutofit/>
            </a:bodyPr>
            <a:lstStyle/>
            <a:p>
              <a:pPr indent="0" lvl="0" marL="0" marR="0" rtl="0" algn="l">
                <a:spcBef>
                  <a:spcPts val="0"/>
                </a:spcBef>
                <a:spcAft>
                  <a:spcPts val="0"/>
                </a:spcAft>
                <a:buNone/>
              </a:pPr>
              <a:r>
                <a:t/>
              </a:r>
              <a:endParaRPr sz="1200">
                <a:solidFill>
                  <a:schemeClr val="lt1"/>
                </a:solidFill>
                <a:latin typeface="Montserrat"/>
                <a:ea typeface="Montserrat"/>
                <a:cs typeface="Montserrat"/>
                <a:sym typeface="Montserrat"/>
              </a:endParaRPr>
            </a:p>
          </p:txBody>
        </p:sp>
      </p:grpSp>
      <p:grpSp>
        <p:nvGrpSpPr>
          <p:cNvPr id="4281" name="Google Shape;4281;p176"/>
          <p:cNvGrpSpPr/>
          <p:nvPr/>
        </p:nvGrpSpPr>
        <p:grpSpPr>
          <a:xfrm>
            <a:off x="8139796" y="5001353"/>
            <a:ext cx="1399118" cy="641159"/>
            <a:chOff x="8139796" y="5001353"/>
            <a:chExt cx="1399118" cy="641159"/>
          </a:xfrm>
        </p:grpSpPr>
        <p:sp>
          <p:nvSpPr>
            <p:cNvPr id="4282" name="Google Shape;4282;p176"/>
            <p:cNvSpPr/>
            <p:nvPr/>
          </p:nvSpPr>
          <p:spPr>
            <a:xfrm>
              <a:off x="8139796" y="5001353"/>
              <a:ext cx="1399118" cy="641159"/>
            </a:xfrm>
            <a:prstGeom prst="rect">
              <a:avLst/>
            </a:prstGeom>
            <a:noFill/>
            <a:ln cap="flat" cmpd="sng" w="22225">
              <a:solidFill>
                <a:srgbClr val="C8C8C8"/>
              </a:solidFill>
              <a:prstDash val="solid"/>
              <a:miter lim="800000"/>
              <a:headEnd len="sm" w="sm" type="none"/>
              <a:tailEnd len="sm" w="sm" type="none"/>
            </a:ln>
          </p:spPr>
          <p:txBody>
            <a:bodyPr anchorCtr="0" anchor="ctr" bIns="45700" lIns="252000" spcFirstLastPara="1" rIns="91425" wrap="square" tIns="45700">
              <a:noAutofit/>
            </a:bodyPr>
            <a:lstStyle/>
            <a:p>
              <a:pPr indent="0" lvl="0" marL="0" marR="0" rtl="0" algn="l">
                <a:spcBef>
                  <a:spcPts val="0"/>
                </a:spcBef>
                <a:spcAft>
                  <a:spcPts val="0"/>
                </a:spcAft>
                <a:buNone/>
              </a:pPr>
              <a:r>
                <a:rPr b="1" lang="en-PH" sz="1050">
                  <a:solidFill>
                    <a:schemeClr val="dk1"/>
                  </a:solidFill>
                  <a:latin typeface="Montserrat"/>
                  <a:ea typeface="Montserrat"/>
                  <a:cs typeface="Montserrat"/>
                  <a:sym typeface="Montserrat"/>
                </a:rPr>
                <a:t>Name</a:t>
              </a:r>
              <a:endParaRPr/>
            </a:p>
            <a:p>
              <a:pPr indent="0" lvl="0" marL="0" marR="0" rtl="0" algn="l">
                <a:spcBef>
                  <a:spcPts val="0"/>
                </a:spcBef>
                <a:spcAft>
                  <a:spcPts val="0"/>
                </a:spcAft>
                <a:buNone/>
              </a:pPr>
              <a:r>
                <a:rPr lang="en-PH" sz="1050">
                  <a:solidFill>
                    <a:schemeClr val="dk1"/>
                  </a:solidFill>
                  <a:latin typeface="Montserrat"/>
                  <a:ea typeface="Montserrat"/>
                  <a:cs typeface="Montserrat"/>
                  <a:sym typeface="Montserrat"/>
                </a:rPr>
                <a:t>Position</a:t>
              </a:r>
              <a:endParaRPr sz="1050">
                <a:solidFill>
                  <a:schemeClr val="dk1"/>
                </a:solidFill>
                <a:latin typeface="Montserrat"/>
                <a:ea typeface="Montserrat"/>
                <a:cs typeface="Montserrat"/>
                <a:sym typeface="Montserrat"/>
              </a:endParaRPr>
            </a:p>
          </p:txBody>
        </p:sp>
        <p:sp>
          <p:nvSpPr>
            <p:cNvPr id="4283" name="Google Shape;4283;p176"/>
            <p:cNvSpPr/>
            <p:nvPr/>
          </p:nvSpPr>
          <p:spPr>
            <a:xfrm>
              <a:off x="8149695" y="5001354"/>
              <a:ext cx="115762" cy="641158"/>
            </a:xfrm>
            <a:prstGeom prst="rect">
              <a:avLst/>
            </a:prstGeom>
            <a:solidFill>
              <a:srgbClr val="C8C8C8"/>
            </a:solidFill>
            <a:ln>
              <a:noFill/>
            </a:ln>
          </p:spPr>
          <p:txBody>
            <a:bodyPr anchorCtr="0" anchor="ctr" bIns="45700" lIns="252000" spcFirstLastPara="1" rIns="91425" wrap="square" tIns="45700">
              <a:noAutofit/>
            </a:bodyPr>
            <a:lstStyle/>
            <a:p>
              <a:pPr indent="0" lvl="0" marL="0" marR="0" rtl="0" algn="l">
                <a:spcBef>
                  <a:spcPts val="0"/>
                </a:spcBef>
                <a:spcAft>
                  <a:spcPts val="0"/>
                </a:spcAft>
                <a:buNone/>
              </a:pPr>
              <a:r>
                <a:t/>
              </a:r>
              <a:endParaRPr sz="1200">
                <a:solidFill>
                  <a:schemeClr val="lt1"/>
                </a:solidFill>
                <a:latin typeface="Montserrat"/>
                <a:ea typeface="Montserrat"/>
                <a:cs typeface="Montserrat"/>
                <a:sym typeface="Montserrat"/>
              </a:endParaRPr>
            </a:p>
          </p:txBody>
        </p:sp>
      </p:grpSp>
      <p:cxnSp>
        <p:nvCxnSpPr>
          <p:cNvPr id="4284" name="Google Shape;4284;p176"/>
          <p:cNvCxnSpPr>
            <a:stCxn id="4252" idx="2"/>
            <a:endCxn id="4234" idx="0"/>
          </p:cNvCxnSpPr>
          <p:nvPr/>
        </p:nvCxnSpPr>
        <p:spPr>
          <a:xfrm rot="5400000">
            <a:off x="4524673" y="461930"/>
            <a:ext cx="171300" cy="4032900"/>
          </a:xfrm>
          <a:prstGeom prst="bentConnector3">
            <a:avLst>
              <a:gd fmla="val 49996" name="adj1"/>
            </a:avLst>
          </a:prstGeom>
          <a:noFill/>
          <a:ln cap="flat" cmpd="sng" w="9525">
            <a:solidFill>
              <a:srgbClr val="C8C8C8"/>
            </a:solidFill>
            <a:prstDash val="solid"/>
            <a:miter lim="800000"/>
            <a:headEnd len="sm" w="sm" type="none"/>
            <a:tailEnd len="sm" w="sm" type="none"/>
          </a:ln>
        </p:spPr>
      </p:cxnSp>
      <p:cxnSp>
        <p:nvCxnSpPr>
          <p:cNvPr id="4285" name="Google Shape;4285;p176"/>
          <p:cNvCxnSpPr>
            <a:stCxn id="4252" idx="2"/>
            <a:endCxn id="4249" idx="0"/>
          </p:cNvCxnSpPr>
          <p:nvPr/>
        </p:nvCxnSpPr>
        <p:spPr>
          <a:xfrm flipH="1" rot="-5400000">
            <a:off x="8557573" y="461930"/>
            <a:ext cx="171300" cy="4032900"/>
          </a:xfrm>
          <a:prstGeom prst="bentConnector3">
            <a:avLst>
              <a:gd fmla="val 49996" name="adj1"/>
            </a:avLst>
          </a:prstGeom>
          <a:noFill/>
          <a:ln cap="flat" cmpd="sng" w="9525">
            <a:solidFill>
              <a:srgbClr val="C8C8C8"/>
            </a:solidFill>
            <a:prstDash val="solid"/>
            <a:miter lim="800000"/>
            <a:headEnd len="sm" w="sm" type="none"/>
            <a:tailEnd len="sm" w="sm" type="none"/>
          </a:ln>
        </p:spPr>
      </p:cxnSp>
      <p:cxnSp>
        <p:nvCxnSpPr>
          <p:cNvPr id="4286" name="Google Shape;4286;p176"/>
          <p:cNvCxnSpPr>
            <a:stCxn id="4252" idx="2"/>
            <a:endCxn id="4240" idx="0"/>
          </p:cNvCxnSpPr>
          <p:nvPr/>
        </p:nvCxnSpPr>
        <p:spPr>
          <a:xfrm rot="5400000">
            <a:off x="5532823" y="1470080"/>
            <a:ext cx="171300" cy="2016600"/>
          </a:xfrm>
          <a:prstGeom prst="bentConnector3">
            <a:avLst>
              <a:gd fmla="val 50000" name="adj1"/>
            </a:avLst>
          </a:prstGeom>
          <a:noFill/>
          <a:ln cap="flat" cmpd="sng" w="9525">
            <a:solidFill>
              <a:srgbClr val="C8C8C8"/>
            </a:solidFill>
            <a:prstDash val="solid"/>
            <a:miter lim="800000"/>
            <a:headEnd len="sm" w="sm" type="none"/>
            <a:tailEnd len="sm" w="sm" type="none"/>
          </a:ln>
        </p:spPr>
      </p:cxnSp>
      <p:cxnSp>
        <p:nvCxnSpPr>
          <p:cNvPr id="4287" name="Google Shape;4287;p176"/>
          <p:cNvCxnSpPr>
            <a:stCxn id="4252" idx="2"/>
            <a:endCxn id="4246" idx="0"/>
          </p:cNvCxnSpPr>
          <p:nvPr/>
        </p:nvCxnSpPr>
        <p:spPr>
          <a:xfrm flipH="1" rot="-5400000">
            <a:off x="7549423" y="1470080"/>
            <a:ext cx="171300" cy="2016600"/>
          </a:xfrm>
          <a:prstGeom prst="bentConnector3">
            <a:avLst>
              <a:gd fmla="val 50000" name="adj1"/>
            </a:avLst>
          </a:prstGeom>
          <a:noFill/>
          <a:ln cap="flat" cmpd="sng" w="9525">
            <a:solidFill>
              <a:srgbClr val="C8C8C8"/>
            </a:solidFill>
            <a:prstDash val="solid"/>
            <a:miter lim="800000"/>
            <a:headEnd len="sm" w="sm" type="none"/>
            <a:tailEnd len="sm" w="sm" type="none"/>
          </a:ln>
        </p:spPr>
      </p:cxnSp>
      <p:cxnSp>
        <p:nvCxnSpPr>
          <p:cNvPr id="4288" name="Google Shape;4288;p176"/>
          <p:cNvCxnSpPr>
            <a:stCxn id="4235" idx="2"/>
            <a:endCxn id="4238" idx="1"/>
          </p:cNvCxnSpPr>
          <p:nvPr/>
        </p:nvCxnSpPr>
        <p:spPr>
          <a:xfrm flipH="1" rot="-5400000">
            <a:off x="1588860" y="3389075"/>
            <a:ext cx="492000" cy="124200"/>
          </a:xfrm>
          <a:prstGeom prst="bentConnector2">
            <a:avLst/>
          </a:prstGeom>
          <a:noFill/>
          <a:ln cap="flat" cmpd="sng" w="9525">
            <a:solidFill>
              <a:srgbClr val="C8C8C8"/>
            </a:solidFill>
            <a:prstDash val="solid"/>
            <a:miter lim="800000"/>
            <a:headEnd len="sm" w="sm" type="none"/>
            <a:tailEnd len="sm" w="sm" type="none"/>
          </a:ln>
        </p:spPr>
      </p:cxnSp>
      <p:cxnSp>
        <p:nvCxnSpPr>
          <p:cNvPr id="4289" name="Google Shape;4289;p176"/>
          <p:cNvCxnSpPr>
            <a:stCxn id="4235" idx="2"/>
            <a:endCxn id="4268" idx="1"/>
          </p:cNvCxnSpPr>
          <p:nvPr/>
        </p:nvCxnSpPr>
        <p:spPr>
          <a:xfrm flipH="1" rot="-5400000">
            <a:off x="1188660" y="3789275"/>
            <a:ext cx="1292400" cy="124200"/>
          </a:xfrm>
          <a:prstGeom prst="bentConnector2">
            <a:avLst/>
          </a:prstGeom>
          <a:noFill/>
          <a:ln cap="flat" cmpd="sng" w="9525">
            <a:solidFill>
              <a:srgbClr val="C8C8C8"/>
            </a:solidFill>
            <a:prstDash val="solid"/>
            <a:miter lim="800000"/>
            <a:headEnd len="sm" w="sm" type="none"/>
            <a:tailEnd len="sm" w="sm" type="none"/>
          </a:ln>
        </p:spPr>
      </p:cxnSp>
      <p:cxnSp>
        <p:nvCxnSpPr>
          <p:cNvPr id="4290" name="Google Shape;4290;p176"/>
          <p:cNvCxnSpPr>
            <a:stCxn id="4241" idx="2"/>
            <a:endCxn id="4256" idx="1"/>
          </p:cNvCxnSpPr>
          <p:nvPr/>
        </p:nvCxnSpPr>
        <p:spPr>
          <a:xfrm flipH="1" rot="-5400000">
            <a:off x="3605337" y="3389075"/>
            <a:ext cx="492000" cy="124200"/>
          </a:xfrm>
          <a:prstGeom prst="bentConnector2">
            <a:avLst/>
          </a:prstGeom>
          <a:noFill/>
          <a:ln cap="flat" cmpd="sng" w="9525">
            <a:solidFill>
              <a:srgbClr val="C8C8C8"/>
            </a:solidFill>
            <a:prstDash val="solid"/>
            <a:miter lim="800000"/>
            <a:headEnd len="sm" w="sm" type="none"/>
            <a:tailEnd len="sm" w="sm" type="none"/>
          </a:ln>
        </p:spPr>
      </p:cxnSp>
      <p:cxnSp>
        <p:nvCxnSpPr>
          <p:cNvPr id="4291" name="Google Shape;4291;p176"/>
          <p:cNvCxnSpPr>
            <a:stCxn id="4241" idx="2"/>
            <a:endCxn id="4271" idx="1"/>
          </p:cNvCxnSpPr>
          <p:nvPr/>
        </p:nvCxnSpPr>
        <p:spPr>
          <a:xfrm flipH="1" rot="-5400000">
            <a:off x="3199137" y="3795275"/>
            <a:ext cx="1304400" cy="124200"/>
          </a:xfrm>
          <a:prstGeom prst="bentConnector2">
            <a:avLst/>
          </a:prstGeom>
          <a:noFill/>
          <a:ln cap="flat" cmpd="sng" w="9525">
            <a:solidFill>
              <a:srgbClr val="C8C8C8"/>
            </a:solidFill>
            <a:prstDash val="solid"/>
            <a:miter lim="800000"/>
            <a:headEnd len="sm" w="sm" type="none"/>
            <a:tailEnd len="sm" w="sm" type="none"/>
          </a:ln>
        </p:spPr>
      </p:cxnSp>
      <p:cxnSp>
        <p:nvCxnSpPr>
          <p:cNvPr id="4292" name="Google Shape;4292;p176"/>
          <p:cNvCxnSpPr>
            <a:stCxn id="4244" idx="2"/>
            <a:endCxn id="4259" idx="1"/>
          </p:cNvCxnSpPr>
          <p:nvPr/>
        </p:nvCxnSpPr>
        <p:spPr>
          <a:xfrm flipH="1" rot="-5400000">
            <a:off x="5621814" y="3389075"/>
            <a:ext cx="492000" cy="124200"/>
          </a:xfrm>
          <a:prstGeom prst="bentConnector2">
            <a:avLst/>
          </a:prstGeom>
          <a:noFill/>
          <a:ln cap="flat" cmpd="sng" w="9525">
            <a:solidFill>
              <a:srgbClr val="C8C8C8"/>
            </a:solidFill>
            <a:prstDash val="solid"/>
            <a:miter lim="800000"/>
            <a:headEnd len="sm" w="sm" type="none"/>
            <a:tailEnd len="sm" w="sm" type="none"/>
          </a:ln>
        </p:spPr>
      </p:cxnSp>
      <p:cxnSp>
        <p:nvCxnSpPr>
          <p:cNvPr id="4293" name="Google Shape;4293;p176"/>
          <p:cNvCxnSpPr>
            <a:stCxn id="4244" idx="2"/>
            <a:endCxn id="4274" idx="1"/>
          </p:cNvCxnSpPr>
          <p:nvPr/>
        </p:nvCxnSpPr>
        <p:spPr>
          <a:xfrm flipH="1" rot="-5400000">
            <a:off x="5215614" y="3795275"/>
            <a:ext cx="1304400" cy="124200"/>
          </a:xfrm>
          <a:prstGeom prst="bentConnector2">
            <a:avLst/>
          </a:prstGeom>
          <a:noFill/>
          <a:ln cap="flat" cmpd="sng" w="9525">
            <a:solidFill>
              <a:srgbClr val="C8C8C8"/>
            </a:solidFill>
            <a:prstDash val="solid"/>
            <a:miter lim="800000"/>
            <a:headEnd len="sm" w="sm" type="none"/>
            <a:tailEnd len="sm" w="sm" type="none"/>
          </a:ln>
        </p:spPr>
      </p:cxnSp>
      <p:cxnSp>
        <p:nvCxnSpPr>
          <p:cNvPr id="4294" name="Google Shape;4294;p176"/>
          <p:cNvCxnSpPr>
            <a:stCxn id="4247" idx="2"/>
            <a:endCxn id="4261" idx="1"/>
          </p:cNvCxnSpPr>
          <p:nvPr/>
        </p:nvCxnSpPr>
        <p:spPr>
          <a:xfrm flipH="1" rot="-5400000">
            <a:off x="7633341" y="3394025"/>
            <a:ext cx="492000" cy="114300"/>
          </a:xfrm>
          <a:prstGeom prst="bentConnector2">
            <a:avLst/>
          </a:prstGeom>
          <a:noFill/>
          <a:ln cap="flat" cmpd="sng" w="9525">
            <a:solidFill>
              <a:srgbClr val="C8C8C8"/>
            </a:solidFill>
            <a:prstDash val="solid"/>
            <a:miter lim="800000"/>
            <a:headEnd len="sm" w="sm" type="none"/>
            <a:tailEnd len="sm" w="sm" type="none"/>
          </a:ln>
        </p:spPr>
      </p:cxnSp>
      <p:cxnSp>
        <p:nvCxnSpPr>
          <p:cNvPr id="4295" name="Google Shape;4295;p176"/>
          <p:cNvCxnSpPr>
            <a:stCxn id="4247" idx="2"/>
            <a:endCxn id="4276" idx="1"/>
          </p:cNvCxnSpPr>
          <p:nvPr/>
        </p:nvCxnSpPr>
        <p:spPr>
          <a:xfrm flipH="1" rot="-5400000">
            <a:off x="7227141" y="3800225"/>
            <a:ext cx="1304400" cy="114300"/>
          </a:xfrm>
          <a:prstGeom prst="bentConnector2">
            <a:avLst/>
          </a:prstGeom>
          <a:noFill/>
          <a:ln cap="flat" cmpd="sng" w="9525">
            <a:solidFill>
              <a:srgbClr val="C8C8C8"/>
            </a:solidFill>
            <a:prstDash val="solid"/>
            <a:miter lim="800000"/>
            <a:headEnd len="sm" w="sm" type="none"/>
            <a:tailEnd len="sm" w="sm" type="none"/>
          </a:ln>
        </p:spPr>
      </p:cxnSp>
      <p:cxnSp>
        <p:nvCxnSpPr>
          <p:cNvPr id="4296" name="Google Shape;4296;p176"/>
          <p:cNvCxnSpPr>
            <a:stCxn id="4277" idx="2"/>
            <a:endCxn id="4282" idx="1"/>
          </p:cNvCxnSpPr>
          <p:nvPr/>
        </p:nvCxnSpPr>
        <p:spPr>
          <a:xfrm flipH="1" rot="-5400000">
            <a:off x="7826142" y="5008265"/>
            <a:ext cx="492000" cy="135600"/>
          </a:xfrm>
          <a:prstGeom prst="bentConnector2">
            <a:avLst/>
          </a:prstGeom>
          <a:noFill/>
          <a:ln cap="flat" cmpd="sng" w="9525">
            <a:solidFill>
              <a:srgbClr val="C8C8C8"/>
            </a:solidFill>
            <a:prstDash val="solid"/>
            <a:miter lim="800000"/>
            <a:headEnd len="sm" w="sm" type="none"/>
            <a:tailEnd len="sm" w="sm" type="none"/>
          </a:ln>
        </p:spPr>
      </p:cxnSp>
      <p:cxnSp>
        <p:nvCxnSpPr>
          <p:cNvPr id="4297" name="Google Shape;4297;p176"/>
          <p:cNvCxnSpPr>
            <a:stCxn id="4250" idx="2"/>
            <a:endCxn id="4265" idx="1"/>
          </p:cNvCxnSpPr>
          <p:nvPr/>
        </p:nvCxnSpPr>
        <p:spPr>
          <a:xfrm flipH="1" rot="-5400000">
            <a:off x="9654768" y="3389075"/>
            <a:ext cx="492000" cy="124200"/>
          </a:xfrm>
          <a:prstGeom prst="bentConnector2">
            <a:avLst/>
          </a:prstGeom>
          <a:noFill/>
          <a:ln cap="flat" cmpd="sng" w="9525">
            <a:solidFill>
              <a:srgbClr val="C8C8C8"/>
            </a:solidFill>
            <a:prstDash val="solid"/>
            <a:miter lim="800000"/>
            <a:headEnd len="sm" w="sm" type="none"/>
            <a:tailEnd len="sm" w="sm" type="none"/>
          </a:ln>
        </p:spPr>
      </p:cxnSp>
      <p:cxnSp>
        <p:nvCxnSpPr>
          <p:cNvPr id="4298" name="Google Shape;4298;p176"/>
          <p:cNvCxnSpPr>
            <a:stCxn id="4250" idx="2"/>
            <a:endCxn id="4280" idx="1"/>
          </p:cNvCxnSpPr>
          <p:nvPr/>
        </p:nvCxnSpPr>
        <p:spPr>
          <a:xfrm flipH="1" rot="-5400000">
            <a:off x="9248568" y="3795275"/>
            <a:ext cx="1304400" cy="124200"/>
          </a:xfrm>
          <a:prstGeom prst="bentConnector2">
            <a:avLst/>
          </a:prstGeom>
          <a:noFill/>
          <a:ln cap="flat" cmpd="sng" w="9525">
            <a:solidFill>
              <a:srgbClr val="C8C8C8"/>
            </a:solidFill>
            <a:prstDash val="solid"/>
            <a:miter lim="800000"/>
            <a:headEnd len="sm" w="sm" type="none"/>
            <a:tailEnd len="sm" w="sm" type="none"/>
          </a:ln>
        </p:spPr>
      </p:cxnSp>
      <p:sp>
        <p:nvSpPr>
          <p:cNvPr id="4299" name="Google Shape;4299;p176"/>
          <p:cNvSpPr txBox="1"/>
          <p:nvPr/>
        </p:nvSpPr>
        <p:spPr>
          <a:xfrm>
            <a:off x="764208" y="1918263"/>
            <a:ext cx="477695" cy="307777"/>
          </a:xfrm>
          <a:prstGeom prst="rect">
            <a:avLst/>
          </a:prstGeom>
          <a:noFill/>
          <a:ln>
            <a:noFill/>
          </a:ln>
        </p:spPr>
        <p:txBody>
          <a:bodyPr anchorCtr="0" anchor="t" bIns="45700" lIns="0" spcFirstLastPara="1" rIns="0" wrap="square" tIns="45700">
            <a:spAutoFit/>
          </a:bodyPr>
          <a:lstStyle/>
          <a:p>
            <a:pPr indent="0" lvl="0" marL="0" marR="0" rtl="0" algn="r">
              <a:spcBef>
                <a:spcPts val="0"/>
              </a:spcBef>
              <a:spcAft>
                <a:spcPts val="0"/>
              </a:spcAft>
              <a:buNone/>
            </a:pPr>
            <a:r>
              <a:rPr b="1" lang="en-PH" sz="1400">
                <a:solidFill>
                  <a:schemeClr val="dk1"/>
                </a:solidFill>
                <a:latin typeface="Montserrat"/>
                <a:ea typeface="Montserrat"/>
                <a:cs typeface="Montserrat"/>
                <a:sym typeface="Montserrat"/>
              </a:rPr>
              <a:t>Tier 1</a:t>
            </a:r>
            <a:endParaRPr b="1" sz="1400">
              <a:solidFill>
                <a:schemeClr val="dk1"/>
              </a:solidFill>
              <a:latin typeface="Montserrat"/>
              <a:ea typeface="Montserrat"/>
              <a:cs typeface="Montserrat"/>
              <a:sym typeface="Montserrat"/>
            </a:endParaRPr>
          </a:p>
        </p:txBody>
      </p:sp>
      <p:sp>
        <p:nvSpPr>
          <p:cNvPr id="4300" name="Google Shape;4300;p176"/>
          <p:cNvSpPr txBox="1"/>
          <p:nvPr/>
        </p:nvSpPr>
        <p:spPr>
          <a:xfrm>
            <a:off x="728942" y="2730707"/>
            <a:ext cx="512961" cy="307777"/>
          </a:xfrm>
          <a:prstGeom prst="rect">
            <a:avLst/>
          </a:prstGeom>
          <a:noFill/>
          <a:ln>
            <a:noFill/>
          </a:ln>
        </p:spPr>
        <p:txBody>
          <a:bodyPr anchorCtr="0" anchor="t" bIns="45700" lIns="0" spcFirstLastPara="1" rIns="0" wrap="square" tIns="45700">
            <a:spAutoFit/>
          </a:bodyPr>
          <a:lstStyle/>
          <a:p>
            <a:pPr indent="0" lvl="0" marL="0" marR="0" rtl="0" algn="r">
              <a:spcBef>
                <a:spcPts val="0"/>
              </a:spcBef>
              <a:spcAft>
                <a:spcPts val="0"/>
              </a:spcAft>
              <a:buNone/>
            </a:pPr>
            <a:r>
              <a:rPr b="1" lang="en-PH" sz="1400">
                <a:solidFill>
                  <a:schemeClr val="dk1"/>
                </a:solidFill>
                <a:latin typeface="Montserrat"/>
                <a:ea typeface="Montserrat"/>
                <a:cs typeface="Montserrat"/>
                <a:sym typeface="Montserrat"/>
              </a:rPr>
              <a:t>Tier 2</a:t>
            </a:r>
            <a:endParaRPr b="1" sz="1400">
              <a:solidFill>
                <a:schemeClr val="dk1"/>
              </a:solidFill>
              <a:latin typeface="Montserrat"/>
              <a:ea typeface="Montserrat"/>
              <a:cs typeface="Montserrat"/>
              <a:sym typeface="Montserrat"/>
            </a:endParaRPr>
          </a:p>
        </p:txBody>
      </p:sp>
      <p:sp>
        <p:nvSpPr>
          <p:cNvPr id="4301" name="Google Shape;4301;p176"/>
          <p:cNvSpPr txBox="1"/>
          <p:nvPr/>
        </p:nvSpPr>
        <p:spPr>
          <a:xfrm>
            <a:off x="728942" y="3937182"/>
            <a:ext cx="512961" cy="307777"/>
          </a:xfrm>
          <a:prstGeom prst="rect">
            <a:avLst/>
          </a:prstGeom>
          <a:noFill/>
          <a:ln>
            <a:noFill/>
          </a:ln>
        </p:spPr>
        <p:txBody>
          <a:bodyPr anchorCtr="0" anchor="t" bIns="45700" lIns="0" spcFirstLastPara="1" rIns="0" wrap="square" tIns="45700">
            <a:spAutoFit/>
          </a:bodyPr>
          <a:lstStyle/>
          <a:p>
            <a:pPr indent="0" lvl="0" marL="0" marR="0" rtl="0" algn="r">
              <a:spcBef>
                <a:spcPts val="0"/>
              </a:spcBef>
              <a:spcAft>
                <a:spcPts val="0"/>
              </a:spcAft>
              <a:buNone/>
            </a:pPr>
            <a:r>
              <a:rPr b="1" lang="en-PH" sz="1400">
                <a:solidFill>
                  <a:schemeClr val="dk1"/>
                </a:solidFill>
                <a:latin typeface="Montserrat"/>
                <a:ea typeface="Montserrat"/>
                <a:cs typeface="Montserrat"/>
                <a:sym typeface="Montserrat"/>
              </a:rPr>
              <a:t>Tier 3</a:t>
            </a:r>
            <a:endParaRPr b="1" sz="1400">
              <a:solidFill>
                <a:schemeClr val="dk1"/>
              </a:solidFill>
              <a:latin typeface="Montserrat"/>
              <a:ea typeface="Montserrat"/>
              <a:cs typeface="Montserrat"/>
              <a:sym typeface="Montserrat"/>
            </a:endParaRPr>
          </a:p>
        </p:txBody>
      </p:sp>
      <p:cxnSp>
        <p:nvCxnSpPr>
          <p:cNvPr id="4302" name="Google Shape;4302;p176"/>
          <p:cNvCxnSpPr/>
          <p:nvPr/>
        </p:nvCxnSpPr>
        <p:spPr>
          <a:xfrm>
            <a:off x="1381760" y="2564016"/>
            <a:ext cx="0" cy="641158"/>
          </a:xfrm>
          <a:prstGeom prst="straightConnector1">
            <a:avLst/>
          </a:prstGeom>
          <a:noFill/>
          <a:ln cap="flat" cmpd="sng" w="9525">
            <a:solidFill>
              <a:srgbClr val="C8C8C8"/>
            </a:solidFill>
            <a:prstDash val="dot"/>
            <a:miter lim="800000"/>
            <a:headEnd len="sm" w="sm" type="none"/>
            <a:tailEnd len="sm" w="sm" type="none"/>
          </a:ln>
        </p:spPr>
      </p:cxnSp>
      <p:cxnSp>
        <p:nvCxnSpPr>
          <p:cNvPr id="4303" name="Google Shape;4303;p176"/>
          <p:cNvCxnSpPr/>
          <p:nvPr/>
        </p:nvCxnSpPr>
        <p:spPr>
          <a:xfrm>
            <a:off x="1381760" y="3376461"/>
            <a:ext cx="0" cy="1429219"/>
          </a:xfrm>
          <a:prstGeom prst="straightConnector1">
            <a:avLst/>
          </a:prstGeom>
          <a:noFill/>
          <a:ln cap="flat" cmpd="sng" w="9525">
            <a:solidFill>
              <a:srgbClr val="C8C8C8"/>
            </a:solidFill>
            <a:prstDash val="dot"/>
            <a:miter lim="800000"/>
            <a:headEnd len="sm" w="sm" type="none"/>
            <a:tailEnd len="sm" w="sm" type="none"/>
          </a:ln>
        </p:spPr>
      </p:cxnSp>
      <p:cxnSp>
        <p:nvCxnSpPr>
          <p:cNvPr id="4304" name="Google Shape;4304;p176"/>
          <p:cNvCxnSpPr/>
          <p:nvPr/>
        </p:nvCxnSpPr>
        <p:spPr>
          <a:xfrm>
            <a:off x="1381760" y="1751572"/>
            <a:ext cx="0" cy="641158"/>
          </a:xfrm>
          <a:prstGeom prst="straightConnector1">
            <a:avLst/>
          </a:prstGeom>
          <a:noFill/>
          <a:ln cap="flat" cmpd="sng" w="9525">
            <a:solidFill>
              <a:srgbClr val="C8C8C8"/>
            </a:solidFill>
            <a:prstDash val="dot"/>
            <a:miter lim="800000"/>
            <a:headEnd len="sm" w="sm" type="none"/>
            <a:tailEnd len="sm" w="sm" type="none"/>
          </a:ln>
        </p:spPr>
      </p:cxnSp>
      <p:grpSp>
        <p:nvGrpSpPr>
          <p:cNvPr id="4305" name="Google Shape;4305;p176"/>
          <p:cNvGrpSpPr/>
          <p:nvPr/>
        </p:nvGrpSpPr>
        <p:grpSpPr>
          <a:xfrm>
            <a:off x="10156274" y="5001353"/>
            <a:ext cx="1399118" cy="641159"/>
            <a:chOff x="8139796" y="5001353"/>
            <a:chExt cx="1399118" cy="641159"/>
          </a:xfrm>
        </p:grpSpPr>
        <p:sp>
          <p:nvSpPr>
            <p:cNvPr id="4306" name="Google Shape;4306;p176"/>
            <p:cNvSpPr/>
            <p:nvPr/>
          </p:nvSpPr>
          <p:spPr>
            <a:xfrm>
              <a:off x="8139796" y="5001353"/>
              <a:ext cx="1399118" cy="641159"/>
            </a:xfrm>
            <a:prstGeom prst="rect">
              <a:avLst/>
            </a:prstGeom>
            <a:noFill/>
            <a:ln cap="flat" cmpd="sng" w="22225">
              <a:solidFill>
                <a:srgbClr val="C8C8C8"/>
              </a:solidFill>
              <a:prstDash val="solid"/>
              <a:miter lim="800000"/>
              <a:headEnd len="sm" w="sm" type="none"/>
              <a:tailEnd len="sm" w="sm" type="none"/>
            </a:ln>
          </p:spPr>
          <p:txBody>
            <a:bodyPr anchorCtr="0" anchor="ctr" bIns="45700" lIns="252000" spcFirstLastPara="1" rIns="91425" wrap="square" tIns="45700">
              <a:noAutofit/>
            </a:bodyPr>
            <a:lstStyle/>
            <a:p>
              <a:pPr indent="0" lvl="0" marL="0" marR="0" rtl="0" algn="l">
                <a:spcBef>
                  <a:spcPts val="0"/>
                </a:spcBef>
                <a:spcAft>
                  <a:spcPts val="0"/>
                </a:spcAft>
                <a:buNone/>
              </a:pPr>
              <a:r>
                <a:rPr b="1" lang="en-PH" sz="1050">
                  <a:solidFill>
                    <a:schemeClr val="dk1"/>
                  </a:solidFill>
                  <a:latin typeface="Montserrat"/>
                  <a:ea typeface="Montserrat"/>
                  <a:cs typeface="Montserrat"/>
                  <a:sym typeface="Montserrat"/>
                </a:rPr>
                <a:t>Name</a:t>
              </a:r>
              <a:endParaRPr/>
            </a:p>
            <a:p>
              <a:pPr indent="0" lvl="0" marL="0" marR="0" rtl="0" algn="l">
                <a:spcBef>
                  <a:spcPts val="0"/>
                </a:spcBef>
                <a:spcAft>
                  <a:spcPts val="0"/>
                </a:spcAft>
                <a:buNone/>
              </a:pPr>
              <a:r>
                <a:rPr lang="en-PH" sz="1050">
                  <a:solidFill>
                    <a:schemeClr val="dk1"/>
                  </a:solidFill>
                  <a:latin typeface="Montserrat"/>
                  <a:ea typeface="Montserrat"/>
                  <a:cs typeface="Montserrat"/>
                  <a:sym typeface="Montserrat"/>
                </a:rPr>
                <a:t>Position</a:t>
              </a:r>
              <a:endParaRPr sz="1050">
                <a:solidFill>
                  <a:schemeClr val="dk1"/>
                </a:solidFill>
                <a:latin typeface="Montserrat"/>
                <a:ea typeface="Montserrat"/>
                <a:cs typeface="Montserrat"/>
                <a:sym typeface="Montserrat"/>
              </a:endParaRPr>
            </a:p>
          </p:txBody>
        </p:sp>
        <p:sp>
          <p:nvSpPr>
            <p:cNvPr id="4307" name="Google Shape;4307;p176"/>
            <p:cNvSpPr/>
            <p:nvPr/>
          </p:nvSpPr>
          <p:spPr>
            <a:xfrm>
              <a:off x="8149695" y="5001354"/>
              <a:ext cx="115762" cy="641158"/>
            </a:xfrm>
            <a:prstGeom prst="rect">
              <a:avLst/>
            </a:prstGeom>
            <a:solidFill>
              <a:srgbClr val="C8C8C8"/>
            </a:solidFill>
            <a:ln>
              <a:noFill/>
            </a:ln>
          </p:spPr>
          <p:txBody>
            <a:bodyPr anchorCtr="0" anchor="ctr" bIns="45700" lIns="252000" spcFirstLastPara="1" rIns="91425" wrap="square" tIns="45700">
              <a:noAutofit/>
            </a:bodyPr>
            <a:lstStyle/>
            <a:p>
              <a:pPr indent="0" lvl="0" marL="0" marR="0" rtl="0" algn="l">
                <a:spcBef>
                  <a:spcPts val="0"/>
                </a:spcBef>
                <a:spcAft>
                  <a:spcPts val="0"/>
                </a:spcAft>
                <a:buNone/>
              </a:pPr>
              <a:r>
                <a:t/>
              </a:r>
              <a:endParaRPr sz="1200">
                <a:solidFill>
                  <a:schemeClr val="lt1"/>
                </a:solidFill>
                <a:latin typeface="Montserrat"/>
                <a:ea typeface="Montserrat"/>
                <a:cs typeface="Montserrat"/>
                <a:sym typeface="Montserrat"/>
              </a:endParaRPr>
            </a:p>
          </p:txBody>
        </p:sp>
      </p:grpSp>
      <p:grpSp>
        <p:nvGrpSpPr>
          <p:cNvPr id="4308" name="Google Shape;4308;p176"/>
          <p:cNvGrpSpPr/>
          <p:nvPr/>
        </p:nvGrpSpPr>
        <p:grpSpPr>
          <a:xfrm>
            <a:off x="6123320" y="5001353"/>
            <a:ext cx="1399118" cy="641159"/>
            <a:chOff x="8139796" y="5001353"/>
            <a:chExt cx="1399118" cy="641159"/>
          </a:xfrm>
        </p:grpSpPr>
        <p:sp>
          <p:nvSpPr>
            <p:cNvPr id="4309" name="Google Shape;4309;p176"/>
            <p:cNvSpPr/>
            <p:nvPr/>
          </p:nvSpPr>
          <p:spPr>
            <a:xfrm>
              <a:off x="8139796" y="5001353"/>
              <a:ext cx="1399118" cy="641159"/>
            </a:xfrm>
            <a:prstGeom prst="rect">
              <a:avLst/>
            </a:prstGeom>
            <a:noFill/>
            <a:ln cap="flat" cmpd="sng" w="22225">
              <a:solidFill>
                <a:srgbClr val="C8C8C8"/>
              </a:solidFill>
              <a:prstDash val="solid"/>
              <a:miter lim="800000"/>
              <a:headEnd len="sm" w="sm" type="none"/>
              <a:tailEnd len="sm" w="sm" type="none"/>
            </a:ln>
          </p:spPr>
          <p:txBody>
            <a:bodyPr anchorCtr="0" anchor="ctr" bIns="45700" lIns="252000" spcFirstLastPara="1" rIns="91425" wrap="square" tIns="45700">
              <a:noAutofit/>
            </a:bodyPr>
            <a:lstStyle/>
            <a:p>
              <a:pPr indent="0" lvl="0" marL="0" marR="0" rtl="0" algn="l">
                <a:spcBef>
                  <a:spcPts val="0"/>
                </a:spcBef>
                <a:spcAft>
                  <a:spcPts val="0"/>
                </a:spcAft>
                <a:buNone/>
              </a:pPr>
              <a:r>
                <a:rPr b="1" lang="en-PH" sz="1050">
                  <a:solidFill>
                    <a:schemeClr val="dk1"/>
                  </a:solidFill>
                  <a:latin typeface="Montserrat"/>
                  <a:ea typeface="Montserrat"/>
                  <a:cs typeface="Montserrat"/>
                  <a:sym typeface="Montserrat"/>
                </a:rPr>
                <a:t>Name</a:t>
              </a:r>
              <a:endParaRPr/>
            </a:p>
            <a:p>
              <a:pPr indent="0" lvl="0" marL="0" marR="0" rtl="0" algn="l">
                <a:spcBef>
                  <a:spcPts val="0"/>
                </a:spcBef>
                <a:spcAft>
                  <a:spcPts val="0"/>
                </a:spcAft>
                <a:buNone/>
              </a:pPr>
              <a:r>
                <a:rPr lang="en-PH" sz="1050">
                  <a:solidFill>
                    <a:schemeClr val="dk1"/>
                  </a:solidFill>
                  <a:latin typeface="Montserrat"/>
                  <a:ea typeface="Montserrat"/>
                  <a:cs typeface="Montserrat"/>
                  <a:sym typeface="Montserrat"/>
                </a:rPr>
                <a:t>Position</a:t>
              </a:r>
              <a:endParaRPr sz="1050">
                <a:solidFill>
                  <a:schemeClr val="dk1"/>
                </a:solidFill>
                <a:latin typeface="Montserrat"/>
                <a:ea typeface="Montserrat"/>
                <a:cs typeface="Montserrat"/>
                <a:sym typeface="Montserrat"/>
              </a:endParaRPr>
            </a:p>
          </p:txBody>
        </p:sp>
        <p:sp>
          <p:nvSpPr>
            <p:cNvPr id="4310" name="Google Shape;4310;p176"/>
            <p:cNvSpPr/>
            <p:nvPr/>
          </p:nvSpPr>
          <p:spPr>
            <a:xfrm>
              <a:off x="8149695" y="5001354"/>
              <a:ext cx="115762" cy="641158"/>
            </a:xfrm>
            <a:prstGeom prst="rect">
              <a:avLst/>
            </a:prstGeom>
            <a:solidFill>
              <a:srgbClr val="C8C8C8"/>
            </a:solidFill>
            <a:ln>
              <a:noFill/>
            </a:ln>
          </p:spPr>
          <p:txBody>
            <a:bodyPr anchorCtr="0" anchor="ctr" bIns="45700" lIns="252000" spcFirstLastPara="1" rIns="91425" wrap="square" tIns="45700">
              <a:noAutofit/>
            </a:bodyPr>
            <a:lstStyle/>
            <a:p>
              <a:pPr indent="0" lvl="0" marL="0" marR="0" rtl="0" algn="l">
                <a:spcBef>
                  <a:spcPts val="0"/>
                </a:spcBef>
                <a:spcAft>
                  <a:spcPts val="0"/>
                </a:spcAft>
                <a:buNone/>
              </a:pPr>
              <a:r>
                <a:t/>
              </a:r>
              <a:endParaRPr sz="1200">
                <a:solidFill>
                  <a:schemeClr val="lt1"/>
                </a:solidFill>
                <a:latin typeface="Montserrat"/>
                <a:ea typeface="Montserrat"/>
                <a:cs typeface="Montserrat"/>
                <a:sym typeface="Montserrat"/>
              </a:endParaRPr>
            </a:p>
          </p:txBody>
        </p:sp>
      </p:grpSp>
      <p:grpSp>
        <p:nvGrpSpPr>
          <p:cNvPr id="4311" name="Google Shape;4311;p176"/>
          <p:cNvGrpSpPr/>
          <p:nvPr/>
        </p:nvGrpSpPr>
        <p:grpSpPr>
          <a:xfrm>
            <a:off x="4106843" y="5001353"/>
            <a:ext cx="1399118" cy="641159"/>
            <a:chOff x="8139796" y="5001353"/>
            <a:chExt cx="1399118" cy="641159"/>
          </a:xfrm>
        </p:grpSpPr>
        <p:sp>
          <p:nvSpPr>
            <p:cNvPr id="4312" name="Google Shape;4312;p176"/>
            <p:cNvSpPr/>
            <p:nvPr/>
          </p:nvSpPr>
          <p:spPr>
            <a:xfrm>
              <a:off x="8139796" y="5001353"/>
              <a:ext cx="1399118" cy="641159"/>
            </a:xfrm>
            <a:prstGeom prst="rect">
              <a:avLst/>
            </a:prstGeom>
            <a:noFill/>
            <a:ln cap="flat" cmpd="sng" w="22225">
              <a:solidFill>
                <a:srgbClr val="C8C8C8"/>
              </a:solidFill>
              <a:prstDash val="solid"/>
              <a:miter lim="800000"/>
              <a:headEnd len="sm" w="sm" type="none"/>
              <a:tailEnd len="sm" w="sm" type="none"/>
            </a:ln>
          </p:spPr>
          <p:txBody>
            <a:bodyPr anchorCtr="0" anchor="ctr" bIns="45700" lIns="252000" spcFirstLastPara="1" rIns="91425" wrap="square" tIns="45700">
              <a:noAutofit/>
            </a:bodyPr>
            <a:lstStyle/>
            <a:p>
              <a:pPr indent="0" lvl="0" marL="0" marR="0" rtl="0" algn="l">
                <a:spcBef>
                  <a:spcPts val="0"/>
                </a:spcBef>
                <a:spcAft>
                  <a:spcPts val="0"/>
                </a:spcAft>
                <a:buNone/>
              </a:pPr>
              <a:r>
                <a:rPr b="1" lang="en-PH" sz="1050">
                  <a:solidFill>
                    <a:schemeClr val="dk1"/>
                  </a:solidFill>
                  <a:latin typeface="Montserrat"/>
                  <a:ea typeface="Montserrat"/>
                  <a:cs typeface="Montserrat"/>
                  <a:sym typeface="Montserrat"/>
                </a:rPr>
                <a:t>Name</a:t>
              </a:r>
              <a:endParaRPr/>
            </a:p>
            <a:p>
              <a:pPr indent="0" lvl="0" marL="0" marR="0" rtl="0" algn="l">
                <a:spcBef>
                  <a:spcPts val="0"/>
                </a:spcBef>
                <a:spcAft>
                  <a:spcPts val="0"/>
                </a:spcAft>
                <a:buNone/>
              </a:pPr>
              <a:r>
                <a:rPr lang="en-PH" sz="1050">
                  <a:solidFill>
                    <a:schemeClr val="dk1"/>
                  </a:solidFill>
                  <a:latin typeface="Montserrat"/>
                  <a:ea typeface="Montserrat"/>
                  <a:cs typeface="Montserrat"/>
                  <a:sym typeface="Montserrat"/>
                </a:rPr>
                <a:t>Position</a:t>
              </a:r>
              <a:endParaRPr sz="1050">
                <a:solidFill>
                  <a:schemeClr val="dk1"/>
                </a:solidFill>
                <a:latin typeface="Montserrat"/>
                <a:ea typeface="Montserrat"/>
                <a:cs typeface="Montserrat"/>
                <a:sym typeface="Montserrat"/>
              </a:endParaRPr>
            </a:p>
          </p:txBody>
        </p:sp>
        <p:sp>
          <p:nvSpPr>
            <p:cNvPr id="4313" name="Google Shape;4313;p176"/>
            <p:cNvSpPr/>
            <p:nvPr/>
          </p:nvSpPr>
          <p:spPr>
            <a:xfrm>
              <a:off x="8149695" y="5001354"/>
              <a:ext cx="115762" cy="641158"/>
            </a:xfrm>
            <a:prstGeom prst="rect">
              <a:avLst/>
            </a:prstGeom>
            <a:solidFill>
              <a:srgbClr val="C8C8C8"/>
            </a:solidFill>
            <a:ln>
              <a:noFill/>
            </a:ln>
          </p:spPr>
          <p:txBody>
            <a:bodyPr anchorCtr="0" anchor="ctr" bIns="45700" lIns="252000" spcFirstLastPara="1" rIns="91425" wrap="square" tIns="45700">
              <a:noAutofit/>
            </a:bodyPr>
            <a:lstStyle/>
            <a:p>
              <a:pPr indent="0" lvl="0" marL="0" marR="0" rtl="0" algn="l">
                <a:spcBef>
                  <a:spcPts val="0"/>
                </a:spcBef>
                <a:spcAft>
                  <a:spcPts val="0"/>
                </a:spcAft>
                <a:buNone/>
              </a:pPr>
              <a:r>
                <a:t/>
              </a:r>
              <a:endParaRPr sz="1200">
                <a:solidFill>
                  <a:schemeClr val="lt1"/>
                </a:solidFill>
                <a:latin typeface="Montserrat"/>
                <a:ea typeface="Montserrat"/>
                <a:cs typeface="Montserrat"/>
                <a:sym typeface="Montserrat"/>
              </a:endParaRPr>
            </a:p>
          </p:txBody>
        </p:sp>
      </p:grpSp>
      <p:grpSp>
        <p:nvGrpSpPr>
          <p:cNvPr id="4314" name="Google Shape;4314;p176"/>
          <p:cNvGrpSpPr/>
          <p:nvPr/>
        </p:nvGrpSpPr>
        <p:grpSpPr>
          <a:xfrm>
            <a:off x="2090366" y="5001353"/>
            <a:ext cx="1399118" cy="641159"/>
            <a:chOff x="8139796" y="5001353"/>
            <a:chExt cx="1399118" cy="641159"/>
          </a:xfrm>
        </p:grpSpPr>
        <p:sp>
          <p:nvSpPr>
            <p:cNvPr id="4315" name="Google Shape;4315;p176"/>
            <p:cNvSpPr/>
            <p:nvPr/>
          </p:nvSpPr>
          <p:spPr>
            <a:xfrm>
              <a:off x="8139796" y="5001353"/>
              <a:ext cx="1399118" cy="641159"/>
            </a:xfrm>
            <a:prstGeom prst="rect">
              <a:avLst/>
            </a:prstGeom>
            <a:noFill/>
            <a:ln cap="flat" cmpd="sng" w="22225">
              <a:solidFill>
                <a:srgbClr val="C8C8C8"/>
              </a:solidFill>
              <a:prstDash val="solid"/>
              <a:miter lim="800000"/>
              <a:headEnd len="sm" w="sm" type="none"/>
              <a:tailEnd len="sm" w="sm" type="none"/>
            </a:ln>
          </p:spPr>
          <p:txBody>
            <a:bodyPr anchorCtr="0" anchor="ctr" bIns="45700" lIns="252000" spcFirstLastPara="1" rIns="91425" wrap="square" tIns="45700">
              <a:noAutofit/>
            </a:bodyPr>
            <a:lstStyle/>
            <a:p>
              <a:pPr indent="0" lvl="0" marL="0" marR="0" rtl="0" algn="l">
                <a:spcBef>
                  <a:spcPts val="0"/>
                </a:spcBef>
                <a:spcAft>
                  <a:spcPts val="0"/>
                </a:spcAft>
                <a:buNone/>
              </a:pPr>
              <a:r>
                <a:rPr b="1" lang="en-PH" sz="1050">
                  <a:solidFill>
                    <a:schemeClr val="dk1"/>
                  </a:solidFill>
                  <a:latin typeface="Montserrat"/>
                  <a:ea typeface="Montserrat"/>
                  <a:cs typeface="Montserrat"/>
                  <a:sym typeface="Montserrat"/>
                </a:rPr>
                <a:t>Name</a:t>
              </a:r>
              <a:endParaRPr/>
            </a:p>
            <a:p>
              <a:pPr indent="0" lvl="0" marL="0" marR="0" rtl="0" algn="l">
                <a:spcBef>
                  <a:spcPts val="0"/>
                </a:spcBef>
                <a:spcAft>
                  <a:spcPts val="0"/>
                </a:spcAft>
                <a:buNone/>
              </a:pPr>
              <a:r>
                <a:rPr lang="en-PH" sz="1050">
                  <a:solidFill>
                    <a:schemeClr val="dk1"/>
                  </a:solidFill>
                  <a:latin typeface="Montserrat"/>
                  <a:ea typeface="Montserrat"/>
                  <a:cs typeface="Montserrat"/>
                  <a:sym typeface="Montserrat"/>
                </a:rPr>
                <a:t>Position</a:t>
              </a:r>
              <a:endParaRPr sz="1050">
                <a:solidFill>
                  <a:schemeClr val="dk1"/>
                </a:solidFill>
                <a:latin typeface="Montserrat"/>
                <a:ea typeface="Montserrat"/>
                <a:cs typeface="Montserrat"/>
                <a:sym typeface="Montserrat"/>
              </a:endParaRPr>
            </a:p>
          </p:txBody>
        </p:sp>
        <p:sp>
          <p:nvSpPr>
            <p:cNvPr id="4316" name="Google Shape;4316;p176"/>
            <p:cNvSpPr/>
            <p:nvPr/>
          </p:nvSpPr>
          <p:spPr>
            <a:xfrm>
              <a:off x="8149695" y="5001354"/>
              <a:ext cx="115762" cy="641158"/>
            </a:xfrm>
            <a:prstGeom prst="rect">
              <a:avLst/>
            </a:prstGeom>
            <a:solidFill>
              <a:srgbClr val="C8C8C8"/>
            </a:solidFill>
            <a:ln>
              <a:noFill/>
            </a:ln>
          </p:spPr>
          <p:txBody>
            <a:bodyPr anchorCtr="0" anchor="ctr" bIns="45700" lIns="252000" spcFirstLastPara="1" rIns="91425" wrap="square" tIns="45700">
              <a:noAutofit/>
            </a:bodyPr>
            <a:lstStyle/>
            <a:p>
              <a:pPr indent="0" lvl="0" marL="0" marR="0" rtl="0" algn="l">
                <a:spcBef>
                  <a:spcPts val="0"/>
                </a:spcBef>
                <a:spcAft>
                  <a:spcPts val="0"/>
                </a:spcAft>
                <a:buNone/>
              </a:pPr>
              <a:r>
                <a:t/>
              </a:r>
              <a:endParaRPr sz="1200">
                <a:solidFill>
                  <a:schemeClr val="lt1"/>
                </a:solidFill>
                <a:latin typeface="Montserrat"/>
                <a:ea typeface="Montserrat"/>
                <a:cs typeface="Montserrat"/>
                <a:sym typeface="Montserrat"/>
              </a:endParaRPr>
            </a:p>
          </p:txBody>
        </p:sp>
      </p:grpSp>
      <p:cxnSp>
        <p:nvCxnSpPr>
          <p:cNvPr id="4317" name="Google Shape;4317;p176"/>
          <p:cNvCxnSpPr>
            <a:stCxn id="4268" idx="2"/>
            <a:endCxn id="4316" idx="1"/>
          </p:cNvCxnSpPr>
          <p:nvPr/>
        </p:nvCxnSpPr>
        <p:spPr>
          <a:xfrm flipH="1" rot="-5400000">
            <a:off x="1775661" y="4997300"/>
            <a:ext cx="504000" cy="145500"/>
          </a:xfrm>
          <a:prstGeom prst="bentConnector2">
            <a:avLst/>
          </a:prstGeom>
          <a:noFill/>
          <a:ln cap="flat" cmpd="sng" w="9525">
            <a:solidFill>
              <a:srgbClr val="C8C8C8"/>
            </a:solidFill>
            <a:prstDash val="solid"/>
            <a:miter lim="800000"/>
            <a:headEnd len="sm" w="sm" type="none"/>
            <a:tailEnd len="sm" w="sm" type="none"/>
          </a:ln>
        </p:spPr>
      </p:cxnSp>
      <p:cxnSp>
        <p:nvCxnSpPr>
          <p:cNvPr id="4318" name="Google Shape;4318;p176"/>
          <p:cNvCxnSpPr>
            <a:stCxn id="4271" idx="2"/>
            <a:endCxn id="4313" idx="1"/>
          </p:cNvCxnSpPr>
          <p:nvPr/>
        </p:nvCxnSpPr>
        <p:spPr>
          <a:xfrm flipH="1" rot="-5400000">
            <a:off x="3798138" y="5003315"/>
            <a:ext cx="492000" cy="145500"/>
          </a:xfrm>
          <a:prstGeom prst="bentConnector2">
            <a:avLst/>
          </a:prstGeom>
          <a:noFill/>
          <a:ln cap="flat" cmpd="sng" w="9525">
            <a:solidFill>
              <a:srgbClr val="C8C8C8"/>
            </a:solidFill>
            <a:prstDash val="solid"/>
            <a:miter lim="800000"/>
            <a:headEnd len="sm" w="sm" type="none"/>
            <a:tailEnd len="sm" w="sm" type="none"/>
          </a:ln>
        </p:spPr>
      </p:cxnSp>
      <p:cxnSp>
        <p:nvCxnSpPr>
          <p:cNvPr id="4319" name="Google Shape;4319;p176"/>
          <p:cNvCxnSpPr>
            <a:endCxn id="4310" idx="1"/>
          </p:cNvCxnSpPr>
          <p:nvPr/>
        </p:nvCxnSpPr>
        <p:spPr>
          <a:xfrm flipH="1" rot="-5400000">
            <a:off x="5807119" y="4995833"/>
            <a:ext cx="492000" cy="160200"/>
          </a:xfrm>
          <a:prstGeom prst="bentConnector2">
            <a:avLst/>
          </a:prstGeom>
          <a:noFill/>
          <a:ln cap="flat" cmpd="sng" w="9525">
            <a:solidFill>
              <a:srgbClr val="C8C8C8"/>
            </a:solidFill>
            <a:prstDash val="solid"/>
            <a:miter lim="800000"/>
            <a:headEnd len="sm" w="sm" type="none"/>
            <a:tailEnd len="sm" w="sm" type="none"/>
          </a:ln>
        </p:spPr>
      </p:cxnSp>
      <p:cxnSp>
        <p:nvCxnSpPr>
          <p:cNvPr id="4320" name="Google Shape;4320;p176"/>
          <p:cNvCxnSpPr>
            <a:stCxn id="4280" idx="2"/>
            <a:endCxn id="4307" idx="1"/>
          </p:cNvCxnSpPr>
          <p:nvPr/>
        </p:nvCxnSpPr>
        <p:spPr>
          <a:xfrm flipH="1" rot="-5400000">
            <a:off x="9847569" y="5003315"/>
            <a:ext cx="492000" cy="145500"/>
          </a:xfrm>
          <a:prstGeom prst="bentConnector2">
            <a:avLst/>
          </a:prstGeom>
          <a:noFill/>
          <a:ln cap="flat" cmpd="sng" w="9525">
            <a:solidFill>
              <a:srgbClr val="C8C8C8"/>
            </a:solidFill>
            <a:prstDash val="solid"/>
            <a:miter lim="800000"/>
            <a:headEnd len="sm" w="sm" type="none"/>
            <a:tailEnd len="sm" w="sm" type="none"/>
          </a:ln>
        </p:spPr>
      </p:cxnSp>
      <p:cxnSp>
        <p:nvCxnSpPr>
          <p:cNvPr id="4321" name="Google Shape;4321;p176"/>
          <p:cNvCxnSpPr/>
          <p:nvPr/>
        </p:nvCxnSpPr>
        <p:spPr>
          <a:xfrm>
            <a:off x="1381760" y="5001353"/>
            <a:ext cx="0" cy="641158"/>
          </a:xfrm>
          <a:prstGeom prst="straightConnector1">
            <a:avLst/>
          </a:prstGeom>
          <a:noFill/>
          <a:ln cap="flat" cmpd="sng" w="9525">
            <a:solidFill>
              <a:srgbClr val="C8C8C8"/>
            </a:solidFill>
            <a:prstDash val="dot"/>
            <a:miter lim="800000"/>
            <a:headEnd len="sm" w="sm" type="none"/>
            <a:tailEnd len="sm" w="sm" type="none"/>
          </a:ln>
        </p:spPr>
      </p:cxnSp>
      <p:sp>
        <p:nvSpPr>
          <p:cNvPr id="4322" name="Google Shape;4322;p176"/>
          <p:cNvSpPr txBox="1"/>
          <p:nvPr/>
        </p:nvSpPr>
        <p:spPr>
          <a:xfrm>
            <a:off x="711309" y="5168044"/>
            <a:ext cx="530594" cy="307777"/>
          </a:xfrm>
          <a:prstGeom prst="rect">
            <a:avLst/>
          </a:prstGeom>
          <a:noFill/>
          <a:ln>
            <a:noFill/>
          </a:ln>
        </p:spPr>
        <p:txBody>
          <a:bodyPr anchorCtr="0" anchor="t" bIns="45700" lIns="0" spcFirstLastPara="1" rIns="0" wrap="square" tIns="45700">
            <a:spAutoFit/>
          </a:bodyPr>
          <a:lstStyle/>
          <a:p>
            <a:pPr indent="0" lvl="0" marL="0" marR="0" rtl="0" algn="r">
              <a:spcBef>
                <a:spcPts val="0"/>
              </a:spcBef>
              <a:spcAft>
                <a:spcPts val="0"/>
              </a:spcAft>
              <a:buNone/>
            </a:pPr>
            <a:r>
              <a:rPr b="1" lang="en-PH" sz="1400">
                <a:solidFill>
                  <a:schemeClr val="dk1"/>
                </a:solidFill>
                <a:latin typeface="Montserrat"/>
                <a:ea typeface="Montserrat"/>
                <a:cs typeface="Montserrat"/>
                <a:sym typeface="Montserrat"/>
              </a:rPr>
              <a:t>Tier 4</a:t>
            </a:r>
            <a:endParaRPr b="1" sz="1400">
              <a:solidFill>
                <a:schemeClr val="dk1"/>
              </a:solidFill>
              <a:latin typeface="Montserrat"/>
              <a:ea typeface="Montserrat"/>
              <a:cs typeface="Montserrat"/>
              <a:sym typeface="Montserrat"/>
            </a:endParaRPr>
          </a:p>
        </p:txBody>
      </p:sp>
      <p:cxnSp>
        <p:nvCxnSpPr>
          <p:cNvPr id="4323" name="Google Shape;4323;p176"/>
          <p:cNvCxnSpPr>
            <a:stCxn id="4252" idx="2"/>
            <a:endCxn id="4243" idx="0"/>
          </p:cNvCxnSpPr>
          <p:nvPr/>
        </p:nvCxnSpPr>
        <p:spPr>
          <a:xfrm>
            <a:off x="6626773" y="2392730"/>
            <a:ext cx="0" cy="171300"/>
          </a:xfrm>
          <a:prstGeom prst="straightConnector1">
            <a:avLst/>
          </a:prstGeom>
          <a:noFill/>
          <a:ln cap="flat" cmpd="sng" w="9525">
            <a:solidFill>
              <a:srgbClr val="C8C8C8"/>
            </a:solidFill>
            <a:prstDash val="solid"/>
            <a:miter lim="800000"/>
            <a:headEnd len="sm" w="sm" type="none"/>
            <a:tailEnd len="sm" w="sm" type="none"/>
          </a:ln>
        </p:spPr>
      </p:cxnSp>
      <p:sp>
        <p:nvSpPr>
          <p:cNvPr id="4324" name="Google Shape;4324;p176"/>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sld>
</file>

<file path=ppt/slides/slide1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8" name="Shape 4328"/>
        <p:cNvGrpSpPr/>
        <p:nvPr/>
      </p:nvGrpSpPr>
      <p:grpSpPr>
        <a:xfrm>
          <a:off x="0" y="0"/>
          <a:ext cx="0" cy="0"/>
          <a:chOff x="0" y="0"/>
          <a:chExt cx="0" cy="0"/>
        </a:xfrm>
      </p:grpSpPr>
      <p:sp>
        <p:nvSpPr>
          <p:cNvPr id="4329" name="Google Shape;4329;p177"/>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Org Chart</a:t>
            </a:r>
            <a:endParaRPr/>
          </a:p>
        </p:txBody>
      </p:sp>
      <p:grpSp>
        <p:nvGrpSpPr>
          <p:cNvPr id="4330" name="Google Shape;4330;p177"/>
          <p:cNvGrpSpPr/>
          <p:nvPr/>
        </p:nvGrpSpPr>
        <p:grpSpPr>
          <a:xfrm>
            <a:off x="1698154" y="2564016"/>
            <a:ext cx="1791330" cy="641159"/>
            <a:chOff x="1698154" y="2692345"/>
            <a:chExt cx="1791330" cy="641159"/>
          </a:xfrm>
        </p:grpSpPr>
        <p:sp>
          <p:nvSpPr>
            <p:cNvPr id="4331" name="Google Shape;4331;p177"/>
            <p:cNvSpPr/>
            <p:nvPr/>
          </p:nvSpPr>
          <p:spPr>
            <a:xfrm>
              <a:off x="1698154" y="2692345"/>
              <a:ext cx="1791330" cy="641159"/>
            </a:xfrm>
            <a:prstGeom prst="rect">
              <a:avLst/>
            </a:prstGeom>
            <a:noFill/>
            <a:ln cap="flat" cmpd="sng" w="22225">
              <a:solidFill>
                <a:schemeClr val="accent1"/>
              </a:solidFill>
              <a:prstDash val="solid"/>
              <a:miter lim="800000"/>
              <a:headEnd len="sm" w="sm" type="none"/>
              <a:tailEnd len="sm" w="sm" type="none"/>
            </a:ln>
          </p:spPr>
          <p:txBody>
            <a:bodyPr anchorCtr="0" anchor="ctr" bIns="45700" lIns="252000" spcFirstLastPara="1" rIns="91425" wrap="square" tIns="45700">
              <a:noAutofit/>
            </a:bodyPr>
            <a:lstStyle/>
            <a:p>
              <a:pPr indent="0" lvl="0" marL="0" marR="0" rtl="0" algn="l">
                <a:spcBef>
                  <a:spcPts val="0"/>
                </a:spcBef>
                <a:spcAft>
                  <a:spcPts val="0"/>
                </a:spcAft>
                <a:buNone/>
              </a:pPr>
              <a:r>
                <a:rPr b="1" lang="en-PH" sz="1050">
                  <a:solidFill>
                    <a:schemeClr val="dk1"/>
                  </a:solidFill>
                  <a:latin typeface="Montserrat"/>
                  <a:ea typeface="Montserrat"/>
                  <a:cs typeface="Montserrat"/>
                  <a:sym typeface="Montserrat"/>
                </a:rPr>
                <a:t>Name</a:t>
              </a:r>
              <a:endParaRPr/>
            </a:p>
            <a:p>
              <a:pPr indent="0" lvl="0" marL="0" marR="0" rtl="0" algn="l">
                <a:spcBef>
                  <a:spcPts val="0"/>
                </a:spcBef>
                <a:spcAft>
                  <a:spcPts val="0"/>
                </a:spcAft>
                <a:buNone/>
              </a:pPr>
              <a:r>
                <a:rPr lang="en-PH" sz="1050">
                  <a:solidFill>
                    <a:schemeClr val="dk1"/>
                  </a:solidFill>
                  <a:latin typeface="Montserrat"/>
                  <a:ea typeface="Montserrat"/>
                  <a:cs typeface="Montserrat"/>
                  <a:sym typeface="Montserrat"/>
                </a:rPr>
                <a:t>Position</a:t>
              </a:r>
              <a:endParaRPr sz="1050">
                <a:solidFill>
                  <a:schemeClr val="dk1"/>
                </a:solidFill>
                <a:latin typeface="Montserrat"/>
                <a:ea typeface="Montserrat"/>
                <a:cs typeface="Montserrat"/>
                <a:sym typeface="Montserrat"/>
              </a:endParaRPr>
            </a:p>
          </p:txBody>
        </p:sp>
        <p:sp>
          <p:nvSpPr>
            <p:cNvPr id="4332" name="Google Shape;4332;p177"/>
            <p:cNvSpPr/>
            <p:nvPr/>
          </p:nvSpPr>
          <p:spPr>
            <a:xfrm>
              <a:off x="1708052" y="2692346"/>
              <a:ext cx="129415" cy="641158"/>
            </a:xfrm>
            <a:prstGeom prst="rect">
              <a:avLst/>
            </a:prstGeom>
            <a:solidFill>
              <a:schemeClr val="accent1"/>
            </a:solidFill>
            <a:ln>
              <a:noFill/>
            </a:ln>
          </p:spPr>
          <p:txBody>
            <a:bodyPr anchorCtr="0" anchor="ctr" bIns="45700" lIns="252000" spcFirstLastPara="1" rIns="91425" wrap="square" tIns="45700">
              <a:noAutofit/>
            </a:bodyPr>
            <a:lstStyle/>
            <a:p>
              <a:pPr indent="0" lvl="0" marL="0" marR="0" rtl="0" algn="l">
                <a:spcBef>
                  <a:spcPts val="0"/>
                </a:spcBef>
                <a:spcAft>
                  <a:spcPts val="0"/>
                </a:spcAft>
                <a:buNone/>
              </a:pPr>
              <a:r>
                <a:t/>
              </a:r>
              <a:endParaRPr sz="1200">
                <a:solidFill>
                  <a:schemeClr val="lt1"/>
                </a:solidFill>
                <a:latin typeface="Montserrat"/>
                <a:ea typeface="Montserrat"/>
                <a:cs typeface="Montserrat"/>
                <a:sym typeface="Montserrat"/>
              </a:endParaRPr>
            </a:p>
          </p:txBody>
        </p:sp>
      </p:grpSp>
      <p:grpSp>
        <p:nvGrpSpPr>
          <p:cNvPr id="4333" name="Google Shape;4333;p177"/>
          <p:cNvGrpSpPr/>
          <p:nvPr/>
        </p:nvGrpSpPr>
        <p:grpSpPr>
          <a:xfrm>
            <a:off x="1887131" y="3376461"/>
            <a:ext cx="1602353" cy="641159"/>
            <a:chOff x="1887131" y="3447407"/>
            <a:chExt cx="1602353" cy="641159"/>
          </a:xfrm>
        </p:grpSpPr>
        <p:sp>
          <p:nvSpPr>
            <p:cNvPr id="4334" name="Google Shape;4334;p177"/>
            <p:cNvSpPr/>
            <p:nvPr/>
          </p:nvSpPr>
          <p:spPr>
            <a:xfrm>
              <a:off x="1887131" y="3447407"/>
              <a:ext cx="1602353" cy="641159"/>
            </a:xfrm>
            <a:prstGeom prst="rect">
              <a:avLst/>
            </a:prstGeom>
            <a:noFill/>
            <a:ln cap="flat" cmpd="sng" w="22225">
              <a:solidFill>
                <a:schemeClr val="accent5"/>
              </a:solidFill>
              <a:prstDash val="solid"/>
              <a:miter lim="800000"/>
              <a:headEnd len="sm" w="sm" type="none"/>
              <a:tailEnd len="sm" w="sm" type="none"/>
            </a:ln>
          </p:spPr>
          <p:txBody>
            <a:bodyPr anchorCtr="0" anchor="ctr" bIns="45700" lIns="252000" spcFirstLastPara="1" rIns="91425" wrap="square" tIns="45700">
              <a:noAutofit/>
            </a:bodyPr>
            <a:lstStyle/>
            <a:p>
              <a:pPr indent="0" lvl="0" marL="0" marR="0" rtl="0" algn="l">
                <a:spcBef>
                  <a:spcPts val="0"/>
                </a:spcBef>
                <a:spcAft>
                  <a:spcPts val="0"/>
                </a:spcAft>
                <a:buNone/>
              </a:pPr>
              <a:r>
                <a:rPr b="1" lang="en-PH" sz="1050">
                  <a:solidFill>
                    <a:schemeClr val="dk1"/>
                  </a:solidFill>
                  <a:latin typeface="Montserrat"/>
                  <a:ea typeface="Montserrat"/>
                  <a:cs typeface="Montserrat"/>
                  <a:sym typeface="Montserrat"/>
                </a:rPr>
                <a:t>Name</a:t>
              </a:r>
              <a:endParaRPr/>
            </a:p>
            <a:p>
              <a:pPr indent="0" lvl="0" marL="0" marR="0" rtl="0" algn="l">
                <a:spcBef>
                  <a:spcPts val="0"/>
                </a:spcBef>
                <a:spcAft>
                  <a:spcPts val="0"/>
                </a:spcAft>
                <a:buNone/>
              </a:pPr>
              <a:r>
                <a:rPr lang="en-PH" sz="1050">
                  <a:solidFill>
                    <a:schemeClr val="dk1"/>
                  </a:solidFill>
                  <a:latin typeface="Montserrat"/>
                  <a:ea typeface="Montserrat"/>
                  <a:cs typeface="Montserrat"/>
                  <a:sym typeface="Montserrat"/>
                </a:rPr>
                <a:t>Position</a:t>
              </a:r>
              <a:endParaRPr sz="1050">
                <a:solidFill>
                  <a:schemeClr val="dk1"/>
                </a:solidFill>
                <a:latin typeface="Montserrat"/>
                <a:ea typeface="Montserrat"/>
                <a:cs typeface="Montserrat"/>
                <a:sym typeface="Montserrat"/>
              </a:endParaRPr>
            </a:p>
          </p:txBody>
        </p:sp>
        <p:sp>
          <p:nvSpPr>
            <p:cNvPr id="4335" name="Google Shape;4335;p177"/>
            <p:cNvSpPr/>
            <p:nvPr/>
          </p:nvSpPr>
          <p:spPr>
            <a:xfrm>
              <a:off x="1897030" y="3447408"/>
              <a:ext cx="115762" cy="641158"/>
            </a:xfrm>
            <a:prstGeom prst="rect">
              <a:avLst/>
            </a:prstGeom>
            <a:solidFill>
              <a:schemeClr val="accent5"/>
            </a:solidFill>
            <a:ln>
              <a:noFill/>
            </a:ln>
          </p:spPr>
          <p:txBody>
            <a:bodyPr anchorCtr="0" anchor="ctr" bIns="45700" lIns="252000" spcFirstLastPara="1" rIns="91425" wrap="square" tIns="45700">
              <a:noAutofit/>
            </a:bodyPr>
            <a:lstStyle/>
            <a:p>
              <a:pPr indent="0" lvl="0" marL="0" marR="0" rtl="0" algn="l">
                <a:spcBef>
                  <a:spcPts val="0"/>
                </a:spcBef>
                <a:spcAft>
                  <a:spcPts val="0"/>
                </a:spcAft>
                <a:buNone/>
              </a:pPr>
              <a:r>
                <a:t/>
              </a:r>
              <a:endParaRPr sz="1200">
                <a:solidFill>
                  <a:schemeClr val="lt1"/>
                </a:solidFill>
                <a:latin typeface="Montserrat"/>
                <a:ea typeface="Montserrat"/>
                <a:cs typeface="Montserrat"/>
                <a:sym typeface="Montserrat"/>
              </a:endParaRPr>
            </a:p>
          </p:txBody>
        </p:sp>
      </p:grpSp>
      <p:grpSp>
        <p:nvGrpSpPr>
          <p:cNvPr id="4336" name="Google Shape;4336;p177"/>
          <p:cNvGrpSpPr/>
          <p:nvPr/>
        </p:nvGrpSpPr>
        <p:grpSpPr>
          <a:xfrm>
            <a:off x="3714631" y="2564016"/>
            <a:ext cx="1791330" cy="641159"/>
            <a:chOff x="3800223" y="2692345"/>
            <a:chExt cx="1791330" cy="641159"/>
          </a:xfrm>
        </p:grpSpPr>
        <p:sp>
          <p:nvSpPr>
            <p:cNvPr id="4337" name="Google Shape;4337;p177"/>
            <p:cNvSpPr/>
            <p:nvPr/>
          </p:nvSpPr>
          <p:spPr>
            <a:xfrm>
              <a:off x="3800223" y="2692345"/>
              <a:ext cx="1791330" cy="641159"/>
            </a:xfrm>
            <a:prstGeom prst="rect">
              <a:avLst/>
            </a:prstGeom>
            <a:noFill/>
            <a:ln cap="flat" cmpd="sng" w="22225">
              <a:solidFill>
                <a:schemeClr val="accent1"/>
              </a:solidFill>
              <a:prstDash val="solid"/>
              <a:miter lim="800000"/>
              <a:headEnd len="sm" w="sm" type="none"/>
              <a:tailEnd len="sm" w="sm" type="none"/>
            </a:ln>
          </p:spPr>
          <p:txBody>
            <a:bodyPr anchorCtr="0" anchor="ctr" bIns="45700" lIns="252000" spcFirstLastPara="1" rIns="91425" wrap="square" tIns="45700">
              <a:noAutofit/>
            </a:bodyPr>
            <a:lstStyle/>
            <a:p>
              <a:pPr indent="0" lvl="0" marL="0" marR="0" rtl="0" algn="l">
                <a:spcBef>
                  <a:spcPts val="0"/>
                </a:spcBef>
                <a:spcAft>
                  <a:spcPts val="0"/>
                </a:spcAft>
                <a:buNone/>
              </a:pPr>
              <a:r>
                <a:rPr b="1" lang="en-PH" sz="1050">
                  <a:solidFill>
                    <a:schemeClr val="dk1"/>
                  </a:solidFill>
                  <a:latin typeface="Montserrat"/>
                  <a:ea typeface="Montserrat"/>
                  <a:cs typeface="Montserrat"/>
                  <a:sym typeface="Montserrat"/>
                </a:rPr>
                <a:t>Name</a:t>
              </a:r>
              <a:endParaRPr/>
            </a:p>
            <a:p>
              <a:pPr indent="0" lvl="0" marL="0" marR="0" rtl="0" algn="l">
                <a:spcBef>
                  <a:spcPts val="0"/>
                </a:spcBef>
                <a:spcAft>
                  <a:spcPts val="0"/>
                </a:spcAft>
                <a:buNone/>
              </a:pPr>
              <a:r>
                <a:rPr lang="en-PH" sz="1050">
                  <a:solidFill>
                    <a:schemeClr val="dk1"/>
                  </a:solidFill>
                  <a:latin typeface="Montserrat"/>
                  <a:ea typeface="Montserrat"/>
                  <a:cs typeface="Montserrat"/>
                  <a:sym typeface="Montserrat"/>
                </a:rPr>
                <a:t>Position</a:t>
              </a:r>
              <a:endParaRPr sz="1050">
                <a:solidFill>
                  <a:schemeClr val="dk1"/>
                </a:solidFill>
                <a:latin typeface="Montserrat"/>
                <a:ea typeface="Montserrat"/>
                <a:cs typeface="Montserrat"/>
                <a:sym typeface="Montserrat"/>
              </a:endParaRPr>
            </a:p>
          </p:txBody>
        </p:sp>
        <p:sp>
          <p:nvSpPr>
            <p:cNvPr id="4338" name="Google Shape;4338;p177"/>
            <p:cNvSpPr/>
            <p:nvPr/>
          </p:nvSpPr>
          <p:spPr>
            <a:xfrm>
              <a:off x="3810121" y="2692346"/>
              <a:ext cx="129415" cy="641158"/>
            </a:xfrm>
            <a:prstGeom prst="rect">
              <a:avLst/>
            </a:prstGeom>
            <a:solidFill>
              <a:schemeClr val="accent1"/>
            </a:solidFill>
            <a:ln>
              <a:noFill/>
            </a:ln>
          </p:spPr>
          <p:txBody>
            <a:bodyPr anchorCtr="0" anchor="ctr" bIns="45700" lIns="252000" spcFirstLastPara="1" rIns="91425" wrap="square" tIns="45700">
              <a:noAutofit/>
            </a:bodyPr>
            <a:lstStyle/>
            <a:p>
              <a:pPr indent="0" lvl="0" marL="0" marR="0" rtl="0" algn="l">
                <a:spcBef>
                  <a:spcPts val="0"/>
                </a:spcBef>
                <a:spcAft>
                  <a:spcPts val="0"/>
                </a:spcAft>
                <a:buNone/>
              </a:pPr>
              <a:r>
                <a:t/>
              </a:r>
              <a:endParaRPr sz="1200">
                <a:solidFill>
                  <a:schemeClr val="lt1"/>
                </a:solidFill>
                <a:latin typeface="Montserrat"/>
                <a:ea typeface="Montserrat"/>
                <a:cs typeface="Montserrat"/>
                <a:sym typeface="Montserrat"/>
              </a:endParaRPr>
            </a:p>
          </p:txBody>
        </p:sp>
      </p:grpSp>
      <p:grpSp>
        <p:nvGrpSpPr>
          <p:cNvPr id="4339" name="Google Shape;4339;p177"/>
          <p:cNvGrpSpPr/>
          <p:nvPr/>
        </p:nvGrpSpPr>
        <p:grpSpPr>
          <a:xfrm>
            <a:off x="5731108" y="2564016"/>
            <a:ext cx="1791330" cy="641159"/>
            <a:chOff x="6096001" y="2692345"/>
            <a:chExt cx="1791330" cy="641159"/>
          </a:xfrm>
        </p:grpSpPr>
        <p:sp>
          <p:nvSpPr>
            <p:cNvPr id="4340" name="Google Shape;4340;p177"/>
            <p:cNvSpPr/>
            <p:nvPr/>
          </p:nvSpPr>
          <p:spPr>
            <a:xfrm>
              <a:off x="6096001" y="2692345"/>
              <a:ext cx="1791330" cy="641159"/>
            </a:xfrm>
            <a:prstGeom prst="rect">
              <a:avLst/>
            </a:prstGeom>
            <a:noFill/>
            <a:ln cap="flat" cmpd="sng" w="22225">
              <a:solidFill>
                <a:schemeClr val="accent1"/>
              </a:solidFill>
              <a:prstDash val="solid"/>
              <a:miter lim="800000"/>
              <a:headEnd len="sm" w="sm" type="none"/>
              <a:tailEnd len="sm" w="sm" type="none"/>
            </a:ln>
          </p:spPr>
          <p:txBody>
            <a:bodyPr anchorCtr="0" anchor="ctr" bIns="45700" lIns="252000" spcFirstLastPara="1" rIns="91425" wrap="square" tIns="45700">
              <a:noAutofit/>
            </a:bodyPr>
            <a:lstStyle/>
            <a:p>
              <a:pPr indent="0" lvl="0" marL="0" marR="0" rtl="0" algn="l">
                <a:spcBef>
                  <a:spcPts val="0"/>
                </a:spcBef>
                <a:spcAft>
                  <a:spcPts val="0"/>
                </a:spcAft>
                <a:buNone/>
              </a:pPr>
              <a:r>
                <a:rPr b="1" lang="en-PH" sz="1050">
                  <a:solidFill>
                    <a:schemeClr val="dk1"/>
                  </a:solidFill>
                  <a:latin typeface="Montserrat"/>
                  <a:ea typeface="Montserrat"/>
                  <a:cs typeface="Montserrat"/>
                  <a:sym typeface="Montserrat"/>
                </a:rPr>
                <a:t>Name</a:t>
              </a:r>
              <a:endParaRPr/>
            </a:p>
            <a:p>
              <a:pPr indent="0" lvl="0" marL="0" marR="0" rtl="0" algn="l">
                <a:spcBef>
                  <a:spcPts val="0"/>
                </a:spcBef>
                <a:spcAft>
                  <a:spcPts val="0"/>
                </a:spcAft>
                <a:buNone/>
              </a:pPr>
              <a:r>
                <a:rPr lang="en-PH" sz="1050">
                  <a:solidFill>
                    <a:schemeClr val="dk1"/>
                  </a:solidFill>
                  <a:latin typeface="Montserrat"/>
                  <a:ea typeface="Montserrat"/>
                  <a:cs typeface="Montserrat"/>
                  <a:sym typeface="Montserrat"/>
                </a:rPr>
                <a:t>Position</a:t>
              </a:r>
              <a:endParaRPr sz="1050">
                <a:solidFill>
                  <a:schemeClr val="dk1"/>
                </a:solidFill>
                <a:latin typeface="Montserrat"/>
                <a:ea typeface="Montserrat"/>
                <a:cs typeface="Montserrat"/>
                <a:sym typeface="Montserrat"/>
              </a:endParaRPr>
            </a:p>
          </p:txBody>
        </p:sp>
        <p:sp>
          <p:nvSpPr>
            <p:cNvPr id="4341" name="Google Shape;4341;p177"/>
            <p:cNvSpPr/>
            <p:nvPr/>
          </p:nvSpPr>
          <p:spPr>
            <a:xfrm>
              <a:off x="6105899" y="2692346"/>
              <a:ext cx="129415" cy="641158"/>
            </a:xfrm>
            <a:prstGeom prst="rect">
              <a:avLst/>
            </a:prstGeom>
            <a:solidFill>
              <a:schemeClr val="accent1"/>
            </a:solidFill>
            <a:ln>
              <a:noFill/>
            </a:ln>
          </p:spPr>
          <p:txBody>
            <a:bodyPr anchorCtr="0" anchor="ctr" bIns="45700" lIns="252000" spcFirstLastPara="1" rIns="91425" wrap="square" tIns="45700">
              <a:noAutofit/>
            </a:bodyPr>
            <a:lstStyle/>
            <a:p>
              <a:pPr indent="0" lvl="0" marL="0" marR="0" rtl="0" algn="l">
                <a:spcBef>
                  <a:spcPts val="0"/>
                </a:spcBef>
                <a:spcAft>
                  <a:spcPts val="0"/>
                </a:spcAft>
                <a:buNone/>
              </a:pPr>
              <a:r>
                <a:t/>
              </a:r>
              <a:endParaRPr sz="1200">
                <a:solidFill>
                  <a:schemeClr val="lt1"/>
                </a:solidFill>
                <a:latin typeface="Montserrat"/>
                <a:ea typeface="Montserrat"/>
                <a:cs typeface="Montserrat"/>
                <a:sym typeface="Montserrat"/>
              </a:endParaRPr>
            </a:p>
          </p:txBody>
        </p:sp>
      </p:grpSp>
      <p:grpSp>
        <p:nvGrpSpPr>
          <p:cNvPr id="4342" name="Google Shape;4342;p177"/>
          <p:cNvGrpSpPr/>
          <p:nvPr/>
        </p:nvGrpSpPr>
        <p:grpSpPr>
          <a:xfrm>
            <a:off x="7747585" y="2564016"/>
            <a:ext cx="1791330" cy="641159"/>
            <a:chOff x="8303173" y="2692345"/>
            <a:chExt cx="1791330" cy="641159"/>
          </a:xfrm>
        </p:grpSpPr>
        <p:sp>
          <p:nvSpPr>
            <p:cNvPr id="4343" name="Google Shape;4343;p177"/>
            <p:cNvSpPr/>
            <p:nvPr/>
          </p:nvSpPr>
          <p:spPr>
            <a:xfrm>
              <a:off x="8303173" y="2692345"/>
              <a:ext cx="1791330" cy="641159"/>
            </a:xfrm>
            <a:prstGeom prst="rect">
              <a:avLst/>
            </a:prstGeom>
            <a:noFill/>
            <a:ln cap="flat" cmpd="sng" w="22225">
              <a:solidFill>
                <a:schemeClr val="accent1"/>
              </a:solidFill>
              <a:prstDash val="solid"/>
              <a:miter lim="800000"/>
              <a:headEnd len="sm" w="sm" type="none"/>
              <a:tailEnd len="sm" w="sm" type="none"/>
            </a:ln>
          </p:spPr>
          <p:txBody>
            <a:bodyPr anchorCtr="0" anchor="ctr" bIns="45700" lIns="252000" spcFirstLastPara="1" rIns="91425" wrap="square" tIns="45700">
              <a:noAutofit/>
            </a:bodyPr>
            <a:lstStyle/>
            <a:p>
              <a:pPr indent="0" lvl="0" marL="0" marR="0" rtl="0" algn="l">
                <a:spcBef>
                  <a:spcPts val="0"/>
                </a:spcBef>
                <a:spcAft>
                  <a:spcPts val="0"/>
                </a:spcAft>
                <a:buNone/>
              </a:pPr>
              <a:r>
                <a:rPr b="1" lang="en-PH" sz="1050">
                  <a:solidFill>
                    <a:schemeClr val="dk1"/>
                  </a:solidFill>
                  <a:latin typeface="Montserrat"/>
                  <a:ea typeface="Montserrat"/>
                  <a:cs typeface="Montserrat"/>
                  <a:sym typeface="Montserrat"/>
                </a:rPr>
                <a:t>Name</a:t>
              </a:r>
              <a:endParaRPr/>
            </a:p>
            <a:p>
              <a:pPr indent="0" lvl="0" marL="0" marR="0" rtl="0" algn="l">
                <a:spcBef>
                  <a:spcPts val="0"/>
                </a:spcBef>
                <a:spcAft>
                  <a:spcPts val="0"/>
                </a:spcAft>
                <a:buNone/>
              </a:pPr>
              <a:r>
                <a:rPr lang="en-PH" sz="1050">
                  <a:solidFill>
                    <a:schemeClr val="dk1"/>
                  </a:solidFill>
                  <a:latin typeface="Montserrat"/>
                  <a:ea typeface="Montserrat"/>
                  <a:cs typeface="Montserrat"/>
                  <a:sym typeface="Montserrat"/>
                </a:rPr>
                <a:t>Position</a:t>
              </a:r>
              <a:endParaRPr sz="1050">
                <a:solidFill>
                  <a:schemeClr val="dk1"/>
                </a:solidFill>
                <a:latin typeface="Montserrat"/>
                <a:ea typeface="Montserrat"/>
                <a:cs typeface="Montserrat"/>
                <a:sym typeface="Montserrat"/>
              </a:endParaRPr>
            </a:p>
          </p:txBody>
        </p:sp>
        <p:sp>
          <p:nvSpPr>
            <p:cNvPr id="4344" name="Google Shape;4344;p177"/>
            <p:cNvSpPr/>
            <p:nvPr/>
          </p:nvSpPr>
          <p:spPr>
            <a:xfrm>
              <a:off x="8313071" y="2692346"/>
              <a:ext cx="129415" cy="641158"/>
            </a:xfrm>
            <a:prstGeom prst="rect">
              <a:avLst/>
            </a:prstGeom>
            <a:solidFill>
              <a:schemeClr val="accent1"/>
            </a:solidFill>
            <a:ln>
              <a:noFill/>
            </a:ln>
          </p:spPr>
          <p:txBody>
            <a:bodyPr anchorCtr="0" anchor="ctr" bIns="45700" lIns="252000" spcFirstLastPara="1" rIns="91425" wrap="square" tIns="45700">
              <a:noAutofit/>
            </a:bodyPr>
            <a:lstStyle/>
            <a:p>
              <a:pPr indent="0" lvl="0" marL="0" marR="0" rtl="0" algn="l">
                <a:spcBef>
                  <a:spcPts val="0"/>
                </a:spcBef>
                <a:spcAft>
                  <a:spcPts val="0"/>
                </a:spcAft>
                <a:buNone/>
              </a:pPr>
              <a:r>
                <a:t/>
              </a:r>
              <a:endParaRPr sz="1200">
                <a:solidFill>
                  <a:schemeClr val="lt1"/>
                </a:solidFill>
                <a:latin typeface="Montserrat"/>
                <a:ea typeface="Montserrat"/>
                <a:cs typeface="Montserrat"/>
                <a:sym typeface="Montserrat"/>
              </a:endParaRPr>
            </a:p>
          </p:txBody>
        </p:sp>
      </p:grpSp>
      <p:grpSp>
        <p:nvGrpSpPr>
          <p:cNvPr id="4345" name="Google Shape;4345;p177"/>
          <p:cNvGrpSpPr/>
          <p:nvPr/>
        </p:nvGrpSpPr>
        <p:grpSpPr>
          <a:xfrm>
            <a:off x="9764062" y="2564016"/>
            <a:ext cx="1791330" cy="641159"/>
            <a:chOff x="8303173" y="2692345"/>
            <a:chExt cx="1791330" cy="641159"/>
          </a:xfrm>
        </p:grpSpPr>
        <p:sp>
          <p:nvSpPr>
            <p:cNvPr id="4346" name="Google Shape;4346;p177"/>
            <p:cNvSpPr/>
            <p:nvPr/>
          </p:nvSpPr>
          <p:spPr>
            <a:xfrm>
              <a:off x="8303173" y="2692345"/>
              <a:ext cx="1791330" cy="641159"/>
            </a:xfrm>
            <a:prstGeom prst="rect">
              <a:avLst/>
            </a:prstGeom>
            <a:noFill/>
            <a:ln cap="flat" cmpd="sng" w="22225">
              <a:solidFill>
                <a:schemeClr val="accent1"/>
              </a:solidFill>
              <a:prstDash val="solid"/>
              <a:miter lim="800000"/>
              <a:headEnd len="sm" w="sm" type="none"/>
              <a:tailEnd len="sm" w="sm" type="none"/>
            </a:ln>
          </p:spPr>
          <p:txBody>
            <a:bodyPr anchorCtr="0" anchor="ctr" bIns="45700" lIns="252000" spcFirstLastPara="1" rIns="91425" wrap="square" tIns="45700">
              <a:noAutofit/>
            </a:bodyPr>
            <a:lstStyle/>
            <a:p>
              <a:pPr indent="0" lvl="0" marL="0" marR="0" rtl="0" algn="l">
                <a:spcBef>
                  <a:spcPts val="0"/>
                </a:spcBef>
                <a:spcAft>
                  <a:spcPts val="0"/>
                </a:spcAft>
                <a:buNone/>
              </a:pPr>
              <a:r>
                <a:rPr b="1" lang="en-PH" sz="1050">
                  <a:solidFill>
                    <a:schemeClr val="dk1"/>
                  </a:solidFill>
                  <a:latin typeface="Montserrat"/>
                  <a:ea typeface="Montserrat"/>
                  <a:cs typeface="Montserrat"/>
                  <a:sym typeface="Montserrat"/>
                </a:rPr>
                <a:t>Name</a:t>
              </a:r>
              <a:endParaRPr/>
            </a:p>
            <a:p>
              <a:pPr indent="0" lvl="0" marL="0" marR="0" rtl="0" algn="l">
                <a:spcBef>
                  <a:spcPts val="0"/>
                </a:spcBef>
                <a:spcAft>
                  <a:spcPts val="0"/>
                </a:spcAft>
                <a:buNone/>
              </a:pPr>
              <a:r>
                <a:rPr lang="en-PH" sz="1050">
                  <a:solidFill>
                    <a:schemeClr val="dk1"/>
                  </a:solidFill>
                  <a:latin typeface="Montserrat"/>
                  <a:ea typeface="Montserrat"/>
                  <a:cs typeface="Montserrat"/>
                  <a:sym typeface="Montserrat"/>
                </a:rPr>
                <a:t>Position</a:t>
              </a:r>
              <a:endParaRPr sz="1050">
                <a:solidFill>
                  <a:schemeClr val="dk1"/>
                </a:solidFill>
                <a:latin typeface="Montserrat"/>
                <a:ea typeface="Montserrat"/>
                <a:cs typeface="Montserrat"/>
                <a:sym typeface="Montserrat"/>
              </a:endParaRPr>
            </a:p>
          </p:txBody>
        </p:sp>
        <p:sp>
          <p:nvSpPr>
            <p:cNvPr id="4347" name="Google Shape;4347;p177"/>
            <p:cNvSpPr/>
            <p:nvPr/>
          </p:nvSpPr>
          <p:spPr>
            <a:xfrm>
              <a:off x="8313071" y="2692346"/>
              <a:ext cx="129415" cy="641158"/>
            </a:xfrm>
            <a:prstGeom prst="rect">
              <a:avLst/>
            </a:prstGeom>
            <a:solidFill>
              <a:schemeClr val="accent1"/>
            </a:solidFill>
            <a:ln>
              <a:noFill/>
            </a:ln>
          </p:spPr>
          <p:txBody>
            <a:bodyPr anchorCtr="0" anchor="ctr" bIns="45700" lIns="252000" spcFirstLastPara="1" rIns="91425" wrap="square" tIns="45700">
              <a:noAutofit/>
            </a:bodyPr>
            <a:lstStyle/>
            <a:p>
              <a:pPr indent="0" lvl="0" marL="0" marR="0" rtl="0" algn="l">
                <a:spcBef>
                  <a:spcPts val="0"/>
                </a:spcBef>
                <a:spcAft>
                  <a:spcPts val="0"/>
                </a:spcAft>
                <a:buNone/>
              </a:pPr>
              <a:r>
                <a:t/>
              </a:r>
              <a:endParaRPr sz="1200">
                <a:solidFill>
                  <a:schemeClr val="lt1"/>
                </a:solidFill>
                <a:latin typeface="Montserrat"/>
                <a:ea typeface="Montserrat"/>
                <a:cs typeface="Montserrat"/>
                <a:sym typeface="Montserrat"/>
              </a:endParaRPr>
            </a:p>
          </p:txBody>
        </p:sp>
      </p:grpSp>
      <p:grpSp>
        <p:nvGrpSpPr>
          <p:cNvPr id="4348" name="Google Shape;4348;p177"/>
          <p:cNvGrpSpPr/>
          <p:nvPr/>
        </p:nvGrpSpPr>
        <p:grpSpPr>
          <a:xfrm>
            <a:off x="5731108" y="1751571"/>
            <a:ext cx="1791330" cy="641159"/>
            <a:chOff x="6096001" y="2692345"/>
            <a:chExt cx="1791330" cy="641159"/>
          </a:xfrm>
        </p:grpSpPr>
        <p:sp>
          <p:nvSpPr>
            <p:cNvPr id="4349" name="Google Shape;4349;p177"/>
            <p:cNvSpPr/>
            <p:nvPr/>
          </p:nvSpPr>
          <p:spPr>
            <a:xfrm>
              <a:off x="6096001" y="2692345"/>
              <a:ext cx="1791330" cy="641159"/>
            </a:xfrm>
            <a:prstGeom prst="rect">
              <a:avLst/>
            </a:prstGeom>
            <a:noFill/>
            <a:ln cap="flat" cmpd="sng" w="22225">
              <a:solidFill>
                <a:schemeClr val="accent2"/>
              </a:solidFill>
              <a:prstDash val="solid"/>
              <a:miter lim="800000"/>
              <a:headEnd len="sm" w="sm" type="none"/>
              <a:tailEnd len="sm" w="sm" type="none"/>
            </a:ln>
          </p:spPr>
          <p:txBody>
            <a:bodyPr anchorCtr="0" anchor="ctr" bIns="45700" lIns="252000" spcFirstLastPara="1" rIns="91425" wrap="square" tIns="45700">
              <a:noAutofit/>
            </a:bodyPr>
            <a:lstStyle/>
            <a:p>
              <a:pPr indent="0" lvl="0" marL="0" marR="0" rtl="0" algn="l">
                <a:spcBef>
                  <a:spcPts val="0"/>
                </a:spcBef>
                <a:spcAft>
                  <a:spcPts val="0"/>
                </a:spcAft>
                <a:buNone/>
              </a:pPr>
              <a:r>
                <a:rPr b="1" lang="en-PH" sz="1050">
                  <a:solidFill>
                    <a:schemeClr val="accent2"/>
                  </a:solidFill>
                  <a:latin typeface="Montserrat"/>
                  <a:ea typeface="Montserrat"/>
                  <a:cs typeface="Montserrat"/>
                  <a:sym typeface="Montserrat"/>
                </a:rPr>
                <a:t>Name</a:t>
              </a:r>
              <a:endParaRPr/>
            </a:p>
            <a:p>
              <a:pPr indent="0" lvl="0" marL="0" marR="0" rtl="0" algn="l">
                <a:spcBef>
                  <a:spcPts val="0"/>
                </a:spcBef>
                <a:spcAft>
                  <a:spcPts val="0"/>
                </a:spcAft>
                <a:buNone/>
              </a:pPr>
              <a:r>
                <a:rPr lang="en-PH" sz="1050">
                  <a:solidFill>
                    <a:schemeClr val="dk1"/>
                  </a:solidFill>
                  <a:latin typeface="Montserrat"/>
                  <a:ea typeface="Montserrat"/>
                  <a:cs typeface="Montserrat"/>
                  <a:sym typeface="Montserrat"/>
                </a:rPr>
                <a:t>Position</a:t>
              </a:r>
              <a:endParaRPr sz="1050">
                <a:solidFill>
                  <a:schemeClr val="dk1"/>
                </a:solidFill>
                <a:latin typeface="Montserrat"/>
                <a:ea typeface="Montserrat"/>
                <a:cs typeface="Montserrat"/>
                <a:sym typeface="Montserrat"/>
              </a:endParaRPr>
            </a:p>
          </p:txBody>
        </p:sp>
        <p:sp>
          <p:nvSpPr>
            <p:cNvPr id="4350" name="Google Shape;4350;p177"/>
            <p:cNvSpPr/>
            <p:nvPr/>
          </p:nvSpPr>
          <p:spPr>
            <a:xfrm>
              <a:off x="6105899" y="2692346"/>
              <a:ext cx="129415" cy="641158"/>
            </a:xfrm>
            <a:prstGeom prst="rect">
              <a:avLst/>
            </a:prstGeom>
            <a:solidFill>
              <a:schemeClr val="accent2"/>
            </a:solidFill>
            <a:ln>
              <a:noFill/>
            </a:ln>
          </p:spPr>
          <p:txBody>
            <a:bodyPr anchorCtr="0" anchor="ctr" bIns="45700" lIns="252000" spcFirstLastPara="1" rIns="91425" wrap="square" tIns="45700">
              <a:noAutofit/>
            </a:bodyPr>
            <a:lstStyle/>
            <a:p>
              <a:pPr indent="0" lvl="0" marL="0" marR="0" rtl="0" algn="l">
                <a:spcBef>
                  <a:spcPts val="0"/>
                </a:spcBef>
                <a:spcAft>
                  <a:spcPts val="0"/>
                </a:spcAft>
                <a:buNone/>
              </a:pPr>
              <a:r>
                <a:t/>
              </a:r>
              <a:endParaRPr sz="1200">
                <a:solidFill>
                  <a:schemeClr val="lt1"/>
                </a:solidFill>
                <a:latin typeface="Montserrat"/>
                <a:ea typeface="Montserrat"/>
                <a:cs typeface="Montserrat"/>
                <a:sym typeface="Montserrat"/>
              </a:endParaRPr>
            </a:p>
          </p:txBody>
        </p:sp>
      </p:grpSp>
      <p:grpSp>
        <p:nvGrpSpPr>
          <p:cNvPr id="4351" name="Google Shape;4351;p177"/>
          <p:cNvGrpSpPr/>
          <p:nvPr/>
        </p:nvGrpSpPr>
        <p:grpSpPr>
          <a:xfrm>
            <a:off x="3903608" y="3376461"/>
            <a:ext cx="1602353" cy="641159"/>
            <a:chOff x="1887131" y="3447407"/>
            <a:chExt cx="1602353" cy="641159"/>
          </a:xfrm>
        </p:grpSpPr>
        <p:sp>
          <p:nvSpPr>
            <p:cNvPr id="4352" name="Google Shape;4352;p177"/>
            <p:cNvSpPr/>
            <p:nvPr/>
          </p:nvSpPr>
          <p:spPr>
            <a:xfrm>
              <a:off x="1887131" y="3447407"/>
              <a:ext cx="1602353" cy="641159"/>
            </a:xfrm>
            <a:prstGeom prst="rect">
              <a:avLst/>
            </a:prstGeom>
            <a:noFill/>
            <a:ln cap="flat" cmpd="sng" w="22225">
              <a:solidFill>
                <a:schemeClr val="accent5"/>
              </a:solidFill>
              <a:prstDash val="solid"/>
              <a:miter lim="800000"/>
              <a:headEnd len="sm" w="sm" type="none"/>
              <a:tailEnd len="sm" w="sm" type="none"/>
            </a:ln>
          </p:spPr>
          <p:txBody>
            <a:bodyPr anchorCtr="0" anchor="ctr" bIns="45700" lIns="252000" spcFirstLastPara="1" rIns="91425" wrap="square" tIns="45700">
              <a:noAutofit/>
            </a:bodyPr>
            <a:lstStyle/>
            <a:p>
              <a:pPr indent="0" lvl="0" marL="0" marR="0" rtl="0" algn="l">
                <a:spcBef>
                  <a:spcPts val="0"/>
                </a:spcBef>
                <a:spcAft>
                  <a:spcPts val="0"/>
                </a:spcAft>
                <a:buNone/>
              </a:pPr>
              <a:r>
                <a:rPr b="1" lang="en-PH" sz="1050">
                  <a:solidFill>
                    <a:schemeClr val="dk1"/>
                  </a:solidFill>
                  <a:latin typeface="Montserrat"/>
                  <a:ea typeface="Montserrat"/>
                  <a:cs typeface="Montserrat"/>
                  <a:sym typeface="Montserrat"/>
                </a:rPr>
                <a:t>Name</a:t>
              </a:r>
              <a:endParaRPr/>
            </a:p>
            <a:p>
              <a:pPr indent="0" lvl="0" marL="0" marR="0" rtl="0" algn="l">
                <a:spcBef>
                  <a:spcPts val="0"/>
                </a:spcBef>
                <a:spcAft>
                  <a:spcPts val="0"/>
                </a:spcAft>
                <a:buNone/>
              </a:pPr>
              <a:r>
                <a:rPr lang="en-PH" sz="1050">
                  <a:solidFill>
                    <a:schemeClr val="dk1"/>
                  </a:solidFill>
                  <a:latin typeface="Montserrat"/>
                  <a:ea typeface="Montserrat"/>
                  <a:cs typeface="Montserrat"/>
                  <a:sym typeface="Montserrat"/>
                </a:rPr>
                <a:t>Position</a:t>
              </a:r>
              <a:endParaRPr sz="1050">
                <a:solidFill>
                  <a:schemeClr val="dk1"/>
                </a:solidFill>
                <a:latin typeface="Montserrat"/>
                <a:ea typeface="Montserrat"/>
                <a:cs typeface="Montserrat"/>
                <a:sym typeface="Montserrat"/>
              </a:endParaRPr>
            </a:p>
          </p:txBody>
        </p:sp>
        <p:sp>
          <p:nvSpPr>
            <p:cNvPr id="4353" name="Google Shape;4353;p177"/>
            <p:cNvSpPr/>
            <p:nvPr/>
          </p:nvSpPr>
          <p:spPr>
            <a:xfrm>
              <a:off x="1897030" y="3447408"/>
              <a:ext cx="115762" cy="641158"/>
            </a:xfrm>
            <a:prstGeom prst="rect">
              <a:avLst/>
            </a:prstGeom>
            <a:solidFill>
              <a:schemeClr val="accent5"/>
            </a:solidFill>
            <a:ln>
              <a:noFill/>
            </a:ln>
          </p:spPr>
          <p:txBody>
            <a:bodyPr anchorCtr="0" anchor="ctr" bIns="45700" lIns="252000" spcFirstLastPara="1" rIns="91425" wrap="square" tIns="45700">
              <a:noAutofit/>
            </a:bodyPr>
            <a:lstStyle/>
            <a:p>
              <a:pPr indent="0" lvl="0" marL="0" marR="0" rtl="0" algn="l">
                <a:spcBef>
                  <a:spcPts val="0"/>
                </a:spcBef>
                <a:spcAft>
                  <a:spcPts val="0"/>
                </a:spcAft>
                <a:buNone/>
              </a:pPr>
              <a:r>
                <a:t/>
              </a:r>
              <a:endParaRPr sz="1200">
                <a:solidFill>
                  <a:schemeClr val="lt1"/>
                </a:solidFill>
                <a:latin typeface="Montserrat"/>
                <a:ea typeface="Montserrat"/>
                <a:cs typeface="Montserrat"/>
                <a:sym typeface="Montserrat"/>
              </a:endParaRPr>
            </a:p>
          </p:txBody>
        </p:sp>
      </p:grpSp>
      <p:grpSp>
        <p:nvGrpSpPr>
          <p:cNvPr id="4354" name="Google Shape;4354;p177"/>
          <p:cNvGrpSpPr/>
          <p:nvPr/>
        </p:nvGrpSpPr>
        <p:grpSpPr>
          <a:xfrm>
            <a:off x="5920085" y="3376461"/>
            <a:ext cx="1602353" cy="641159"/>
            <a:chOff x="1887131" y="3447407"/>
            <a:chExt cx="1602353" cy="641159"/>
          </a:xfrm>
        </p:grpSpPr>
        <p:sp>
          <p:nvSpPr>
            <p:cNvPr id="4355" name="Google Shape;4355;p177"/>
            <p:cNvSpPr/>
            <p:nvPr/>
          </p:nvSpPr>
          <p:spPr>
            <a:xfrm>
              <a:off x="1887131" y="3447407"/>
              <a:ext cx="1602353" cy="641159"/>
            </a:xfrm>
            <a:prstGeom prst="rect">
              <a:avLst/>
            </a:prstGeom>
            <a:noFill/>
            <a:ln cap="flat" cmpd="sng" w="22225">
              <a:solidFill>
                <a:schemeClr val="accent5"/>
              </a:solidFill>
              <a:prstDash val="solid"/>
              <a:miter lim="800000"/>
              <a:headEnd len="sm" w="sm" type="none"/>
              <a:tailEnd len="sm" w="sm" type="none"/>
            </a:ln>
          </p:spPr>
          <p:txBody>
            <a:bodyPr anchorCtr="0" anchor="ctr" bIns="45700" lIns="252000" spcFirstLastPara="1" rIns="91425" wrap="square" tIns="45700">
              <a:noAutofit/>
            </a:bodyPr>
            <a:lstStyle/>
            <a:p>
              <a:pPr indent="0" lvl="0" marL="0" marR="0" rtl="0" algn="l">
                <a:spcBef>
                  <a:spcPts val="0"/>
                </a:spcBef>
                <a:spcAft>
                  <a:spcPts val="0"/>
                </a:spcAft>
                <a:buNone/>
              </a:pPr>
              <a:r>
                <a:rPr b="1" lang="en-PH" sz="1050">
                  <a:solidFill>
                    <a:schemeClr val="dk1"/>
                  </a:solidFill>
                  <a:latin typeface="Montserrat"/>
                  <a:ea typeface="Montserrat"/>
                  <a:cs typeface="Montserrat"/>
                  <a:sym typeface="Montserrat"/>
                </a:rPr>
                <a:t>Name</a:t>
              </a:r>
              <a:endParaRPr/>
            </a:p>
            <a:p>
              <a:pPr indent="0" lvl="0" marL="0" marR="0" rtl="0" algn="l">
                <a:spcBef>
                  <a:spcPts val="0"/>
                </a:spcBef>
                <a:spcAft>
                  <a:spcPts val="0"/>
                </a:spcAft>
                <a:buNone/>
              </a:pPr>
              <a:r>
                <a:rPr lang="en-PH" sz="1050">
                  <a:solidFill>
                    <a:schemeClr val="dk1"/>
                  </a:solidFill>
                  <a:latin typeface="Montserrat"/>
                  <a:ea typeface="Montserrat"/>
                  <a:cs typeface="Montserrat"/>
                  <a:sym typeface="Montserrat"/>
                </a:rPr>
                <a:t>Position</a:t>
              </a:r>
              <a:endParaRPr sz="1050">
                <a:solidFill>
                  <a:schemeClr val="dk1"/>
                </a:solidFill>
                <a:latin typeface="Montserrat"/>
                <a:ea typeface="Montserrat"/>
                <a:cs typeface="Montserrat"/>
                <a:sym typeface="Montserrat"/>
              </a:endParaRPr>
            </a:p>
          </p:txBody>
        </p:sp>
        <p:sp>
          <p:nvSpPr>
            <p:cNvPr id="4356" name="Google Shape;4356;p177"/>
            <p:cNvSpPr/>
            <p:nvPr/>
          </p:nvSpPr>
          <p:spPr>
            <a:xfrm>
              <a:off x="1897030" y="3447408"/>
              <a:ext cx="115762" cy="641158"/>
            </a:xfrm>
            <a:prstGeom prst="rect">
              <a:avLst/>
            </a:prstGeom>
            <a:solidFill>
              <a:schemeClr val="accent5"/>
            </a:solidFill>
            <a:ln>
              <a:noFill/>
            </a:ln>
          </p:spPr>
          <p:txBody>
            <a:bodyPr anchorCtr="0" anchor="ctr" bIns="45700" lIns="252000" spcFirstLastPara="1" rIns="91425" wrap="square" tIns="45700">
              <a:noAutofit/>
            </a:bodyPr>
            <a:lstStyle/>
            <a:p>
              <a:pPr indent="0" lvl="0" marL="0" marR="0" rtl="0" algn="l">
                <a:spcBef>
                  <a:spcPts val="0"/>
                </a:spcBef>
                <a:spcAft>
                  <a:spcPts val="0"/>
                </a:spcAft>
                <a:buNone/>
              </a:pPr>
              <a:r>
                <a:t/>
              </a:r>
              <a:endParaRPr sz="1200">
                <a:solidFill>
                  <a:schemeClr val="lt1"/>
                </a:solidFill>
                <a:latin typeface="Montserrat"/>
                <a:ea typeface="Montserrat"/>
                <a:cs typeface="Montserrat"/>
                <a:sym typeface="Montserrat"/>
              </a:endParaRPr>
            </a:p>
          </p:txBody>
        </p:sp>
      </p:grpSp>
      <p:grpSp>
        <p:nvGrpSpPr>
          <p:cNvPr id="4357" name="Google Shape;4357;p177"/>
          <p:cNvGrpSpPr/>
          <p:nvPr/>
        </p:nvGrpSpPr>
        <p:grpSpPr>
          <a:xfrm>
            <a:off x="7936562" y="3376461"/>
            <a:ext cx="1602353" cy="641159"/>
            <a:chOff x="1887131" y="3447407"/>
            <a:chExt cx="1602353" cy="641159"/>
          </a:xfrm>
        </p:grpSpPr>
        <p:sp>
          <p:nvSpPr>
            <p:cNvPr id="4358" name="Google Shape;4358;p177"/>
            <p:cNvSpPr/>
            <p:nvPr/>
          </p:nvSpPr>
          <p:spPr>
            <a:xfrm>
              <a:off x="1887131" y="3447407"/>
              <a:ext cx="1602353" cy="641159"/>
            </a:xfrm>
            <a:prstGeom prst="rect">
              <a:avLst/>
            </a:prstGeom>
            <a:noFill/>
            <a:ln cap="flat" cmpd="sng" w="22225">
              <a:solidFill>
                <a:schemeClr val="accent5"/>
              </a:solidFill>
              <a:prstDash val="solid"/>
              <a:miter lim="800000"/>
              <a:headEnd len="sm" w="sm" type="none"/>
              <a:tailEnd len="sm" w="sm" type="none"/>
            </a:ln>
          </p:spPr>
          <p:txBody>
            <a:bodyPr anchorCtr="0" anchor="ctr" bIns="45700" lIns="252000" spcFirstLastPara="1" rIns="91425" wrap="square" tIns="45700">
              <a:noAutofit/>
            </a:bodyPr>
            <a:lstStyle/>
            <a:p>
              <a:pPr indent="0" lvl="0" marL="0" marR="0" rtl="0" algn="l">
                <a:spcBef>
                  <a:spcPts val="0"/>
                </a:spcBef>
                <a:spcAft>
                  <a:spcPts val="0"/>
                </a:spcAft>
                <a:buNone/>
              </a:pPr>
              <a:r>
                <a:rPr b="1" lang="en-PH" sz="1050">
                  <a:solidFill>
                    <a:schemeClr val="dk1"/>
                  </a:solidFill>
                  <a:latin typeface="Montserrat"/>
                  <a:ea typeface="Montserrat"/>
                  <a:cs typeface="Montserrat"/>
                  <a:sym typeface="Montserrat"/>
                </a:rPr>
                <a:t>Name</a:t>
              </a:r>
              <a:endParaRPr/>
            </a:p>
            <a:p>
              <a:pPr indent="0" lvl="0" marL="0" marR="0" rtl="0" algn="l">
                <a:spcBef>
                  <a:spcPts val="0"/>
                </a:spcBef>
                <a:spcAft>
                  <a:spcPts val="0"/>
                </a:spcAft>
                <a:buNone/>
              </a:pPr>
              <a:r>
                <a:rPr lang="en-PH" sz="1050">
                  <a:solidFill>
                    <a:schemeClr val="dk1"/>
                  </a:solidFill>
                  <a:latin typeface="Montserrat"/>
                  <a:ea typeface="Montserrat"/>
                  <a:cs typeface="Montserrat"/>
                  <a:sym typeface="Montserrat"/>
                </a:rPr>
                <a:t>Position</a:t>
              </a:r>
              <a:endParaRPr sz="1050">
                <a:solidFill>
                  <a:schemeClr val="dk1"/>
                </a:solidFill>
                <a:latin typeface="Montserrat"/>
                <a:ea typeface="Montserrat"/>
                <a:cs typeface="Montserrat"/>
                <a:sym typeface="Montserrat"/>
              </a:endParaRPr>
            </a:p>
          </p:txBody>
        </p:sp>
        <p:sp>
          <p:nvSpPr>
            <p:cNvPr id="4359" name="Google Shape;4359;p177"/>
            <p:cNvSpPr/>
            <p:nvPr/>
          </p:nvSpPr>
          <p:spPr>
            <a:xfrm>
              <a:off x="1897030" y="3447408"/>
              <a:ext cx="115762" cy="641158"/>
            </a:xfrm>
            <a:prstGeom prst="rect">
              <a:avLst/>
            </a:prstGeom>
            <a:solidFill>
              <a:schemeClr val="accent5"/>
            </a:solidFill>
            <a:ln>
              <a:noFill/>
            </a:ln>
          </p:spPr>
          <p:txBody>
            <a:bodyPr anchorCtr="0" anchor="ctr" bIns="45700" lIns="252000" spcFirstLastPara="1" rIns="91425" wrap="square" tIns="45700">
              <a:noAutofit/>
            </a:bodyPr>
            <a:lstStyle/>
            <a:p>
              <a:pPr indent="0" lvl="0" marL="0" marR="0" rtl="0" algn="l">
                <a:spcBef>
                  <a:spcPts val="0"/>
                </a:spcBef>
                <a:spcAft>
                  <a:spcPts val="0"/>
                </a:spcAft>
                <a:buNone/>
              </a:pPr>
              <a:r>
                <a:t/>
              </a:r>
              <a:endParaRPr sz="1200">
                <a:solidFill>
                  <a:schemeClr val="lt1"/>
                </a:solidFill>
                <a:latin typeface="Montserrat"/>
                <a:ea typeface="Montserrat"/>
                <a:cs typeface="Montserrat"/>
                <a:sym typeface="Montserrat"/>
              </a:endParaRPr>
            </a:p>
          </p:txBody>
        </p:sp>
      </p:grpSp>
      <p:grpSp>
        <p:nvGrpSpPr>
          <p:cNvPr id="4360" name="Google Shape;4360;p177"/>
          <p:cNvGrpSpPr/>
          <p:nvPr/>
        </p:nvGrpSpPr>
        <p:grpSpPr>
          <a:xfrm>
            <a:off x="9953039" y="3376461"/>
            <a:ext cx="1602353" cy="641159"/>
            <a:chOff x="1887131" y="3447407"/>
            <a:chExt cx="1602353" cy="641159"/>
          </a:xfrm>
        </p:grpSpPr>
        <p:sp>
          <p:nvSpPr>
            <p:cNvPr id="4361" name="Google Shape;4361;p177"/>
            <p:cNvSpPr/>
            <p:nvPr/>
          </p:nvSpPr>
          <p:spPr>
            <a:xfrm>
              <a:off x="1887131" y="3447407"/>
              <a:ext cx="1602353" cy="641159"/>
            </a:xfrm>
            <a:prstGeom prst="rect">
              <a:avLst/>
            </a:prstGeom>
            <a:noFill/>
            <a:ln cap="flat" cmpd="sng" w="22225">
              <a:solidFill>
                <a:schemeClr val="accent5"/>
              </a:solidFill>
              <a:prstDash val="solid"/>
              <a:miter lim="800000"/>
              <a:headEnd len="sm" w="sm" type="none"/>
              <a:tailEnd len="sm" w="sm" type="none"/>
            </a:ln>
          </p:spPr>
          <p:txBody>
            <a:bodyPr anchorCtr="0" anchor="ctr" bIns="45700" lIns="252000" spcFirstLastPara="1" rIns="91425" wrap="square" tIns="45700">
              <a:noAutofit/>
            </a:bodyPr>
            <a:lstStyle/>
            <a:p>
              <a:pPr indent="0" lvl="0" marL="0" marR="0" rtl="0" algn="l">
                <a:spcBef>
                  <a:spcPts val="0"/>
                </a:spcBef>
                <a:spcAft>
                  <a:spcPts val="0"/>
                </a:spcAft>
                <a:buNone/>
              </a:pPr>
              <a:r>
                <a:rPr b="1" lang="en-PH" sz="1050">
                  <a:solidFill>
                    <a:schemeClr val="dk1"/>
                  </a:solidFill>
                  <a:latin typeface="Montserrat"/>
                  <a:ea typeface="Montserrat"/>
                  <a:cs typeface="Montserrat"/>
                  <a:sym typeface="Montserrat"/>
                </a:rPr>
                <a:t>Name</a:t>
              </a:r>
              <a:endParaRPr/>
            </a:p>
            <a:p>
              <a:pPr indent="0" lvl="0" marL="0" marR="0" rtl="0" algn="l">
                <a:spcBef>
                  <a:spcPts val="0"/>
                </a:spcBef>
                <a:spcAft>
                  <a:spcPts val="0"/>
                </a:spcAft>
                <a:buNone/>
              </a:pPr>
              <a:r>
                <a:rPr lang="en-PH" sz="1050">
                  <a:solidFill>
                    <a:schemeClr val="dk1"/>
                  </a:solidFill>
                  <a:latin typeface="Montserrat"/>
                  <a:ea typeface="Montserrat"/>
                  <a:cs typeface="Montserrat"/>
                  <a:sym typeface="Montserrat"/>
                </a:rPr>
                <a:t>Position</a:t>
              </a:r>
              <a:endParaRPr sz="1050">
                <a:solidFill>
                  <a:schemeClr val="dk1"/>
                </a:solidFill>
                <a:latin typeface="Montserrat"/>
                <a:ea typeface="Montserrat"/>
                <a:cs typeface="Montserrat"/>
                <a:sym typeface="Montserrat"/>
              </a:endParaRPr>
            </a:p>
          </p:txBody>
        </p:sp>
        <p:sp>
          <p:nvSpPr>
            <p:cNvPr id="4362" name="Google Shape;4362;p177"/>
            <p:cNvSpPr/>
            <p:nvPr/>
          </p:nvSpPr>
          <p:spPr>
            <a:xfrm>
              <a:off x="1897030" y="3447408"/>
              <a:ext cx="115762" cy="641158"/>
            </a:xfrm>
            <a:prstGeom prst="rect">
              <a:avLst/>
            </a:prstGeom>
            <a:solidFill>
              <a:schemeClr val="accent5"/>
            </a:solidFill>
            <a:ln>
              <a:noFill/>
            </a:ln>
          </p:spPr>
          <p:txBody>
            <a:bodyPr anchorCtr="0" anchor="ctr" bIns="45700" lIns="252000" spcFirstLastPara="1" rIns="91425" wrap="square" tIns="45700">
              <a:noAutofit/>
            </a:bodyPr>
            <a:lstStyle/>
            <a:p>
              <a:pPr indent="0" lvl="0" marL="0" marR="0" rtl="0" algn="l">
                <a:spcBef>
                  <a:spcPts val="0"/>
                </a:spcBef>
                <a:spcAft>
                  <a:spcPts val="0"/>
                </a:spcAft>
                <a:buNone/>
              </a:pPr>
              <a:r>
                <a:t/>
              </a:r>
              <a:endParaRPr sz="1200">
                <a:solidFill>
                  <a:schemeClr val="lt1"/>
                </a:solidFill>
                <a:latin typeface="Montserrat"/>
                <a:ea typeface="Montserrat"/>
                <a:cs typeface="Montserrat"/>
                <a:sym typeface="Montserrat"/>
              </a:endParaRPr>
            </a:p>
          </p:txBody>
        </p:sp>
      </p:grpSp>
      <p:grpSp>
        <p:nvGrpSpPr>
          <p:cNvPr id="4363" name="Google Shape;4363;p177"/>
          <p:cNvGrpSpPr/>
          <p:nvPr/>
        </p:nvGrpSpPr>
        <p:grpSpPr>
          <a:xfrm>
            <a:off x="8139796" y="5001353"/>
            <a:ext cx="1399118" cy="641159"/>
            <a:chOff x="8139796" y="5001353"/>
            <a:chExt cx="1399118" cy="641159"/>
          </a:xfrm>
        </p:grpSpPr>
        <p:sp>
          <p:nvSpPr>
            <p:cNvPr id="4364" name="Google Shape;4364;p177"/>
            <p:cNvSpPr/>
            <p:nvPr/>
          </p:nvSpPr>
          <p:spPr>
            <a:xfrm>
              <a:off x="8139796" y="5001353"/>
              <a:ext cx="1399118" cy="641159"/>
            </a:xfrm>
            <a:prstGeom prst="rect">
              <a:avLst/>
            </a:prstGeom>
            <a:noFill/>
            <a:ln cap="flat" cmpd="sng" w="22225">
              <a:solidFill>
                <a:srgbClr val="C8C8C8"/>
              </a:solidFill>
              <a:prstDash val="solid"/>
              <a:miter lim="800000"/>
              <a:headEnd len="sm" w="sm" type="none"/>
              <a:tailEnd len="sm" w="sm" type="none"/>
            </a:ln>
          </p:spPr>
          <p:txBody>
            <a:bodyPr anchorCtr="0" anchor="ctr" bIns="45700" lIns="252000" spcFirstLastPara="1" rIns="91425" wrap="square" tIns="45700">
              <a:noAutofit/>
            </a:bodyPr>
            <a:lstStyle/>
            <a:p>
              <a:pPr indent="0" lvl="0" marL="0" marR="0" rtl="0" algn="l">
                <a:spcBef>
                  <a:spcPts val="0"/>
                </a:spcBef>
                <a:spcAft>
                  <a:spcPts val="0"/>
                </a:spcAft>
                <a:buNone/>
              </a:pPr>
              <a:r>
                <a:rPr b="1" lang="en-PH" sz="1050">
                  <a:solidFill>
                    <a:schemeClr val="dk1"/>
                  </a:solidFill>
                  <a:latin typeface="Montserrat"/>
                  <a:ea typeface="Montserrat"/>
                  <a:cs typeface="Montserrat"/>
                  <a:sym typeface="Montserrat"/>
                </a:rPr>
                <a:t>Name</a:t>
              </a:r>
              <a:endParaRPr/>
            </a:p>
            <a:p>
              <a:pPr indent="0" lvl="0" marL="0" marR="0" rtl="0" algn="l">
                <a:spcBef>
                  <a:spcPts val="0"/>
                </a:spcBef>
                <a:spcAft>
                  <a:spcPts val="0"/>
                </a:spcAft>
                <a:buNone/>
              </a:pPr>
              <a:r>
                <a:rPr lang="en-PH" sz="1050">
                  <a:solidFill>
                    <a:schemeClr val="dk1"/>
                  </a:solidFill>
                  <a:latin typeface="Montserrat"/>
                  <a:ea typeface="Montserrat"/>
                  <a:cs typeface="Montserrat"/>
                  <a:sym typeface="Montserrat"/>
                </a:rPr>
                <a:t>Position</a:t>
              </a:r>
              <a:endParaRPr sz="1050">
                <a:solidFill>
                  <a:schemeClr val="dk1"/>
                </a:solidFill>
                <a:latin typeface="Montserrat"/>
                <a:ea typeface="Montserrat"/>
                <a:cs typeface="Montserrat"/>
                <a:sym typeface="Montserrat"/>
              </a:endParaRPr>
            </a:p>
          </p:txBody>
        </p:sp>
        <p:sp>
          <p:nvSpPr>
            <p:cNvPr id="4365" name="Google Shape;4365;p177"/>
            <p:cNvSpPr/>
            <p:nvPr/>
          </p:nvSpPr>
          <p:spPr>
            <a:xfrm>
              <a:off x="8149695" y="5001354"/>
              <a:ext cx="115762" cy="641158"/>
            </a:xfrm>
            <a:prstGeom prst="rect">
              <a:avLst/>
            </a:prstGeom>
            <a:solidFill>
              <a:srgbClr val="C8C8C8"/>
            </a:solidFill>
            <a:ln>
              <a:noFill/>
            </a:ln>
          </p:spPr>
          <p:txBody>
            <a:bodyPr anchorCtr="0" anchor="ctr" bIns="45700" lIns="252000" spcFirstLastPara="1" rIns="91425" wrap="square" tIns="45700">
              <a:noAutofit/>
            </a:bodyPr>
            <a:lstStyle/>
            <a:p>
              <a:pPr indent="0" lvl="0" marL="0" marR="0" rtl="0" algn="l">
                <a:spcBef>
                  <a:spcPts val="0"/>
                </a:spcBef>
                <a:spcAft>
                  <a:spcPts val="0"/>
                </a:spcAft>
                <a:buNone/>
              </a:pPr>
              <a:r>
                <a:t/>
              </a:r>
              <a:endParaRPr sz="1200">
                <a:solidFill>
                  <a:schemeClr val="lt1"/>
                </a:solidFill>
                <a:latin typeface="Montserrat"/>
                <a:ea typeface="Montserrat"/>
                <a:cs typeface="Montserrat"/>
                <a:sym typeface="Montserrat"/>
              </a:endParaRPr>
            </a:p>
          </p:txBody>
        </p:sp>
      </p:grpSp>
      <p:cxnSp>
        <p:nvCxnSpPr>
          <p:cNvPr id="4366" name="Google Shape;4366;p177"/>
          <p:cNvCxnSpPr>
            <a:stCxn id="4349" idx="2"/>
            <a:endCxn id="4331" idx="0"/>
          </p:cNvCxnSpPr>
          <p:nvPr/>
        </p:nvCxnSpPr>
        <p:spPr>
          <a:xfrm rot="5400000">
            <a:off x="4524673" y="461930"/>
            <a:ext cx="171300" cy="4032900"/>
          </a:xfrm>
          <a:prstGeom prst="bentConnector3">
            <a:avLst>
              <a:gd fmla="val 49996" name="adj1"/>
            </a:avLst>
          </a:prstGeom>
          <a:noFill/>
          <a:ln cap="flat" cmpd="sng" w="9525">
            <a:solidFill>
              <a:srgbClr val="C8C8C8"/>
            </a:solidFill>
            <a:prstDash val="solid"/>
            <a:miter lim="800000"/>
            <a:headEnd len="sm" w="sm" type="none"/>
            <a:tailEnd len="sm" w="sm" type="none"/>
          </a:ln>
        </p:spPr>
      </p:cxnSp>
      <p:cxnSp>
        <p:nvCxnSpPr>
          <p:cNvPr id="4367" name="Google Shape;4367;p177"/>
          <p:cNvCxnSpPr>
            <a:stCxn id="4349" idx="2"/>
            <a:endCxn id="4346" idx="0"/>
          </p:cNvCxnSpPr>
          <p:nvPr/>
        </p:nvCxnSpPr>
        <p:spPr>
          <a:xfrm flipH="1" rot="-5400000">
            <a:off x="8557573" y="461930"/>
            <a:ext cx="171300" cy="4032900"/>
          </a:xfrm>
          <a:prstGeom prst="bentConnector3">
            <a:avLst>
              <a:gd fmla="val 49996" name="adj1"/>
            </a:avLst>
          </a:prstGeom>
          <a:noFill/>
          <a:ln cap="flat" cmpd="sng" w="9525">
            <a:solidFill>
              <a:srgbClr val="C8C8C8"/>
            </a:solidFill>
            <a:prstDash val="solid"/>
            <a:miter lim="800000"/>
            <a:headEnd len="sm" w="sm" type="none"/>
            <a:tailEnd len="sm" w="sm" type="none"/>
          </a:ln>
        </p:spPr>
      </p:cxnSp>
      <p:cxnSp>
        <p:nvCxnSpPr>
          <p:cNvPr id="4368" name="Google Shape;4368;p177"/>
          <p:cNvCxnSpPr>
            <a:stCxn id="4349" idx="2"/>
            <a:endCxn id="4337" idx="0"/>
          </p:cNvCxnSpPr>
          <p:nvPr/>
        </p:nvCxnSpPr>
        <p:spPr>
          <a:xfrm rot="5400000">
            <a:off x="5532823" y="1470080"/>
            <a:ext cx="171300" cy="2016600"/>
          </a:xfrm>
          <a:prstGeom prst="bentConnector3">
            <a:avLst>
              <a:gd fmla="val 50000" name="adj1"/>
            </a:avLst>
          </a:prstGeom>
          <a:noFill/>
          <a:ln cap="flat" cmpd="sng" w="9525">
            <a:solidFill>
              <a:srgbClr val="C8C8C8"/>
            </a:solidFill>
            <a:prstDash val="solid"/>
            <a:miter lim="800000"/>
            <a:headEnd len="sm" w="sm" type="none"/>
            <a:tailEnd len="sm" w="sm" type="none"/>
          </a:ln>
        </p:spPr>
      </p:cxnSp>
      <p:cxnSp>
        <p:nvCxnSpPr>
          <p:cNvPr id="4369" name="Google Shape;4369;p177"/>
          <p:cNvCxnSpPr>
            <a:stCxn id="4349" idx="2"/>
            <a:endCxn id="4343" idx="0"/>
          </p:cNvCxnSpPr>
          <p:nvPr/>
        </p:nvCxnSpPr>
        <p:spPr>
          <a:xfrm flipH="1" rot="-5400000">
            <a:off x="7549423" y="1470080"/>
            <a:ext cx="171300" cy="2016600"/>
          </a:xfrm>
          <a:prstGeom prst="bentConnector3">
            <a:avLst>
              <a:gd fmla="val 50000" name="adj1"/>
            </a:avLst>
          </a:prstGeom>
          <a:noFill/>
          <a:ln cap="flat" cmpd="sng" w="9525">
            <a:solidFill>
              <a:srgbClr val="C8C8C8"/>
            </a:solidFill>
            <a:prstDash val="solid"/>
            <a:miter lim="800000"/>
            <a:headEnd len="sm" w="sm" type="none"/>
            <a:tailEnd len="sm" w="sm" type="none"/>
          </a:ln>
        </p:spPr>
      </p:cxnSp>
      <p:cxnSp>
        <p:nvCxnSpPr>
          <p:cNvPr id="4370" name="Google Shape;4370;p177"/>
          <p:cNvCxnSpPr>
            <a:stCxn id="4332" idx="2"/>
            <a:endCxn id="4335" idx="1"/>
          </p:cNvCxnSpPr>
          <p:nvPr/>
        </p:nvCxnSpPr>
        <p:spPr>
          <a:xfrm flipH="1" rot="-5400000">
            <a:off x="1588860" y="3389075"/>
            <a:ext cx="492000" cy="124200"/>
          </a:xfrm>
          <a:prstGeom prst="bentConnector2">
            <a:avLst/>
          </a:prstGeom>
          <a:noFill/>
          <a:ln cap="flat" cmpd="sng" w="9525">
            <a:solidFill>
              <a:srgbClr val="C8C8C8"/>
            </a:solidFill>
            <a:prstDash val="solid"/>
            <a:miter lim="800000"/>
            <a:headEnd len="sm" w="sm" type="none"/>
            <a:tailEnd len="sm" w="sm" type="none"/>
          </a:ln>
        </p:spPr>
      </p:cxnSp>
      <p:cxnSp>
        <p:nvCxnSpPr>
          <p:cNvPr id="4371" name="Google Shape;4371;p177"/>
          <p:cNvCxnSpPr>
            <a:stCxn id="4335" idx="2"/>
            <a:endCxn id="4372" idx="1"/>
          </p:cNvCxnSpPr>
          <p:nvPr/>
        </p:nvCxnSpPr>
        <p:spPr>
          <a:xfrm flipH="1" rot="-5400000">
            <a:off x="1781661" y="4190870"/>
            <a:ext cx="492000" cy="145500"/>
          </a:xfrm>
          <a:prstGeom prst="bentConnector2">
            <a:avLst/>
          </a:prstGeom>
          <a:noFill/>
          <a:ln cap="flat" cmpd="sng" w="9525">
            <a:solidFill>
              <a:srgbClr val="C8C8C8"/>
            </a:solidFill>
            <a:prstDash val="solid"/>
            <a:miter lim="800000"/>
            <a:headEnd len="sm" w="sm" type="none"/>
            <a:tailEnd len="sm" w="sm" type="none"/>
          </a:ln>
        </p:spPr>
      </p:cxnSp>
      <p:cxnSp>
        <p:nvCxnSpPr>
          <p:cNvPr id="4373" name="Google Shape;4373;p177"/>
          <p:cNvCxnSpPr>
            <a:stCxn id="4338" idx="2"/>
            <a:endCxn id="4353" idx="1"/>
          </p:cNvCxnSpPr>
          <p:nvPr/>
        </p:nvCxnSpPr>
        <p:spPr>
          <a:xfrm flipH="1" rot="-5400000">
            <a:off x="3605337" y="3389075"/>
            <a:ext cx="492000" cy="124200"/>
          </a:xfrm>
          <a:prstGeom prst="bentConnector2">
            <a:avLst/>
          </a:prstGeom>
          <a:noFill/>
          <a:ln cap="flat" cmpd="sng" w="9525">
            <a:solidFill>
              <a:srgbClr val="C8C8C8"/>
            </a:solidFill>
            <a:prstDash val="solid"/>
            <a:miter lim="800000"/>
            <a:headEnd len="sm" w="sm" type="none"/>
            <a:tailEnd len="sm" w="sm" type="none"/>
          </a:ln>
        </p:spPr>
      </p:cxnSp>
      <p:cxnSp>
        <p:nvCxnSpPr>
          <p:cNvPr id="4374" name="Google Shape;4374;p177"/>
          <p:cNvCxnSpPr>
            <a:stCxn id="4353" idx="2"/>
            <a:endCxn id="4375" idx="1"/>
          </p:cNvCxnSpPr>
          <p:nvPr/>
        </p:nvCxnSpPr>
        <p:spPr>
          <a:xfrm flipH="1" rot="-5400000">
            <a:off x="3798138" y="4190870"/>
            <a:ext cx="492000" cy="145500"/>
          </a:xfrm>
          <a:prstGeom prst="bentConnector2">
            <a:avLst/>
          </a:prstGeom>
          <a:noFill/>
          <a:ln cap="flat" cmpd="sng" w="9525">
            <a:solidFill>
              <a:srgbClr val="C8C8C8"/>
            </a:solidFill>
            <a:prstDash val="solid"/>
            <a:miter lim="800000"/>
            <a:headEnd len="sm" w="sm" type="none"/>
            <a:tailEnd len="sm" w="sm" type="none"/>
          </a:ln>
        </p:spPr>
      </p:cxnSp>
      <p:cxnSp>
        <p:nvCxnSpPr>
          <p:cNvPr id="4376" name="Google Shape;4376;p177"/>
          <p:cNvCxnSpPr>
            <a:stCxn id="4341" idx="2"/>
            <a:endCxn id="4356" idx="1"/>
          </p:cNvCxnSpPr>
          <p:nvPr/>
        </p:nvCxnSpPr>
        <p:spPr>
          <a:xfrm flipH="1" rot="-5400000">
            <a:off x="5621814" y="3389075"/>
            <a:ext cx="492000" cy="124200"/>
          </a:xfrm>
          <a:prstGeom prst="bentConnector2">
            <a:avLst/>
          </a:prstGeom>
          <a:noFill/>
          <a:ln cap="flat" cmpd="sng" w="9525">
            <a:solidFill>
              <a:srgbClr val="C8C8C8"/>
            </a:solidFill>
            <a:prstDash val="solid"/>
            <a:miter lim="800000"/>
            <a:headEnd len="sm" w="sm" type="none"/>
            <a:tailEnd len="sm" w="sm" type="none"/>
          </a:ln>
        </p:spPr>
      </p:cxnSp>
      <p:cxnSp>
        <p:nvCxnSpPr>
          <p:cNvPr id="4377" name="Google Shape;4377;p177"/>
          <p:cNvCxnSpPr>
            <a:endCxn id="4378" idx="1"/>
          </p:cNvCxnSpPr>
          <p:nvPr/>
        </p:nvCxnSpPr>
        <p:spPr>
          <a:xfrm flipH="1" rot="-5400000">
            <a:off x="5812820" y="4198987"/>
            <a:ext cx="492000" cy="129000"/>
          </a:xfrm>
          <a:prstGeom prst="bentConnector2">
            <a:avLst/>
          </a:prstGeom>
          <a:noFill/>
          <a:ln cap="flat" cmpd="sng" w="9525">
            <a:solidFill>
              <a:srgbClr val="C8C8C8"/>
            </a:solidFill>
            <a:prstDash val="solid"/>
            <a:miter lim="800000"/>
            <a:headEnd len="sm" w="sm" type="none"/>
            <a:tailEnd len="sm" w="sm" type="none"/>
          </a:ln>
        </p:spPr>
      </p:cxnSp>
      <p:cxnSp>
        <p:nvCxnSpPr>
          <p:cNvPr id="4379" name="Google Shape;4379;p177"/>
          <p:cNvCxnSpPr>
            <a:stCxn id="4344" idx="2"/>
            <a:endCxn id="4358" idx="1"/>
          </p:cNvCxnSpPr>
          <p:nvPr/>
        </p:nvCxnSpPr>
        <p:spPr>
          <a:xfrm flipH="1" rot="-5400000">
            <a:off x="7633341" y="3394025"/>
            <a:ext cx="492000" cy="114300"/>
          </a:xfrm>
          <a:prstGeom prst="bentConnector2">
            <a:avLst/>
          </a:prstGeom>
          <a:noFill/>
          <a:ln cap="flat" cmpd="sng" w="9525">
            <a:solidFill>
              <a:srgbClr val="C8C8C8"/>
            </a:solidFill>
            <a:prstDash val="solid"/>
            <a:miter lim="800000"/>
            <a:headEnd len="sm" w="sm" type="none"/>
            <a:tailEnd len="sm" w="sm" type="none"/>
          </a:ln>
        </p:spPr>
      </p:cxnSp>
      <p:cxnSp>
        <p:nvCxnSpPr>
          <p:cNvPr id="4380" name="Google Shape;4380;p177"/>
          <p:cNvCxnSpPr>
            <a:stCxn id="4359" idx="2"/>
            <a:endCxn id="4381" idx="1"/>
          </p:cNvCxnSpPr>
          <p:nvPr/>
        </p:nvCxnSpPr>
        <p:spPr>
          <a:xfrm flipH="1" rot="-5400000">
            <a:off x="7826142" y="4195820"/>
            <a:ext cx="492000" cy="135600"/>
          </a:xfrm>
          <a:prstGeom prst="bentConnector2">
            <a:avLst/>
          </a:prstGeom>
          <a:noFill/>
          <a:ln cap="flat" cmpd="sng" w="9525">
            <a:solidFill>
              <a:srgbClr val="C8C8C8"/>
            </a:solidFill>
            <a:prstDash val="solid"/>
            <a:miter lim="800000"/>
            <a:headEnd len="sm" w="sm" type="none"/>
            <a:tailEnd len="sm" w="sm" type="none"/>
          </a:ln>
        </p:spPr>
      </p:cxnSp>
      <p:cxnSp>
        <p:nvCxnSpPr>
          <p:cNvPr id="4382" name="Google Shape;4382;p177"/>
          <p:cNvCxnSpPr>
            <a:stCxn id="4359" idx="2"/>
            <a:endCxn id="4364" idx="1"/>
          </p:cNvCxnSpPr>
          <p:nvPr/>
        </p:nvCxnSpPr>
        <p:spPr>
          <a:xfrm flipH="1" rot="-5400000">
            <a:off x="7419942" y="4602020"/>
            <a:ext cx="1304400" cy="135600"/>
          </a:xfrm>
          <a:prstGeom prst="bentConnector2">
            <a:avLst/>
          </a:prstGeom>
          <a:noFill/>
          <a:ln cap="flat" cmpd="sng" w="9525">
            <a:solidFill>
              <a:srgbClr val="C8C8C8"/>
            </a:solidFill>
            <a:prstDash val="solid"/>
            <a:miter lim="800000"/>
            <a:headEnd len="sm" w="sm" type="none"/>
            <a:tailEnd len="sm" w="sm" type="none"/>
          </a:ln>
        </p:spPr>
      </p:cxnSp>
      <p:cxnSp>
        <p:nvCxnSpPr>
          <p:cNvPr id="4383" name="Google Shape;4383;p177"/>
          <p:cNvCxnSpPr>
            <a:stCxn id="4347" idx="2"/>
            <a:endCxn id="4362" idx="1"/>
          </p:cNvCxnSpPr>
          <p:nvPr/>
        </p:nvCxnSpPr>
        <p:spPr>
          <a:xfrm flipH="1" rot="-5400000">
            <a:off x="9654768" y="3389075"/>
            <a:ext cx="492000" cy="124200"/>
          </a:xfrm>
          <a:prstGeom prst="bentConnector2">
            <a:avLst/>
          </a:prstGeom>
          <a:noFill/>
          <a:ln cap="flat" cmpd="sng" w="9525">
            <a:solidFill>
              <a:srgbClr val="C8C8C8"/>
            </a:solidFill>
            <a:prstDash val="solid"/>
            <a:miter lim="800000"/>
            <a:headEnd len="sm" w="sm" type="none"/>
            <a:tailEnd len="sm" w="sm" type="none"/>
          </a:ln>
        </p:spPr>
      </p:cxnSp>
      <p:cxnSp>
        <p:nvCxnSpPr>
          <p:cNvPr id="4384" name="Google Shape;4384;p177"/>
          <p:cNvCxnSpPr>
            <a:stCxn id="4362" idx="2"/>
            <a:endCxn id="4385" idx="1"/>
          </p:cNvCxnSpPr>
          <p:nvPr/>
        </p:nvCxnSpPr>
        <p:spPr>
          <a:xfrm flipH="1" rot="-5400000">
            <a:off x="9847569" y="4190870"/>
            <a:ext cx="492000" cy="145500"/>
          </a:xfrm>
          <a:prstGeom prst="bentConnector2">
            <a:avLst/>
          </a:prstGeom>
          <a:noFill/>
          <a:ln cap="flat" cmpd="sng" w="9525">
            <a:solidFill>
              <a:srgbClr val="C8C8C8"/>
            </a:solidFill>
            <a:prstDash val="solid"/>
            <a:miter lim="800000"/>
            <a:headEnd len="sm" w="sm" type="none"/>
            <a:tailEnd len="sm" w="sm" type="none"/>
          </a:ln>
        </p:spPr>
      </p:cxnSp>
      <p:sp>
        <p:nvSpPr>
          <p:cNvPr id="4386" name="Google Shape;4386;p177"/>
          <p:cNvSpPr txBox="1"/>
          <p:nvPr/>
        </p:nvSpPr>
        <p:spPr>
          <a:xfrm>
            <a:off x="764208" y="1918263"/>
            <a:ext cx="477695" cy="307777"/>
          </a:xfrm>
          <a:prstGeom prst="rect">
            <a:avLst/>
          </a:prstGeom>
          <a:noFill/>
          <a:ln>
            <a:noFill/>
          </a:ln>
        </p:spPr>
        <p:txBody>
          <a:bodyPr anchorCtr="0" anchor="t" bIns="45700" lIns="0" spcFirstLastPara="1" rIns="0" wrap="square" tIns="45700">
            <a:spAutoFit/>
          </a:bodyPr>
          <a:lstStyle/>
          <a:p>
            <a:pPr indent="0" lvl="0" marL="0" marR="0" rtl="0" algn="r">
              <a:spcBef>
                <a:spcPts val="0"/>
              </a:spcBef>
              <a:spcAft>
                <a:spcPts val="0"/>
              </a:spcAft>
              <a:buNone/>
            </a:pPr>
            <a:r>
              <a:rPr b="1" lang="en-PH" sz="1400">
                <a:solidFill>
                  <a:schemeClr val="dk1"/>
                </a:solidFill>
                <a:latin typeface="Montserrat"/>
                <a:ea typeface="Montserrat"/>
                <a:cs typeface="Montserrat"/>
                <a:sym typeface="Montserrat"/>
              </a:rPr>
              <a:t>Tier 1</a:t>
            </a:r>
            <a:endParaRPr b="1" sz="1400">
              <a:solidFill>
                <a:schemeClr val="dk1"/>
              </a:solidFill>
              <a:latin typeface="Montserrat"/>
              <a:ea typeface="Montserrat"/>
              <a:cs typeface="Montserrat"/>
              <a:sym typeface="Montserrat"/>
            </a:endParaRPr>
          </a:p>
        </p:txBody>
      </p:sp>
      <p:sp>
        <p:nvSpPr>
          <p:cNvPr id="4387" name="Google Shape;4387;p177"/>
          <p:cNvSpPr txBox="1"/>
          <p:nvPr/>
        </p:nvSpPr>
        <p:spPr>
          <a:xfrm>
            <a:off x="728942" y="2730707"/>
            <a:ext cx="512961" cy="307777"/>
          </a:xfrm>
          <a:prstGeom prst="rect">
            <a:avLst/>
          </a:prstGeom>
          <a:noFill/>
          <a:ln>
            <a:noFill/>
          </a:ln>
        </p:spPr>
        <p:txBody>
          <a:bodyPr anchorCtr="0" anchor="t" bIns="45700" lIns="0" spcFirstLastPara="1" rIns="0" wrap="square" tIns="45700">
            <a:spAutoFit/>
          </a:bodyPr>
          <a:lstStyle/>
          <a:p>
            <a:pPr indent="0" lvl="0" marL="0" marR="0" rtl="0" algn="r">
              <a:spcBef>
                <a:spcPts val="0"/>
              </a:spcBef>
              <a:spcAft>
                <a:spcPts val="0"/>
              </a:spcAft>
              <a:buNone/>
            </a:pPr>
            <a:r>
              <a:rPr b="1" lang="en-PH" sz="1400">
                <a:solidFill>
                  <a:schemeClr val="dk1"/>
                </a:solidFill>
                <a:latin typeface="Montserrat"/>
                <a:ea typeface="Montserrat"/>
                <a:cs typeface="Montserrat"/>
                <a:sym typeface="Montserrat"/>
              </a:rPr>
              <a:t>Tier 2</a:t>
            </a:r>
            <a:endParaRPr b="1" sz="1400">
              <a:solidFill>
                <a:schemeClr val="dk1"/>
              </a:solidFill>
              <a:latin typeface="Montserrat"/>
              <a:ea typeface="Montserrat"/>
              <a:cs typeface="Montserrat"/>
              <a:sym typeface="Montserrat"/>
            </a:endParaRPr>
          </a:p>
        </p:txBody>
      </p:sp>
      <p:sp>
        <p:nvSpPr>
          <p:cNvPr id="4388" name="Google Shape;4388;p177"/>
          <p:cNvSpPr txBox="1"/>
          <p:nvPr/>
        </p:nvSpPr>
        <p:spPr>
          <a:xfrm>
            <a:off x="728942" y="3543152"/>
            <a:ext cx="512961" cy="307777"/>
          </a:xfrm>
          <a:prstGeom prst="rect">
            <a:avLst/>
          </a:prstGeom>
          <a:noFill/>
          <a:ln>
            <a:noFill/>
          </a:ln>
        </p:spPr>
        <p:txBody>
          <a:bodyPr anchorCtr="0" anchor="t" bIns="45700" lIns="0" spcFirstLastPara="1" rIns="0" wrap="square" tIns="45700">
            <a:spAutoFit/>
          </a:bodyPr>
          <a:lstStyle/>
          <a:p>
            <a:pPr indent="0" lvl="0" marL="0" marR="0" rtl="0" algn="r">
              <a:spcBef>
                <a:spcPts val="0"/>
              </a:spcBef>
              <a:spcAft>
                <a:spcPts val="0"/>
              </a:spcAft>
              <a:buNone/>
            </a:pPr>
            <a:r>
              <a:rPr b="1" lang="en-PH" sz="1400">
                <a:solidFill>
                  <a:schemeClr val="dk1"/>
                </a:solidFill>
                <a:latin typeface="Montserrat"/>
                <a:ea typeface="Montserrat"/>
                <a:cs typeface="Montserrat"/>
                <a:sym typeface="Montserrat"/>
              </a:rPr>
              <a:t>Tier 3</a:t>
            </a:r>
            <a:endParaRPr b="1" sz="1400">
              <a:solidFill>
                <a:schemeClr val="dk1"/>
              </a:solidFill>
              <a:latin typeface="Montserrat"/>
              <a:ea typeface="Montserrat"/>
              <a:cs typeface="Montserrat"/>
              <a:sym typeface="Montserrat"/>
            </a:endParaRPr>
          </a:p>
        </p:txBody>
      </p:sp>
      <p:cxnSp>
        <p:nvCxnSpPr>
          <p:cNvPr id="4389" name="Google Shape;4389;p177"/>
          <p:cNvCxnSpPr/>
          <p:nvPr/>
        </p:nvCxnSpPr>
        <p:spPr>
          <a:xfrm>
            <a:off x="1381760" y="2564016"/>
            <a:ext cx="0" cy="641158"/>
          </a:xfrm>
          <a:prstGeom prst="straightConnector1">
            <a:avLst/>
          </a:prstGeom>
          <a:noFill/>
          <a:ln cap="flat" cmpd="sng" w="9525">
            <a:solidFill>
              <a:srgbClr val="C8C8C8"/>
            </a:solidFill>
            <a:prstDash val="dot"/>
            <a:miter lim="800000"/>
            <a:headEnd len="sm" w="sm" type="none"/>
            <a:tailEnd len="sm" w="sm" type="none"/>
          </a:ln>
        </p:spPr>
      </p:cxnSp>
      <p:cxnSp>
        <p:nvCxnSpPr>
          <p:cNvPr id="4390" name="Google Shape;4390;p177"/>
          <p:cNvCxnSpPr/>
          <p:nvPr/>
        </p:nvCxnSpPr>
        <p:spPr>
          <a:xfrm>
            <a:off x="1381760" y="4213293"/>
            <a:ext cx="0" cy="1429219"/>
          </a:xfrm>
          <a:prstGeom prst="straightConnector1">
            <a:avLst/>
          </a:prstGeom>
          <a:noFill/>
          <a:ln cap="flat" cmpd="sng" w="9525">
            <a:solidFill>
              <a:srgbClr val="C8C8C8"/>
            </a:solidFill>
            <a:prstDash val="dot"/>
            <a:miter lim="800000"/>
            <a:headEnd len="sm" w="sm" type="none"/>
            <a:tailEnd len="sm" w="sm" type="none"/>
          </a:ln>
        </p:spPr>
      </p:cxnSp>
      <p:cxnSp>
        <p:nvCxnSpPr>
          <p:cNvPr id="4391" name="Google Shape;4391;p177"/>
          <p:cNvCxnSpPr/>
          <p:nvPr/>
        </p:nvCxnSpPr>
        <p:spPr>
          <a:xfrm>
            <a:off x="1381760" y="1751572"/>
            <a:ext cx="0" cy="641158"/>
          </a:xfrm>
          <a:prstGeom prst="straightConnector1">
            <a:avLst/>
          </a:prstGeom>
          <a:noFill/>
          <a:ln cap="flat" cmpd="sng" w="9525">
            <a:solidFill>
              <a:srgbClr val="C8C8C8"/>
            </a:solidFill>
            <a:prstDash val="dot"/>
            <a:miter lim="800000"/>
            <a:headEnd len="sm" w="sm" type="none"/>
            <a:tailEnd len="sm" w="sm" type="none"/>
          </a:ln>
        </p:spPr>
      </p:cxnSp>
      <p:grpSp>
        <p:nvGrpSpPr>
          <p:cNvPr id="4392" name="Google Shape;4392;p177"/>
          <p:cNvGrpSpPr/>
          <p:nvPr/>
        </p:nvGrpSpPr>
        <p:grpSpPr>
          <a:xfrm>
            <a:off x="10156274" y="5001353"/>
            <a:ext cx="1399118" cy="641159"/>
            <a:chOff x="8139796" y="5001353"/>
            <a:chExt cx="1399118" cy="641159"/>
          </a:xfrm>
        </p:grpSpPr>
        <p:sp>
          <p:nvSpPr>
            <p:cNvPr id="4393" name="Google Shape;4393;p177"/>
            <p:cNvSpPr/>
            <p:nvPr/>
          </p:nvSpPr>
          <p:spPr>
            <a:xfrm>
              <a:off x="8139796" y="5001353"/>
              <a:ext cx="1399118" cy="641159"/>
            </a:xfrm>
            <a:prstGeom prst="rect">
              <a:avLst/>
            </a:prstGeom>
            <a:noFill/>
            <a:ln cap="flat" cmpd="sng" w="22225">
              <a:solidFill>
                <a:srgbClr val="C8C8C8"/>
              </a:solidFill>
              <a:prstDash val="solid"/>
              <a:miter lim="800000"/>
              <a:headEnd len="sm" w="sm" type="none"/>
              <a:tailEnd len="sm" w="sm" type="none"/>
            </a:ln>
          </p:spPr>
          <p:txBody>
            <a:bodyPr anchorCtr="0" anchor="ctr" bIns="45700" lIns="252000" spcFirstLastPara="1" rIns="91425" wrap="square" tIns="45700">
              <a:noAutofit/>
            </a:bodyPr>
            <a:lstStyle/>
            <a:p>
              <a:pPr indent="0" lvl="0" marL="0" marR="0" rtl="0" algn="l">
                <a:spcBef>
                  <a:spcPts val="0"/>
                </a:spcBef>
                <a:spcAft>
                  <a:spcPts val="0"/>
                </a:spcAft>
                <a:buNone/>
              </a:pPr>
              <a:r>
                <a:rPr b="1" lang="en-PH" sz="1050">
                  <a:solidFill>
                    <a:schemeClr val="dk1"/>
                  </a:solidFill>
                  <a:latin typeface="Montserrat"/>
                  <a:ea typeface="Montserrat"/>
                  <a:cs typeface="Montserrat"/>
                  <a:sym typeface="Montserrat"/>
                </a:rPr>
                <a:t>Name</a:t>
              </a:r>
              <a:endParaRPr/>
            </a:p>
            <a:p>
              <a:pPr indent="0" lvl="0" marL="0" marR="0" rtl="0" algn="l">
                <a:spcBef>
                  <a:spcPts val="0"/>
                </a:spcBef>
                <a:spcAft>
                  <a:spcPts val="0"/>
                </a:spcAft>
                <a:buNone/>
              </a:pPr>
              <a:r>
                <a:rPr lang="en-PH" sz="1050">
                  <a:solidFill>
                    <a:schemeClr val="dk1"/>
                  </a:solidFill>
                  <a:latin typeface="Montserrat"/>
                  <a:ea typeface="Montserrat"/>
                  <a:cs typeface="Montserrat"/>
                  <a:sym typeface="Montserrat"/>
                </a:rPr>
                <a:t>Position</a:t>
              </a:r>
              <a:endParaRPr sz="1050">
                <a:solidFill>
                  <a:schemeClr val="dk1"/>
                </a:solidFill>
                <a:latin typeface="Montserrat"/>
                <a:ea typeface="Montserrat"/>
                <a:cs typeface="Montserrat"/>
                <a:sym typeface="Montserrat"/>
              </a:endParaRPr>
            </a:p>
          </p:txBody>
        </p:sp>
        <p:sp>
          <p:nvSpPr>
            <p:cNvPr id="4394" name="Google Shape;4394;p177"/>
            <p:cNvSpPr/>
            <p:nvPr/>
          </p:nvSpPr>
          <p:spPr>
            <a:xfrm>
              <a:off x="8149695" y="5001354"/>
              <a:ext cx="115762" cy="641158"/>
            </a:xfrm>
            <a:prstGeom prst="rect">
              <a:avLst/>
            </a:prstGeom>
            <a:solidFill>
              <a:srgbClr val="C8C8C8"/>
            </a:solidFill>
            <a:ln>
              <a:noFill/>
            </a:ln>
          </p:spPr>
          <p:txBody>
            <a:bodyPr anchorCtr="0" anchor="ctr" bIns="45700" lIns="252000" spcFirstLastPara="1" rIns="91425" wrap="square" tIns="45700">
              <a:noAutofit/>
            </a:bodyPr>
            <a:lstStyle/>
            <a:p>
              <a:pPr indent="0" lvl="0" marL="0" marR="0" rtl="0" algn="l">
                <a:spcBef>
                  <a:spcPts val="0"/>
                </a:spcBef>
                <a:spcAft>
                  <a:spcPts val="0"/>
                </a:spcAft>
                <a:buNone/>
              </a:pPr>
              <a:r>
                <a:t/>
              </a:r>
              <a:endParaRPr sz="1200">
                <a:solidFill>
                  <a:schemeClr val="lt1"/>
                </a:solidFill>
                <a:latin typeface="Montserrat"/>
                <a:ea typeface="Montserrat"/>
                <a:cs typeface="Montserrat"/>
                <a:sym typeface="Montserrat"/>
              </a:endParaRPr>
            </a:p>
          </p:txBody>
        </p:sp>
      </p:grpSp>
      <p:grpSp>
        <p:nvGrpSpPr>
          <p:cNvPr id="4395" name="Google Shape;4395;p177"/>
          <p:cNvGrpSpPr/>
          <p:nvPr/>
        </p:nvGrpSpPr>
        <p:grpSpPr>
          <a:xfrm>
            <a:off x="6123320" y="5001353"/>
            <a:ext cx="1399118" cy="641159"/>
            <a:chOff x="8139796" y="5001353"/>
            <a:chExt cx="1399118" cy="641159"/>
          </a:xfrm>
        </p:grpSpPr>
        <p:sp>
          <p:nvSpPr>
            <p:cNvPr id="4396" name="Google Shape;4396;p177"/>
            <p:cNvSpPr/>
            <p:nvPr/>
          </p:nvSpPr>
          <p:spPr>
            <a:xfrm>
              <a:off x="8139796" y="5001353"/>
              <a:ext cx="1399118" cy="641159"/>
            </a:xfrm>
            <a:prstGeom prst="rect">
              <a:avLst/>
            </a:prstGeom>
            <a:noFill/>
            <a:ln cap="flat" cmpd="sng" w="22225">
              <a:solidFill>
                <a:srgbClr val="C8C8C8"/>
              </a:solidFill>
              <a:prstDash val="solid"/>
              <a:miter lim="800000"/>
              <a:headEnd len="sm" w="sm" type="none"/>
              <a:tailEnd len="sm" w="sm" type="none"/>
            </a:ln>
          </p:spPr>
          <p:txBody>
            <a:bodyPr anchorCtr="0" anchor="ctr" bIns="45700" lIns="252000" spcFirstLastPara="1" rIns="91425" wrap="square" tIns="45700">
              <a:noAutofit/>
            </a:bodyPr>
            <a:lstStyle/>
            <a:p>
              <a:pPr indent="0" lvl="0" marL="0" marR="0" rtl="0" algn="l">
                <a:spcBef>
                  <a:spcPts val="0"/>
                </a:spcBef>
                <a:spcAft>
                  <a:spcPts val="0"/>
                </a:spcAft>
                <a:buNone/>
              </a:pPr>
              <a:r>
                <a:rPr b="1" lang="en-PH" sz="1050">
                  <a:solidFill>
                    <a:schemeClr val="dk1"/>
                  </a:solidFill>
                  <a:latin typeface="Montserrat"/>
                  <a:ea typeface="Montserrat"/>
                  <a:cs typeface="Montserrat"/>
                  <a:sym typeface="Montserrat"/>
                </a:rPr>
                <a:t>Name</a:t>
              </a:r>
              <a:endParaRPr/>
            </a:p>
            <a:p>
              <a:pPr indent="0" lvl="0" marL="0" marR="0" rtl="0" algn="l">
                <a:spcBef>
                  <a:spcPts val="0"/>
                </a:spcBef>
                <a:spcAft>
                  <a:spcPts val="0"/>
                </a:spcAft>
                <a:buNone/>
              </a:pPr>
              <a:r>
                <a:rPr lang="en-PH" sz="1050">
                  <a:solidFill>
                    <a:schemeClr val="dk1"/>
                  </a:solidFill>
                  <a:latin typeface="Montserrat"/>
                  <a:ea typeface="Montserrat"/>
                  <a:cs typeface="Montserrat"/>
                  <a:sym typeface="Montserrat"/>
                </a:rPr>
                <a:t>Position</a:t>
              </a:r>
              <a:endParaRPr sz="1050">
                <a:solidFill>
                  <a:schemeClr val="dk1"/>
                </a:solidFill>
                <a:latin typeface="Montserrat"/>
                <a:ea typeface="Montserrat"/>
                <a:cs typeface="Montserrat"/>
                <a:sym typeface="Montserrat"/>
              </a:endParaRPr>
            </a:p>
          </p:txBody>
        </p:sp>
        <p:sp>
          <p:nvSpPr>
            <p:cNvPr id="4397" name="Google Shape;4397;p177"/>
            <p:cNvSpPr/>
            <p:nvPr/>
          </p:nvSpPr>
          <p:spPr>
            <a:xfrm>
              <a:off x="8149695" y="5001354"/>
              <a:ext cx="115762" cy="641158"/>
            </a:xfrm>
            <a:prstGeom prst="rect">
              <a:avLst/>
            </a:prstGeom>
            <a:solidFill>
              <a:srgbClr val="C8C8C8"/>
            </a:solidFill>
            <a:ln>
              <a:noFill/>
            </a:ln>
          </p:spPr>
          <p:txBody>
            <a:bodyPr anchorCtr="0" anchor="ctr" bIns="45700" lIns="252000" spcFirstLastPara="1" rIns="91425" wrap="square" tIns="45700">
              <a:noAutofit/>
            </a:bodyPr>
            <a:lstStyle/>
            <a:p>
              <a:pPr indent="0" lvl="0" marL="0" marR="0" rtl="0" algn="l">
                <a:spcBef>
                  <a:spcPts val="0"/>
                </a:spcBef>
                <a:spcAft>
                  <a:spcPts val="0"/>
                </a:spcAft>
                <a:buNone/>
              </a:pPr>
              <a:r>
                <a:t/>
              </a:r>
              <a:endParaRPr sz="1200">
                <a:solidFill>
                  <a:schemeClr val="lt1"/>
                </a:solidFill>
                <a:latin typeface="Montserrat"/>
                <a:ea typeface="Montserrat"/>
                <a:cs typeface="Montserrat"/>
                <a:sym typeface="Montserrat"/>
              </a:endParaRPr>
            </a:p>
          </p:txBody>
        </p:sp>
      </p:grpSp>
      <p:grpSp>
        <p:nvGrpSpPr>
          <p:cNvPr id="4398" name="Google Shape;4398;p177"/>
          <p:cNvGrpSpPr/>
          <p:nvPr/>
        </p:nvGrpSpPr>
        <p:grpSpPr>
          <a:xfrm>
            <a:off x="4106843" y="5001353"/>
            <a:ext cx="1399118" cy="641159"/>
            <a:chOff x="8139796" y="5001353"/>
            <a:chExt cx="1399118" cy="641159"/>
          </a:xfrm>
        </p:grpSpPr>
        <p:sp>
          <p:nvSpPr>
            <p:cNvPr id="4399" name="Google Shape;4399;p177"/>
            <p:cNvSpPr/>
            <p:nvPr/>
          </p:nvSpPr>
          <p:spPr>
            <a:xfrm>
              <a:off x="8139796" y="5001353"/>
              <a:ext cx="1399118" cy="641159"/>
            </a:xfrm>
            <a:prstGeom prst="rect">
              <a:avLst/>
            </a:prstGeom>
            <a:noFill/>
            <a:ln cap="flat" cmpd="sng" w="22225">
              <a:solidFill>
                <a:srgbClr val="C8C8C8"/>
              </a:solidFill>
              <a:prstDash val="solid"/>
              <a:miter lim="800000"/>
              <a:headEnd len="sm" w="sm" type="none"/>
              <a:tailEnd len="sm" w="sm" type="none"/>
            </a:ln>
          </p:spPr>
          <p:txBody>
            <a:bodyPr anchorCtr="0" anchor="ctr" bIns="45700" lIns="252000" spcFirstLastPara="1" rIns="91425" wrap="square" tIns="45700">
              <a:noAutofit/>
            </a:bodyPr>
            <a:lstStyle/>
            <a:p>
              <a:pPr indent="0" lvl="0" marL="0" marR="0" rtl="0" algn="l">
                <a:spcBef>
                  <a:spcPts val="0"/>
                </a:spcBef>
                <a:spcAft>
                  <a:spcPts val="0"/>
                </a:spcAft>
                <a:buNone/>
              </a:pPr>
              <a:r>
                <a:rPr b="1" lang="en-PH" sz="1050">
                  <a:solidFill>
                    <a:schemeClr val="dk1"/>
                  </a:solidFill>
                  <a:latin typeface="Montserrat"/>
                  <a:ea typeface="Montserrat"/>
                  <a:cs typeface="Montserrat"/>
                  <a:sym typeface="Montserrat"/>
                </a:rPr>
                <a:t>Name</a:t>
              </a:r>
              <a:endParaRPr/>
            </a:p>
            <a:p>
              <a:pPr indent="0" lvl="0" marL="0" marR="0" rtl="0" algn="l">
                <a:spcBef>
                  <a:spcPts val="0"/>
                </a:spcBef>
                <a:spcAft>
                  <a:spcPts val="0"/>
                </a:spcAft>
                <a:buNone/>
              </a:pPr>
              <a:r>
                <a:rPr lang="en-PH" sz="1050">
                  <a:solidFill>
                    <a:schemeClr val="dk1"/>
                  </a:solidFill>
                  <a:latin typeface="Montserrat"/>
                  <a:ea typeface="Montserrat"/>
                  <a:cs typeface="Montserrat"/>
                  <a:sym typeface="Montserrat"/>
                </a:rPr>
                <a:t>Position</a:t>
              </a:r>
              <a:endParaRPr sz="1050">
                <a:solidFill>
                  <a:schemeClr val="dk1"/>
                </a:solidFill>
                <a:latin typeface="Montserrat"/>
                <a:ea typeface="Montserrat"/>
                <a:cs typeface="Montserrat"/>
                <a:sym typeface="Montserrat"/>
              </a:endParaRPr>
            </a:p>
          </p:txBody>
        </p:sp>
        <p:sp>
          <p:nvSpPr>
            <p:cNvPr id="4400" name="Google Shape;4400;p177"/>
            <p:cNvSpPr/>
            <p:nvPr/>
          </p:nvSpPr>
          <p:spPr>
            <a:xfrm>
              <a:off x="8149695" y="5001354"/>
              <a:ext cx="115762" cy="641158"/>
            </a:xfrm>
            <a:prstGeom prst="rect">
              <a:avLst/>
            </a:prstGeom>
            <a:solidFill>
              <a:srgbClr val="C8C8C8"/>
            </a:solidFill>
            <a:ln>
              <a:noFill/>
            </a:ln>
          </p:spPr>
          <p:txBody>
            <a:bodyPr anchorCtr="0" anchor="ctr" bIns="45700" lIns="252000" spcFirstLastPara="1" rIns="91425" wrap="square" tIns="45700">
              <a:noAutofit/>
            </a:bodyPr>
            <a:lstStyle/>
            <a:p>
              <a:pPr indent="0" lvl="0" marL="0" marR="0" rtl="0" algn="l">
                <a:spcBef>
                  <a:spcPts val="0"/>
                </a:spcBef>
                <a:spcAft>
                  <a:spcPts val="0"/>
                </a:spcAft>
                <a:buNone/>
              </a:pPr>
              <a:r>
                <a:t/>
              </a:r>
              <a:endParaRPr sz="1200">
                <a:solidFill>
                  <a:schemeClr val="lt1"/>
                </a:solidFill>
                <a:latin typeface="Montserrat"/>
                <a:ea typeface="Montserrat"/>
                <a:cs typeface="Montserrat"/>
                <a:sym typeface="Montserrat"/>
              </a:endParaRPr>
            </a:p>
          </p:txBody>
        </p:sp>
      </p:grpSp>
      <p:grpSp>
        <p:nvGrpSpPr>
          <p:cNvPr id="4401" name="Google Shape;4401;p177"/>
          <p:cNvGrpSpPr/>
          <p:nvPr/>
        </p:nvGrpSpPr>
        <p:grpSpPr>
          <a:xfrm>
            <a:off x="2090366" y="5001353"/>
            <a:ext cx="1399118" cy="641159"/>
            <a:chOff x="8139796" y="5001353"/>
            <a:chExt cx="1399118" cy="641159"/>
          </a:xfrm>
        </p:grpSpPr>
        <p:sp>
          <p:nvSpPr>
            <p:cNvPr id="4402" name="Google Shape;4402;p177"/>
            <p:cNvSpPr/>
            <p:nvPr/>
          </p:nvSpPr>
          <p:spPr>
            <a:xfrm>
              <a:off x="8139796" y="5001353"/>
              <a:ext cx="1399118" cy="641159"/>
            </a:xfrm>
            <a:prstGeom prst="rect">
              <a:avLst/>
            </a:prstGeom>
            <a:noFill/>
            <a:ln cap="flat" cmpd="sng" w="22225">
              <a:solidFill>
                <a:srgbClr val="C8C8C8"/>
              </a:solidFill>
              <a:prstDash val="solid"/>
              <a:miter lim="800000"/>
              <a:headEnd len="sm" w="sm" type="none"/>
              <a:tailEnd len="sm" w="sm" type="none"/>
            </a:ln>
          </p:spPr>
          <p:txBody>
            <a:bodyPr anchorCtr="0" anchor="ctr" bIns="45700" lIns="252000" spcFirstLastPara="1" rIns="91425" wrap="square" tIns="45700">
              <a:noAutofit/>
            </a:bodyPr>
            <a:lstStyle/>
            <a:p>
              <a:pPr indent="0" lvl="0" marL="0" marR="0" rtl="0" algn="l">
                <a:spcBef>
                  <a:spcPts val="0"/>
                </a:spcBef>
                <a:spcAft>
                  <a:spcPts val="0"/>
                </a:spcAft>
                <a:buNone/>
              </a:pPr>
              <a:r>
                <a:rPr b="1" lang="en-PH" sz="1050">
                  <a:solidFill>
                    <a:schemeClr val="dk1"/>
                  </a:solidFill>
                  <a:latin typeface="Montserrat"/>
                  <a:ea typeface="Montserrat"/>
                  <a:cs typeface="Montserrat"/>
                  <a:sym typeface="Montserrat"/>
                </a:rPr>
                <a:t>Name</a:t>
              </a:r>
              <a:endParaRPr/>
            </a:p>
            <a:p>
              <a:pPr indent="0" lvl="0" marL="0" marR="0" rtl="0" algn="l">
                <a:spcBef>
                  <a:spcPts val="0"/>
                </a:spcBef>
                <a:spcAft>
                  <a:spcPts val="0"/>
                </a:spcAft>
                <a:buNone/>
              </a:pPr>
              <a:r>
                <a:rPr lang="en-PH" sz="1050">
                  <a:solidFill>
                    <a:schemeClr val="dk1"/>
                  </a:solidFill>
                  <a:latin typeface="Montserrat"/>
                  <a:ea typeface="Montserrat"/>
                  <a:cs typeface="Montserrat"/>
                  <a:sym typeface="Montserrat"/>
                </a:rPr>
                <a:t>Position</a:t>
              </a:r>
              <a:endParaRPr sz="1050">
                <a:solidFill>
                  <a:schemeClr val="dk1"/>
                </a:solidFill>
                <a:latin typeface="Montserrat"/>
                <a:ea typeface="Montserrat"/>
                <a:cs typeface="Montserrat"/>
                <a:sym typeface="Montserrat"/>
              </a:endParaRPr>
            </a:p>
          </p:txBody>
        </p:sp>
        <p:sp>
          <p:nvSpPr>
            <p:cNvPr id="4403" name="Google Shape;4403;p177"/>
            <p:cNvSpPr/>
            <p:nvPr/>
          </p:nvSpPr>
          <p:spPr>
            <a:xfrm>
              <a:off x="8149695" y="5001354"/>
              <a:ext cx="115762" cy="641158"/>
            </a:xfrm>
            <a:prstGeom prst="rect">
              <a:avLst/>
            </a:prstGeom>
            <a:solidFill>
              <a:srgbClr val="C8C8C8"/>
            </a:solidFill>
            <a:ln>
              <a:noFill/>
            </a:ln>
          </p:spPr>
          <p:txBody>
            <a:bodyPr anchorCtr="0" anchor="ctr" bIns="45700" lIns="252000" spcFirstLastPara="1" rIns="91425" wrap="square" tIns="45700">
              <a:noAutofit/>
            </a:bodyPr>
            <a:lstStyle/>
            <a:p>
              <a:pPr indent="0" lvl="0" marL="0" marR="0" rtl="0" algn="l">
                <a:spcBef>
                  <a:spcPts val="0"/>
                </a:spcBef>
                <a:spcAft>
                  <a:spcPts val="0"/>
                </a:spcAft>
                <a:buNone/>
              </a:pPr>
              <a:r>
                <a:t/>
              </a:r>
              <a:endParaRPr sz="1200">
                <a:solidFill>
                  <a:schemeClr val="lt1"/>
                </a:solidFill>
                <a:latin typeface="Montserrat"/>
                <a:ea typeface="Montserrat"/>
                <a:cs typeface="Montserrat"/>
                <a:sym typeface="Montserrat"/>
              </a:endParaRPr>
            </a:p>
          </p:txBody>
        </p:sp>
      </p:grpSp>
      <p:cxnSp>
        <p:nvCxnSpPr>
          <p:cNvPr id="4404" name="Google Shape;4404;p177"/>
          <p:cNvCxnSpPr>
            <a:stCxn id="4335" idx="2"/>
            <a:endCxn id="4403" idx="1"/>
          </p:cNvCxnSpPr>
          <p:nvPr/>
        </p:nvCxnSpPr>
        <p:spPr>
          <a:xfrm flipH="1" rot="-5400000">
            <a:off x="1375461" y="4597070"/>
            <a:ext cx="1304400" cy="145500"/>
          </a:xfrm>
          <a:prstGeom prst="bentConnector2">
            <a:avLst/>
          </a:prstGeom>
          <a:noFill/>
          <a:ln cap="flat" cmpd="sng" w="9525">
            <a:solidFill>
              <a:srgbClr val="C8C8C8"/>
            </a:solidFill>
            <a:prstDash val="solid"/>
            <a:miter lim="800000"/>
            <a:headEnd len="sm" w="sm" type="none"/>
            <a:tailEnd len="sm" w="sm" type="none"/>
          </a:ln>
        </p:spPr>
      </p:cxnSp>
      <p:cxnSp>
        <p:nvCxnSpPr>
          <p:cNvPr id="4405" name="Google Shape;4405;p177"/>
          <p:cNvCxnSpPr>
            <a:stCxn id="4353" idx="2"/>
            <a:endCxn id="4400" idx="1"/>
          </p:cNvCxnSpPr>
          <p:nvPr/>
        </p:nvCxnSpPr>
        <p:spPr>
          <a:xfrm flipH="1" rot="-5400000">
            <a:off x="3391938" y="4597070"/>
            <a:ext cx="1304400" cy="145500"/>
          </a:xfrm>
          <a:prstGeom prst="bentConnector2">
            <a:avLst/>
          </a:prstGeom>
          <a:noFill/>
          <a:ln cap="flat" cmpd="sng" w="9525">
            <a:solidFill>
              <a:srgbClr val="C8C8C8"/>
            </a:solidFill>
            <a:prstDash val="solid"/>
            <a:miter lim="800000"/>
            <a:headEnd len="sm" w="sm" type="none"/>
            <a:tailEnd len="sm" w="sm" type="none"/>
          </a:ln>
        </p:spPr>
      </p:cxnSp>
      <p:cxnSp>
        <p:nvCxnSpPr>
          <p:cNvPr id="4406" name="Google Shape;4406;p177"/>
          <p:cNvCxnSpPr>
            <a:stCxn id="4356" idx="2"/>
            <a:endCxn id="4397" idx="1"/>
          </p:cNvCxnSpPr>
          <p:nvPr/>
        </p:nvCxnSpPr>
        <p:spPr>
          <a:xfrm flipH="1" rot="-5400000">
            <a:off x="5408415" y="4597070"/>
            <a:ext cx="1304400" cy="145500"/>
          </a:xfrm>
          <a:prstGeom prst="bentConnector2">
            <a:avLst/>
          </a:prstGeom>
          <a:noFill/>
          <a:ln cap="flat" cmpd="sng" w="9525">
            <a:solidFill>
              <a:srgbClr val="C8C8C8"/>
            </a:solidFill>
            <a:prstDash val="solid"/>
            <a:miter lim="800000"/>
            <a:headEnd len="sm" w="sm" type="none"/>
            <a:tailEnd len="sm" w="sm" type="none"/>
          </a:ln>
        </p:spPr>
      </p:cxnSp>
      <p:cxnSp>
        <p:nvCxnSpPr>
          <p:cNvPr id="4407" name="Google Shape;4407;p177"/>
          <p:cNvCxnSpPr>
            <a:stCxn id="4362" idx="2"/>
            <a:endCxn id="4394" idx="1"/>
          </p:cNvCxnSpPr>
          <p:nvPr/>
        </p:nvCxnSpPr>
        <p:spPr>
          <a:xfrm flipH="1" rot="-5400000">
            <a:off x="9441369" y="4597070"/>
            <a:ext cx="1304400" cy="145500"/>
          </a:xfrm>
          <a:prstGeom prst="bentConnector2">
            <a:avLst/>
          </a:prstGeom>
          <a:noFill/>
          <a:ln cap="flat" cmpd="sng" w="9525">
            <a:solidFill>
              <a:srgbClr val="C8C8C8"/>
            </a:solidFill>
            <a:prstDash val="solid"/>
            <a:miter lim="800000"/>
            <a:headEnd len="sm" w="sm" type="none"/>
            <a:tailEnd len="sm" w="sm" type="none"/>
          </a:ln>
        </p:spPr>
      </p:cxnSp>
      <p:cxnSp>
        <p:nvCxnSpPr>
          <p:cNvPr id="4408" name="Google Shape;4408;p177"/>
          <p:cNvCxnSpPr/>
          <p:nvPr/>
        </p:nvCxnSpPr>
        <p:spPr>
          <a:xfrm>
            <a:off x="1381760" y="3376461"/>
            <a:ext cx="0" cy="641158"/>
          </a:xfrm>
          <a:prstGeom prst="straightConnector1">
            <a:avLst/>
          </a:prstGeom>
          <a:noFill/>
          <a:ln cap="flat" cmpd="sng" w="9525">
            <a:solidFill>
              <a:srgbClr val="C8C8C8"/>
            </a:solidFill>
            <a:prstDash val="dot"/>
            <a:miter lim="800000"/>
            <a:headEnd len="sm" w="sm" type="none"/>
            <a:tailEnd len="sm" w="sm" type="none"/>
          </a:ln>
        </p:spPr>
      </p:cxnSp>
      <p:sp>
        <p:nvSpPr>
          <p:cNvPr id="4409" name="Google Shape;4409;p177"/>
          <p:cNvSpPr txBox="1"/>
          <p:nvPr/>
        </p:nvSpPr>
        <p:spPr>
          <a:xfrm>
            <a:off x="711309" y="4774014"/>
            <a:ext cx="530594" cy="307777"/>
          </a:xfrm>
          <a:prstGeom prst="rect">
            <a:avLst/>
          </a:prstGeom>
          <a:noFill/>
          <a:ln>
            <a:noFill/>
          </a:ln>
        </p:spPr>
        <p:txBody>
          <a:bodyPr anchorCtr="0" anchor="t" bIns="45700" lIns="0" spcFirstLastPara="1" rIns="0" wrap="square" tIns="45700">
            <a:spAutoFit/>
          </a:bodyPr>
          <a:lstStyle/>
          <a:p>
            <a:pPr indent="0" lvl="0" marL="0" marR="0" rtl="0" algn="r">
              <a:spcBef>
                <a:spcPts val="0"/>
              </a:spcBef>
              <a:spcAft>
                <a:spcPts val="0"/>
              </a:spcAft>
              <a:buNone/>
            </a:pPr>
            <a:r>
              <a:rPr b="1" lang="en-PH" sz="1400">
                <a:solidFill>
                  <a:schemeClr val="dk1"/>
                </a:solidFill>
                <a:latin typeface="Montserrat"/>
                <a:ea typeface="Montserrat"/>
                <a:cs typeface="Montserrat"/>
                <a:sym typeface="Montserrat"/>
              </a:rPr>
              <a:t>Tier 4</a:t>
            </a:r>
            <a:endParaRPr b="1" sz="1400">
              <a:solidFill>
                <a:schemeClr val="dk1"/>
              </a:solidFill>
              <a:latin typeface="Montserrat"/>
              <a:ea typeface="Montserrat"/>
              <a:cs typeface="Montserrat"/>
              <a:sym typeface="Montserrat"/>
            </a:endParaRPr>
          </a:p>
        </p:txBody>
      </p:sp>
      <p:grpSp>
        <p:nvGrpSpPr>
          <p:cNvPr id="4410" name="Google Shape;4410;p177"/>
          <p:cNvGrpSpPr/>
          <p:nvPr/>
        </p:nvGrpSpPr>
        <p:grpSpPr>
          <a:xfrm>
            <a:off x="8139796" y="4188907"/>
            <a:ext cx="1399118" cy="641159"/>
            <a:chOff x="8139796" y="5001353"/>
            <a:chExt cx="1399118" cy="641159"/>
          </a:xfrm>
        </p:grpSpPr>
        <p:sp>
          <p:nvSpPr>
            <p:cNvPr id="4381" name="Google Shape;4381;p177"/>
            <p:cNvSpPr/>
            <p:nvPr/>
          </p:nvSpPr>
          <p:spPr>
            <a:xfrm>
              <a:off x="8139796" y="5001353"/>
              <a:ext cx="1399118" cy="641159"/>
            </a:xfrm>
            <a:prstGeom prst="rect">
              <a:avLst/>
            </a:prstGeom>
            <a:noFill/>
            <a:ln cap="flat" cmpd="sng" w="22225">
              <a:solidFill>
                <a:srgbClr val="C8C8C8"/>
              </a:solidFill>
              <a:prstDash val="solid"/>
              <a:miter lim="800000"/>
              <a:headEnd len="sm" w="sm" type="none"/>
              <a:tailEnd len="sm" w="sm" type="none"/>
            </a:ln>
          </p:spPr>
          <p:txBody>
            <a:bodyPr anchorCtr="0" anchor="ctr" bIns="45700" lIns="252000" spcFirstLastPara="1" rIns="91425" wrap="square" tIns="45700">
              <a:noAutofit/>
            </a:bodyPr>
            <a:lstStyle/>
            <a:p>
              <a:pPr indent="0" lvl="0" marL="0" marR="0" rtl="0" algn="l">
                <a:spcBef>
                  <a:spcPts val="0"/>
                </a:spcBef>
                <a:spcAft>
                  <a:spcPts val="0"/>
                </a:spcAft>
                <a:buNone/>
              </a:pPr>
              <a:r>
                <a:rPr b="1" lang="en-PH" sz="1050">
                  <a:solidFill>
                    <a:schemeClr val="dk1"/>
                  </a:solidFill>
                  <a:latin typeface="Montserrat"/>
                  <a:ea typeface="Montserrat"/>
                  <a:cs typeface="Montserrat"/>
                  <a:sym typeface="Montserrat"/>
                </a:rPr>
                <a:t>Name</a:t>
              </a:r>
              <a:endParaRPr/>
            </a:p>
            <a:p>
              <a:pPr indent="0" lvl="0" marL="0" marR="0" rtl="0" algn="l">
                <a:spcBef>
                  <a:spcPts val="0"/>
                </a:spcBef>
                <a:spcAft>
                  <a:spcPts val="0"/>
                </a:spcAft>
                <a:buNone/>
              </a:pPr>
              <a:r>
                <a:rPr lang="en-PH" sz="1050">
                  <a:solidFill>
                    <a:schemeClr val="dk1"/>
                  </a:solidFill>
                  <a:latin typeface="Montserrat"/>
                  <a:ea typeface="Montserrat"/>
                  <a:cs typeface="Montserrat"/>
                  <a:sym typeface="Montserrat"/>
                </a:rPr>
                <a:t>Position</a:t>
              </a:r>
              <a:endParaRPr sz="1050">
                <a:solidFill>
                  <a:schemeClr val="dk1"/>
                </a:solidFill>
                <a:latin typeface="Montserrat"/>
                <a:ea typeface="Montserrat"/>
                <a:cs typeface="Montserrat"/>
                <a:sym typeface="Montserrat"/>
              </a:endParaRPr>
            </a:p>
          </p:txBody>
        </p:sp>
        <p:sp>
          <p:nvSpPr>
            <p:cNvPr id="4411" name="Google Shape;4411;p177"/>
            <p:cNvSpPr/>
            <p:nvPr/>
          </p:nvSpPr>
          <p:spPr>
            <a:xfrm>
              <a:off x="8149695" y="5001354"/>
              <a:ext cx="115762" cy="641158"/>
            </a:xfrm>
            <a:prstGeom prst="rect">
              <a:avLst/>
            </a:prstGeom>
            <a:solidFill>
              <a:srgbClr val="C8C8C8"/>
            </a:solidFill>
            <a:ln>
              <a:noFill/>
            </a:ln>
          </p:spPr>
          <p:txBody>
            <a:bodyPr anchorCtr="0" anchor="ctr" bIns="45700" lIns="252000" spcFirstLastPara="1" rIns="91425" wrap="square" tIns="45700">
              <a:noAutofit/>
            </a:bodyPr>
            <a:lstStyle/>
            <a:p>
              <a:pPr indent="0" lvl="0" marL="0" marR="0" rtl="0" algn="l">
                <a:spcBef>
                  <a:spcPts val="0"/>
                </a:spcBef>
                <a:spcAft>
                  <a:spcPts val="0"/>
                </a:spcAft>
                <a:buNone/>
              </a:pPr>
              <a:r>
                <a:t/>
              </a:r>
              <a:endParaRPr sz="1200">
                <a:solidFill>
                  <a:schemeClr val="lt1"/>
                </a:solidFill>
                <a:latin typeface="Montserrat"/>
                <a:ea typeface="Montserrat"/>
                <a:cs typeface="Montserrat"/>
                <a:sym typeface="Montserrat"/>
              </a:endParaRPr>
            </a:p>
          </p:txBody>
        </p:sp>
      </p:grpSp>
      <p:grpSp>
        <p:nvGrpSpPr>
          <p:cNvPr id="4412" name="Google Shape;4412;p177"/>
          <p:cNvGrpSpPr/>
          <p:nvPr/>
        </p:nvGrpSpPr>
        <p:grpSpPr>
          <a:xfrm>
            <a:off x="10156274" y="4188907"/>
            <a:ext cx="1399118" cy="641159"/>
            <a:chOff x="8139796" y="5001353"/>
            <a:chExt cx="1399118" cy="641159"/>
          </a:xfrm>
        </p:grpSpPr>
        <p:sp>
          <p:nvSpPr>
            <p:cNvPr id="4413" name="Google Shape;4413;p177"/>
            <p:cNvSpPr/>
            <p:nvPr/>
          </p:nvSpPr>
          <p:spPr>
            <a:xfrm>
              <a:off x="8139796" y="5001353"/>
              <a:ext cx="1399118" cy="641159"/>
            </a:xfrm>
            <a:prstGeom prst="rect">
              <a:avLst/>
            </a:prstGeom>
            <a:noFill/>
            <a:ln cap="flat" cmpd="sng" w="22225">
              <a:solidFill>
                <a:srgbClr val="C8C8C8"/>
              </a:solidFill>
              <a:prstDash val="solid"/>
              <a:miter lim="800000"/>
              <a:headEnd len="sm" w="sm" type="none"/>
              <a:tailEnd len="sm" w="sm" type="none"/>
            </a:ln>
          </p:spPr>
          <p:txBody>
            <a:bodyPr anchorCtr="0" anchor="ctr" bIns="45700" lIns="252000" spcFirstLastPara="1" rIns="91425" wrap="square" tIns="45700">
              <a:noAutofit/>
            </a:bodyPr>
            <a:lstStyle/>
            <a:p>
              <a:pPr indent="0" lvl="0" marL="0" marR="0" rtl="0" algn="l">
                <a:spcBef>
                  <a:spcPts val="0"/>
                </a:spcBef>
                <a:spcAft>
                  <a:spcPts val="0"/>
                </a:spcAft>
                <a:buNone/>
              </a:pPr>
              <a:r>
                <a:rPr b="1" lang="en-PH" sz="1050">
                  <a:solidFill>
                    <a:schemeClr val="dk1"/>
                  </a:solidFill>
                  <a:latin typeface="Montserrat"/>
                  <a:ea typeface="Montserrat"/>
                  <a:cs typeface="Montserrat"/>
                  <a:sym typeface="Montserrat"/>
                </a:rPr>
                <a:t>Name</a:t>
              </a:r>
              <a:endParaRPr/>
            </a:p>
            <a:p>
              <a:pPr indent="0" lvl="0" marL="0" marR="0" rtl="0" algn="l">
                <a:spcBef>
                  <a:spcPts val="0"/>
                </a:spcBef>
                <a:spcAft>
                  <a:spcPts val="0"/>
                </a:spcAft>
                <a:buNone/>
              </a:pPr>
              <a:r>
                <a:rPr lang="en-PH" sz="1050">
                  <a:solidFill>
                    <a:schemeClr val="dk1"/>
                  </a:solidFill>
                  <a:latin typeface="Montserrat"/>
                  <a:ea typeface="Montserrat"/>
                  <a:cs typeface="Montserrat"/>
                  <a:sym typeface="Montserrat"/>
                </a:rPr>
                <a:t>Position</a:t>
              </a:r>
              <a:endParaRPr sz="1050">
                <a:solidFill>
                  <a:schemeClr val="dk1"/>
                </a:solidFill>
                <a:latin typeface="Montserrat"/>
                <a:ea typeface="Montserrat"/>
                <a:cs typeface="Montserrat"/>
                <a:sym typeface="Montserrat"/>
              </a:endParaRPr>
            </a:p>
          </p:txBody>
        </p:sp>
        <p:sp>
          <p:nvSpPr>
            <p:cNvPr id="4385" name="Google Shape;4385;p177"/>
            <p:cNvSpPr/>
            <p:nvPr/>
          </p:nvSpPr>
          <p:spPr>
            <a:xfrm>
              <a:off x="8149695" y="5001354"/>
              <a:ext cx="115762" cy="641158"/>
            </a:xfrm>
            <a:prstGeom prst="rect">
              <a:avLst/>
            </a:prstGeom>
            <a:solidFill>
              <a:srgbClr val="C8C8C8"/>
            </a:solidFill>
            <a:ln>
              <a:noFill/>
            </a:ln>
          </p:spPr>
          <p:txBody>
            <a:bodyPr anchorCtr="0" anchor="ctr" bIns="45700" lIns="252000" spcFirstLastPara="1" rIns="91425" wrap="square" tIns="45700">
              <a:noAutofit/>
            </a:bodyPr>
            <a:lstStyle/>
            <a:p>
              <a:pPr indent="0" lvl="0" marL="0" marR="0" rtl="0" algn="l">
                <a:spcBef>
                  <a:spcPts val="0"/>
                </a:spcBef>
                <a:spcAft>
                  <a:spcPts val="0"/>
                </a:spcAft>
                <a:buNone/>
              </a:pPr>
              <a:r>
                <a:t/>
              </a:r>
              <a:endParaRPr sz="1200">
                <a:solidFill>
                  <a:schemeClr val="lt1"/>
                </a:solidFill>
                <a:latin typeface="Montserrat"/>
                <a:ea typeface="Montserrat"/>
                <a:cs typeface="Montserrat"/>
                <a:sym typeface="Montserrat"/>
              </a:endParaRPr>
            </a:p>
          </p:txBody>
        </p:sp>
      </p:grpSp>
      <p:grpSp>
        <p:nvGrpSpPr>
          <p:cNvPr id="4414" name="Google Shape;4414;p177"/>
          <p:cNvGrpSpPr/>
          <p:nvPr/>
        </p:nvGrpSpPr>
        <p:grpSpPr>
          <a:xfrm>
            <a:off x="6123320" y="4188907"/>
            <a:ext cx="1399118" cy="641159"/>
            <a:chOff x="8139796" y="5001353"/>
            <a:chExt cx="1399118" cy="641159"/>
          </a:xfrm>
        </p:grpSpPr>
        <p:sp>
          <p:nvSpPr>
            <p:cNvPr id="4378" name="Google Shape;4378;p177"/>
            <p:cNvSpPr/>
            <p:nvPr/>
          </p:nvSpPr>
          <p:spPr>
            <a:xfrm>
              <a:off x="8139796" y="5001353"/>
              <a:ext cx="1399118" cy="641159"/>
            </a:xfrm>
            <a:prstGeom prst="rect">
              <a:avLst/>
            </a:prstGeom>
            <a:noFill/>
            <a:ln cap="flat" cmpd="sng" w="22225">
              <a:solidFill>
                <a:srgbClr val="C8C8C8"/>
              </a:solidFill>
              <a:prstDash val="solid"/>
              <a:miter lim="800000"/>
              <a:headEnd len="sm" w="sm" type="none"/>
              <a:tailEnd len="sm" w="sm" type="none"/>
            </a:ln>
          </p:spPr>
          <p:txBody>
            <a:bodyPr anchorCtr="0" anchor="ctr" bIns="45700" lIns="252000" spcFirstLastPara="1" rIns="91425" wrap="square" tIns="45700">
              <a:noAutofit/>
            </a:bodyPr>
            <a:lstStyle/>
            <a:p>
              <a:pPr indent="0" lvl="0" marL="0" marR="0" rtl="0" algn="l">
                <a:spcBef>
                  <a:spcPts val="0"/>
                </a:spcBef>
                <a:spcAft>
                  <a:spcPts val="0"/>
                </a:spcAft>
                <a:buNone/>
              </a:pPr>
              <a:r>
                <a:rPr b="1" lang="en-PH" sz="1050">
                  <a:solidFill>
                    <a:schemeClr val="dk1"/>
                  </a:solidFill>
                  <a:latin typeface="Montserrat"/>
                  <a:ea typeface="Montserrat"/>
                  <a:cs typeface="Montserrat"/>
                  <a:sym typeface="Montserrat"/>
                </a:rPr>
                <a:t>Name</a:t>
              </a:r>
              <a:endParaRPr/>
            </a:p>
            <a:p>
              <a:pPr indent="0" lvl="0" marL="0" marR="0" rtl="0" algn="l">
                <a:spcBef>
                  <a:spcPts val="0"/>
                </a:spcBef>
                <a:spcAft>
                  <a:spcPts val="0"/>
                </a:spcAft>
                <a:buNone/>
              </a:pPr>
              <a:r>
                <a:rPr lang="en-PH" sz="1050">
                  <a:solidFill>
                    <a:schemeClr val="dk1"/>
                  </a:solidFill>
                  <a:latin typeface="Montserrat"/>
                  <a:ea typeface="Montserrat"/>
                  <a:cs typeface="Montserrat"/>
                  <a:sym typeface="Montserrat"/>
                </a:rPr>
                <a:t>Position</a:t>
              </a:r>
              <a:endParaRPr sz="1050">
                <a:solidFill>
                  <a:schemeClr val="dk1"/>
                </a:solidFill>
                <a:latin typeface="Montserrat"/>
                <a:ea typeface="Montserrat"/>
                <a:cs typeface="Montserrat"/>
                <a:sym typeface="Montserrat"/>
              </a:endParaRPr>
            </a:p>
          </p:txBody>
        </p:sp>
        <p:sp>
          <p:nvSpPr>
            <p:cNvPr id="4415" name="Google Shape;4415;p177"/>
            <p:cNvSpPr/>
            <p:nvPr/>
          </p:nvSpPr>
          <p:spPr>
            <a:xfrm>
              <a:off x="8149695" y="5001354"/>
              <a:ext cx="115762" cy="641158"/>
            </a:xfrm>
            <a:prstGeom prst="rect">
              <a:avLst/>
            </a:prstGeom>
            <a:solidFill>
              <a:srgbClr val="C8C8C8"/>
            </a:solidFill>
            <a:ln>
              <a:noFill/>
            </a:ln>
          </p:spPr>
          <p:txBody>
            <a:bodyPr anchorCtr="0" anchor="ctr" bIns="45700" lIns="252000" spcFirstLastPara="1" rIns="91425" wrap="square" tIns="45700">
              <a:noAutofit/>
            </a:bodyPr>
            <a:lstStyle/>
            <a:p>
              <a:pPr indent="0" lvl="0" marL="0" marR="0" rtl="0" algn="l">
                <a:spcBef>
                  <a:spcPts val="0"/>
                </a:spcBef>
                <a:spcAft>
                  <a:spcPts val="0"/>
                </a:spcAft>
                <a:buNone/>
              </a:pPr>
              <a:r>
                <a:t/>
              </a:r>
              <a:endParaRPr sz="1200">
                <a:solidFill>
                  <a:schemeClr val="lt1"/>
                </a:solidFill>
                <a:latin typeface="Montserrat"/>
                <a:ea typeface="Montserrat"/>
                <a:cs typeface="Montserrat"/>
                <a:sym typeface="Montserrat"/>
              </a:endParaRPr>
            </a:p>
          </p:txBody>
        </p:sp>
      </p:grpSp>
      <p:grpSp>
        <p:nvGrpSpPr>
          <p:cNvPr id="4416" name="Google Shape;4416;p177"/>
          <p:cNvGrpSpPr/>
          <p:nvPr/>
        </p:nvGrpSpPr>
        <p:grpSpPr>
          <a:xfrm>
            <a:off x="4106843" y="4188907"/>
            <a:ext cx="1399118" cy="641159"/>
            <a:chOff x="8139796" y="5001353"/>
            <a:chExt cx="1399118" cy="641159"/>
          </a:xfrm>
        </p:grpSpPr>
        <p:sp>
          <p:nvSpPr>
            <p:cNvPr id="4417" name="Google Shape;4417;p177"/>
            <p:cNvSpPr/>
            <p:nvPr/>
          </p:nvSpPr>
          <p:spPr>
            <a:xfrm>
              <a:off x="8139796" y="5001353"/>
              <a:ext cx="1399118" cy="641159"/>
            </a:xfrm>
            <a:prstGeom prst="rect">
              <a:avLst/>
            </a:prstGeom>
            <a:noFill/>
            <a:ln cap="flat" cmpd="sng" w="22225">
              <a:solidFill>
                <a:srgbClr val="C8C8C8"/>
              </a:solidFill>
              <a:prstDash val="solid"/>
              <a:miter lim="800000"/>
              <a:headEnd len="sm" w="sm" type="none"/>
              <a:tailEnd len="sm" w="sm" type="none"/>
            </a:ln>
          </p:spPr>
          <p:txBody>
            <a:bodyPr anchorCtr="0" anchor="ctr" bIns="45700" lIns="252000" spcFirstLastPara="1" rIns="91425" wrap="square" tIns="45700">
              <a:noAutofit/>
            </a:bodyPr>
            <a:lstStyle/>
            <a:p>
              <a:pPr indent="0" lvl="0" marL="0" marR="0" rtl="0" algn="l">
                <a:spcBef>
                  <a:spcPts val="0"/>
                </a:spcBef>
                <a:spcAft>
                  <a:spcPts val="0"/>
                </a:spcAft>
                <a:buNone/>
              </a:pPr>
              <a:r>
                <a:rPr b="1" lang="en-PH" sz="1050">
                  <a:solidFill>
                    <a:schemeClr val="dk1"/>
                  </a:solidFill>
                  <a:latin typeface="Montserrat"/>
                  <a:ea typeface="Montserrat"/>
                  <a:cs typeface="Montserrat"/>
                  <a:sym typeface="Montserrat"/>
                </a:rPr>
                <a:t>Name</a:t>
              </a:r>
              <a:endParaRPr/>
            </a:p>
            <a:p>
              <a:pPr indent="0" lvl="0" marL="0" marR="0" rtl="0" algn="l">
                <a:spcBef>
                  <a:spcPts val="0"/>
                </a:spcBef>
                <a:spcAft>
                  <a:spcPts val="0"/>
                </a:spcAft>
                <a:buNone/>
              </a:pPr>
              <a:r>
                <a:rPr lang="en-PH" sz="1050">
                  <a:solidFill>
                    <a:schemeClr val="dk1"/>
                  </a:solidFill>
                  <a:latin typeface="Montserrat"/>
                  <a:ea typeface="Montserrat"/>
                  <a:cs typeface="Montserrat"/>
                  <a:sym typeface="Montserrat"/>
                </a:rPr>
                <a:t>Position</a:t>
              </a:r>
              <a:endParaRPr sz="1050">
                <a:solidFill>
                  <a:schemeClr val="dk1"/>
                </a:solidFill>
                <a:latin typeface="Montserrat"/>
                <a:ea typeface="Montserrat"/>
                <a:cs typeface="Montserrat"/>
                <a:sym typeface="Montserrat"/>
              </a:endParaRPr>
            </a:p>
          </p:txBody>
        </p:sp>
        <p:sp>
          <p:nvSpPr>
            <p:cNvPr id="4375" name="Google Shape;4375;p177"/>
            <p:cNvSpPr/>
            <p:nvPr/>
          </p:nvSpPr>
          <p:spPr>
            <a:xfrm>
              <a:off x="8149695" y="5001354"/>
              <a:ext cx="115762" cy="641158"/>
            </a:xfrm>
            <a:prstGeom prst="rect">
              <a:avLst/>
            </a:prstGeom>
            <a:solidFill>
              <a:srgbClr val="C8C8C8"/>
            </a:solidFill>
            <a:ln>
              <a:noFill/>
            </a:ln>
          </p:spPr>
          <p:txBody>
            <a:bodyPr anchorCtr="0" anchor="ctr" bIns="45700" lIns="252000" spcFirstLastPara="1" rIns="91425" wrap="square" tIns="45700">
              <a:noAutofit/>
            </a:bodyPr>
            <a:lstStyle/>
            <a:p>
              <a:pPr indent="0" lvl="0" marL="0" marR="0" rtl="0" algn="l">
                <a:spcBef>
                  <a:spcPts val="0"/>
                </a:spcBef>
                <a:spcAft>
                  <a:spcPts val="0"/>
                </a:spcAft>
                <a:buNone/>
              </a:pPr>
              <a:r>
                <a:t/>
              </a:r>
              <a:endParaRPr sz="1200">
                <a:solidFill>
                  <a:schemeClr val="lt1"/>
                </a:solidFill>
                <a:latin typeface="Montserrat"/>
                <a:ea typeface="Montserrat"/>
                <a:cs typeface="Montserrat"/>
                <a:sym typeface="Montserrat"/>
              </a:endParaRPr>
            </a:p>
          </p:txBody>
        </p:sp>
      </p:grpSp>
      <p:grpSp>
        <p:nvGrpSpPr>
          <p:cNvPr id="4418" name="Google Shape;4418;p177"/>
          <p:cNvGrpSpPr/>
          <p:nvPr/>
        </p:nvGrpSpPr>
        <p:grpSpPr>
          <a:xfrm>
            <a:off x="2090366" y="4188907"/>
            <a:ext cx="1399118" cy="641159"/>
            <a:chOff x="8139796" y="5001353"/>
            <a:chExt cx="1399118" cy="641159"/>
          </a:xfrm>
        </p:grpSpPr>
        <p:sp>
          <p:nvSpPr>
            <p:cNvPr id="4419" name="Google Shape;4419;p177"/>
            <p:cNvSpPr/>
            <p:nvPr/>
          </p:nvSpPr>
          <p:spPr>
            <a:xfrm>
              <a:off x="8139796" y="5001353"/>
              <a:ext cx="1399118" cy="641159"/>
            </a:xfrm>
            <a:prstGeom prst="rect">
              <a:avLst/>
            </a:prstGeom>
            <a:noFill/>
            <a:ln cap="flat" cmpd="sng" w="22225">
              <a:solidFill>
                <a:srgbClr val="C8C8C8"/>
              </a:solidFill>
              <a:prstDash val="solid"/>
              <a:miter lim="800000"/>
              <a:headEnd len="sm" w="sm" type="none"/>
              <a:tailEnd len="sm" w="sm" type="none"/>
            </a:ln>
          </p:spPr>
          <p:txBody>
            <a:bodyPr anchorCtr="0" anchor="ctr" bIns="45700" lIns="252000" spcFirstLastPara="1" rIns="91425" wrap="square" tIns="45700">
              <a:noAutofit/>
            </a:bodyPr>
            <a:lstStyle/>
            <a:p>
              <a:pPr indent="0" lvl="0" marL="0" marR="0" rtl="0" algn="l">
                <a:spcBef>
                  <a:spcPts val="0"/>
                </a:spcBef>
                <a:spcAft>
                  <a:spcPts val="0"/>
                </a:spcAft>
                <a:buNone/>
              </a:pPr>
              <a:r>
                <a:rPr b="1" lang="en-PH" sz="1050">
                  <a:solidFill>
                    <a:schemeClr val="dk1"/>
                  </a:solidFill>
                  <a:latin typeface="Montserrat"/>
                  <a:ea typeface="Montserrat"/>
                  <a:cs typeface="Montserrat"/>
                  <a:sym typeface="Montserrat"/>
                </a:rPr>
                <a:t>Name</a:t>
              </a:r>
              <a:endParaRPr/>
            </a:p>
            <a:p>
              <a:pPr indent="0" lvl="0" marL="0" marR="0" rtl="0" algn="l">
                <a:spcBef>
                  <a:spcPts val="0"/>
                </a:spcBef>
                <a:spcAft>
                  <a:spcPts val="0"/>
                </a:spcAft>
                <a:buNone/>
              </a:pPr>
              <a:r>
                <a:rPr lang="en-PH" sz="1050">
                  <a:solidFill>
                    <a:schemeClr val="dk1"/>
                  </a:solidFill>
                  <a:latin typeface="Montserrat"/>
                  <a:ea typeface="Montserrat"/>
                  <a:cs typeface="Montserrat"/>
                  <a:sym typeface="Montserrat"/>
                </a:rPr>
                <a:t>Position</a:t>
              </a:r>
              <a:endParaRPr sz="1050">
                <a:solidFill>
                  <a:schemeClr val="dk1"/>
                </a:solidFill>
                <a:latin typeface="Montserrat"/>
                <a:ea typeface="Montserrat"/>
                <a:cs typeface="Montserrat"/>
                <a:sym typeface="Montserrat"/>
              </a:endParaRPr>
            </a:p>
          </p:txBody>
        </p:sp>
        <p:sp>
          <p:nvSpPr>
            <p:cNvPr id="4372" name="Google Shape;4372;p177"/>
            <p:cNvSpPr/>
            <p:nvPr/>
          </p:nvSpPr>
          <p:spPr>
            <a:xfrm>
              <a:off x="8149695" y="5001354"/>
              <a:ext cx="115762" cy="641158"/>
            </a:xfrm>
            <a:prstGeom prst="rect">
              <a:avLst/>
            </a:prstGeom>
            <a:solidFill>
              <a:srgbClr val="C8C8C8"/>
            </a:solidFill>
            <a:ln>
              <a:noFill/>
            </a:ln>
          </p:spPr>
          <p:txBody>
            <a:bodyPr anchorCtr="0" anchor="ctr" bIns="45700" lIns="252000" spcFirstLastPara="1" rIns="91425" wrap="square" tIns="45700">
              <a:noAutofit/>
            </a:bodyPr>
            <a:lstStyle/>
            <a:p>
              <a:pPr indent="0" lvl="0" marL="0" marR="0" rtl="0" algn="l">
                <a:spcBef>
                  <a:spcPts val="0"/>
                </a:spcBef>
                <a:spcAft>
                  <a:spcPts val="0"/>
                </a:spcAft>
                <a:buNone/>
              </a:pPr>
              <a:r>
                <a:t/>
              </a:r>
              <a:endParaRPr sz="1200">
                <a:solidFill>
                  <a:schemeClr val="lt1"/>
                </a:solidFill>
                <a:latin typeface="Montserrat"/>
                <a:ea typeface="Montserrat"/>
                <a:cs typeface="Montserrat"/>
                <a:sym typeface="Montserrat"/>
              </a:endParaRPr>
            </a:p>
          </p:txBody>
        </p:sp>
      </p:grpSp>
      <p:cxnSp>
        <p:nvCxnSpPr>
          <p:cNvPr id="4420" name="Google Shape;4420;p177"/>
          <p:cNvCxnSpPr>
            <a:stCxn id="4349" idx="2"/>
            <a:endCxn id="4340" idx="0"/>
          </p:cNvCxnSpPr>
          <p:nvPr/>
        </p:nvCxnSpPr>
        <p:spPr>
          <a:xfrm>
            <a:off x="6626773" y="2392730"/>
            <a:ext cx="0" cy="171300"/>
          </a:xfrm>
          <a:prstGeom prst="straightConnector1">
            <a:avLst/>
          </a:prstGeom>
          <a:noFill/>
          <a:ln cap="flat" cmpd="sng" w="9525">
            <a:solidFill>
              <a:srgbClr val="C8C8C8"/>
            </a:solidFill>
            <a:prstDash val="solid"/>
            <a:miter lim="800000"/>
            <a:headEnd len="sm" w="sm" type="none"/>
            <a:tailEnd len="sm" w="sm" type="none"/>
          </a:ln>
        </p:spPr>
      </p:cxnSp>
      <p:sp>
        <p:nvSpPr>
          <p:cNvPr id="4421" name="Google Shape;4421;p177"/>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sld>
</file>

<file path=ppt/slides/slide1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5" name="Shape 4425"/>
        <p:cNvGrpSpPr/>
        <p:nvPr/>
      </p:nvGrpSpPr>
      <p:grpSpPr>
        <a:xfrm>
          <a:off x="0" y="0"/>
          <a:ext cx="0" cy="0"/>
          <a:chOff x="0" y="0"/>
          <a:chExt cx="0" cy="0"/>
        </a:xfrm>
      </p:grpSpPr>
      <p:cxnSp>
        <p:nvCxnSpPr>
          <p:cNvPr id="4426" name="Google Shape;4426;p178"/>
          <p:cNvCxnSpPr>
            <a:stCxn id="4427" idx="3"/>
            <a:endCxn id="4428" idx="1"/>
          </p:cNvCxnSpPr>
          <p:nvPr/>
        </p:nvCxnSpPr>
        <p:spPr>
          <a:xfrm flipH="1" rot="10800000">
            <a:off x="3200400" y="2682816"/>
            <a:ext cx="1613700" cy="1242900"/>
          </a:xfrm>
          <a:prstGeom prst="bentConnector3">
            <a:avLst>
              <a:gd fmla="val 50000" name="adj1"/>
            </a:avLst>
          </a:prstGeom>
          <a:noFill/>
          <a:ln cap="flat" cmpd="sng" w="9525">
            <a:solidFill>
              <a:srgbClr val="C8C8C8"/>
            </a:solidFill>
            <a:prstDash val="solid"/>
            <a:miter lim="800000"/>
            <a:headEnd len="sm" w="sm" type="none"/>
            <a:tailEnd len="sm" w="sm" type="none"/>
          </a:ln>
        </p:spPr>
      </p:cxnSp>
      <p:cxnSp>
        <p:nvCxnSpPr>
          <p:cNvPr id="4429" name="Google Shape;4429;p178"/>
          <p:cNvCxnSpPr>
            <a:stCxn id="4427" idx="3"/>
            <a:endCxn id="4430" idx="1"/>
          </p:cNvCxnSpPr>
          <p:nvPr/>
        </p:nvCxnSpPr>
        <p:spPr>
          <a:xfrm>
            <a:off x="3200400" y="3925716"/>
            <a:ext cx="1623600" cy="1242900"/>
          </a:xfrm>
          <a:prstGeom prst="bentConnector3">
            <a:avLst>
              <a:gd fmla="val 50000" name="adj1"/>
            </a:avLst>
          </a:prstGeom>
          <a:noFill/>
          <a:ln cap="flat" cmpd="sng" w="9525">
            <a:solidFill>
              <a:srgbClr val="C8C8C8"/>
            </a:solidFill>
            <a:prstDash val="solid"/>
            <a:miter lim="800000"/>
            <a:headEnd len="sm" w="sm" type="none"/>
            <a:tailEnd len="sm" w="sm" type="none"/>
          </a:ln>
        </p:spPr>
      </p:cxnSp>
      <p:cxnSp>
        <p:nvCxnSpPr>
          <p:cNvPr id="4431" name="Google Shape;4431;p178"/>
          <p:cNvCxnSpPr>
            <a:stCxn id="4427" idx="3"/>
            <a:endCxn id="4432" idx="1"/>
          </p:cNvCxnSpPr>
          <p:nvPr/>
        </p:nvCxnSpPr>
        <p:spPr>
          <a:xfrm>
            <a:off x="3200400" y="3925716"/>
            <a:ext cx="1623600" cy="0"/>
          </a:xfrm>
          <a:prstGeom prst="straightConnector1">
            <a:avLst/>
          </a:prstGeom>
          <a:noFill/>
          <a:ln cap="flat" cmpd="sng" w="9525">
            <a:solidFill>
              <a:srgbClr val="C8C8C8"/>
            </a:solidFill>
            <a:prstDash val="solid"/>
            <a:miter lim="800000"/>
            <a:headEnd len="sm" w="sm" type="none"/>
            <a:tailEnd len="sm" w="sm" type="none"/>
          </a:ln>
        </p:spPr>
      </p:cxnSp>
      <p:cxnSp>
        <p:nvCxnSpPr>
          <p:cNvPr id="4433" name="Google Shape;4433;p178"/>
          <p:cNvCxnSpPr>
            <a:stCxn id="4434" idx="3"/>
            <a:endCxn id="4435" idx="1"/>
          </p:cNvCxnSpPr>
          <p:nvPr/>
        </p:nvCxnSpPr>
        <p:spPr>
          <a:xfrm>
            <a:off x="7377896" y="5168734"/>
            <a:ext cx="1623600" cy="310800"/>
          </a:xfrm>
          <a:prstGeom prst="bentConnector3">
            <a:avLst>
              <a:gd fmla="val 50000" name="adj1"/>
            </a:avLst>
          </a:prstGeom>
          <a:noFill/>
          <a:ln cap="flat" cmpd="sng" w="9525">
            <a:solidFill>
              <a:srgbClr val="C8C8C8"/>
            </a:solidFill>
            <a:prstDash val="solid"/>
            <a:miter lim="800000"/>
            <a:headEnd len="sm" w="sm" type="none"/>
            <a:tailEnd len="sm" w="sm" type="none"/>
          </a:ln>
        </p:spPr>
      </p:cxnSp>
      <p:cxnSp>
        <p:nvCxnSpPr>
          <p:cNvPr id="4436" name="Google Shape;4436;p178"/>
          <p:cNvCxnSpPr>
            <a:stCxn id="4434" idx="3"/>
            <a:endCxn id="4437" idx="1"/>
          </p:cNvCxnSpPr>
          <p:nvPr/>
        </p:nvCxnSpPr>
        <p:spPr>
          <a:xfrm flipH="1" rot="10800000">
            <a:off x="7377896" y="4857934"/>
            <a:ext cx="1623600" cy="310800"/>
          </a:xfrm>
          <a:prstGeom prst="bentConnector3">
            <a:avLst>
              <a:gd fmla="val 50000" name="adj1"/>
            </a:avLst>
          </a:prstGeom>
          <a:noFill/>
          <a:ln cap="flat" cmpd="sng" w="9525">
            <a:solidFill>
              <a:srgbClr val="C8C8C8"/>
            </a:solidFill>
            <a:prstDash val="solid"/>
            <a:miter lim="800000"/>
            <a:headEnd len="sm" w="sm" type="none"/>
            <a:tailEnd len="sm" w="sm" type="none"/>
          </a:ln>
        </p:spPr>
      </p:cxnSp>
      <p:cxnSp>
        <p:nvCxnSpPr>
          <p:cNvPr id="4438" name="Google Shape;4438;p178"/>
          <p:cNvCxnSpPr>
            <a:stCxn id="4439" idx="3"/>
            <a:endCxn id="4440" idx="1"/>
          </p:cNvCxnSpPr>
          <p:nvPr/>
        </p:nvCxnSpPr>
        <p:spPr>
          <a:xfrm>
            <a:off x="7377896" y="3925716"/>
            <a:ext cx="1623600" cy="310800"/>
          </a:xfrm>
          <a:prstGeom prst="bentConnector3">
            <a:avLst>
              <a:gd fmla="val 50000" name="adj1"/>
            </a:avLst>
          </a:prstGeom>
          <a:noFill/>
          <a:ln cap="flat" cmpd="sng" w="9525">
            <a:solidFill>
              <a:srgbClr val="C8C8C8"/>
            </a:solidFill>
            <a:prstDash val="solid"/>
            <a:miter lim="800000"/>
            <a:headEnd len="sm" w="sm" type="none"/>
            <a:tailEnd len="sm" w="sm" type="none"/>
          </a:ln>
        </p:spPr>
      </p:cxnSp>
      <p:cxnSp>
        <p:nvCxnSpPr>
          <p:cNvPr id="4441" name="Google Shape;4441;p178"/>
          <p:cNvCxnSpPr>
            <a:stCxn id="4439" idx="3"/>
            <a:endCxn id="4442" idx="1"/>
          </p:cNvCxnSpPr>
          <p:nvPr/>
        </p:nvCxnSpPr>
        <p:spPr>
          <a:xfrm flipH="1" rot="10800000">
            <a:off x="7377896" y="3614916"/>
            <a:ext cx="1613700" cy="310800"/>
          </a:xfrm>
          <a:prstGeom prst="bentConnector3">
            <a:avLst>
              <a:gd fmla="val 50000" name="adj1"/>
            </a:avLst>
          </a:prstGeom>
          <a:noFill/>
          <a:ln cap="flat" cmpd="sng" w="9525">
            <a:solidFill>
              <a:srgbClr val="C8C8C8"/>
            </a:solidFill>
            <a:prstDash val="solid"/>
            <a:miter lim="800000"/>
            <a:headEnd len="sm" w="sm" type="none"/>
            <a:tailEnd len="sm" w="sm" type="none"/>
          </a:ln>
        </p:spPr>
      </p:cxnSp>
      <p:cxnSp>
        <p:nvCxnSpPr>
          <p:cNvPr id="4443" name="Google Shape;4443;p178"/>
          <p:cNvCxnSpPr>
            <a:stCxn id="4428" idx="3"/>
            <a:endCxn id="4444" idx="1"/>
          </p:cNvCxnSpPr>
          <p:nvPr/>
        </p:nvCxnSpPr>
        <p:spPr>
          <a:xfrm>
            <a:off x="7377896" y="2682698"/>
            <a:ext cx="1623600" cy="310800"/>
          </a:xfrm>
          <a:prstGeom prst="bentConnector3">
            <a:avLst>
              <a:gd fmla="val 50000" name="adj1"/>
            </a:avLst>
          </a:prstGeom>
          <a:noFill/>
          <a:ln cap="flat" cmpd="sng" w="9525">
            <a:solidFill>
              <a:srgbClr val="C8C8C8"/>
            </a:solidFill>
            <a:prstDash val="solid"/>
            <a:miter lim="800000"/>
            <a:headEnd len="sm" w="sm" type="none"/>
            <a:tailEnd len="sm" w="sm" type="none"/>
          </a:ln>
        </p:spPr>
      </p:cxnSp>
      <p:cxnSp>
        <p:nvCxnSpPr>
          <p:cNvPr id="4445" name="Google Shape;4445;p178"/>
          <p:cNvCxnSpPr>
            <a:stCxn id="4428" idx="3"/>
            <a:endCxn id="4446" idx="1"/>
          </p:cNvCxnSpPr>
          <p:nvPr/>
        </p:nvCxnSpPr>
        <p:spPr>
          <a:xfrm flipH="1" rot="10800000">
            <a:off x="7377896" y="2371898"/>
            <a:ext cx="1623600" cy="310800"/>
          </a:xfrm>
          <a:prstGeom prst="bentConnector3">
            <a:avLst>
              <a:gd fmla="val 50000" name="adj1"/>
            </a:avLst>
          </a:prstGeom>
          <a:noFill/>
          <a:ln cap="flat" cmpd="sng" w="9525">
            <a:solidFill>
              <a:srgbClr val="C8C8C8"/>
            </a:solidFill>
            <a:prstDash val="solid"/>
            <a:miter lim="800000"/>
            <a:headEnd len="sm" w="sm" type="none"/>
            <a:tailEnd len="sm" w="sm" type="none"/>
          </a:ln>
        </p:spPr>
      </p:cxnSp>
      <p:sp>
        <p:nvSpPr>
          <p:cNvPr id="4447" name="Google Shape;4447;p178"/>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Tree Map Slide I</a:t>
            </a:r>
            <a:endParaRPr/>
          </a:p>
        </p:txBody>
      </p:sp>
      <p:grpSp>
        <p:nvGrpSpPr>
          <p:cNvPr id="4448" name="Google Shape;4448;p178"/>
          <p:cNvGrpSpPr/>
          <p:nvPr/>
        </p:nvGrpSpPr>
        <p:grpSpPr>
          <a:xfrm>
            <a:off x="636608" y="3605136"/>
            <a:ext cx="2563792" cy="641159"/>
            <a:chOff x="636608" y="3652825"/>
            <a:chExt cx="2563792" cy="641159"/>
          </a:xfrm>
        </p:grpSpPr>
        <p:sp>
          <p:nvSpPr>
            <p:cNvPr id="4427" name="Google Shape;4427;p178"/>
            <p:cNvSpPr/>
            <p:nvPr/>
          </p:nvSpPr>
          <p:spPr>
            <a:xfrm>
              <a:off x="636608" y="3652825"/>
              <a:ext cx="2563792" cy="641159"/>
            </a:xfrm>
            <a:prstGeom prst="rect">
              <a:avLst/>
            </a:prstGeom>
            <a:noFill/>
            <a:ln cap="flat" cmpd="sng" w="22225">
              <a:solidFill>
                <a:schemeClr val="accent3"/>
              </a:solidFill>
              <a:prstDash val="solid"/>
              <a:miter lim="800000"/>
              <a:headEnd len="sm" w="sm" type="none"/>
              <a:tailEnd len="sm" w="sm" type="none"/>
            </a:ln>
          </p:spPr>
          <p:txBody>
            <a:bodyPr anchorCtr="0" anchor="ctr" bIns="45700" lIns="252000" spcFirstLastPara="1" rIns="91425" wrap="square" tIns="45700">
              <a:noAutofit/>
            </a:bodyPr>
            <a:lstStyle/>
            <a:p>
              <a:pPr indent="0" lvl="0" marL="0" marR="0" rtl="0" algn="l">
                <a:spcBef>
                  <a:spcPts val="0"/>
                </a:spcBef>
                <a:spcAft>
                  <a:spcPts val="0"/>
                </a:spcAft>
                <a:buNone/>
              </a:pPr>
              <a:r>
                <a:rPr b="1" lang="en-PH" sz="1200">
                  <a:solidFill>
                    <a:schemeClr val="dk1"/>
                  </a:solidFill>
                  <a:latin typeface="Montserrat"/>
                  <a:ea typeface="Montserrat"/>
                  <a:cs typeface="Montserrat"/>
                  <a:sym typeface="Montserrat"/>
                </a:rPr>
                <a:t>Name</a:t>
              </a:r>
              <a:endParaRPr/>
            </a:p>
            <a:p>
              <a:pPr indent="0" lvl="0" marL="0" marR="0" rtl="0" algn="l">
                <a:spcBef>
                  <a:spcPts val="0"/>
                </a:spcBef>
                <a:spcAft>
                  <a:spcPts val="0"/>
                </a:spcAft>
                <a:buNone/>
              </a:pPr>
              <a:r>
                <a:rPr lang="en-PH" sz="1200">
                  <a:solidFill>
                    <a:schemeClr val="dk1"/>
                  </a:solidFill>
                  <a:latin typeface="Montserrat"/>
                  <a:ea typeface="Montserrat"/>
                  <a:cs typeface="Montserrat"/>
                  <a:sym typeface="Montserrat"/>
                </a:rPr>
                <a:t>Position</a:t>
              </a:r>
              <a:endParaRPr sz="1200">
                <a:solidFill>
                  <a:schemeClr val="dk1"/>
                </a:solidFill>
                <a:latin typeface="Montserrat"/>
                <a:ea typeface="Montserrat"/>
                <a:cs typeface="Montserrat"/>
                <a:sym typeface="Montserrat"/>
              </a:endParaRPr>
            </a:p>
          </p:txBody>
        </p:sp>
        <p:sp>
          <p:nvSpPr>
            <p:cNvPr id="4449" name="Google Shape;4449;p178"/>
            <p:cNvSpPr/>
            <p:nvPr/>
          </p:nvSpPr>
          <p:spPr>
            <a:xfrm>
              <a:off x="646506" y="3652826"/>
              <a:ext cx="129415" cy="641158"/>
            </a:xfrm>
            <a:prstGeom prst="rect">
              <a:avLst/>
            </a:prstGeom>
            <a:solidFill>
              <a:schemeClr val="accent3"/>
            </a:solidFill>
            <a:ln>
              <a:noFill/>
            </a:ln>
          </p:spPr>
          <p:txBody>
            <a:bodyPr anchorCtr="0" anchor="ctr" bIns="45700" lIns="252000" spcFirstLastPara="1" rIns="91425" wrap="square" tIns="45700">
              <a:noAutofit/>
            </a:bodyPr>
            <a:lstStyle/>
            <a:p>
              <a:pPr indent="0" lvl="0" marL="0" marR="0" rtl="0" algn="l">
                <a:spcBef>
                  <a:spcPts val="0"/>
                </a:spcBef>
                <a:spcAft>
                  <a:spcPts val="0"/>
                </a:spcAft>
                <a:buNone/>
              </a:pPr>
              <a:r>
                <a:t/>
              </a:r>
              <a:endParaRPr sz="1600">
                <a:solidFill>
                  <a:schemeClr val="lt1"/>
                </a:solidFill>
                <a:latin typeface="Montserrat"/>
                <a:ea typeface="Montserrat"/>
                <a:cs typeface="Montserrat"/>
                <a:sym typeface="Montserrat"/>
              </a:endParaRPr>
            </a:p>
          </p:txBody>
        </p:sp>
      </p:grpSp>
      <p:grpSp>
        <p:nvGrpSpPr>
          <p:cNvPr id="4450" name="Google Shape;4450;p178"/>
          <p:cNvGrpSpPr/>
          <p:nvPr/>
        </p:nvGrpSpPr>
        <p:grpSpPr>
          <a:xfrm>
            <a:off x="4814104" y="2362118"/>
            <a:ext cx="2563792" cy="641159"/>
            <a:chOff x="636608" y="3652825"/>
            <a:chExt cx="2563792" cy="641159"/>
          </a:xfrm>
        </p:grpSpPr>
        <p:sp>
          <p:nvSpPr>
            <p:cNvPr id="4428" name="Google Shape;4428;p178"/>
            <p:cNvSpPr/>
            <p:nvPr/>
          </p:nvSpPr>
          <p:spPr>
            <a:xfrm>
              <a:off x="636608" y="3652825"/>
              <a:ext cx="2563792" cy="641159"/>
            </a:xfrm>
            <a:prstGeom prst="rect">
              <a:avLst/>
            </a:prstGeom>
            <a:noFill/>
            <a:ln cap="flat" cmpd="sng" w="22225">
              <a:solidFill>
                <a:schemeClr val="accent2"/>
              </a:solidFill>
              <a:prstDash val="solid"/>
              <a:miter lim="800000"/>
              <a:headEnd len="sm" w="sm" type="none"/>
              <a:tailEnd len="sm" w="sm" type="none"/>
            </a:ln>
          </p:spPr>
          <p:txBody>
            <a:bodyPr anchorCtr="0" anchor="ctr" bIns="45700" lIns="252000" spcFirstLastPara="1" rIns="91425" wrap="square" tIns="45700">
              <a:noAutofit/>
            </a:bodyPr>
            <a:lstStyle/>
            <a:p>
              <a:pPr indent="0" lvl="0" marL="0" marR="0" rtl="0" algn="l">
                <a:spcBef>
                  <a:spcPts val="0"/>
                </a:spcBef>
                <a:spcAft>
                  <a:spcPts val="0"/>
                </a:spcAft>
                <a:buNone/>
              </a:pPr>
              <a:r>
                <a:rPr b="1" lang="en-PH" sz="1200">
                  <a:solidFill>
                    <a:schemeClr val="dk1"/>
                  </a:solidFill>
                  <a:latin typeface="Montserrat"/>
                  <a:ea typeface="Montserrat"/>
                  <a:cs typeface="Montserrat"/>
                  <a:sym typeface="Montserrat"/>
                </a:rPr>
                <a:t>Name</a:t>
              </a:r>
              <a:endParaRPr/>
            </a:p>
            <a:p>
              <a:pPr indent="0" lvl="0" marL="0" marR="0" rtl="0" algn="l">
                <a:spcBef>
                  <a:spcPts val="0"/>
                </a:spcBef>
                <a:spcAft>
                  <a:spcPts val="0"/>
                </a:spcAft>
                <a:buNone/>
              </a:pPr>
              <a:r>
                <a:rPr lang="en-PH" sz="1200">
                  <a:solidFill>
                    <a:schemeClr val="dk1"/>
                  </a:solidFill>
                  <a:latin typeface="Montserrat"/>
                  <a:ea typeface="Montserrat"/>
                  <a:cs typeface="Montserrat"/>
                  <a:sym typeface="Montserrat"/>
                </a:rPr>
                <a:t>Position</a:t>
              </a:r>
              <a:endParaRPr sz="1200">
                <a:solidFill>
                  <a:schemeClr val="dk1"/>
                </a:solidFill>
                <a:latin typeface="Montserrat"/>
                <a:ea typeface="Montserrat"/>
                <a:cs typeface="Montserrat"/>
                <a:sym typeface="Montserrat"/>
              </a:endParaRPr>
            </a:p>
          </p:txBody>
        </p:sp>
        <p:sp>
          <p:nvSpPr>
            <p:cNvPr id="4451" name="Google Shape;4451;p178"/>
            <p:cNvSpPr/>
            <p:nvPr/>
          </p:nvSpPr>
          <p:spPr>
            <a:xfrm>
              <a:off x="646506" y="3652826"/>
              <a:ext cx="129415" cy="641158"/>
            </a:xfrm>
            <a:prstGeom prst="rect">
              <a:avLst/>
            </a:prstGeom>
            <a:solidFill>
              <a:schemeClr val="accent2"/>
            </a:solidFill>
            <a:ln>
              <a:noFill/>
            </a:ln>
          </p:spPr>
          <p:txBody>
            <a:bodyPr anchorCtr="0" anchor="ctr" bIns="45700" lIns="252000" spcFirstLastPara="1" rIns="91425" wrap="square" tIns="45700">
              <a:noAutofit/>
            </a:bodyPr>
            <a:lstStyle/>
            <a:p>
              <a:pPr indent="0" lvl="0" marL="0" marR="0" rtl="0" algn="l">
                <a:spcBef>
                  <a:spcPts val="0"/>
                </a:spcBef>
                <a:spcAft>
                  <a:spcPts val="0"/>
                </a:spcAft>
                <a:buNone/>
              </a:pPr>
              <a:r>
                <a:t/>
              </a:r>
              <a:endParaRPr sz="1600">
                <a:solidFill>
                  <a:schemeClr val="lt1"/>
                </a:solidFill>
                <a:latin typeface="Montserrat"/>
                <a:ea typeface="Montserrat"/>
                <a:cs typeface="Montserrat"/>
                <a:sym typeface="Montserrat"/>
              </a:endParaRPr>
            </a:p>
          </p:txBody>
        </p:sp>
      </p:grpSp>
      <p:grpSp>
        <p:nvGrpSpPr>
          <p:cNvPr id="4452" name="Google Shape;4452;p178"/>
          <p:cNvGrpSpPr/>
          <p:nvPr/>
        </p:nvGrpSpPr>
        <p:grpSpPr>
          <a:xfrm>
            <a:off x="4814104" y="3605136"/>
            <a:ext cx="2563792" cy="641159"/>
            <a:chOff x="636608" y="3652825"/>
            <a:chExt cx="2563792" cy="641159"/>
          </a:xfrm>
        </p:grpSpPr>
        <p:sp>
          <p:nvSpPr>
            <p:cNvPr id="4439" name="Google Shape;4439;p178"/>
            <p:cNvSpPr/>
            <p:nvPr/>
          </p:nvSpPr>
          <p:spPr>
            <a:xfrm>
              <a:off x="636608" y="3652825"/>
              <a:ext cx="2563792" cy="641159"/>
            </a:xfrm>
            <a:prstGeom prst="rect">
              <a:avLst/>
            </a:prstGeom>
            <a:noFill/>
            <a:ln cap="flat" cmpd="sng" w="22225">
              <a:solidFill>
                <a:schemeClr val="accent2"/>
              </a:solidFill>
              <a:prstDash val="solid"/>
              <a:miter lim="800000"/>
              <a:headEnd len="sm" w="sm" type="none"/>
              <a:tailEnd len="sm" w="sm" type="none"/>
            </a:ln>
          </p:spPr>
          <p:txBody>
            <a:bodyPr anchorCtr="0" anchor="ctr" bIns="45700" lIns="252000" spcFirstLastPara="1" rIns="91425" wrap="square" tIns="45700">
              <a:noAutofit/>
            </a:bodyPr>
            <a:lstStyle/>
            <a:p>
              <a:pPr indent="0" lvl="0" marL="0" marR="0" rtl="0" algn="l">
                <a:spcBef>
                  <a:spcPts val="0"/>
                </a:spcBef>
                <a:spcAft>
                  <a:spcPts val="0"/>
                </a:spcAft>
                <a:buNone/>
              </a:pPr>
              <a:r>
                <a:rPr b="1" lang="en-PH" sz="1200">
                  <a:solidFill>
                    <a:schemeClr val="dk1"/>
                  </a:solidFill>
                  <a:latin typeface="Montserrat"/>
                  <a:ea typeface="Montserrat"/>
                  <a:cs typeface="Montserrat"/>
                  <a:sym typeface="Montserrat"/>
                </a:rPr>
                <a:t>Name</a:t>
              </a:r>
              <a:endParaRPr/>
            </a:p>
            <a:p>
              <a:pPr indent="0" lvl="0" marL="0" marR="0" rtl="0" algn="l">
                <a:spcBef>
                  <a:spcPts val="0"/>
                </a:spcBef>
                <a:spcAft>
                  <a:spcPts val="0"/>
                </a:spcAft>
                <a:buNone/>
              </a:pPr>
              <a:r>
                <a:rPr lang="en-PH" sz="1200">
                  <a:solidFill>
                    <a:schemeClr val="dk1"/>
                  </a:solidFill>
                  <a:latin typeface="Montserrat"/>
                  <a:ea typeface="Montserrat"/>
                  <a:cs typeface="Montserrat"/>
                  <a:sym typeface="Montserrat"/>
                </a:rPr>
                <a:t>Position</a:t>
              </a:r>
              <a:endParaRPr sz="1200">
                <a:solidFill>
                  <a:schemeClr val="dk1"/>
                </a:solidFill>
                <a:latin typeface="Montserrat"/>
                <a:ea typeface="Montserrat"/>
                <a:cs typeface="Montserrat"/>
                <a:sym typeface="Montserrat"/>
              </a:endParaRPr>
            </a:p>
          </p:txBody>
        </p:sp>
        <p:sp>
          <p:nvSpPr>
            <p:cNvPr id="4432" name="Google Shape;4432;p178"/>
            <p:cNvSpPr/>
            <p:nvPr/>
          </p:nvSpPr>
          <p:spPr>
            <a:xfrm>
              <a:off x="646506" y="3652826"/>
              <a:ext cx="129415" cy="641158"/>
            </a:xfrm>
            <a:prstGeom prst="rect">
              <a:avLst/>
            </a:prstGeom>
            <a:solidFill>
              <a:schemeClr val="accent2"/>
            </a:solidFill>
            <a:ln>
              <a:noFill/>
            </a:ln>
          </p:spPr>
          <p:txBody>
            <a:bodyPr anchorCtr="0" anchor="ctr" bIns="45700" lIns="252000" spcFirstLastPara="1" rIns="91425" wrap="square" tIns="45700">
              <a:noAutofit/>
            </a:bodyPr>
            <a:lstStyle/>
            <a:p>
              <a:pPr indent="0" lvl="0" marL="0" marR="0" rtl="0" algn="l">
                <a:spcBef>
                  <a:spcPts val="0"/>
                </a:spcBef>
                <a:spcAft>
                  <a:spcPts val="0"/>
                </a:spcAft>
                <a:buNone/>
              </a:pPr>
              <a:r>
                <a:t/>
              </a:r>
              <a:endParaRPr sz="1600">
                <a:solidFill>
                  <a:schemeClr val="lt1"/>
                </a:solidFill>
                <a:latin typeface="Montserrat"/>
                <a:ea typeface="Montserrat"/>
                <a:cs typeface="Montserrat"/>
                <a:sym typeface="Montserrat"/>
              </a:endParaRPr>
            </a:p>
          </p:txBody>
        </p:sp>
      </p:grpSp>
      <p:grpSp>
        <p:nvGrpSpPr>
          <p:cNvPr id="4453" name="Google Shape;4453;p178"/>
          <p:cNvGrpSpPr/>
          <p:nvPr/>
        </p:nvGrpSpPr>
        <p:grpSpPr>
          <a:xfrm>
            <a:off x="4814104" y="4848154"/>
            <a:ext cx="2563792" cy="641159"/>
            <a:chOff x="636608" y="3652825"/>
            <a:chExt cx="2563792" cy="641159"/>
          </a:xfrm>
        </p:grpSpPr>
        <p:sp>
          <p:nvSpPr>
            <p:cNvPr id="4434" name="Google Shape;4434;p178"/>
            <p:cNvSpPr/>
            <p:nvPr/>
          </p:nvSpPr>
          <p:spPr>
            <a:xfrm>
              <a:off x="636608" y="3652825"/>
              <a:ext cx="2563792" cy="641159"/>
            </a:xfrm>
            <a:prstGeom prst="rect">
              <a:avLst/>
            </a:prstGeom>
            <a:noFill/>
            <a:ln cap="flat" cmpd="sng" w="22225">
              <a:solidFill>
                <a:schemeClr val="accent2"/>
              </a:solidFill>
              <a:prstDash val="solid"/>
              <a:miter lim="800000"/>
              <a:headEnd len="sm" w="sm" type="none"/>
              <a:tailEnd len="sm" w="sm" type="none"/>
            </a:ln>
          </p:spPr>
          <p:txBody>
            <a:bodyPr anchorCtr="0" anchor="ctr" bIns="45700" lIns="252000" spcFirstLastPara="1" rIns="91425" wrap="square" tIns="45700">
              <a:noAutofit/>
            </a:bodyPr>
            <a:lstStyle/>
            <a:p>
              <a:pPr indent="0" lvl="0" marL="0" marR="0" rtl="0" algn="l">
                <a:spcBef>
                  <a:spcPts val="0"/>
                </a:spcBef>
                <a:spcAft>
                  <a:spcPts val="0"/>
                </a:spcAft>
                <a:buNone/>
              </a:pPr>
              <a:r>
                <a:rPr b="1" lang="en-PH" sz="1200">
                  <a:solidFill>
                    <a:schemeClr val="dk1"/>
                  </a:solidFill>
                  <a:latin typeface="Montserrat"/>
                  <a:ea typeface="Montserrat"/>
                  <a:cs typeface="Montserrat"/>
                  <a:sym typeface="Montserrat"/>
                </a:rPr>
                <a:t>Name</a:t>
              </a:r>
              <a:endParaRPr/>
            </a:p>
            <a:p>
              <a:pPr indent="0" lvl="0" marL="0" marR="0" rtl="0" algn="l">
                <a:spcBef>
                  <a:spcPts val="0"/>
                </a:spcBef>
                <a:spcAft>
                  <a:spcPts val="0"/>
                </a:spcAft>
                <a:buNone/>
              </a:pPr>
              <a:r>
                <a:rPr lang="en-PH" sz="1200">
                  <a:solidFill>
                    <a:schemeClr val="dk1"/>
                  </a:solidFill>
                  <a:latin typeface="Montserrat"/>
                  <a:ea typeface="Montserrat"/>
                  <a:cs typeface="Montserrat"/>
                  <a:sym typeface="Montserrat"/>
                </a:rPr>
                <a:t>Position</a:t>
              </a:r>
              <a:endParaRPr sz="1200">
                <a:solidFill>
                  <a:schemeClr val="dk1"/>
                </a:solidFill>
                <a:latin typeface="Montserrat"/>
                <a:ea typeface="Montserrat"/>
                <a:cs typeface="Montserrat"/>
                <a:sym typeface="Montserrat"/>
              </a:endParaRPr>
            </a:p>
          </p:txBody>
        </p:sp>
        <p:sp>
          <p:nvSpPr>
            <p:cNvPr id="4430" name="Google Shape;4430;p178"/>
            <p:cNvSpPr/>
            <p:nvPr/>
          </p:nvSpPr>
          <p:spPr>
            <a:xfrm>
              <a:off x="646506" y="3652826"/>
              <a:ext cx="129415" cy="641158"/>
            </a:xfrm>
            <a:prstGeom prst="rect">
              <a:avLst/>
            </a:prstGeom>
            <a:solidFill>
              <a:schemeClr val="accent2"/>
            </a:solidFill>
            <a:ln>
              <a:noFill/>
            </a:ln>
          </p:spPr>
          <p:txBody>
            <a:bodyPr anchorCtr="0" anchor="ctr" bIns="45700" lIns="252000" spcFirstLastPara="1" rIns="91425" wrap="square" tIns="45700">
              <a:noAutofit/>
            </a:bodyPr>
            <a:lstStyle/>
            <a:p>
              <a:pPr indent="0" lvl="0" marL="0" marR="0" rtl="0" algn="l">
                <a:spcBef>
                  <a:spcPts val="0"/>
                </a:spcBef>
                <a:spcAft>
                  <a:spcPts val="0"/>
                </a:spcAft>
                <a:buNone/>
              </a:pPr>
              <a:r>
                <a:t/>
              </a:r>
              <a:endParaRPr sz="1600">
                <a:solidFill>
                  <a:schemeClr val="lt1"/>
                </a:solidFill>
                <a:latin typeface="Montserrat"/>
                <a:ea typeface="Montserrat"/>
                <a:cs typeface="Montserrat"/>
                <a:sym typeface="Montserrat"/>
              </a:endParaRPr>
            </a:p>
          </p:txBody>
        </p:sp>
      </p:grpSp>
      <p:grpSp>
        <p:nvGrpSpPr>
          <p:cNvPr id="4454" name="Google Shape;4454;p178"/>
          <p:cNvGrpSpPr/>
          <p:nvPr/>
        </p:nvGrpSpPr>
        <p:grpSpPr>
          <a:xfrm>
            <a:off x="8991600" y="2119292"/>
            <a:ext cx="2563792" cy="505302"/>
            <a:chOff x="636608" y="3652825"/>
            <a:chExt cx="2563792" cy="641159"/>
          </a:xfrm>
        </p:grpSpPr>
        <p:sp>
          <p:nvSpPr>
            <p:cNvPr id="4455" name="Google Shape;4455;p178"/>
            <p:cNvSpPr/>
            <p:nvPr/>
          </p:nvSpPr>
          <p:spPr>
            <a:xfrm>
              <a:off x="636608" y="3652825"/>
              <a:ext cx="2563792" cy="641159"/>
            </a:xfrm>
            <a:prstGeom prst="rect">
              <a:avLst/>
            </a:prstGeom>
            <a:noFill/>
            <a:ln cap="flat" cmpd="sng" w="22225">
              <a:solidFill>
                <a:schemeClr val="accent1"/>
              </a:solidFill>
              <a:prstDash val="solid"/>
              <a:miter lim="800000"/>
              <a:headEnd len="sm" w="sm" type="none"/>
              <a:tailEnd len="sm" w="sm" type="none"/>
            </a:ln>
          </p:spPr>
          <p:txBody>
            <a:bodyPr anchorCtr="0" anchor="ctr" bIns="45700" lIns="252000" spcFirstLastPara="1" rIns="91425" wrap="square" tIns="45700">
              <a:noAutofit/>
            </a:bodyPr>
            <a:lstStyle/>
            <a:p>
              <a:pPr indent="0" lvl="0" marL="0" marR="0" rtl="0" algn="l">
                <a:spcBef>
                  <a:spcPts val="0"/>
                </a:spcBef>
                <a:spcAft>
                  <a:spcPts val="0"/>
                </a:spcAft>
                <a:buNone/>
              </a:pPr>
              <a:r>
                <a:rPr b="1" lang="en-PH" sz="1100">
                  <a:solidFill>
                    <a:schemeClr val="dk1"/>
                  </a:solidFill>
                  <a:latin typeface="Montserrat"/>
                  <a:ea typeface="Montserrat"/>
                  <a:cs typeface="Montserrat"/>
                  <a:sym typeface="Montserrat"/>
                </a:rPr>
                <a:t>Name</a:t>
              </a:r>
              <a:endParaRPr/>
            </a:p>
            <a:p>
              <a:pPr indent="0" lvl="0" marL="0" marR="0" rtl="0" algn="l">
                <a:spcBef>
                  <a:spcPts val="0"/>
                </a:spcBef>
                <a:spcAft>
                  <a:spcPts val="0"/>
                </a:spcAft>
                <a:buNone/>
              </a:pPr>
              <a:r>
                <a:rPr lang="en-PH" sz="1100">
                  <a:solidFill>
                    <a:schemeClr val="dk1"/>
                  </a:solidFill>
                  <a:latin typeface="Montserrat"/>
                  <a:ea typeface="Montserrat"/>
                  <a:cs typeface="Montserrat"/>
                  <a:sym typeface="Montserrat"/>
                </a:rPr>
                <a:t>Position</a:t>
              </a:r>
              <a:endParaRPr sz="1100">
                <a:solidFill>
                  <a:schemeClr val="dk1"/>
                </a:solidFill>
                <a:latin typeface="Montserrat"/>
                <a:ea typeface="Montserrat"/>
                <a:cs typeface="Montserrat"/>
                <a:sym typeface="Montserrat"/>
              </a:endParaRPr>
            </a:p>
          </p:txBody>
        </p:sp>
        <p:sp>
          <p:nvSpPr>
            <p:cNvPr id="4446" name="Google Shape;4446;p178"/>
            <p:cNvSpPr/>
            <p:nvPr/>
          </p:nvSpPr>
          <p:spPr>
            <a:xfrm>
              <a:off x="646506" y="3652826"/>
              <a:ext cx="129415" cy="641158"/>
            </a:xfrm>
            <a:prstGeom prst="rect">
              <a:avLst/>
            </a:prstGeom>
            <a:solidFill>
              <a:schemeClr val="accent1"/>
            </a:solidFill>
            <a:ln>
              <a:noFill/>
            </a:ln>
          </p:spPr>
          <p:txBody>
            <a:bodyPr anchorCtr="0" anchor="ctr" bIns="45700" lIns="252000" spcFirstLastPara="1" rIns="91425" wrap="square" tIns="45700">
              <a:noAutofit/>
            </a:bodyPr>
            <a:lstStyle/>
            <a:p>
              <a:pPr indent="0" lvl="0" marL="0" marR="0" rtl="0" algn="l">
                <a:spcBef>
                  <a:spcPts val="0"/>
                </a:spcBef>
                <a:spcAft>
                  <a:spcPts val="0"/>
                </a:spcAft>
                <a:buNone/>
              </a:pPr>
              <a:r>
                <a:t/>
              </a:r>
              <a:endParaRPr sz="1400">
                <a:solidFill>
                  <a:schemeClr val="lt1"/>
                </a:solidFill>
                <a:latin typeface="Montserrat"/>
                <a:ea typeface="Montserrat"/>
                <a:cs typeface="Montserrat"/>
                <a:sym typeface="Montserrat"/>
              </a:endParaRPr>
            </a:p>
          </p:txBody>
        </p:sp>
      </p:grpSp>
      <p:grpSp>
        <p:nvGrpSpPr>
          <p:cNvPr id="4456" name="Google Shape;4456;p178"/>
          <p:cNvGrpSpPr/>
          <p:nvPr/>
        </p:nvGrpSpPr>
        <p:grpSpPr>
          <a:xfrm>
            <a:off x="8991600" y="2740801"/>
            <a:ext cx="2563792" cy="505302"/>
            <a:chOff x="636608" y="3652825"/>
            <a:chExt cx="2563792" cy="641159"/>
          </a:xfrm>
        </p:grpSpPr>
        <p:sp>
          <p:nvSpPr>
            <p:cNvPr id="4457" name="Google Shape;4457;p178"/>
            <p:cNvSpPr/>
            <p:nvPr/>
          </p:nvSpPr>
          <p:spPr>
            <a:xfrm>
              <a:off x="636608" y="3652825"/>
              <a:ext cx="2563792" cy="641159"/>
            </a:xfrm>
            <a:prstGeom prst="rect">
              <a:avLst/>
            </a:prstGeom>
            <a:noFill/>
            <a:ln cap="flat" cmpd="sng" w="22225">
              <a:solidFill>
                <a:schemeClr val="accent1"/>
              </a:solidFill>
              <a:prstDash val="solid"/>
              <a:miter lim="800000"/>
              <a:headEnd len="sm" w="sm" type="none"/>
              <a:tailEnd len="sm" w="sm" type="none"/>
            </a:ln>
          </p:spPr>
          <p:txBody>
            <a:bodyPr anchorCtr="0" anchor="ctr" bIns="45700" lIns="252000" spcFirstLastPara="1" rIns="91425" wrap="square" tIns="45700">
              <a:noAutofit/>
            </a:bodyPr>
            <a:lstStyle/>
            <a:p>
              <a:pPr indent="0" lvl="0" marL="0" marR="0" rtl="0" algn="l">
                <a:spcBef>
                  <a:spcPts val="0"/>
                </a:spcBef>
                <a:spcAft>
                  <a:spcPts val="0"/>
                </a:spcAft>
                <a:buNone/>
              </a:pPr>
              <a:r>
                <a:rPr b="1" lang="en-PH" sz="1100">
                  <a:solidFill>
                    <a:schemeClr val="dk1"/>
                  </a:solidFill>
                  <a:latin typeface="Montserrat"/>
                  <a:ea typeface="Montserrat"/>
                  <a:cs typeface="Montserrat"/>
                  <a:sym typeface="Montserrat"/>
                </a:rPr>
                <a:t>Name</a:t>
              </a:r>
              <a:endParaRPr/>
            </a:p>
            <a:p>
              <a:pPr indent="0" lvl="0" marL="0" marR="0" rtl="0" algn="l">
                <a:spcBef>
                  <a:spcPts val="0"/>
                </a:spcBef>
                <a:spcAft>
                  <a:spcPts val="0"/>
                </a:spcAft>
                <a:buNone/>
              </a:pPr>
              <a:r>
                <a:rPr lang="en-PH" sz="1100">
                  <a:solidFill>
                    <a:schemeClr val="dk1"/>
                  </a:solidFill>
                  <a:latin typeface="Montserrat"/>
                  <a:ea typeface="Montserrat"/>
                  <a:cs typeface="Montserrat"/>
                  <a:sym typeface="Montserrat"/>
                </a:rPr>
                <a:t>Position</a:t>
              </a:r>
              <a:endParaRPr sz="1100">
                <a:solidFill>
                  <a:schemeClr val="dk1"/>
                </a:solidFill>
                <a:latin typeface="Montserrat"/>
                <a:ea typeface="Montserrat"/>
                <a:cs typeface="Montserrat"/>
                <a:sym typeface="Montserrat"/>
              </a:endParaRPr>
            </a:p>
          </p:txBody>
        </p:sp>
        <p:sp>
          <p:nvSpPr>
            <p:cNvPr id="4444" name="Google Shape;4444;p178"/>
            <p:cNvSpPr/>
            <p:nvPr/>
          </p:nvSpPr>
          <p:spPr>
            <a:xfrm>
              <a:off x="646506" y="3652826"/>
              <a:ext cx="129415" cy="641158"/>
            </a:xfrm>
            <a:prstGeom prst="rect">
              <a:avLst/>
            </a:prstGeom>
            <a:solidFill>
              <a:schemeClr val="accent1"/>
            </a:solidFill>
            <a:ln>
              <a:noFill/>
            </a:ln>
          </p:spPr>
          <p:txBody>
            <a:bodyPr anchorCtr="0" anchor="ctr" bIns="45700" lIns="252000" spcFirstLastPara="1" rIns="91425" wrap="square" tIns="45700">
              <a:noAutofit/>
            </a:bodyPr>
            <a:lstStyle/>
            <a:p>
              <a:pPr indent="0" lvl="0" marL="0" marR="0" rtl="0" algn="l">
                <a:spcBef>
                  <a:spcPts val="0"/>
                </a:spcBef>
                <a:spcAft>
                  <a:spcPts val="0"/>
                </a:spcAft>
                <a:buNone/>
              </a:pPr>
              <a:r>
                <a:t/>
              </a:r>
              <a:endParaRPr sz="1400">
                <a:solidFill>
                  <a:schemeClr val="lt1"/>
                </a:solidFill>
                <a:latin typeface="Montserrat"/>
                <a:ea typeface="Montserrat"/>
                <a:cs typeface="Montserrat"/>
                <a:sym typeface="Montserrat"/>
              </a:endParaRPr>
            </a:p>
          </p:txBody>
        </p:sp>
      </p:grpSp>
      <p:grpSp>
        <p:nvGrpSpPr>
          <p:cNvPr id="4458" name="Google Shape;4458;p178"/>
          <p:cNvGrpSpPr/>
          <p:nvPr/>
        </p:nvGrpSpPr>
        <p:grpSpPr>
          <a:xfrm>
            <a:off x="8991600" y="3362310"/>
            <a:ext cx="2563792" cy="505302"/>
            <a:chOff x="636608" y="3652825"/>
            <a:chExt cx="2563792" cy="641159"/>
          </a:xfrm>
        </p:grpSpPr>
        <p:sp>
          <p:nvSpPr>
            <p:cNvPr id="4442" name="Google Shape;4442;p178"/>
            <p:cNvSpPr/>
            <p:nvPr/>
          </p:nvSpPr>
          <p:spPr>
            <a:xfrm>
              <a:off x="636608" y="3652825"/>
              <a:ext cx="2563792" cy="641159"/>
            </a:xfrm>
            <a:prstGeom prst="rect">
              <a:avLst/>
            </a:prstGeom>
            <a:noFill/>
            <a:ln cap="flat" cmpd="sng" w="22225">
              <a:solidFill>
                <a:schemeClr val="accent1"/>
              </a:solidFill>
              <a:prstDash val="solid"/>
              <a:miter lim="800000"/>
              <a:headEnd len="sm" w="sm" type="none"/>
              <a:tailEnd len="sm" w="sm" type="none"/>
            </a:ln>
          </p:spPr>
          <p:txBody>
            <a:bodyPr anchorCtr="0" anchor="ctr" bIns="45700" lIns="252000" spcFirstLastPara="1" rIns="91425" wrap="square" tIns="45700">
              <a:noAutofit/>
            </a:bodyPr>
            <a:lstStyle/>
            <a:p>
              <a:pPr indent="0" lvl="0" marL="0" marR="0" rtl="0" algn="l">
                <a:spcBef>
                  <a:spcPts val="0"/>
                </a:spcBef>
                <a:spcAft>
                  <a:spcPts val="0"/>
                </a:spcAft>
                <a:buNone/>
              </a:pPr>
              <a:r>
                <a:rPr b="1" lang="en-PH" sz="1100">
                  <a:solidFill>
                    <a:schemeClr val="dk1"/>
                  </a:solidFill>
                  <a:latin typeface="Montserrat"/>
                  <a:ea typeface="Montserrat"/>
                  <a:cs typeface="Montserrat"/>
                  <a:sym typeface="Montserrat"/>
                </a:rPr>
                <a:t>Name</a:t>
              </a:r>
              <a:endParaRPr/>
            </a:p>
            <a:p>
              <a:pPr indent="0" lvl="0" marL="0" marR="0" rtl="0" algn="l">
                <a:spcBef>
                  <a:spcPts val="0"/>
                </a:spcBef>
                <a:spcAft>
                  <a:spcPts val="0"/>
                </a:spcAft>
                <a:buNone/>
              </a:pPr>
              <a:r>
                <a:rPr lang="en-PH" sz="1100">
                  <a:solidFill>
                    <a:schemeClr val="dk1"/>
                  </a:solidFill>
                  <a:latin typeface="Montserrat"/>
                  <a:ea typeface="Montserrat"/>
                  <a:cs typeface="Montserrat"/>
                  <a:sym typeface="Montserrat"/>
                </a:rPr>
                <a:t>Position</a:t>
              </a:r>
              <a:endParaRPr sz="1100">
                <a:solidFill>
                  <a:schemeClr val="dk1"/>
                </a:solidFill>
                <a:latin typeface="Montserrat"/>
                <a:ea typeface="Montserrat"/>
                <a:cs typeface="Montserrat"/>
                <a:sym typeface="Montserrat"/>
              </a:endParaRPr>
            </a:p>
          </p:txBody>
        </p:sp>
        <p:sp>
          <p:nvSpPr>
            <p:cNvPr id="4459" name="Google Shape;4459;p178"/>
            <p:cNvSpPr/>
            <p:nvPr/>
          </p:nvSpPr>
          <p:spPr>
            <a:xfrm>
              <a:off x="646506" y="3652826"/>
              <a:ext cx="129415" cy="641158"/>
            </a:xfrm>
            <a:prstGeom prst="rect">
              <a:avLst/>
            </a:prstGeom>
            <a:solidFill>
              <a:schemeClr val="accent1"/>
            </a:solidFill>
            <a:ln>
              <a:noFill/>
            </a:ln>
          </p:spPr>
          <p:txBody>
            <a:bodyPr anchorCtr="0" anchor="ctr" bIns="45700" lIns="252000" spcFirstLastPara="1" rIns="91425" wrap="square" tIns="45700">
              <a:noAutofit/>
            </a:bodyPr>
            <a:lstStyle/>
            <a:p>
              <a:pPr indent="0" lvl="0" marL="0" marR="0" rtl="0" algn="l">
                <a:spcBef>
                  <a:spcPts val="0"/>
                </a:spcBef>
                <a:spcAft>
                  <a:spcPts val="0"/>
                </a:spcAft>
                <a:buNone/>
              </a:pPr>
              <a:r>
                <a:t/>
              </a:r>
              <a:endParaRPr sz="1400">
                <a:solidFill>
                  <a:schemeClr val="lt1"/>
                </a:solidFill>
                <a:latin typeface="Montserrat"/>
                <a:ea typeface="Montserrat"/>
                <a:cs typeface="Montserrat"/>
                <a:sym typeface="Montserrat"/>
              </a:endParaRPr>
            </a:p>
          </p:txBody>
        </p:sp>
      </p:grpSp>
      <p:grpSp>
        <p:nvGrpSpPr>
          <p:cNvPr id="4460" name="Google Shape;4460;p178"/>
          <p:cNvGrpSpPr/>
          <p:nvPr/>
        </p:nvGrpSpPr>
        <p:grpSpPr>
          <a:xfrm>
            <a:off x="8991600" y="3983819"/>
            <a:ext cx="2563792" cy="505302"/>
            <a:chOff x="636608" y="3652825"/>
            <a:chExt cx="2563792" cy="641159"/>
          </a:xfrm>
        </p:grpSpPr>
        <p:sp>
          <p:nvSpPr>
            <p:cNvPr id="4461" name="Google Shape;4461;p178"/>
            <p:cNvSpPr/>
            <p:nvPr/>
          </p:nvSpPr>
          <p:spPr>
            <a:xfrm>
              <a:off x="636608" y="3652825"/>
              <a:ext cx="2563792" cy="641159"/>
            </a:xfrm>
            <a:prstGeom prst="rect">
              <a:avLst/>
            </a:prstGeom>
            <a:noFill/>
            <a:ln cap="flat" cmpd="sng" w="22225">
              <a:solidFill>
                <a:schemeClr val="accent1"/>
              </a:solidFill>
              <a:prstDash val="solid"/>
              <a:miter lim="800000"/>
              <a:headEnd len="sm" w="sm" type="none"/>
              <a:tailEnd len="sm" w="sm" type="none"/>
            </a:ln>
          </p:spPr>
          <p:txBody>
            <a:bodyPr anchorCtr="0" anchor="ctr" bIns="45700" lIns="252000" spcFirstLastPara="1" rIns="91425" wrap="square" tIns="45700">
              <a:noAutofit/>
            </a:bodyPr>
            <a:lstStyle/>
            <a:p>
              <a:pPr indent="0" lvl="0" marL="0" marR="0" rtl="0" algn="l">
                <a:spcBef>
                  <a:spcPts val="0"/>
                </a:spcBef>
                <a:spcAft>
                  <a:spcPts val="0"/>
                </a:spcAft>
                <a:buNone/>
              </a:pPr>
              <a:r>
                <a:rPr b="1" lang="en-PH" sz="1100">
                  <a:solidFill>
                    <a:schemeClr val="dk1"/>
                  </a:solidFill>
                  <a:latin typeface="Montserrat"/>
                  <a:ea typeface="Montserrat"/>
                  <a:cs typeface="Montserrat"/>
                  <a:sym typeface="Montserrat"/>
                </a:rPr>
                <a:t>Name</a:t>
              </a:r>
              <a:endParaRPr/>
            </a:p>
            <a:p>
              <a:pPr indent="0" lvl="0" marL="0" marR="0" rtl="0" algn="l">
                <a:spcBef>
                  <a:spcPts val="0"/>
                </a:spcBef>
                <a:spcAft>
                  <a:spcPts val="0"/>
                </a:spcAft>
                <a:buNone/>
              </a:pPr>
              <a:r>
                <a:rPr lang="en-PH" sz="1100">
                  <a:solidFill>
                    <a:schemeClr val="dk1"/>
                  </a:solidFill>
                  <a:latin typeface="Montserrat"/>
                  <a:ea typeface="Montserrat"/>
                  <a:cs typeface="Montserrat"/>
                  <a:sym typeface="Montserrat"/>
                </a:rPr>
                <a:t>Position</a:t>
              </a:r>
              <a:endParaRPr sz="1100">
                <a:solidFill>
                  <a:schemeClr val="dk1"/>
                </a:solidFill>
                <a:latin typeface="Montserrat"/>
                <a:ea typeface="Montserrat"/>
                <a:cs typeface="Montserrat"/>
                <a:sym typeface="Montserrat"/>
              </a:endParaRPr>
            </a:p>
          </p:txBody>
        </p:sp>
        <p:sp>
          <p:nvSpPr>
            <p:cNvPr id="4440" name="Google Shape;4440;p178"/>
            <p:cNvSpPr/>
            <p:nvPr/>
          </p:nvSpPr>
          <p:spPr>
            <a:xfrm>
              <a:off x="646506" y="3652826"/>
              <a:ext cx="129415" cy="641158"/>
            </a:xfrm>
            <a:prstGeom prst="rect">
              <a:avLst/>
            </a:prstGeom>
            <a:solidFill>
              <a:schemeClr val="accent1"/>
            </a:solidFill>
            <a:ln>
              <a:noFill/>
            </a:ln>
          </p:spPr>
          <p:txBody>
            <a:bodyPr anchorCtr="0" anchor="ctr" bIns="45700" lIns="252000" spcFirstLastPara="1" rIns="91425" wrap="square" tIns="45700">
              <a:noAutofit/>
            </a:bodyPr>
            <a:lstStyle/>
            <a:p>
              <a:pPr indent="0" lvl="0" marL="0" marR="0" rtl="0" algn="l">
                <a:spcBef>
                  <a:spcPts val="0"/>
                </a:spcBef>
                <a:spcAft>
                  <a:spcPts val="0"/>
                </a:spcAft>
                <a:buNone/>
              </a:pPr>
              <a:r>
                <a:t/>
              </a:r>
              <a:endParaRPr sz="1400">
                <a:solidFill>
                  <a:schemeClr val="lt1"/>
                </a:solidFill>
                <a:latin typeface="Montserrat"/>
                <a:ea typeface="Montserrat"/>
                <a:cs typeface="Montserrat"/>
                <a:sym typeface="Montserrat"/>
              </a:endParaRPr>
            </a:p>
          </p:txBody>
        </p:sp>
      </p:grpSp>
      <p:grpSp>
        <p:nvGrpSpPr>
          <p:cNvPr id="4462" name="Google Shape;4462;p178"/>
          <p:cNvGrpSpPr/>
          <p:nvPr/>
        </p:nvGrpSpPr>
        <p:grpSpPr>
          <a:xfrm>
            <a:off x="8991600" y="4605328"/>
            <a:ext cx="2563792" cy="505302"/>
            <a:chOff x="636608" y="3652825"/>
            <a:chExt cx="2563792" cy="641159"/>
          </a:xfrm>
        </p:grpSpPr>
        <p:sp>
          <p:nvSpPr>
            <p:cNvPr id="4463" name="Google Shape;4463;p178"/>
            <p:cNvSpPr/>
            <p:nvPr/>
          </p:nvSpPr>
          <p:spPr>
            <a:xfrm>
              <a:off x="636608" y="3652825"/>
              <a:ext cx="2563792" cy="641159"/>
            </a:xfrm>
            <a:prstGeom prst="rect">
              <a:avLst/>
            </a:prstGeom>
            <a:noFill/>
            <a:ln cap="flat" cmpd="sng" w="22225">
              <a:solidFill>
                <a:schemeClr val="accent1"/>
              </a:solidFill>
              <a:prstDash val="solid"/>
              <a:miter lim="800000"/>
              <a:headEnd len="sm" w="sm" type="none"/>
              <a:tailEnd len="sm" w="sm" type="none"/>
            </a:ln>
          </p:spPr>
          <p:txBody>
            <a:bodyPr anchorCtr="0" anchor="ctr" bIns="45700" lIns="252000" spcFirstLastPara="1" rIns="91425" wrap="square" tIns="45700">
              <a:noAutofit/>
            </a:bodyPr>
            <a:lstStyle/>
            <a:p>
              <a:pPr indent="0" lvl="0" marL="0" marR="0" rtl="0" algn="l">
                <a:spcBef>
                  <a:spcPts val="0"/>
                </a:spcBef>
                <a:spcAft>
                  <a:spcPts val="0"/>
                </a:spcAft>
                <a:buNone/>
              </a:pPr>
              <a:r>
                <a:rPr b="1" lang="en-PH" sz="1100">
                  <a:solidFill>
                    <a:schemeClr val="dk1"/>
                  </a:solidFill>
                  <a:latin typeface="Montserrat"/>
                  <a:ea typeface="Montserrat"/>
                  <a:cs typeface="Montserrat"/>
                  <a:sym typeface="Montserrat"/>
                </a:rPr>
                <a:t>Name</a:t>
              </a:r>
              <a:endParaRPr/>
            </a:p>
            <a:p>
              <a:pPr indent="0" lvl="0" marL="0" marR="0" rtl="0" algn="l">
                <a:spcBef>
                  <a:spcPts val="0"/>
                </a:spcBef>
                <a:spcAft>
                  <a:spcPts val="0"/>
                </a:spcAft>
                <a:buNone/>
              </a:pPr>
              <a:r>
                <a:rPr lang="en-PH" sz="1100">
                  <a:solidFill>
                    <a:schemeClr val="dk1"/>
                  </a:solidFill>
                  <a:latin typeface="Montserrat"/>
                  <a:ea typeface="Montserrat"/>
                  <a:cs typeface="Montserrat"/>
                  <a:sym typeface="Montserrat"/>
                </a:rPr>
                <a:t>Position</a:t>
              </a:r>
              <a:endParaRPr sz="1100">
                <a:solidFill>
                  <a:schemeClr val="dk1"/>
                </a:solidFill>
                <a:latin typeface="Montserrat"/>
                <a:ea typeface="Montserrat"/>
                <a:cs typeface="Montserrat"/>
                <a:sym typeface="Montserrat"/>
              </a:endParaRPr>
            </a:p>
          </p:txBody>
        </p:sp>
        <p:sp>
          <p:nvSpPr>
            <p:cNvPr id="4437" name="Google Shape;4437;p178"/>
            <p:cNvSpPr/>
            <p:nvPr/>
          </p:nvSpPr>
          <p:spPr>
            <a:xfrm>
              <a:off x="646506" y="3652826"/>
              <a:ext cx="129415" cy="641158"/>
            </a:xfrm>
            <a:prstGeom prst="rect">
              <a:avLst/>
            </a:prstGeom>
            <a:solidFill>
              <a:schemeClr val="accent1"/>
            </a:solidFill>
            <a:ln>
              <a:noFill/>
            </a:ln>
          </p:spPr>
          <p:txBody>
            <a:bodyPr anchorCtr="0" anchor="ctr" bIns="45700" lIns="252000" spcFirstLastPara="1" rIns="91425" wrap="square" tIns="45700">
              <a:noAutofit/>
            </a:bodyPr>
            <a:lstStyle/>
            <a:p>
              <a:pPr indent="0" lvl="0" marL="0" marR="0" rtl="0" algn="l">
                <a:spcBef>
                  <a:spcPts val="0"/>
                </a:spcBef>
                <a:spcAft>
                  <a:spcPts val="0"/>
                </a:spcAft>
                <a:buNone/>
              </a:pPr>
              <a:r>
                <a:t/>
              </a:r>
              <a:endParaRPr sz="1400">
                <a:solidFill>
                  <a:schemeClr val="lt1"/>
                </a:solidFill>
                <a:latin typeface="Montserrat"/>
                <a:ea typeface="Montserrat"/>
                <a:cs typeface="Montserrat"/>
                <a:sym typeface="Montserrat"/>
              </a:endParaRPr>
            </a:p>
          </p:txBody>
        </p:sp>
      </p:grpSp>
      <p:grpSp>
        <p:nvGrpSpPr>
          <p:cNvPr id="4464" name="Google Shape;4464;p178"/>
          <p:cNvGrpSpPr/>
          <p:nvPr/>
        </p:nvGrpSpPr>
        <p:grpSpPr>
          <a:xfrm>
            <a:off x="8991600" y="5226837"/>
            <a:ext cx="2563792" cy="505302"/>
            <a:chOff x="636608" y="3652825"/>
            <a:chExt cx="2563792" cy="641159"/>
          </a:xfrm>
        </p:grpSpPr>
        <p:sp>
          <p:nvSpPr>
            <p:cNvPr id="4465" name="Google Shape;4465;p178"/>
            <p:cNvSpPr/>
            <p:nvPr/>
          </p:nvSpPr>
          <p:spPr>
            <a:xfrm>
              <a:off x="636608" y="3652825"/>
              <a:ext cx="2563792" cy="641159"/>
            </a:xfrm>
            <a:prstGeom prst="rect">
              <a:avLst/>
            </a:prstGeom>
            <a:noFill/>
            <a:ln cap="flat" cmpd="sng" w="22225">
              <a:solidFill>
                <a:schemeClr val="accent1"/>
              </a:solidFill>
              <a:prstDash val="solid"/>
              <a:miter lim="800000"/>
              <a:headEnd len="sm" w="sm" type="none"/>
              <a:tailEnd len="sm" w="sm" type="none"/>
            </a:ln>
          </p:spPr>
          <p:txBody>
            <a:bodyPr anchorCtr="0" anchor="ctr" bIns="45700" lIns="252000" spcFirstLastPara="1" rIns="91425" wrap="square" tIns="45700">
              <a:noAutofit/>
            </a:bodyPr>
            <a:lstStyle/>
            <a:p>
              <a:pPr indent="0" lvl="0" marL="0" marR="0" rtl="0" algn="l">
                <a:spcBef>
                  <a:spcPts val="0"/>
                </a:spcBef>
                <a:spcAft>
                  <a:spcPts val="0"/>
                </a:spcAft>
                <a:buNone/>
              </a:pPr>
              <a:r>
                <a:rPr b="1" lang="en-PH" sz="1100">
                  <a:solidFill>
                    <a:schemeClr val="dk1"/>
                  </a:solidFill>
                  <a:latin typeface="Montserrat"/>
                  <a:ea typeface="Montserrat"/>
                  <a:cs typeface="Montserrat"/>
                  <a:sym typeface="Montserrat"/>
                </a:rPr>
                <a:t>Name</a:t>
              </a:r>
              <a:endParaRPr/>
            </a:p>
            <a:p>
              <a:pPr indent="0" lvl="0" marL="0" marR="0" rtl="0" algn="l">
                <a:spcBef>
                  <a:spcPts val="0"/>
                </a:spcBef>
                <a:spcAft>
                  <a:spcPts val="0"/>
                </a:spcAft>
                <a:buNone/>
              </a:pPr>
              <a:r>
                <a:rPr lang="en-PH" sz="1100">
                  <a:solidFill>
                    <a:schemeClr val="dk1"/>
                  </a:solidFill>
                  <a:latin typeface="Montserrat"/>
                  <a:ea typeface="Montserrat"/>
                  <a:cs typeface="Montserrat"/>
                  <a:sym typeface="Montserrat"/>
                </a:rPr>
                <a:t>Position</a:t>
              </a:r>
              <a:endParaRPr sz="1100">
                <a:solidFill>
                  <a:schemeClr val="dk1"/>
                </a:solidFill>
                <a:latin typeface="Montserrat"/>
                <a:ea typeface="Montserrat"/>
                <a:cs typeface="Montserrat"/>
                <a:sym typeface="Montserrat"/>
              </a:endParaRPr>
            </a:p>
          </p:txBody>
        </p:sp>
        <p:sp>
          <p:nvSpPr>
            <p:cNvPr id="4435" name="Google Shape;4435;p178"/>
            <p:cNvSpPr/>
            <p:nvPr/>
          </p:nvSpPr>
          <p:spPr>
            <a:xfrm>
              <a:off x="646506" y="3652826"/>
              <a:ext cx="129415" cy="641158"/>
            </a:xfrm>
            <a:prstGeom prst="rect">
              <a:avLst/>
            </a:prstGeom>
            <a:solidFill>
              <a:schemeClr val="accent1"/>
            </a:solidFill>
            <a:ln>
              <a:noFill/>
            </a:ln>
          </p:spPr>
          <p:txBody>
            <a:bodyPr anchorCtr="0" anchor="ctr" bIns="45700" lIns="252000" spcFirstLastPara="1" rIns="91425" wrap="square" tIns="45700">
              <a:noAutofit/>
            </a:bodyPr>
            <a:lstStyle/>
            <a:p>
              <a:pPr indent="0" lvl="0" marL="0" marR="0" rtl="0" algn="l">
                <a:spcBef>
                  <a:spcPts val="0"/>
                </a:spcBef>
                <a:spcAft>
                  <a:spcPts val="0"/>
                </a:spcAft>
                <a:buNone/>
              </a:pPr>
              <a:r>
                <a:t/>
              </a:r>
              <a:endParaRPr sz="1400">
                <a:solidFill>
                  <a:schemeClr val="lt1"/>
                </a:solidFill>
                <a:latin typeface="Montserrat"/>
                <a:ea typeface="Montserrat"/>
                <a:cs typeface="Montserrat"/>
                <a:sym typeface="Montserrat"/>
              </a:endParaRPr>
            </a:p>
          </p:txBody>
        </p:sp>
      </p:grpSp>
      <p:sp>
        <p:nvSpPr>
          <p:cNvPr id="4466" name="Google Shape;4466;p178"/>
          <p:cNvSpPr txBox="1"/>
          <p:nvPr/>
        </p:nvSpPr>
        <p:spPr>
          <a:xfrm>
            <a:off x="1481205" y="1695489"/>
            <a:ext cx="874598" cy="338554"/>
          </a:xfrm>
          <a:prstGeom prst="rect">
            <a:avLst/>
          </a:prstGeom>
          <a:noFill/>
          <a:ln>
            <a:noFill/>
          </a:ln>
        </p:spPr>
        <p:txBody>
          <a:bodyPr anchorCtr="0" anchor="t" bIns="45700" lIns="0" spcFirstLastPara="1" rIns="91425" wrap="square" tIns="45700">
            <a:spAutoFit/>
          </a:bodyPr>
          <a:lstStyle/>
          <a:p>
            <a:pPr indent="0" lvl="0" marL="0" marR="0" rtl="0" algn="l">
              <a:spcBef>
                <a:spcPts val="0"/>
              </a:spcBef>
              <a:spcAft>
                <a:spcPts val="0"/>
              </a:spcAft>
              <a:buNone/>
            </a:pPr>
            <a:r>
              <a:rPr b="1" lang="en-PH" sz="1600">
                <a:solidFill>
                  <a:schemeClr val="accent3"/>
                </a:solidFill>
                <a:latin typeface="Montserrat"/>
                <a:ea typeface="Montserrat"/>
                <a:cs typeface="Montserrat"/>
                <a:sym typeface="Montserrat"/>
              </a:rPr>
              <a:t>Header</a:t>
            </a:r>
            <a:endParaRPr/>
          </a:p>
        </p:txBody>
      </p:sp>
      <p:sp>
        <p:nvSpPr>
          <p:cNvPr id="4467" name="Google Shape;4467;p178"/>
          <p:cNvSpPr txBox="1"/>
          <p:nvPr/>
        </p:nvSpPr>
        <p:spPr>
          <a:xfrm>
            <a:off x="5658701" y="1695489"/>
            <a:ext cx="874598" cy="338554"/>
          </a:xfrm>
          <a:prstGeom prst="rect">
            <a:avLst/>
          </a:prstGeom>
          <a:noFill/>
          <a:ln>
            <a:noFill/>
          </a:ln>
        </p:spPr>
        <p:txBody>
          <a:bodyPr anchorCtr="0" anchor="t" bIns="45700" lIns="0" spcFirstLastPara="1" rIns="91425" wrap="square" tIns="45700">
            <a:spAutoFit/>
          </a:bodyPr>
          <a:lstStyle/>
          <a:p>
            <a:pPr indent="0" lvl="0" marL="0" marR="0" rtl="0" algn="l">
              <a:spcBef>
                <a:spcPts val="0"/>
              </a:spcBef>
              <a:spcAft>
                <a:spcPts val="0"/>
              </a:spcAft>
              <a:buNone/>
            </a:pPr>
            <a:r>
              <a:rPr b="1" lang="en-PH" sz="1600">
                <a:solidFill>
                  <a:schemeClr val="accent2"/>
                </a:solidFill>
                <a:latin typeface="Montserrat"/>
                <a:ea typeface="Montserrat"/>
                <a:cs typeface="Montserrat"/>
                <a:sym typeface="Montserrat"/>
              </a:rPr>
              <a:t>Header</a:t>
            </a:r>
            <a:endParaRPr/>
          </a:p>
        </p:txBody>
      </p:sp>
      <p:sp>
        <p:nvSpPr>
          <p:cNvPr id="4468" name="Google Shape;4468;p178"/>
          <p:cNvSpPr txBox="1"/>
          <p:nvPr/>
        </p:nvSpPr>
        <p:spPr>
          <a:xfrm>
            <a:off x="9836197" y="1695489"/>
            <a:ext cx="874598" cy="338554"/>
          </a:xfrm>
          <a:prstGeom prst="rect">
            <a:avLst/>
          </a:prstGeom>
          <a:noFill/>
          <a:ln>
            <a:noFill/>
          </a:ln>
        </p:spPr>
        <p:txBody>
          <a:bodyPr anchorCtr="0" anchor="t" bIns="45700" lIns="0" spcFirstLastPara="1" rIns="91425" wrap="square" tIns="45700">
            <a:spAutoFit/>
          </a:bodyPr>
          <a:lstStyle/>
          <a:p>
            <a:pPr indent="0" lvl="0" marL="0" marR="0" rtl="0" algn="l">
              <a:spcBef>
                <a:spcPts val="0"/>
              </a:spcBef>
              <a:spcAft>
                <a:spcPts val="0"/>
              </a:spcAft>
              <a:buNone/>
            </a:pPr>
            <a:r>
              <a:rPr b="1" lang="en-PH" sz="1600">
                <a:solidFill>
                  <a:schemeClr val="accent1"/>
                </a:solidFill>
                <a:latin typeface="Montserrat"/>
                <a:ea typeface="Montserrat"/>
                <a:cs typeface="Montserrat"/>
                <a:sym typeface="Montserrat"/>
              </a:rPr>
              <a:t>Header</a:t>
            </a:r>
            <a:endParaRPr/>
          </a:p>
        </p:txBody>
      </p:sp>
      <p:sp>
        <p:nvSpPr>
          <p:cNvPr id="4469" name="Google Shape;4469;p178"/>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sld>
</file>

<file path=ppt/slides/slide1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3" name="Shape 4473"/>
        <p:cNvGrpSpPr/>
        <p:nvPr/>
      </p:nvGrpSpPr>
      <p:grpSpPr>
        <a:xfrm>
          <a:off x="0" y="0"/>
          <a:ext cx="0" cy="0"/>
          <a:chOff x="0" y="0"/>
          <a:chExt cx="0" cy="0"/>
        </a:xfrm>
      </p:grpSpPr>
      <p:cxnSp>
        <p:nvCxnSpPr>
          <p:cNvPr id="4474" name="Google Shape;4474;p179"/>
          <p:cNvCxnSpPr>
            <a:stCxn id="4475" idx="3"/>
            <a:endCxn id="4476" idx="1"/>
          </p:cNvCxnSpPr>
          <p:nvPr/>
        </p:nvCxnSpPr>
        <p:spPr>
          <a:xfrm flipH="1" rot="10800000">
            <a:off x="8610279" y="2993407"/>
            <a:ext cx="861600" cy="310800"/>
          </a:xfrm>
          <a:prstGeom prst="bentConnector3">
            <a:avLst>
              <a:gd fmla="val 50000" name="adj1"/>
            </a:avLst>
          </a:prstGeom>
          <a:noFill/>
          <a:ln cap="flat" cmpd="sng" w="9525">
            <a:solidFill>
              <a:srgbClr val="C8C8C8"/>
            </a:solidFill>
            <a:prstDash val="solid"/>
            <a:miter lim="800000"/>
            <a:headEnd len="sm" w="sm" type="none"/>
            <a:tailEnd len="sm" w="sm" type="none"/>
          </a:ln>
        </p:spPr>
      </p:cxnSp>
      <p:cxnSp>
        <p:nvCxnSpPr>
          <p:cNvPr id="4477" name="Google Shape;4477;p179"/>
          <p:cNvCxnSpPr>
            <a:stCxn id="4475" idx="3"/>
            <a:endCxn id="4478" idx="1"/>
          </p:cNvCxnSpPr>
          <p:nvPr/>
        </p:nvCxnSpPr>
        <p:spPr>
          <a:xfrm>
            <a:off x="8610279" y="3304207"/>
            <a:ext cx="861600" cy="310800"/>
          </a:xfrm>
          <a:prstGeom prst="bentConnector3">
            <a:avLst>
              <a:gd fmla="val 50000" name="adj1"/>
            </a:avLst>
          </a:prstGeom>
          <a:noFill/>
          <a:ln cap="flat" cmpd="sng" w="9525">
            <a:solidFill>
              <a:srgbClr val="C8C8C8"/>
            </a:solidFill>
            <a:prstDash val="solid"/>
            <a:miter lim="800000"/>
            <a:headEnd len="sm" w="sm" type="none"/>
            <a:tailEnd len="sm" w="sm" type="none"/>
          </a:ln>
        </p:spPr>
      </p:cxnSp>
      <p:cxnSp>
        <p:nvCxnSpPr>
          <p:cNvPr id="4479" name="Google Shape;4479;p179"/>
          <p:cNvCxnSpPr>
            <a:stCxn id="4480" idx="3"/>
            <a:endCxn id="4481" idx="1"/>
          </p:cNvCxnSpPr>
          <p:nvPr/>
        </p:nvCxnSpPr>
        <p:spPr>
          <a:xfrm>
            <a:off x="8610279" y="4231284"/>
            <a:ext cx="871500" cy="5100"/>
          </a:xfrm>
          <a:prstGeom prst="straightConnector1">
            <a:avLst/>
          </a:prstGeom>
          <a:noFill/>
          <a:ln cap="flat" cmpd="sng" w="9525">
            <a:solidFill>
              <a:srgbClr val="C8C8C8"/>
            </a:solidFill>
            <a:prstDash val="solid"/>
            <a:miter lim="800000"/>
            <a:headEnd len="sm" w="sm" type="none"/>
            <a:tailEnd len="sm" w="sm" type="none"/>
          </a:ln>
        </p:spPr>
      </p:cxnSp>
      <p:cxnSp>
        <p:nvCxnSpPr>
          <p:cNvPr id="4482" name="Google Shape;4482;p179"/>
          <p:cNvCxnSpPr>
            <a:stCxn id="4483" idx="3"/>
            <a:endCxn id="4484" idx="1"/>
          </p:cNvCxnSpPr>
          <p:nvPr/>
        </p:nvCxnSpPr>
        <p:spPr>
          <a:xfrm flipH="1" rot="10800000">
            <a:off x="8610279" y="4857934"/>
            <a:ext cx="871500" cy="310800"/>
          </a:xfrm>
          <a:prstGeom prst="bentConnector3">
            <a:avLst>
              <a:gd fmla="val 50000" name="adj1"/>
            </a:avLst>
          </a:prstGeom>
          <a:noFill/>
          <a:ln cap="flat" cmpd="sng" w="9525">
            <a:solidFill>
              <a:srgbClr val="C8C8C8"/>
            </a:solidFill>
            <a:prstDash val="solid"/>
            <a:miter lim="800000"/>
            <a:headEnd len="sm" w="sm" type="none"/>
            <a:tailEnd len="sm" w="sm" type="none"/>
          </a:ln>
        </p:spPr>
      </p:cxnSp>
      <p:cxnSp>
        <p:nvCxnSpPr>
          <p:cNvPr id="4485" name="Google Shape;4485;p179"/>
          <p:cNvCxnSpPr>
            <a:stCxn id="4483" idx="3"/>
            <a:endCxn id="4486" idx="1"/>
          </p:cNvCxnSpPr>
          <p:nvPr/>
        </p:nvCxnSpPr>
        <p:spPr>
          <a:xfrm>
            <a:off x="8610279" y="5168734"/>
            <a:ext cx="871500" cy="310800"/>
          </a:xfrm>
          <a:prstGeom prst="bentConnector3">
            <a:avLst>
              <a:gd fmla="val 50000" name="adj1"/>
            </a:avLst>
          </a:prstGeom>
          <a:noFill/>
          <a:ln cap="flat" cmpd="sng" w="9525">
            <a:solidFill>
              <a:srgbClr val="C8C8C8"/>
            </a:solidFill>
            <a:prstDash val="solid"/>
            <a:miter lim="800000"/>
            <a:headEnd len="sm" w="sm" type="none"/>
            <a:tailEnd len="sm" w="sm" type="none"/>
          </a:ln>
        </p:spPr>
      </p:cxnSp>
      <p:cxnSp>
        <p:nvCxnSpPr>
          <p:cNvPr id="4487" name="Google Shape;4487;p179"/>
          <p:cNvCxnSpPr>
            <a:stCxn id="4475" idx="3"/>
            <a:endCxn id="4488" idx="1"/>
          </p:cNvCxnSpPr>
          <p:nvPr/>
        </p:nvCxnSpPr>
        <p:spPr>
          <a:xfrm flipH="1" rot="10800000">
            <a:off x="8610279" y="2371807"/>
            <a:ext cx="871500" cy="932400"/>
          </a:xfrm>
          <a:prstGeom prst="bentConnector3">
            <a:avLst>
              <a:gd fmla="val 50000" name="adj1"/>
            </a:avLst>
          </a:prstGeom>
          <a:noFill/>
          <a:ln cap="flat" cmpd="sng" w="9525">
            <a:solidFill>
              <a:srgbClr val="C8C8C8"/>
            </a:solidFill>
            <a:prstDash val="solid"/>
            <a:miter lim="800000"/>
            <a:headEnd len="sm" w="sm" type="none"/>
            <a:tailEnd len="sm" w="sm" type="none"/>
          </a:ln>
        </p:spPr>
      </p:cxnSp>
      <p:cxnSp>
        <p:nvCxnSpPr>
          <p:cNvPr id="4489" name="Google Shape;4489;p179"/>
          <p:cNvCxnSpPr>
            <a:stCxn id="4490" idx="3"/>
            <a:endCxn id="4491" idx="1"/>
          </p:cNvCxnSpPr>
          <p:nvPr/>
        </p:nvCxnSpPr>
        <p:spPr>
          <a:xfrm>
            <a:off x="2720051" y="3925716"/>
            <a:ext cx="861600" cy="0"/>
          </a:xfrm>
          <a:prstGeom prst="straightConnector1">
            <a:avLst/>
          </a:prstGeom>
          <a:noFill/>
          <a:ln cap="flat" cmpd="sng" w="9525">
            <a:solidFill>
              <a:srgbClr val="C8C8C8"/>
            </a:solidFill>
            <a:prstDash val="solid"/>
            <a:miter lim="800000"/>
            <a:headEnd len="sm" w="sm" type="none"/>
            <a:tailEnd len="sm" w="sm" type="none"/>
          </a:ln>
        </p:spPr>
      </p:cxnSp>
      <p:cxnSp>
        <p:nvCxnSpPr>
          <p:cNvPr id="4492" name="Google Shape;4492;p179"/>
          <p:cNvCxnSpPr>
            <a:stCxn id="4491" idx="3"/>
            <a:endCxn id="4493" idx="1"/>
          </p:cNvCxnSpPr>
          <p:nvPr/>
        </p:nvCxnSpPr>
        <p:spPr>
          <a:xfrm flipH="1" rot="10800000">
            <a:off x="5665165" y="2439816"/>
            <a:ext cx="861600" cy="1485900"/>
          </a:xfrm>
          <a:prstGeom prst="bentConnector3">
            <a:avLst>
              <a:gd fmla="val 50000" name="adj1"/>
            </a:avLst>
          </a:prstGeom>
          <a:noFill/>
          <a:ln cap="flat" cmpd="sng" w="9525">
            <a:solidFill>
              <a:srgbClr val="C8C8C8"/>
            </a:solidFill>
            <a:prstDash val="solid"/>
            <a:miter lim="800000"/>
            <a:headEnd len="sm" w="sm" type="none"/>
            <a:tailEnd len="sm" w="sm" type="none"/>
          </a:ln>
        </p:spPr>
      </p:cxnSp>
      <p:cxnSp>
        <p:nvCxnSpPr>
          <p:cNvPr id="4494" name="Google Shape;4494;p179"/>
          <p:cNvCxnSpPr>
            <a:stCxn id="4491" idx="3"/>
            <a:endCxn id="4495" idx="1"/>
          </p:cNvCxnSpPr>
          <p:nvPr/>
        </p:nvCxnSpPr>
        <p:spPr>
          <a:xfrm>
            <a:off x="5665165" y="3925716"/>
            <a:ext cx="871500" cy="1242900"/>
          </a:xfrm>
          <a:prstGeom prst="bentConnector3">
            <a:avLst>
              <a:gd fmla="val 50000" name="adj1"/>
            </a:avLst>
          </a:prstGeom>
          <a:noFill/>
          <a:ln cap="flat" cmpd="sng" w="9525">
            <a:solidFill>
              <a:srgbClr val="C8C8C8"/>
            </a:solidFill>
            <a:prstDash val="solid"/>
            <a:miter lim="800000"/>
            <a:headEnd len="sm" w="sm" type="none"/>
            <a:tailEnd len="sm" w="sm" type="none"/>
          </a:ln>
        </p:spPr>
      </p:cxnSp>
      <p:cxnSp>
        <p:nvCxnSpPr>
          <p:cNvPr id="4496" name="Google Shape;4496;p179"/>
          <p:cNvCxnSpPr>
            <a:stCxn id="4491" idx="3"/>
            <a:endCxn id="4475" idx="1"/>
          </p:cNvCxnSpPr>
          <p:nvPr/>
        </p:nvCxnSpPr>
        <p:spPr>
          <a:xfrm flipH="1" rot="10800000">
            <a:off x="5665165" y="3304116"/>
            <a:ext cx="861600" cy="621600"/>
          </a:xfrm>
          <a:prstGeom prst="bentConnector3">
            <a:avLst>
              <a:gd fmla="val 50000" name="adj1"/>
            </a:avLst>
          </a:prstGeom>
          <a:noFill/>
          <a:ln cap="flat" cmpd="sng" w="9525">
            <a:solidFill>
              <a:srgbClr val="C8C8C8"/>
            </a:solidFill>
            <a:prstDash val="solid"/>
            <a:miter lim="800000"/>
            <a:headEnd len="sm" w="sm" type="none"/>
            <a:tailEnd len="sm" w="sm" type="none"/>
          </a:ln>
        </p:spPr>
      </p:cxnSp>
      <p:cxnSp>
        <p:nvCxnSpPr>
          <p:cNvPr id="4497" name="Google Shape;4497;p179"/>
          <p:cNvCxnSpPr>
            <a:stCxn id="4491" idx="3"/>
            <a:endCxn id="4498" idx="1"/>
          </p:cNvCxnSpPr>
          <p:nvPr/>
        </p:nvCxnSpPr>
        <p:spPr>
          <a:xfrm>
            <a:off x="5665165" y="3925716"/>
            <a:ext cx="871500" cy="305700"/>
          </a:xfrm>
          <a:prstGeom prst="bentConnector3">
            <a:avLst>
              <a:gd fmla="val 50000" name="adj1"/>
            </a:avLst>
          </a:prstGeom>
          <a:noFill/>
          <a:ln cap="flat" cmpd="sng" w="9525">
            <a:solidFill>
              <a:srgbClr val="C8C8C8"/>
            </a:solidFill>
            <a:prstDash val="solid"/>
            <a:miter lim="800000"/>
            <a:headEnd len="sm" w="sm" type="none"/>
            <a:tailEnd len="sm" w="sm" type="none"/>
          </a:ln>
        </p:spPr>
      </p:cxnSp>
      <p:sp>
        <p:nvSpPr>
          <p:cNvPr id="4499" name="Google Shape;4499;p179"/>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Tree Map Slide II</a:t>
            </a:r>
            <a:endParaRPr/>
          </a:p>
        </p:txBody>
      </p:sp>
      <p:grpSp>
        <p:nvGrpSpPr>
          <p:cNvPr id="4500" name="Google Shape;4500;p179"/>
          <p:cNvGrpSpPr/>
          <p:nvPr/>
        </p:nvGrpSpPr>
        <p:grpSpPr>
          <a:xfrm>
            <a:off x="636608" y="3605136"/>
            <a:ext cx="2083443" cy="641159"/>
            <a:chOff x="636608" y="3605136"/>
            <a:chExt cx="2083443" cy="641159"/>
          </a:xfrm>
        </p:grpSpPr>
        <p:sp>
          <p:nvSpPr>
            <p:cNvPr id="4490" name="Google Shape;4490;p179"/>
            <p:cNvSpPr/>
            <p:nvPr/>
          </p:nvSpPr>
          <p:spPr>
            <a:xfrm>
              <a:off x="636608" y="3605136"/>
              <a:ext cx="2083443" cy="641159"/>
            </a:xfrm>
            <a:prstGeom prst="rect">
              <a:avLst/>
            </a:prstGeom>
            <a:noFill/>
            <a:ln cap="flat" cmpd="sng" w="22225">
              <a:solidFill>
                <a:schemeClr val="accent3"/>
              </a:solidFill>
              <a:prstDash val="solid"/>
              <a:miter lim="800000"/>
              <a:headEnd len="sm" w="sm" type="none"/>
              <a:tailEnd len="sm" w="sm" type="none"/>
            </a:ln>
          </p:spPr>
          <p:txBody>
            <a:bodyPr anchorCtr="0" anchor="ctr" bIns="45700" lIns="252000" spcFirstLastPara="1" rIns="91425" wrap="square" tIns="45700">
              <a:noAutofit/>
            </a:bodyPr>
            <a:lstStyle/>
            <a:p>
              <a:pPr indent="0" lvl="0" marL="0" marR="0" rtl="0" algn="l">
                <a:spcBef>
                  <a:spcPts val="0"/>
                </a:spcBef>
                <a:spcAft>
                  <a:spcPts val="0"/>
                </a:spcAft>
                <a:buNone/>
              </a:pPr>
              <a:r>
                <a:rPr b="1" lang="en-PH" sz="1200">
                  <a:solidFill>
                    <a:schemeClr val="dk1"/>
                  </a:solidFill>
                  <a:latin typeface="Montserrat"/>
                  <a:ea typeface="Montserrat"/>
                  <a:cs typeface="Montserrat"/>
                  <a:sym typeface="Montserrat"/>
                </a:rPr>
                <a:t>Name</a:t>
              </a:r>
              <a:endParaRPr/>
            </a:p>
            <a:p>
              <a:pPr indent="0" lvl="0" marL="0" marR="0" rtl="0" algn="l">
                <a:spcBef>
                  <a:spcPts val="0"/>
                </a:spcBef>
                <a:spcAft>
                  <a:spcPts val="0"/>
                </a:spcAft>
                <a:buNone/>
              </a:pPr>
              <a:r>
                <a:rPr lang="en-PH" sz="1200">
                  <a:solidFill>
                    <a:schemeClr val="dk1"/>
                  </a:solidFill>
                  <a:latin typeface="Montserrat"/>
                  <a:ea typeface="Montserrat"/>
                  <a:cs typeface="Montserrat"/>
                  <a:sym typeface="Montserrat"/>
                </a:rPr>
                <a:t>Position</a:t>
              </a:r>
              <a:endParaRPr sz="1200">
                <a:solidFill>
                  <a:schemeClr val="dk1"/>
                </a:solidFill>
                <a:latin typeface="Montserrat"/>
                <a:ea typeface="Montserrat"/>
                <a:cs typeface="Montserrat"/>
                <a:sym typeface="Montserrat"/>
              </a:endParaRPr>
            </a:p>
          </p:txBody>
        </p:sp>
        <p:sp>
          <p:nvSpPr>
            <p:cNvPr id="4501" name="Google Shape;4501;p179"/>
            <p:cNvSpPr/>
            <p:nvPr/>
          </p:nvSpPr>
          <p:spPr>
            <a:xfrm>
              <a:off x="646506" y="3605137"/>
              <a:ext cx="129415" cy="641158"/>
            </a:xfrm>
            <a:prstGeom prst="rect">
              <a:avLst/>
            </a:prstGeom>
            <a:solidFill>
              <a:schemeClr val="accent3"/>
            </a:solidFill>
            <a:ln>
              <a:noFill/>
            </a:ln>
          </p:spPr>
          <p:txBody>
            <a:bodyPr anchorCtr="0" anchor="ctr" bIns="45700" lIns="252000" spcFirstLastPara="1" rIns="91425" wrap="square" tIns="45700">
              <a:noAutofit/>
            </a:bodyPr>
            <a:lstStyle/>
            <a:p>
              <a:pPr indent="0" lvl="0" marL="0" marR="0" rtl="0" algn="l">
                <a:spcBef>
                  <a:spcPts val="0"/>
                </a:spcBef>
                <a:spcAft>
                  <a:spcPts val="0"/>
                </a:spcAft>
                <a:buNone/>
              </a:pPr>
              <a:r>
                <a:t/>
              </a:r>
              <a:endParaRPr sz="1600">
                <a:solidFill>
                  <a:schemeClr val="lt1"/>
                </a:solidFill>
                <a:latin typeface="Montserrat"/>
                <a:ea typeface="Montserrat"/>
                <a:cs typeface="Montserrat"/>
                <a:sym typeface="Montserrat"/>
              </a:endParaRPr>
            </a:p>
          </p:txBody>
        </p:sp>
      </p:grpSp>
      <p:grpSp>
        <p:nvGrpSpPr>
          <p:cNvPr id="4502" name="Google Shape;4502;p179"/>
          <p:cNvGrpSpPr/>
          <p:nvPr/>
        </p:nvGrpSpPr>
        <p:grpSpPr>
          <a:xfrm>
            <a:off x="9471949" y="2119292"/>
            <a:ext cx="2083443" cy="505302"/>
            <a:chOff x="8991600" y="2119292"/>
            <a:chExt cx="2083443" cy="505302"/>
          </a:xfrm>
        </p:grpSpPr>
        <p:sp>
          <p:nvSpPr>
            <p:cNvPr id="4503" name="Google Shape;4503;p179"/>
            <p:cNvSpPr/>
            <p:nvPr/>
          </p:nvSpPr>
          <p:spPr>
            <a:xfrm>
              <a:off x="8991600" y="2119292"/>
              <a:ext cx="2083443" cy="505302"/>
            </a:xfrm>
            <a:prstGeom prst="rect">
              <a:avLst/>
            </a:prstGeom>
            <a:noFill/>
            <a:ln cap="flat" cmpd="sng" w="22225">
              <a:solidFill>
                <a:schemeClr val="accent5"/>
              </a:solidFill>
              <a:prstDash val="solid"/>
              <a:miter lim="800000"/>
              <a:headEnd len="sm" w="sm" type="none"/>
              <a:tailEnd len="sm" w="sm" type="none"/>
            </a:ln>
          </p:spPr>
          <p:txBody>
            <a:bodyPr anchorCtr="0" anchor="ctr" bIns="45700" lIns="252000" spcFirstLastPara="1" rIns="91425" wrap="square" tIns="45700">
              <a:noAutofit/>
            </a:bodyPr>
            <a:lstStyle/>
            <a:p>
              <a:pPr indent="0" lvl="0" marL="0" marR="0" rtl="0" algn="l">
                <a:spcBef>
                  <a:spcPts val="0"/>
                </a:spcBef>
                <a:spcAft>
                  <a:spcPts val="0"/>
                </a:spcAft>
                <a:buNone/>
              </a:pPr>
              <a:r>
                <a:rPr b="1" lang="en-PH" sz="1100">
                  <a:solidFill>
                    <a:schemeClr val="dk1"/>
                  </a:solidFill>
                  <a:latin typeface="Montserrat"/>
                  <a:ea typeface="Montserrat"/>
                  <a:cs typeface="Montserrat"/>
                  <a:sym typeface="Montserrat"/>
                </a:rPr>
                <a:t>Name</a:t>
              </a:r>
              <a:endParaRPr/>
            </a:p>
            <a:p>
              <a:pPr indent="0" lvl="0" marL="0" marR="0" rtl="0" algn="l">
                <a:spcBef>
                  <a:spcPts val="0"/>
                </a:spcBef>
                <a:spcAft>
                  <a:spcPts val="0"/>
                </a:spcAft>
                <a:buNone/>
              </a:pPr>
              <a:r>
                <a:rPr lang="en-PH" sz="1100">
                  <a:solidFill>
                    <a:schemeClr val="dk1"/>
                  </a:solidFill>
                  <a:latin typeface="Montserrat"/>
                  <a:ea typeface="Montserrat"/>
                  <a:cs typeface="Montserrat"/>
                  <a:sym typeface="Montserrat"/>
                </a:rPr>
                <a:t>Position</a:t>
              </a:r>
              <a:endParaRPr sz="1100">
                <a:solidFill>
                  <a:schemeClr val="dk1"/>
                </a:solidFill>
                <a:latin typeface="Montserrat"/>
                <a:ea typeface="Montserrat"/>
                <a:cs typeface="Montserrat"/>
                <a:sym typeface="Montserrat"/>
              </a:endParaRPr>
            </a:p>
          </p:txBody>
        </p:sp>
        <p:sp>
          <p:nvSpPr>
            <p:cNvPr id="4488" name="Google Shape;4488;p179"/>
            <p:cNvSpPr/>
            <p:nvPr/>
          </p:nvSpPr>
          <p:spPr>
            <a:xfrm>
              <a:off x="9001498" y="2119293"/>
              <a:ext cx="129415" cy="505301"/>
            </a:xfrm>
            <a:prstGeom prst="rect">
              <a:avLst/>
            </a:prstGeom>
            <a:solidFill>
              <a:schemeClr val="accent5"/>
            </a:solidFill>
            <a:ln>
              <a:noFill/>
            </a:ln>
          </p:spPr>
          <p:txBody>
            <a:bodyPr anchorCtr="0" anchor="ctr" bIns="45700" lIns="252000" spcFirstLastPara="1" rIns="91425" wrap="square" tIns="45700">
              <a:noAutofit/>
            </a:bodyPr>
            <a:lstStyle/>
            <a:p>
              <a:pPr indent="0" lvl="0" marL="0" marR="0" rtl="0" algn="l">
                <a:spcBef>
                  <a:spcPts val="0"/>
                </a:spcBef>
                <a:spcAft>
                  <a:spcPts val="0"/>
                </a:spcAft>
                <a:buNone/>
              </a:pPr>
              <a:r>
                <a:t/>
              </a:r>
              <a:endParaRPr sz="1400">
                <a:solidFill>
                  <a:schemeClr val="lt1"/>
                </a:solidFill>
                <a:latin typeface="Montserrat"/>
                <a:ea typeface="Montserrat"/>
                <a:cs typeface="Montserrat"/>
                <a:sym typeface="Montserrat"/>
              </a:endParaRPr>
            </a:p>
          </p:txBody>
        </p:sp>
      </p:grpSp>
      <p:grpSp>
        <p:nvGrpSpPr>
          <p:cNvPr id="4504" name="Google Shape;4504;p179"/>
          <p:cNvGrpSpPr/>
          <p:nvPr/>
        </p:nvGrpSpPr>
        <p:grpSpPr>
          <a:xfrm>
            <a:off x="9471949" y="2740801"/>
            <a:ext cx="2083443" cy="505302"/>
            <a:chOff x="8991600" y="2119292"/>
            <a:chExt cx="2083443" cy="505302"/>
          </a:xfrm>
        </p:grpSpPr>
        <p:sp>
          <p:nvSpPr>
            <p:cNvPr id="4476" name="Google Shape;4476;p179"/>
            <p:cNvSpPr/>
            <p:nvPr/>
          </p:nvSpPr>
          <p:spPr>
            <a:xfrm>
              <a:off x="8991600" y="2119292"/>
              <a:ext cx="2083443" cy="505302"/>
            </a:xfrm>
            <a:prstGeom prst="rect">
              <a:avLst/>
            </a:prstGeom>
            <a:noFill/>
            <a:ln cap="flat" cmpd="sng" w="22225">
              <a:solidFill>
                <a:schemeClr val="accent5"/>
              </a:solidFill>
              <a:prstDash val="solid"/>
              <a:miter lim="800000"/>
              <a:headEnd len="sm" w="sm" type="none"/>
              <a:tailEnd len="sm" w="sm" type="none"/>
            </a:ln>
          </p:spPr>
          <p:txBody>
            <a:bodyPr anchorCtr="0" anchor="ctr" bIns="45700" lIns="252000" spcFirstLastPara="1" rIns="91425" wrap="square" tIns="45700">
              <a:noAutofit/>
            </a:bodyPr>
            <a:lstStyle/>
            <a:p>
              <a:pPr indent="0" lvl="0" marL="0" marR="0" rtl="0" algn="l">
                <a:spcBef>
                  <a:spcPts val="0"/>
                </a:spcBef>
                <a:spcAft>
                  <a:spcPts val="0"/>
                </a:spcAft>
                <a:buNone/>
              </a:pPr>
              <a:r>
                <a:rPr b="1" lang="en-PH" sz="1100">
                  <a:solidFill>
                    <a:schemeClr val="dk1"/>
                  </a:solidFill>
                  <a:latin typeface="Montserrat"/>
                  <a:ea typeface="Montserrat"/>
                  <a:cs typeface="Montserrat"/>
                  <a:sym typeface="Montserrat"/>
                </a:rPr>
                <a:t>Name</a:t>
              </a:r>
              <a:endParaRPr/>
            </a:p>
            <a:p>
              <a:pPr indent="0" lvl="0" marL="0" marR="0" rtl="0" algn="l">
                <a:spcBef>
                  <a:spcPts val="0"/>
                </a:spcBef>
                <a:spcAft>
                  <a:spcPts val="0"/>
                </a:spcAft>
                <a:buNone/>
              </a:pPr>
              <a:r>
                <a:rPr lang="en-PH" sz="1100">
                  <a:solidFill>
                    <a:schemeClr val="dk1"/>
                  </a:solidFill>
                  <a:latin typeface="Montserrat"/>
                  <a:ea typeface="Montserrat"/>
                  <a:cs typeface="Montserrat"/>
                  <a:sym typeface="Montserrat"/>
                </a:rPr>
                <a:t>Position</a:t>
              </a:r>
              <a:endParaRPr sz="1100">
                <a:solidFill>
                  <a:schemeClr val="dk1"/>
                </a:solidFill>
                <a:latin typeface="Montserrat"/>
                <a:ea typeface="Montserrat"/>
                <a:cs typeface="Montserrat"/>
                <a:sym typeface="Montserrat"/>
              </a:endParaRPr>
            </a:p>
          </p:txBody>
        </p:sp>
        <p:sp>
          <p:nvSpPr>
            <p:cNvPr id="4505" name="Google Shape;4505;p179"/>
            <p:cNvSpPr/>
            <p:nvPr/>
          </p:nvSpPr>
          <p:spPr>
            <a:xfrm>
              <a:off x="9001498" y="2119293"/>
              <a:ext cx="129415" cy="505301"/>
            </a:xfrm>
            <a:prstGeom prst="rect">
              <a:avLst/>
            </a:prstGeom>
            <a:solidFill>
              <a:schemeClr val="accent5"/>
            </a:solidFill>
            <a:ln>
              <a:noFill/>
            </a:ln>
          </p:spPr>
          <p:txBody>
            <a:bodyPr anchorCtr="0" anchor="ctr" bIns="45700" lIns="252000" spcFirstLastPara="1" rIns="91425" wrap="square" tIns="45700">
              <a:noAutofit/>
            </a:bodyPr>
            <a:lstStyle/>
            <a:p>
              <a:pPr indent="0" lvl="0" marL="0" marR="0" rtl="0" algn="l">
                <a:spcBef>
                  <a:spcPts val="0"/>
                </a:spcBef>
                <a:spcAft>
                  <a:spcPts val="0"/>
                </a:spcAft>
                <a:buNone/>
              </a:pPr>
              <a:r>
                <a:t/>
              </a:r>
              <a:endParaRPr sz="1400">
                <a:solidFill>
                  <a:schemeClr val="lt1"/>
                </a:solidFill>
                <a:latin typeface="Montserrat"/>
                <a:ea typeface="Montserrat"/>
                <a:cs typeface="Montserrat"/>
                <a:sym typeface="Montserrat"/>
              </a:endParaRPr>
            </a:p>
          </p:txBody>
        </p:sp>
      </p:grpSp>
      <p:grpSp>
        <p:nvGrpSpPr>
          <p:cNvPr id="4506" name="Google Shape;4506;p179"/>
          <p:cNvGrpSpPr/>
          <p:nvPr/>
        </p:nvGrpSpPr>
        <p:grpSpPr>
          <a:xfrm>
            <a:off x="9471949" y="3362310"/>
            <a:ext cx="2083443" cy="505302"/>
            <a:chOff x="8991600" y="2119292"/>
            <a:chExt cx="2083443" cy="505302"/>
          </a:xfrm>
        </p:grpSpPr>
        <p:sp>
          <p:nvSpPr>
            <p:cNvPr id="4478" name="Google Shape;4478;p179"/>
            <p:cNvSpPr/>
            <p:nvPr/>
          </p:nvSpPr>
          <p:spPr>
            <a:xfrm>
              <a:off x="8991600" y="2119292"/>
              <a:ext cx="2083443" cy="505302"/>
            </a:xfrm>
            <a:prstGeom prst="rect">
              <a:avLst/>
            </a:prstGeom>
            <a:noFill/>
            <a:ln cap="flat" cmpd="sng" w="22225">
              <a:solidFill>
                <a:schemeClr val="accent5"/>
              </a:solidFill>
              <a:prstDash val="solid"/>
              <a:miter lim="800000"/>
              <a:headEnd len="sm" w="sm" type="none"/>
              <a:tailEnd len="sm" w="sm" type="none"/>
            </a:ln>
          </p:spPr>
          <p:txBody>
            <a:bodyPr anchorCtr="0" anchor="ctr" bIns="45700" lIns="252000" spcFirstLastPara="1" rIns="91425" wrap="square" tIns="45700">
              <a:noAutofit/>
            </a:bodyPr>
            <a:lstStyle/>
            <a:p>
              <a:pPr indent="0" lvl="0" marL="0" marR="0" rtl="0" algn="l">
                <a:spcBef>
                  <a:spcPts val="0"/>
                </a:spcBef>
                <a:spcAft>
                  <a:spcPts val="0"/>
                </a:spcAft>
                <a:buNone/>
              </a:pPr>
              <a:r>
                <a:rPr b="1" lang="en-PH" sz="1100">
                  <a:solidFill>
                    <a:schemeClr val="dk1"/>
                  </a:solidFill>
                  <a:latin typeface="Montserrat"/>
                  <a:ea typeface="Montserrat"/>
                  <a:cs typeface="Montserrat"/>
                  <a:sym typeface="Montserrat"/>
                </a:rPr>
                <a:t>Name</a:t>
              </a:r>
              <a:endParaRPr/>
            </a:p>
            <a:p>
              <a:pPr indent="0" lvl="0" marL="0" marR="0" rtl="0" algn="l">
                <a:spcBef>
                  <a:spcPts val="0"/>
                </a:spcBef>
                <a:spcAft>
                  <a:spcPts val="0"/>
                </a:spcAft>
                <a:buNone/>
              </a:pPr>
              <a:r>
                <a:rPr lang="en-PH" sz="1100">
                  <a:solidFill>
                    <a:schemeClr val="dk1"/>
                  </a:solidFill>
                  <a:latin typeface="Montserrat"/>
                  <a:ea typeface="Montserrat"/>
                  <a:cs typeface="Montserrat"/>
                  <a:sym typeface="Montserrat"/>
                </a:rPr>
                <a:t>Position</a:t>
              </a:r>
              <a:endParaRPr sz="1100">
                <a:solidFill>
                  <a:schemeClr val="dk1"/>
                </a:solidFill>
                <a:latin typeface="Montserrat"/>
                <a:ea typeface="Montserrat"/>
                <a:cs typeface="Montserrat"/>
                <a:sym typeface="Montserrat"/>
              </a:endParaRPr>
            </a:p>
          </p:txBody>
        </p:sp>
        <p:sp>
          <p:nvSpPr>
            <p:cNvPr id="4507" name="Google Shape;4507;p179"/>
            <p:cNvSpPr/>
            <p:nvPr/>
          </p:nvSpPr>
          <p:spPr>
            <a:xfrm>
              <a:off x="9001498" y="2119293"/>
              <a:ext cx="129415" cy="505301"/>
            </a:xfrm>
            <a:prstGeom prst="rect">
              <a:avLst/>
            </a:prstGeom>
            <a:solidFill>
              <a:schemeClr val="accent5"/>
            </a:solidFill>
            <a:ln>
              <a:noFill/>
            </a:ln>
          </p:spPr>
          <p:txBody>
            <a:bodyPr anchorCtr="0" anchor="ctr" bIns="45700" lIns="252000" spcFirstLastPara="1" rIns="91425" wrap="square" tIns="45700">
              <a:noAutofit/>
            </a:bodyPr>
            <a:lstStyle/>
            <a:p>
              <a:pPr indent="0" lvl="0" marL="0" marR="0" rtl="0" algn="l">
                <a:spcBef>
                  <a:spcPts val="0"/>
                </a:spcBef>
                <a:spcAft>
                  <a:spcPts val="0"/>
                </a:spcAft>
                <a:buNone/>
              </a:pPr>
              <a:r>
                <a:t/>
              </a:r>
              <a:endParaRPr sz="1400">
                <a:solidFill>
                  <a:schemeClr val="lt1"/>
                </a:solidFill>
                <a:latin typeface="Montserrat"/>
                <a:ea typeface="Montserrat"/>
                <a:cs typeface="Montserrat"/>
                <a:sym typeface="Montserrat"/>
              </a:endParaRPr>
            </a:p>
          </p:txBody>
        </p:sp>
      </p:grpSp>
      <p:grpSp>
        <p:nvGrpSpPr>
          <p:cNvPr id="4508" name="Google Shape;4508;p179"/>
          <p:cNvGrpSpPr/>
          <p:nvPr/>
        </p:nvGrpSpPr>
        <p:grpSpPr>
          <a:xfrm>
            <a:off x="9471949" y="3983819"/>
            <a:ext cx="2083443" cy="505302"/>
            <a:chOff x="8991600" y="2119292"/>
            <a:chExt cx="2083443" cy="505302"/>
          </a:xfrm>
        </p:grpSpPr>
        <p:sp>
          <p:nvSpPr>
            <p:cNvPr id="4509" name="Google Shape;4509;p179"/>
            <p:cNvSpPr/>
            <p:nvPr/>
          </p:nvSpPr>
          <p:spPr>
            <a:xfrm>
              <a:off x="8991600" y="2119292"/>
              <a:ext cx="2083443" cy="505302"/>
            </a:xfrm>
            <a:prstGeom prst="rect">
              <a:avLst/>
            </a:prstGeom>
            <a:noFill/>
            <a:ln cap="flat" cmpd="sng" w="22225">
              <a:solidFill>
                <a:schemeClr val="accent5"/>
              </a:solidFill>
              <a:prstDash val="solid"/>
              <a:miter lim="800000"/>
              <a:headEnd len="sm" w="sm" type="none"/>
              <a:tailEnd len="sm" w="sm" type="none"/>
            </a:ln>
          </p:spPr>
          <p:txBody>
            <a:bodyPr anchorCtr="0" anchor="ctr" bIns="45700" lIns="252000" spcFirstLastPara="1" rIns="91425" wrap="square" tIns="45700">
              <a:noAutofit/>
            </a:bodyPr>
            <a:lstStyle/>
            <a:p>
              <a:pPr indent="0" lvl="0" marL="0" marR="0" rtl="0" algn="l">
                <a:spcBef>
                  <a:spcPts val="0"/>
                </a:spcBef>
                <a:spcAft>
                  <a:spcPts val="0"/>
                </a:spcAft>
                <a:buNone/>
              </a:pPr>
              <a:r>
                <a:rPr b="1" lang="en-PH" sz="1100">
                  <a:solidFill>
                    <a:schemeClr val="dk1"/>
                  </a:solidFill>
                  <a:latin typeface="Montserrat"/>
                  <a:ea typeface="Montserrat"/>
                  <a:cs typeface="Montserrat"/>
                  <a:sym typeface="Montserrat"/>
                </a:rPr>
                <a:t>Name</a:t>
              </a:r>
              <a:endParaRPr/>
            </a:p>
            <a:p>
              <a:pPr indent="0" lvl="0" marL="0" marR="0" rtl="0" algn="l">
                <a:spcBef>
                  <a:spcPts val="0"/>
                </a:spcBef>
                <a:spcAft>
                  <a:spcPts val="0"/>
                </a:spcAft>
                <a:buNone/>
              </a:pPr>
              <a:r>
                <a:rPr lang="en-PH" sz="1100">
                  <a:solidFill>
                    <a:schemeClr val="dk1"/>
                  </a:solidFill>
                  <a:latin typeface="Montserrat"/>
                  <a:ea typeface="Montserrat"/>
                  <a:cs typeface="Montserrat"/>
                  <a:sym typeface="Montserrat"/>
                </a:rPr>
                <a:t>Position</a:t>
              </a:r>
              <a:endParaRPr sz="1100">
                <a:solidFill>
                  <a:schemeClr val="dk1"/>
                </a:solidFill>
                <a:latin typeface="Montserrat"/>
                <a:ea typeface="Montserrat"/>
                <a:cs typeface="Montserrat"/>
                <a:sym typeface="Montserrat"/>
              </a:endParaRPr>
            </a:p>
          </p:txBody>
        </p:sp>
        <p:sp>
          <p:nvSpPr>
            <p:cNvPr id="4481" name="Google Shape;4481;p179"/>
            <p:cNvSpPr/>
            <p:nvPr/>
          </p:nvSpPr>
          <p:spPr>
            <a:xfrm>
              <a:off x="9001498" y="2119293"/>
              <a:ext cx="129415" cy="505301"/>
            </a:xfrm>
            <a:prstGeom prst="rect">
              <a:avLst/>
            </a:prstGeom>
            <a:solidFill>
              <a:schemeClr val="accent5"/>
            </a:solidFill>
            <a:ln>
              <a:noFill/>
            </a:ln>
          </p:spPr>
          <p:txBody>
            <a:bodyPr anchorCtr="0" anchor="ctr" bIns="45700" lIns="252000" spcFirstLastPara="1" rIns="91425" wrap="square" tIns="45700">
              <a:noAutofit/>
            </a:bodyPr>
            <a:lstStyle/>
            <a:p>
              <a:pPr indent="0" lvl="0" marL="0" marR="0" rtl="0" algn="l">
                <a:spcBef>
                  <a:spcPts val="0"/>
                </a:spcBef>
                <a:spcAft>
                  <a:spcPts val="0"/>
                </a:spcAft>
                <a:buNone/>
              </a:pPr>
              <a:r>
                <a:t/>
              </a:r>
              <a:endParaRPr sz="1400">
                <a:solidFill>
                  <a:schemeClr val="lt1"/>
                </a:solidFill>
                <a:latin typeface="Montserrat"/>
                <a:ea typeface="Montserrat"/>
                <a:cs typeface="Montserrat"/>
                <a:sym typeface="Montserrat"/>
              </a:endParaRPr>
            </a:p>
          </p:txBody>
        </p:sp>
      </p:grpSp>
      <p:grpSp>
        <p:nvGrpSpPr>
          <p:cNvPr id="4510" name="Google Shape;4510;p179"/>
          <p:cNvGrpSpPr/>
          <p:nvPr/>
        </p:nvGrpSpPr>
        <p:grpSpPr>
          <a:xfrm>
            <a:off x="9471949" y="4605328"/>
            <a:ext cx="2083443" cy="505302"/>
            <a:chOff x="8991600" y="2119292"/>
            <a:chExt cx="2083443" cy="505302"/>
          </a:xfrm>
        </p:grpSpPr>
        <p:sp>
          <p:nvSpPr>
            <p:cNvPr id="4511" name="Google Shape;4511;p179"/>
            <p:cNvSpPr/>
            <p:nvPr/>
          </p:nvSpPr>
          <p:spPr>
            <a:xfrm>
              <a:off x="8991600" y="2119292"/>
              <a:ext cx="2083443" cy="505302"/>
            </a:xfrm>
            <a:prstGeom prst="rect">
              <a:avLst/>
            </a:prstGeom>
            <a:noFill/>
            <a:ln cap="flat" cmpd="sng" w="22225">
              <a:solidFill>
                <a:schemeClr val="accent5"/>
              </a:solidFill>
              <a:prstDash val="solid"/>
              <a:miter lim="800000"/>
              <a:headEnd len="sm" w="sm" type="none"/>
              <a:tailEnd len="sm" w="sm" type="none"/>
            </a:ln>
          </p:spPr>
          <p:txBody>
            <a:bodyPr anchorCtr="0" anchor="ctr" bIns="45700" lIns="252000" spcFirstLastPara="1" rIns="91425" wrap="square" tIns="45700">
              <a:noAutofit/>
            </a:bodyPr>
            <a:lstStyle/>
            <a:p>
              <a:pPr indent="0" lvl="0" marL="0" marR="0" rtl="0" algn="l">
                <a:spcBef>
                  <a:spcPts val="0"/>
                </a:spcBef>
                <a:spcAft>
                  <a:spcPts val="0"/>
                </a:spcAft>
                <a:buNone/>
              </a:pPr>
              <a:r>
                <a:rPr b="1" lang="en-PH" sz="1100">
                  <a:solidFill>
                    <a:schemeClr val="dk1"/>
                  </a:solidFill>
                  <a:latin typeface="Montserrat"/>
                  <a:ea typeface="Montserrat"/>
                  <a:cs typeface="Montserrat"/>
                  <a:sym typeface="Montserrat"/>
                </a:rPr>
                <a:t>Name</a:t>
              </a:r>
              <a:endParaRPr/>
            </a:p>
            <a:p>
              <a:pPr indent="0" lvl="0" marL="0" marR="0" rtl="0" algn="l">
                <a:spcBef>
                  <a:spcPts val="0"/>
                </a:spcBef>
                <a:spcAft>
                  <a:spcPts val="0"/>
                </a:spcAft>
                <a:buNone/>
              </a:pPr>
              <a:r>
                <a:rPr lang="en-PH" sz="1100">
                  <a:solidFill>
                    <a:schemeClr val="dk1"/>
                  </a:solidFill>
                  <a:latin typeface="Montserrat"/>
                  <a:ea typeface="Montserrat"/>
                  <a:cs typeface="Montserrat"/>
                  <a:sym typeface="Montserrat"/>
                </a:rPr>
                <a:t>Position</a:t>
              </a:r>
              <a:endParaRPr sz="1100">
                <a:solidFill>
                  <a:schemeClr val="dk1"/>
                </a:solidFill>
                <a:latin typeface="Montserrat"/>
                <a:ea typeface="Montserrat"/>
                <a:cs typeface="Montserrat"/>
                <a:sym typeface="Montserrat"/>
              </a:endParaRPr>
            </a:p>
          </p:txBody>
        </p:sp>
        <p:sp>
          <p:nvSpPr>
            <p:cNvPr id="4484" name="Google Shape;4484;p179"/>
            <p:cNvSpPr/>
            <p:nvPr/>
          </p:nvSpPr>
          <p:spPr>
            <a:xfrm>
              <a:off x="9001498" y="2119293"/>
              <a:ext cx="129415" cy="505301"/>
            </a:xfrm>
            <a:prstGeom prst="rect">
              <a:avLst/>
            </a:prstGeom>
            <a:solidFill>
              <a:schemeClr val="accent5"/>
            </a:solidFill>
            <a:ln>
              <a:noFill/>
            </a:ln>
          </p:spPr>
          <p:txBody>
            <a:bodyPr anchorCtr="0" anchor="ctr" bIns="45700" lIns="252000" spcFirstLastPara="1" rIns="91425" wrap="square" tIns="45700">
              <a:noAutofit/>
            </a:bodyPr>
            <a:lstStyle/>
            <a:p>
              <a:pPr indent="0" lvl="0" marL="0" marR="0" rtl="0" algn="l">
                <a:spcBef>
                  <a:spcPts val="0"/>
                </a:spcBef>
                <a:spcAft>
                  <a:spcPts val="0"/>
                </a:spcAft>
                <a:buNone/>
              </a:pPr>
              <a:r>
                <a:t/>
              </a:r>
              <a:endParaRPr sz="1400">
                <a:solidFill>
                  <a:schemeClr val="lt1"/>
                </a:solidFill>
                <a:latin typeface="Montserrat"/>
                <a:ea typeface="Montserrat"/>
                <a:cs typeface="Montserrat"/>
                <a:sym typeface="Montserrat"/>
              </a:endParaRPr>
            </a:p>
          </p:txBody>
        </p:sp>
      </p:grpSp>
      <p:grpSp>
        <p:nvGrpSpPr>
          <p:cNvPr id="4512" name="Google Shape;4512;p179"/>
          <p:cNvGrpSpPr/>
          <p:nvPr/>
        </p:nvGrpSpPr>
        <p:grpSpPr>
          <a:xfrm>
            <a:off x="9471949" y="5226837"/>
            <a:ext cx="2083443" cy="505302"/>
            <a:chOff x="8991600" y="2119292"/>
            <a:chExt cx="2083443" cy="505302"/>
          </a:xfrm>
        </p:grpSpPr>
        <p:sp>
          <p:nvSpPr>
            <p:cNvPr id="4513" name="Google Shape;4513;p179"/>
            <p:cNvSpPr/>
            <p:nvPr/>
          </p:nvSpPr>
          <p:spPr>
            <a:xfrm>
              <a:off x="8991600" y="2119292"/>
              <a:ext cx="2083443" cy="505302"/>
            </a:xfrm>
            <a:prstGeom prst="rect">
              <a:avLst/>
            </a:prstGeom>
            <a:noFill/>
            <a:ln cap="flat" cmpd="sng" w="22225">
              <a:solidFill>
                <a:schemeClr val="accent5"/>
              </a:solidFill>
              <a:prstDash val="solid"/>
              <a:miter lim="800000"/>
              <a:headEnd len="sm" w="sm" type="none"/>
              <a:tailEnd len="sm" w="sm" type="none"/>
            </a:ln>
          </p:spPr>
          <p:txBody>
            <a:bodyPr anchorCtr="0" anchor="ctr" bIns="45700" lIns="252000" spcFirstLastPara="1" rIns="91425" wrap="square" tIns="45700">
              <a:noAutofit/>
            </a:bodyPr>
            <a:lstStyle/>
            <a:p>
              <a:pPr indent="0" lvl="0" marL="0" marR="0" rtl="0" algn="l">
                <a:spcBef>
                  <a:spcPts val="0"/>
                </a:spcBef>
                <a:spcAft>
                  <a:spcPts val="0"/>
                </a:spcAft>
                <a:buNone/>
              </a:pPr>
              <a:r>
                <a:rPr b="1" lang="en-PH" sz="1100">
                  <a:solidFill>
                    <a:schemeClr val="dk1"/>
                  </a:solidFill>
                  <a:latin typeface="Montserrat"/>
                  <a:ea typeface="Montserrat"/>
                  <a:cs typeface="Montserrat"/>
                  <a:sym typeface="Montserrat"/>
                </a:rPr>
                <a:t>Name</a:t>
              </a:r>
              <a:endParaRPr/>
            </a:p>
            <a:p>
              <a:pPr indent="0" lvl="0" marL="0" marR="0" rtl="0" algn="l">
                <a:spcBef>
                  <a:spcPts val="0"/>
                </a:spcBef>
                <a:spcAft>
                  <a:spcPts val="0"/>
                </a:spcAft>
                <a:buNone/>
              </a:pPr>
              <a:r>
                <a:rPr lang="en-PH" sz="1100">
                  <a:solidFill>
                    <a:schemeClr val="dk1"/>
                  </a:solidFill>
                  <a:latin typeface="Montserrat"/>
                  <a:ea typeface="Montserrat"/>
                  <a:cs typeface="Montserrat"/>
                  <a:sym typeface="Montserrat"/>
                </a:rPr>
                <a:t>Position</a:t>
              </a:r>
              <a:endParaRPr sz="1100">
                <a:solidFill>
                  <a:schemeClr val="dk1"/>
                </a:solidFill>
                <a:latin typeface="Montserrat"/>
                <a:ea typeface="Montserrat"/>
                <a:cs typeface="Montserrat"/>
                <a:sym typeface="Montserrat"/>
              </a:endParaRPr>
            </a:p>
          </p:txBody>
        </p:sp>
        <p:sp>
          <p:nvSpPr>
            <p:cNvPr id="4486" name="Google Shape;4486;p179"/>
            <p:cNvSpPr/>
            <p:nvPr/>
          </p:nvSpPr>
          <p:spPr>
            <a:xfrm>
              <a:off x="9001498" y="2119293"/>
              <a:ext cx="129415" cy="505301"/>
            </a:xfrm>
            <a:prstGeom prst="rect">
              <a:avLst/>
            </a:prstGeom>
            <a:solidFill>
              <a:schemeClr val="accent5"/>
            </a:solidFill>
            <a:ln>
              <a:noFill/>
            </a:ln>
          </p:spPr>
          <p:txBody>
            <a:bodyPr anchorCtr="0" anchor="ctr" bIns="45700" lIns="252000" spcFirstLastPara="1" rIns="91425" wrap="square" tIns="45700">
              <a:noAutofit/>
            </a:bodyPr>
            <a:lstStyle/>
            <a:p>
              <a:pPr indent="0" lvl="0" marL="0" marR="0" rtl="0" algn="l">
                <a:spcBef>
                  <a:spcPts val="0"/>
                </a:spcBef>
                <a:spcAft>
                  <a:spcPts val="0"/>
                </a:spcAft>
                <a:buNone/>
              </a:pPr>
              <a:r>
                <a:t/>
              </a:r>
              <a:endParaRPr sz="1400">
                <a:solidFill>
                  <a:schemeClr val="lt1"/>
                </a:solidFill>
                <a:latin typeface="Montserrat"/>
                <a:ea typeface="Montserrat"/>
                <a:cs typeface="Montserrat"/>
                <a:sym typeface="Montserrat"/>
              </a:endParaRPr>
            </a:p>
          </p:txBody>
        </p:sp>
      </p:grpSp>
      <p:grpSp>
        <p:nvGrpSpPr>
          <p:cNvPr id="4514" name="Google Shape;4514;p179"/>
          <p:cNvGrpSpPr/>
          <p:nvPr/>
        </p:nvGrpSpPr>
        <p:grpSpPr>
          <a:xfrm>
            <a:off x="3581722" y="3605136"/>
            <a:ext cx="2083443" cy="641159"/>
            <a:chOff x="636608" y="3605136"/>
            <a:chExt cx="2083443" cy="641159"/>
          </a:xfrm>
        </p:grpSpPr>
        <p:sp>
          <p:nvSpPr>
            <p:cNvPr id="4491" name="Google Shape;4491;p179"/>
            <p:cNvSpPr/>
            <p:nvPr/>
          </p:nvSpPr>
          <p:spPr>
            <a:xfrm>
              <a:off x="636608" y="3605136"/>
              <a:ext cx="2083443" cy="641159"/>
            </a:xfrm>
            <a:prstGeom prst="rect">
              <a:avLst/>
            </a:prstGeom>
            <a:noFill/>
            <a:ln cap="flat" cmpd="sng" w="22225">
              <a:solidFill>
                <a:schemeClr val="accent2"/>
              </a:solidFill>
              <a:prstDash val="solid"/>
              <a:miter lim="800000"/>
              <a:headEnd len="sm" w="sm" type="none"/>
              <a:tailEnd len="sm" w="sm" type="none"/>
            </a:ln>
          </p:spPr>
          <p:txBody>
            <a:bodyPr anchorCtr="0" anchor="ctr" bIns="45700" lIns="252000" spcFirstLastPara="1" rIns="91425" wrap="square" tIns="45700">
              <a:noAutofit/>
            </a:bodyPr>
            <a:lstStyle/>
            <a:p>
              <a:pPr indent="0" lvl="0" marL="0" marR="0" rtl="0" algn="l">
                <a:spcBef>
                  <a:spcPts val="0"/>
                </a:spcBef>
                <a:spcAft>
                  <a:spcPts val="0"/>
                </a:spcAft>
                <a:buNone/>
              </a:pPr>
              <a:r>
                <a:rPr b="1" lang="en-PH" sz="1200">
                  <a:solidFill>
                    <a:schemeClr val="dk1"/>
                  </a:solidFill>
                  <a:latin typeface="Montserrat"/>
                  <a:ea typeface="Montserrat"/>
                  <a:cs typeface="Montserrat"/>
                  <a:sym typeface="Montserrat"/>
                </a:rPr>
                <a:t>Name</a:t>
              </a:r>
              <a:endParaRPr/>
            </a:p>
            <a:p>
              <a:pPr indent="0" lvl="0" marL="0" marR="0" rtl="0" algn="l">
                <a:spcBef>
                  <a:spcPts val="0"/>
                </a:spcBef>
                <a:spcAft>
                  <a:spcPts val="0"/>
                </a:spcAft>
                <a:buNone/>
              </a:pPr>
              <a:r>
                <a:rPr lang="en-PH" sz="1200">
                  <a:solidFill>
                    <a:schemeClr val="dk1"/>
                  </a:solidFill>
                  <a:latin typeface="Montserrat"/>
                  <a:ea typeface="Montserrat"/>
                  <a:cs typeface="Montserrat"/>
                  <a:sym typeface="Montserrat"/>
                </a:rPr>
                <a:t>Position</a:t>
              </a:r>
              <a:endParaRPr sz="1200">
                <a:solidFill>
                  <a:schemeClr val="dk1"/>
                </a:solidFill>
                <a:latin typeface="Montserrat"/>
                <a:ea typeface="Montserrat"/>
                <a:cs typeface="Montserrat"/>
                <a:sym typeface="Montserrat"/>
              </a:endParaRPr>
            </a:p>
          </p:txBody>
        </p:sp>
        <p:sp>
          <p:nvSpPr>
            <p:cNvPr id="4515" name="Google Shape;4515;p179"/>
            <p:cNvSpPr/>
            <p:nvPr/>
          </p:nvSpPr>
          <p:spPr>
            <a:xfrm>
              <a:off x="646506" y="3605137"/>
              <a:ext cx="129415" cy="641158"/>
            </a:xfrm>
            <a:prstGeom prst="rect">
              <a:avLst/>
            </a:prstGeom>
            <a:solidFill>
              <a:schemeClr val="accent2"/>
            </a:solidFill>
            <a:ln>
              <a:noFill/>
            </a:ln>
          </p:spPr>
          <p:txBody>
            <a:bodyPr anchorCtr="0" anchor="ctr" bIns="45700" lIns="252000" spcFirstLastPara="1" rIns="91425" wrap="square" tIns="45700">
              <a:noAutofit/>
            </a:bodyPr>
            <a:lstStyle/>
            <a:p>
              <a:pPr indent="0" lvl="0" marL="0" marR="0" rtl="0" algn="l">
                <a:spcBef>
                  <a:spcPts val="0"/>
                </a:spcBef>
                <a:spcAft>
                  <a:spcPts val="0"/>
                </a:spcAft>
                <a:buNone/>
              </a:pPr>
              <a:r>
                <a:t/>
              </a:r>
              <a:endParaRPr sz="1600">
                <a:solidFill>
                  <a:schemeClr val="lt1"/>
                </a:solidFill>
                <a:latin typeface="Montserrat"/>
                <a:ea typeface="Montserrat"/>
                <a:cs typeface="Montserrat"/>
                <a:sym typeface="Montserrat"/>
              </a:endParaRPr>
            </a:p>
          </p:txBody>
        </p:sp>
      </p:grpSp>
      <p:grpSp>
        <p:nvGrpSpPr>
          <p:cNvPr id="4516" name="Google Shape;4516;p179"/>
          <p:cNvGrpSpPr/>
          <p:nvPr/>
        </p:nvGrpSpPr>
        <p:grpSpPr>
          <a:xfrm>
            <a:off x="6526836" y="3910704"/>
            <a:ext cx="2083443" cy="641159"/>
            <a:chOff x="636608" y="3605136"/>
            <a:chExt cx="2083443" cy="641159"/>
          </a:xfrm>
        </p:grpSpPr>
        <p:sp>
          <p:nvSpPr>
            <p:cNvPr id="4480" name="Google Shape;4480;p179"/>
            <p:cNvSpPr/>
            <p:nvPr/>
          </p:nvSpPr>
          <p:spPr>
            <a:xfrm>
              <a:off x="636608" y="3605136"/>
              <a:ext cx="2083443" cy="641159"/>
            </a:xfrm>
            <a:prstGeom prst="rect">
              <a:avLst/>
            </a:prstGeom>
            <a:noFill/>
            <a:ln cap="flat" cmpd="sng" w="22225">
              <a:solidFill>
                <a:schemeClr val="accent1"/>
              </a:solidFill>
              <a:prstDash val="solid"/>
              <a:miter lim="800000"/>
              <a:headEnd len="sm" w="sm" type="none"/>
              <a:tailEnd len="sm" w="sm" type="none"/>
            </a:ln>
          </p:spPr>
          <p:txBody>
            <a:bodyPr anchorCtr="0" anchor="ctr" bIns="45700" lIns="252000" spcFirstLastPara="1" rIns="91425" wrap="square" tIns="45700">
              <a:noAutofit/>
            </a:bodyPr>
            <a:lstStyle/>
            <a:p>
              <a:pPr indent="0" lvl="0" marL="0" marR="0" rtl="0" algn="l">
                <a:spcBef>
                  <a:spcPts val="0"/>
                </a:spcBef>
                <a:spcAft>
                  <a:spcPts val="0"/>
                </a:spcAft>
                <a:buNone/>
              </a:pPr>
              <a:r>
                <a:rPr b="1" lang="en-PH" sz="1200">
                  <a:solidFill>
                    <a:schemeClr val="dk1"/>
                  </a:solidFill>
                  <a:latin typeface="Montserrat"/>
                  <a:ea typeface="Montserrat"/>
                  <a:cs typeface="Montserrat"/>
                  <a:sym typeface="Montserrat"/>
                </a:rPr>
                <a:t>Name</a:t>
              </a:r>
              <a:endParaRPr/>
            </a:p>
            <a:p>
              <a:pPr indent="0" lvl="0" marL="0" marR="0" rtl="0" algn="l">
                <a:spcBef>
                  <a:spcPts val="0"/>
                </a:spcBef>
                <a:spcAft>
                  <a:spcPts val="0"/>
                </a:spcAft>
                <a:buNone/>
              </a:pPr>
              <a:r>
                <a:rPr lang="en-PH" sz="1200">
                  <a:solidFill>
                    <a:schemeClr val="dk1"/>
                  </a:solidFill>
                  <a:latin typeface="Montserrat"/>
                  <a:ea typeface="Montserrat"/>
                  <a:cs typeface="Montserrat"/>
                  <a:sym typeface="Montserrat"/>
                </a:rPr>
                <a:t>Position</a:t>
              </a:r>
              <a:endParaRPr sz="1200">
                <a:solidFill>
                  <a:schemeClr val="dk1"/>
                </a:solidFill>
                <a:latin typeface="Montserrat"/>
                <a:ea typeface="Montserrat"/>
                <a:cs typeface="Montserrat"/>
                <a:sym typeface="Montserrat"/>
              </a:endParaRPr>
            </a:p>
          </p:txBody>
        </p:sp>
        <p:sp>
          <p:nvSpPr>
            <p:cNvPr id="4498" name="Google Shape;4498;p179"/>
            <p:cNvSpPr/>
            <p:nvPr/>
          </p:nvSpPr>
          <p:spPr>
            <a:xfrm>
              <a:off x="646506" y="3605137"/>
              <a:ext cx="129415" cy="641158"/>
            </a:xfrm>
            <a:prstGeom prst="rect">
              <a:avLst/>
            </a:prstGeom>
            <a:solidFill>
              <a:schemeClr val="accent1"/>
            </a:solidFill>
            <a:ln>
              <a:noFill/>
            </a:ln>
          </p:spPr>
          <p:txBody>
            <a:bodyPr anchorCtr="0" anchor="ctr" bIns="45700" lIns="252000" spcFirstLastPara="1" rIns="91425" wrap="square" tIns="45700">
              <a:noAutofit/>
            </a:bodyPr>
            <a:lstStyle/>
            <a:p>
              <a:pPr indent="0" lvl="0" marL="0" marR="0" rtl="0" algn="l">
                <a:spcBef>
                  <a:spcPts val="0"/>
                </a:spcBef>
                <a:spcAft>
                  <a:spcPts val="0"/>
                </a:spcAft>
                <a:buNone/>
              </a:pPr>
              <a:r>
                <a:t/>
              </a:r>
              <a:endParaRPr sz="1600">
                <a:solidFill>
                  <a:schemeClr val="lt1"/>
                </a:solidFill>
                <a:latin typeface="Montserrat"/>
                <a:ea typeface="Montserrat"/>
                <a:cs typeface="Montserrat"/>
                <a:sym typeface="Montserrat"/>
              </a:endParaRPr>
            </a:p>
          </p:txBody>
        </p:sp>
      </p:grpSp>
      <p:grpSp>
        <p:nvGrpSpPr>
          <p:cNvPr id="4517" name="Google Shape;4517;p179"/>
          <p:cNvGrpSpPr/>
          <p:nvPr/>
        </p:nvGrpSpPr>
        <p:grpSpPr>
          <a:xfrm>
            <a:off x="6526836" y="2983627"/>
            <a:ext cx="2083443" cy="641159"/>
            <a:chOff x="636608" y="3605136"/>
            <a:chExt cx="2083443" cy="641159"/>
          </a:xfrm>
        </p:grpSpPr>
        <p:sp>
          <p:nvSpPr>
            <p:cNvPr id="4475" name="Google Shape;4475;p179"/>
            <p:cNvSpPr/>
            <p:nvPr/>
          </p:nvSpPr>
          <p:spPr>
            <a:xfrm>
              <a:off x="636608" y="3605136"/>
              <a:ext cx="2083443" cy="641159"/>
            </a:xfrm>
            <a:prstGeom prst="rect">
              <a:avLst/>
            </a:prstGeom>
            <a:noFill/>
            <a:ln cap="flat" cmpd="sng" w="22225">
              <a:solidFill>
                <a:schemeClr val="accent1"/>
              </a:solidFill>
              <a:prstDash val="solid"/>
              <a:miter lim="800000"/>
              <a:headEnd len="sm" w="sm" type="none"/>
              <a:tailEnd len="sm" w="sm" type="none"/>
            </a:ln>
          </p:spPr>
          <p:txBody>
            <a:bodyPr anchorCtr="0" anchor="ctr" bIns="45700" lIns="252000" spcFirstLastPara="1" rIns="91425" wrap="square" tIns="45700">
              <a:noAutofit/>
            </a:bodyPr>
            <a:lstStyle/>
            <a:p>
              <a:pPr indent="0" lvl="0" marL="0" marR="0" rtl="0" algn="l">
                <a:spcBef>
                  <a:spcPts val="0"/>
                </a:spcBef>
                <a:spcAft>
                  <a:spcPts val="0"/>
                </a:spcAft>
                <a:buNone/>
              </a:pPr>
              <a:r>
                <a:rPr b="1" lang="en-PH" sz="1200">
                  <a:solidFill>
                    <a:schemeClr val="dk1"/>
                  </a:solidFill>
                  <a:latin typeface="Montserrat"/>
                  <a:ea typeface="Montserrat"/>
                  <a:cs typeface="Montserrat"/>
                  <a:sym typeface="Montserrat"/>
                </a:rPr>
                <a:t>Name</a:t>
              </a:r>
              <a:endParaRPr/>
            </a:p>
            <a:p>
              <a:pPr indent="0" lvl="0" marL="0" marR="0" rtl="0" algn="l">
                <a:spcBef>
                  <a:spcPts val="0"/>
                </a:spcBef>
                <a:spcAft>
                  <a:spcPts val="0"/>
                </a:spcAft>
                <a:buNone/>
              </a:pPr>
              <a:r>
                <a:rPr lang="en-PH" sz="1200">
                  <a:solidFill>
                    <a:schemeClr val="dk1"/>
                  </a:solidFill>
                  <a:latin typeface="Montserrat"/>
                  <a:ea typeface="Montserrat"/>
                  <a:cs typeface="Montserrat"/>
                  <a:sym typeface="Montserrat"/>
                </a:rPr>
                <a:t>Position</a:t>
              </a:r>
              <a:endParaRPr sz="1200">
                <a:solidFill>
                  <a:schemeClr val="dk1"/>
                </a:solidFill>
                <a:latin typeface="Montserrat"/>
                <a:ea typeface="Montserrat"/>
                <a:cs typeface="Montserrat"/>
                <a:sym typeface="Montserrat"/>
              </a:endParaRPr>
            </a:p>
          </p:txBody>
        </p:sp>
        <p:sp>
          <p:nvSpPr>
            <p:cNvPr id="4518" name="Google Shape;4518;p179"/>
            <p:cNvSpPr/>
            <p:nvPr/>
          </p:nvSpPr>
          <p:spPr>
            <a:xfrm>
              <a:off x="646506" y="3605137"/>
              <a:ext cx="129415" cy="641158"/>
            </a:xfrm>
            <a:prstGeom prst="rect">
              <a:avLst/>
            </a:prstGeom>
            <a:solidFill>
              <a:schemeClr val="accent1"/>
            </a:solidFill>
            <a:ln>
              <a:noFill/>
            </a:ln>
          </p:spPr>
          <p:txBody>
            <a:bodyPr anchorCtr="0" anchor="ctr" bIns="45700" lIns="252000" spcFirstLastPara="1" rIns="91425" wrap="square" tIns="45700">
              <a:noAutofit/>
            </a:bodyPr>
            <a:lstStyle/>
            <a:p>
              <a:pPr indent="0" lvl="0" marL="0" marR="0" rtl="0" algn="l">
                <a:spcBef>
                  <a:spcPts val="0"/>
                </a:spcBef>
                <a:spcAft>
                  <a:spcPts val="0"/>
                </a:spcAft>
                <a:buNone/>
              </a:pPr>
              <a:r>
                <a:t/>
              </a:r>
              <a:endParaRPr sz="1600">
                <a:solidFill>
                  <a:schemeClr val="lt1"/>
                </a:solidFill>
                <a:latin typeface="Montserrat"/>
                <a:ea typeface="Montserrat"/>
                <a:cs typeface="Montserrat"/>
                <a:sym typeface="Montserrat"/>
              </a:endParaRPr>
            </a:p>
          </p:txBody>
        </p:sp>
      </p:grpSp>
      <p:grpSp>
        <p:nvGrpSpPr>
          <p:cNvPr id="4519" name="Google Shape;4519;p179"/>
          <p:cNvGrpSpPr/>
          <p:nvPr/>
        </p:nvGrpSpPr>
        <p:grpSpPr>
          <a:xfrm>
            <a:off x="6526836" y="2119292"/>
            <a:ext cx="2083443" cy="641159"/>
            <a:chOff x="636608" y="3605136"/>
            <a:chExt cx="2083443" cy="641159"/>
          </a:xfrm>
        </p:grpSpPr>
        <p:sp>
          <p:nvSpPr>
            <p:cNvPr id="4493" name="Google Shape;4493;p179"/>
            <p:cNvSpPr/>
            <p:nvPr/>
          </p:nvSpPr>
          <p:spPr>
            <a:xfrm>
              <a:off x="636608" y="3605136"/>
              <a:ext cx="2083443" cy="641159"/>
            </a:xfrm>
            <a:prstGeom prst="rect">
              <a:avLst/>
            </a:prstGeom>
            <a:noFill/>
            <a:ln cap="flat" cmpd="sng" w="22225">
              <a:solidFill>
                <a:schemeClr val="accent1"/>
              </a:solidFill>
              <a:prstDash val="solid"/>
              <a:miter lim="800000"/>
              <a:headEnd len="sm" w="sm" type="none"/>
              <a:tailEnd len="sm" w="sm" type="none"/>
            </a:ln>
          </p:spPr>
          <p:txBody>
            <a:bodyPr anchorCtr="0" anchor="ctr" bIns="45700" lIns="252000" spcFirstLastPara="1" rIns="91425" wrap="square" tIns="45700">
              <a:noAutofit/>
            </a:bodyPr>
            <a:lstStyle/>
            <a:p>
              <a:pPr indent="0" lvl="0" marL="0" marR="0" rtl="0" algn="l">
                <a:spcBef>
                  <a:spcPts val="0"/>
                </a:spcBef>
                <a:spcAft>
                  <a:spcPts val="0"/>
                </a:spcAft>
                <a:buNone/>
              </a:pPr>
              <a:r>
                <a:rPr b="1" lang="en-PH" sz="1200">
                  <a:solidFill>
                    <a:schemeClr val="dk1"/>
                  </a:solidFill>
                  <a:latin typeface="Montserrat"/>
                  <a:ea typeface="Montserrat"/>
                  <a:cs typeface="Montserrat"/>
                  <a:sym typeface="Montserrat"/>
                </a:rPr>
                <a:t>Name</a:t>
              </a:r>
              <a:endParaRPr/>
            </a:p>
            <a:p>
              <a:pPr indent="0" lvl="0" marL="0" marR="0" rtl="0" algn="l">
                <a:spcBef>
                  <a:spcPts val="0"/>
                </a:spcBef>
                <a:spcAft>
                  <a:spcPts val="0"/>
                </a:spcAft>
                <a:buNone/>
              </a:pPr>
              <a:r>
                <a:rPr lang="en-PH" sz="1200">
                  <a:solidFill>
                    <a:schemeClr val="dk1"/>
                  </a:solidFill>
                  <a:latin typeface="Montserrat"/>
                  <a:ea typeface="Montserrat"/>
                  <a:cs typeface="Montserrat"/>
                  <a:sym typeface="Montserrat"/>
                </a:rPr>
                <a:t>Position</a:t>
              </a:r>
              <a:endParaRPr sz="1200">
                <a:solidFill>
                  <a:schemeClr val="dk1"/>
                </a:solidFill>
                <a:latin typeface="Montserrat"/>
                <a:ea typeface="Montserrat"/>
                <a:cs typeface="Montserrat"/>
                <a:sym typeface="Montserrat"/>
              </a:endParaRPr>
            </a:p>
          </p:txBody>
        </p:sp>
        <p:sp>
          <p:nvSpPr>
            <p:cNvPr id="4520" name="Google Shape;4520;p179"/>
            <p:cNvSpPr/>
            <p:nvPr/>
          </p:nvSpPr>
          <p:spPr>
            <a:xfrm>
              <a:off x="646506" y="3605137"/>
              <a:ext cx="129415" cy="641158"/>
            </a:xfrm>
            <a:prstGeom prst="rect">
              <a:avLst/>
            </a:prstGeom>
            <a:solidFill>
              <a:schemeClr val="accent1"/>
            </a:solidFill>
            <a:ln>
              <a:noFill/>
            </a:ln>
          </p:spPr>
          <p:txBody>
            <a:bodyPr anchorCtr="0" anchor="ctr" bIns="45700" lIns="252000" spcFirstLastPara="1" rIns="91425" wrap="square" tIns="45700">
              <a:noAutofit/>
            </a:bodyPr>
            <a:lstStyle/>
            <a:p>
              <a:pPr indent="0" lvl="0" marL="0" marR="0" rtl="0" algn="l">
                <a:spcBef>
                  <a:spcPts val="0"/>
                </a:spcBef>
                <a:spcAft>
                  <a:spcPts val="0"/>
                </a:spcAft>
                <a:buNone/>
              </a:pPr>
              <a:r>
                <a:t/>
              </a:r>
              <a:endParaRPr sz="1600">
                <a:solidFill>
                  <a:schemeClr val="lt1"/>
                </a:solidFill>
                <a:latin typeface="Montserrat"/>
                <a:ea typeface="Montserrat"/>
                <a:cs typeface="Montserrat"/>
                <a:sym typeface="Montserrat"/>
              </a:endParaRPr>
            </a:p>
          </p:txBody>
        </p:sp>
      </p:grpSp>
      <p:grpSp>
        <p:nvGrpSpPr>
          <p:cNvPr id="4521" name="Google Shape;4521;p179"/>
          <p:cNvGrpSpPr/>
          <p:nvPr/>
        </p:nvGrpSpPr>
        <p:grpSpPr>
          <a:xfrm>
            <a:off x="6526836" y="4848154"/>
            <a:ext cx="2083443" cy="641159"/>
            <a:chOff x="636608" y="3605136"/>
            <a:chExt cx="2083443" cy="641159"/>
          </a:xfrm>
        </p:grpSpPr>
        <p:sp>
          <p:nvSpPr>
            <p:cNvPr id="4483" name="Google Shape;4483;p179"/>
            <p:cNvSpPr/>
            <p:nvPr/>
          </p:nvSpPr>
          <p:spPr>
            <a:xfrm>
              <a:off x="636608" y="3605136"/>
              <a:ext cx="2083443" cy="641159"/>
            </a:xfrm>
            <a:prstGeom prst="rect">
              <a:avLst/>
            </a:prstGeom>
            <a:noFill/>
            <a:ln cap="flat" cmpd="sng" w="22225">
              <a:solidFill>
                <a:schemeClr val="accent1"/>
              </a:solidFill>
              <a:prstDash val="solid"/>
              <a:miter lim="800000"/>
              <a:headEnd len="sm" w="sm" type="none"/>
              <a:tailEnd len="sm" w="sm" type="none"/>
            </a:ln>
          </p:spPr>
          <p:txBody>
            <a:bodyPr anchorCtr="0" anchor="ctr" bIns="45700" lIns="252000" spcFirstLastPara="1" rIns="91425" wrap="square" tIns="45700">
              <a:noAutofit/>
            </a:bodyPr>
            <a:lstStyle/>
            <a:p>
              <a:pPr indent="0" lvl="0" marL="0" marR="0" rtl="0" algn="l">
                <a:spcBef>
                  <a:spcPts val="0"/>
                </a:spcBef>
                <a:spcAft>
                  <a:spcPts val="0"/>
                </a:spcAft>
                <a:buNone/>
              </a:pPr>
              <a:r>
                <a:rPr b="1" lang="en-PH" sz="1200">
                  <a:solidFill>
                    <a:schemeClr val="dk1"/>
                  </a:solidFill>
                  <a:latin typeface="Montserrat"/>
                  <a:ea typeface="Montserrat"/>
                  <a:cs typeface="Montserrat"/>
                  <a:sym typeface="Montserrat"/>
                </a:rPr>
                <a:t>Name</a:t>
              </a:r>
              <a:endParaRPr/>
            </a:p>
            <a:p>
              <a:pPr indent="0" lvl="0" marL="0" marR="0" rtl="0" algn="l">
                <a:spcBef>
                  <a:spcPts val="0"/>
                </a:spcBef>
                <a:spcAft>
                  <a:spcPts val="0"/>
                </a:spcAft>
                <a:buNone/>
              </a:pPr>
              <a:r>
                <a:rPr lang="en-PH" sz="1200">
                  <a:solidFill>
                    <a:schemeClr val="dk1"/>
                  </a:solidFill>
                  <a:latin typeface="Montserrat"/>
                  <a:ea typeface="Montserrat"/>
                  <a:cs typeface="Montserrat"/>
                  <a:sym typeface="Montserrat"/>
                </a:rPr>
                <a:t>Position</a:t>
              </a:r>
              <a:endParaRPr sz="1200">
                <a:solidFill>
                  <a:schemeClr val="dk1"/>
                </a:solidFill>
                <a:latin typeface="Montserrat"/>
                <a:ea typeface="Montserrat"/>
                <a:cs typeface="Montserrat"/>
                <a:sym typeface="Montserrat"/>
              </a:endParaRPr>
            </a:p>
          </p:txBody>
        </p:sp>
        <p:sp>
          <p:nvSpPr>
            <p:cNvPr id="4495" name="Google Shape;4495;p179"/>
            <p:cNvSpPr/>
            <p:nvPr/>
          </p:nvSpPr>
          <p:spPr>
            <a:xfrm>
              <a:off x="646506" y="3605137"/>
              <a:ext cx="129415" cy="641158"/>
            </a:xfrm>
            <a:prstGeom prst="rect">
              <a:avLst/>
            </a:prstGeom>
            <a:solidFill>
              <a:schemeClr val="accent1"/>
            </a:solidFill>
            <a:ln>
              <a:noFill/>
            </a:ln>
          </p:spPr>
          <p:txBody>
            <a:bodyPr anchorCtr="0" anchor="ctr" bIns="45700" lIns="252000" spcFirstLastPara="1" rIns="91425" wrap="square" tIns="45700">
              <a:noAutofit/>
            </a:bodyPr>
            <a:lstStyle/>
            <a:p>
              <a:pPr indent="0" lvl="0" marL="0" marR="0" rtl="0" algn="l">
                <a:spcBef>
                  <a:spcPts val="0"/>
                </a:spcBef>
                <a:spcAft>
                  <a:spcPts val="0"/>
                </a:spcAft>
                <a:buNone/>
              </a:pPr>
              <a:r>
                <a:t/>
              </a:r>
              <a:endParaRPr sz="1600">
                <a:solidFill>
                  <a:schemeClr val="lt1"/>
                </a:solidFill>
                <a:latin typeface="Montserrat"/>
                <a:ea typeface="Montserrat"/>
                <a:cs typeface="Montserrat"/>
                <a:sym typeface="Montserrat"/>
              </a:endParaRPr>
            </a:p>
          </p:txBody>
        </p:sp>
      </p:grpSp>
      <p:sp>
        <p:nvSpPr>
          <p:cNvPr id="4522" name="Google Shape;4522;p179"/>
          <p:cNvSpPr txBox="1"/>
          <p:nvPr/>
        </p:nvSpPr>
        <p:spPr>
          <a:xfrm>
            <a:off x="1241030" y="1695489"/>
            <a:ext cx="874598" cy="338554"/>
          </a:xfrm>
          <a:prstGeom prst="rect">
            <a:avLst/>
          </a:prstGeom>
          <a:noFill/>
          <a:ln>
            <a:noFill/>
          </a:ln>
        </p:spPr>
        <p:txBody>
          <a:bodyPr anchorCtr="0" anchor="t" bIns="45700" lIns="0" spcFirstLastPara="1" rIns="91425" wrap="square" tIns="45700">
            <a:spAutoFit/>
          </a:bodyPr>
          <a:lstStyle/>
          <a:p>
            <a:pPr indent="0" lvl="0" marL="0" marR="0" rtl="0" algn="l">
              <a:spcBef>
                <a:spcPts val="0"/>
              </a:spcBef>
              <a:spcAft>
                <a:spcPts val="0"/>
              </a:spcAft>
              <a:buNone/>
            </a:pPr>
            <a:r>
              <a:rPr b="1" lang="en-PH" sz="1600">
                <a:solidFill>
                  <a:schemeClr val="accent3"/>
                </a:solidFill>
                <a:latin typeface="Montserrat"/>
                <a:ea typeface="Montserrat"/>
                <a:cs typeface="Montserrat"/>
                <a:sym typeface="Montserrat"/>
              </a:rPr>
              <a:t>Header</a:t>
            </a:r>
            <a:endParaRPr/>
          </a:p>
        </p:txBody>
      </p:sp>
      <p:sp>
        <p:nvSpPr>
          <p:cNvPr id="4523" name="Google Shape;4523;p179"/>
          <p:cNvSpPr txBox="1"/>
          <p:nvPr/>
        </p:nvSpPr>
        <p:spPr>
          <a:xfrm>
            <a:off x="4186144" y="1695489"/>
            <a:ext cx="874598" cy="338554"/>
          </a:xfrm>
          <a:prstGeom prst="rect">
            <a:avLst/>
          </a:prstGeom>
          <a:noFill/>
          <a:ln>
            <a:noFill/>
          </a:ln>
        </p:spPr>
        <p:txBody>
          <a:bodyPr anchorCtr="0" anchor="t" bIns="45700" lIns="0" spcFirstLastPara="1" rIns="91425" wrap="square" tIns="45700">
            <a:spAutoFit/>
          </a:bodyPr>
          <a:lstStyle/>
          <a:p>
            <a:pPr indent="0" lvl="0" marL="0" marR="0" rtl="0" algn="l">
              <a:spcBef>
                <a:spcPts val="0"/>
              </a:spcBef>
              <a:spcAft>
                <a:spcPts val="0"/>
              </a:spcAft>
              <a:buNone/>
            </a:pPr>
            <a:r>
              <a:rPr b="1" lang="en-PH" sz="1600">
                <a:solidFill>
                  <a:schemeClr val="accent2"/>
                </a:solidFill>
                <a:latin typeface="Montserrat"/>
                <a:ea typeface="Montserrat"/>
                <a:cs typeface="Montserrat"/>
                <a:sym typeface="Montserrat"/>
              </a:rPr>
              <a:t>Header</a:t>
            </a:r>
            <a:endParaRPr/>
          </a:p>
        </p:txBody>
      </p:sp>
      <p:sp>
        <p:nvSpPr>
          <p:cNvPr id="4524" name="Google Shape;4524;p179"/>
          <p:cNvSpPr txBox="1"/>
          <p:nvPr/>
        </p:nvSpPr>
        <p:spPr>
          <a:xfrm>
            <a:off x="7131258" y="1695489"/>
            <a:ext cx="874598" cy="338554"/>
          </a:xfrm>
          <a:prstGeom prst="rect">
            <a:avLst/>
          </a:prstGeom>
          <a:noFill/>
          <a:ln>
            <a:noFill/>
          </a:ln>
        </p:spPr>
        <p:txBody>
          <a:bodyPr anchorCtr="0" anchor="t" bIns="45700" lIns="0" spcFirstLastPara="1" rIns="91425" wrap="square" tIns="45700">
            <a:spAutoFit/>
          </a:bodyPr>
          <a:lstStyle/>
          <a:p>
            <a:pPr indent="0" lvl="0" marL="0" marR="0" rtl="0" algn="l">
              <a:spcBef>
                <a:spcPts val="0"/>
              </a:spcBef>
              <a:spcAft>
                <a:spcPts val="0"/>
              </a:spcAft>
              <a:buNone/>
            </a:pPr>
            <a:r>
              <a:rPr b="1" lang="en-PH" sz="1600">
                <a:solidFill>
                  <a:schemeClr val="accent1"/>
                </a:solidFill>
                <a:latin typeface="Montserrat"/>
                <a:ea typeface="Montserrat"/>
                <a:cs typeface="Montserrat"/>
                <a:sym typeface="Montserrat"/>
              </a:rPr>
              <a:t>Header</a:t>
            </a:r>
            <a:endParaRPr/>
          </a:p>
        </p:txBody>
      </p:sp>
      <p:sp>
        <p:nvSpPr>
          <p:cNvPr id="4525" name="Google Shape;4525;p179"/>
          <p:cNvSpPr txBox="1"/>
          <p:nvPr/>
        </p:nvSpPr>
        <p:spPr>
          <a:xfrm>
            <a:off x="10076371" y="1695489"/>
            <a:ext cx="874598" cy="338554"/>
          </a:xfrm>
          <a:prstGeom prst="rect">
            <a:avLst/>
          </a:prstGeom>
          <a:noFill/>
          <a:ln>
            <a:noFill/>
          </a:ln>
        </p:spPr>
        <p:txBody>
          <a:bodyPr anchorCtr="0" anchor="t" bIns="45700" lIns="0" spcFirstLastPara="1" rIns="91425" wrap="square" tIns="45700">
            <a:spAutoFit/>
          </a:bodyPr>
          <a:lstStyle/>
          <a:p>
            <a:pPr indent="0" lvl="0" marL="0" marR="0" rtl="0" algn="l">
              <a:spcBef>
                <a:spcPts val="0"/>
              </a:spcBef>
              <a:spcAft>
                <a:spcPts val="0"/>
              </a:spcAft>
              <a:buNone/>
            </a:pPr>
            <a:r>
              <a:rPr b="1" lang="en-PH" sz="1600">
                <a:solidFill>
                  <a:schemeClr val="accent5"/>
                </a:solidFill>
                <a:latin typeface="Montserrat"/>
                <a:ea typeface="Montserrat"/>
                <a:cs typeface="Montserrat"/>
                <a:sym typeface="Montserrat"/>
              </a:rPr>
              <a:t>Header</a:t>
            </a:r>
            <a:endParaRPr/>
          </a:p>
        </p:txBody>
      </p:sp>
      <p:sp>
        <p:nvSpPr>
          <p:cNvPr id="4526" name="Google Shape;4526;p179"/>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4" name="Shape 1584"/>
        <p:cNvGrpSpPr/>
        <p:nvPr/>
      </p:nvGrpSpPr>
      <p:grpSpPr>
        <a:xfrm>
          <a:off x="0" y="0"/>
          <a:ext cx="0" cy="0"/>
          <a:chOff x="0" y="0"/>
          <a:chExt cx="0" cy="0"/>
        </a:xfrm>
      </p:grpSpPr>
      <p:sp>
        <p:nvSpPr>
          <p:cNvPr id="1585" name="Google Shape;1585;p18"/>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Dashboard Style Text (3 Segments)</a:t>
            </a:r>
            <a:endParaRPr/>
          </a:p>
        </p:txBody>
      </p:sp>
      <p:sp>
        <p:nvSpPr>
          <p:cNvPr id="1586" name="Google Shape;1586;p18"/>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1587" name="Google Shape;1587;p18"/>
          <p:cNvSpPr/>
          <p:nvPr>
            <p:ph idx="1" type="body"/>
          </p:nvPr>
        </p:nvSpPr>
        <p:spPr>
          <a:xfrm>
            <a:off x="636755" y="1769150"/>
            <a:ext cx="5352212" cy="339646"/>
          </a:xfrm>
          <a:prstGeom prst="roundRect">
            <a:avLst>
              <a:gd fmla="val 16667" name="adj"/>
            </a:avLst>
          </a:prstGeom>
          <a:solidFill>
            <a:schemeClr val="accent1"/>
          </a:solidFill>
          <a:ln cap="flat" cmpd="sng" w="9525">
            <a:solidFill>
              <a:schemeClr val="accent1"/>
            </a:solidFill>
            <a:prstDash val="solid"/>
            <a:round/>
            <a:headEnd len="sm" w="sm" type="none"/>
            <a:tailEnd len="sm" w="sm" type="none"/>
          </a:ln>
        </p:spPr>
        <p:txBody>
          <a:bodyPr anchorCtr="0" anchor="b" bIns="0" lIns="0" spcFirstLastPara="1" rIns="0" wrap="square" tIns="0">
            <a:normAutofit/>
          </a:bodyPr>
          <a:lstStyle/>
          <a:p>
            <a:pPr indent="0" lvl="0" marL="0" rtl="0" algn="ctr">
              <a:lnSpc>
                <a:spcPct val="90000"/>
              </a:lnSpc>
              <a:spcBef>
                <a:spcPts val="0"/>
              </a:spcBef>
              <a:spcAft>
                <a:spcPts val="0"/>
              </a:spcAft>
              <a:buSzPts val="1800"/>
              <a:buNone/>
            </a:pPr>
            <a:r>
              <a:rPr lang="en-PH"/>
              <a:t>Lorem Ipsum</a:t>
            </a:r>
            <a:endParaRPr/>
          </a:p>
        </p:txBody>
      </p:sp>
      <p:sp>
        <p:nvSpPr>
          <p:cNvPr id="1588" name="Google Shape;1588;p18"/>
          <p:cNvSpPr/>
          <p:nvPr>
            <p:ph idx="2" type="body"/>
          </p:nvPr>
        </p:nvSpPr>
        <p:spPr>
          <a:xfrm>
            <a:off x="6203035" y="1769150"/>
            <a:ext cx="5352513" cy="339646"/>
          </a:xfrm>
          <a:prstGeom prst="roundRect">
            <a:avLst>
              <a:gd fmla="val 16667" name="adj"/>
            </a:avLst>
          </a:prstGeom>
          <a:solidFill>
            <a:schemeClr val="accent1"/>
          </a:solidFill>
          <a:ln cap="flat" cmpd="sng" w="9525">
            <a:solidFill>
              <a:schemeClr val="accent1"/>
            </a:solidFill>
            <a:prstDash val="solid"/>
            <a:round/>
            <a:headEnd len="sm" w="sm" type="none"/>
            <a:tailEnd len="sm" w="sm" type="none"/>
          </a:ln>
        </p:spPr>
        <p:txBody>
          <a:bodyPr anchorCtr="0" anchor="b" bIns="0" lIns="0" spcFirstLastPara="1" rIns="0" wrap="square" tIns="0">
            <a:normAutofit/>
          </a:bodyPr>
          <a:lstStyle/>
          <a:p>
            <a:pPr indent="0" lvl="0" marL="0" rtl="0" algn="ctr">
              <a:lnSpc>
                <a:spcPct val="90000"/>
              </a:lnSpc>
              <a:spcBef>
                <a:spcPts val="0"/>
              </a:spcBef>
              <a:spcAft>
                <a:spcPts val="0"/>
              </a:spcAft>
              <a:buSzPts val="1800"/>
              <a:buNone/>
            </a:pPr>
            <a:r>
              <a:rPr lang="en-PH"/>
              <a:t>Lorem Ipsum</a:t>
            </a:r>
            <a:endParaRPr/>
          </a:p>
        </p:txBody>
      </p:sp>
      <p:sp>
        <p:nvSpPr>
          <p:cNvPr id="1589" name="Google Shape;1589;p18"/>
          <p:cNvSpPr txBox="1"/>
          <p:nvPr>
            <p:ph idx="3" type="body"/>
          </p:nvPr>
        </p:nvSpPr>
        <p:spPr>
          <a:xfrm>
            <a:off x="756347" y="2244882"/>
            <a:ext cx="5109941" cy="1351758"/>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4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 et rhoncus diam augue placerat elit. Nullam vitae tincidunt libero. Sed id arcu metus.</a:t>
            </a:r>
            <a:endParaRPr/>
          </a:p>
        </p:txBody>
      </p:sp>
      <p:sp>
        <p:nvSpPr>
          <p:cNvPr id="1590" name="Google Shape;1590;p18"/>
          <p:cNvSpPr txBox="1"/>
          <p:nvPr>
            <p:ph idx="4" type="body"/>
          </p:nvPr>
        </p:nvSpPr>
        <p:spPr>
          <a:xfrm>
            <a:off x="6322775" y="2244882"/>
            <a:ext cx="5109941" cy="1351758"/>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4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 et rhoncus diam augue placerat elit. Nullam vitae tincidunt libero. Sed id arcu metus.</a:t>
            </a:r>
            <a:endParaRPr/>
          </a:p>
        </p:txBody>
      </p:sp>
      <p:sp>
        <p:nvSpPr>
          <p:cNvPr id="1591" name="Google Shape;1591;p18"/>
          <p:cNvSpPr/>
          <p:nvPr>
            <p:ph idx="5" type="body"/>
          </p:nvPr>
        </p:nvSpPr>
        <p:spPr>
          <a:xfrm>
            <a:off x="636305" y="3930489"/>
            <a:ext cx="10918783" cy="339646"/>
          </a:xfrm>
          <a:prstGeom prst="roundRect">
            <a:avLst>
              <a:gd fmla="val 16667" name="adj"/>
            </a:avLst>
          </a:prstGeom>
          <a:solidFill>
            <a:schemeClr val="accent1"/>
          </a:solidFill>
          <a:ln cap="flat" cmpd="sng" w="9525">
            <a:solidFill>
              <a:schemeClr val="accent1"/>
            </a:solidFill>
            <a:prstDash val="solid"/>
            <a:round/>
            <a:headEnd len="sm" w="sm" type="none"/>
            <a:tailEnd len="sm" w="sm" type="none"/>
          </a:ln>
        </p:spPr>
        <p:txBody>
          <a:bodyPr anchorCtr="0" anchor="b" bIns="0" lIns="0" spcFirstLastPara="1" rIns="0" wrap="square" tIns="0">
            <a:normAutofit/>
          </a:bodyPr>
          <a:lstStyle/>
          <a:p>
            <a:pPr indent="0" lvl="0" marL="0" rtl="0" algn="ctr">
              <a:lnSpc>
                <a:spcPct val="90000"/>
              </a:lnSpc>
              <a:spcBef>
                <a:spcPts val="0"/>
              </a:spcBef>
              <a:spcAft>
                <a:spcPts val="0"/>
              </a:spcAft>
              <a:buSzPts val="1800"/>
              <a:buNone/>
            </a:pPr>
            <a:r>
              <a:rPr lang="en-PH"/>
              <a:t>Lorem Ipsum</a:t>
            </a:r>
            <a:endParaRPr/>
          </a:p>
        </p:txBody>
      </p:sp>
      <p:sp>
        <p:nvSpPr>
          <p:cNvPr id="1592" name="Google Shape;1592;p18"/>
          <p:cNvSpPr txBox="1"/>
          <p:nvPr>
            <p:ph idx="6" type="body"/>
          </p:nvPr>
        </p:nvSpPr>
        <p:spPr>
          <a:xfrm>
            <a:off x="756045" y="4406221"/>
            <a:ext cx="10676671" cy="1351758"/>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4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 et rhoncus diam augue placerat elit. Nullam vitae tincidunt libero. Sed id arcu metus.</a:t>
            </a:r>
            <a:endParaRPr/>
          </a:p>
          <a:p>
            <a:pPr indent="0" lvl="0" marL="0" rtl="0" algn="l">
              <a:lnSpc>
                <a:spcPct val="90000"/>
              </a:lnSpc>
              <a:spcBef>
                <a:spcPts val="1000"/>
              </a:spcBef>
              <a:spcAft>
                <a:spcPts val="0"/>
              </a:spcAft>
              <a:buSzPts val="1400"/>
              <a:buNone/>
            </a:pPr>
            <a:r>
              <a:rPr lang="en-PH"/>
              <a:t>Aenean a elit justo. Vivamus laoreet, lorem id iaculis mattis, neque diam blandit nulla, et rhoncus diam augue placerat elit. Nullam vitae tincidunt libero. Sed id arcu metus.</a:t>
            </a:r>
            <a:endParaRPr/>
          </a:p>
        </p:txBody>
      </p:sp>
    </p:spTree>
  </p:cSld>
  <p:clrMapOvr>
    <a:masterClrMapping/>
  </p:clrMapOvr>
</p:sld>
</file>

<file path=ppt/slides/slide1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0" name="Shape 4530"/>
        <p:cNvGrpSpPr/>
        <p:nvPr/>
      </p:nvGrpSpPr>
      <p:grpSpPr>
        <a:xfrm>
          <a:off x="0" y="0"/>
          <a:ext cx="0" cy="0"/>
          <a:chOff x="0" y="0"/>
          <a:chExt cx="0" cy="0"/>
        </a:xfrm>
      </p:grpSpPr>
      <p:sp>
        <p:nvSpPr>
          <p:cNvPr id="4531" name="Google Shape;4531;p180"/>
          <p:cNvSpPr txBox="1"/>
          <p:nvPr>
            <p:ph type="ctrTitle"/>
          </p:nvPr>
        </p:nvSpPr>
        <p:spPr>
          <a:xfrm>
            <a:off x="1118455" y="2072643"/>
            <a:ext cx="9976265" cy="2682596"/>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4800"/>
              <a:buFont typeface="Montserrat"/>
              <a:buNone/>
            </a:pPr>
            <a:r>
              <a:rPr lang="en-PH"/>
              <a:t>Funnel Slide</a:t>
            </a:r>
            <a:endParaRPr/>
          </a:p>
        </p:txBody>
      </p:sp>
      <p:sp>
        <p:nvSpPr>
          <p:cNvPr id="4532" name="Google Shape;4532;p180"/>
          <p:cNvSpPr txBox="1"/>
          <p:nvPr>
            <p:ph idx="1" type="subTitle"/>
          </p:nvPr>
        </p:nvSpPr>
        <p:spPr>
          <a:xfrm>
            <a:off x="1118455" y="5048608"/>
            <a:ext cx="9976264" cy="804192"/>
          </a:xfrm>
          <a:prstGeom prst="rect">
            <a:avLst/>
          </a:prstGeom>
          <a:noFill/>
          <a:ln>
            <a:noFill/>
          </a:ln>
        </p:spPr>
        <p:txBody>
          <a:bodyPr anchorCtr="0" anchor="t" bIns="0" lIns="0" spcFirstLastPara="1" rIns="0" wrap="square" tIns="0">
            <a:normAutofit fontScale="92500"/>
          </a:bodyPr>
          <a:lstStyle/>
          <a:p>
            <a:pPr indent="0" lvl="0" marL="0" rtl="0" algn="l">
              <a:lnSpc>
                <a:spcPct val="90000"/>
              </a:lnSpc>
              <a:spcBef>
                <a:spcPts val="0"/>
              </a:spcBef>
              <a:spcAft>
                <a:spcPts val="0"/>
              </a:spcAft>
              <a:buSzPct val="100000"/>
              <a:buNone/>
            </a:pPr>
            <a:r>
              <a:rPr lang="en-PH"/>
              <a:t>show a process where items gradually decrease through stages, often representing filtering, conversion, or narrowing down options</a:t>
            </a:r>
            <a:endParaRPr/>
          </a:p>
        </p:txBody>
      </p:sp>
      <p:sp>
        <p:nvSpPr>
          <p:cNvPr id="4533" name="Google Shape;4533;p180"/>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sld>
</file>

<file path=ppt/slides/slide1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7" name="Shape 4537"/>
        <p:cNvGrpSpPr/>
        <p:nvPr/>
      </p:nvGrpSpPr>
      <p:grpSpPr>
        <a:xfrm>
          <a:off x="0" y="0"/>
          <a:ext cx="0" cy="0"/>
          <a:chOff x="0" y="0"/>
          <a:chExt cx="0" cy="0"/>
        </a:xfrm>
      </p:grpSpPr>
      <p:sp>
        <p:nvSpPr>
          <p:cNvPr id="4538" name="Google Shape;4538;p181"/>
          <p:cNvSpPr/>
          <p:nvPr/>
        </p:nvSpPr>
        <p:spPr>
          <a:xfrm>
            <a:off x="634979" y="2308634"/>
            <a:ext cx="4369837" cy="1801875"/>
          </a:xfrm>
          <a:custGeom>
            <a:rect b="b" l="l" r="r" t="t"/>
            <a:pathLst>
              <a:path extrusionOk="0" h="1801875" w="4330262">
                <a:moveTo>
                  <a:pt x="0" y="0"/>
                </a:moveTo>
                <a:lnTo>
                  <a:pt x="4330262" y="0"/>
                </a:lnTo>
                <a:lnTo>
                  <a:pt x="3315620" y="1801875"/>
                </a:lnTo>
                <a:lnTo>
                  <a:pt x="1014642" y="1801875"/>
                </a:lnTo>
                <a:lnTo>
                  <a:pt x="0"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4539" name="Google Shape;4539;p181"/>
          <p:cNvSpPr/>
          <p:nvPr/>
        </p:nvSpPr>
        <p:spPr>
          <a:xfrm>
            <a:off x="1795984" y="4351756"/>
            <a:ext cx="2047828" cy="1393848"/>
          </a:xfrm>
          <a:custGeom>
            <a:rect b="b" l="l" r="r" t="t"/>
            <a:pathLst>
              <a:path extrusionOk="0" h="1393848" w="2029282">
                <a:moveTo>
                  <a:pt x="0" y="0"/>
                </a:moveTo>
                <a:lnTo>
                  <a:pt x="2029282" y="0"/>
                </a:lnTo>
                <a:lnTo>
                  <a:pt x="1244402" y="1393848"/>
                </a:lnTo>
                <a:lnTo>
                  <a:pt x="784880" y="1393848"/>
                </a:lnTo>
                <a:lnTo>
                  <a:pt x="0" y="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4540" name="Google Shape;4540;p181"/>
          <p:cNvSpPr txBox="1"/>
          <p:nvPr>
            <p:ph type="title"/>
          </p:nvPr>
        </p:nvSpPr>
        <p:spPr>
          <a:xfrm>
            <a:off x="634979"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Funnel Slide (2 Segment)</a:t>
            </a:r>
            <a:endParaRPr/>
          </a:p>
        </p:txBody>
      </p:sp>
      <p:sp>
        <p:nvSpPr>
          <p:cNvPr id="4541" name="Google Shape;4541;p181"/>
          <p:cNvSpPr txBox="1"/>
          <p:nvPr/>
        </p:nvSpPr>
        <p:spPr>
          <a:xfrm>
            <a:off x="5255172" y="1748039"/>
            <a:ext cx="981482" cy="369332"/>
          </a:xfrm>
          <a:prstGeom prst="rect">
            <a:avLst/>
          </a:prstGeom>
          <a:noFill/>
          <a:ln>
            <a:noFill/>
          </a:ln>
        </p:spPr>
        <p:txBody>
          <a:bodyPr anchorCtr="0" anchor="t" bIns="45700" lIns="0" spcFirstLastPara="1" rIns="91425" wrap="square" tIns="45700">
            <a:spAutoFit/>
          </a:bodyPr>
          <a:lstStyle/>
          <a:p>
            <a:pPr indent="0" lvl="0" marL="0" marR="0" rtl="0" algn="l">
              <a:spcBef>
                <a:spcPts val="0"/>
              </a:spcBef>
              <a:spcAft>
                <a:spcPts val="0"/>
              </a:spcAft>
              <a:buNone/>
            </a:pPr>
            <a:r>
              <a:rPr b="1" lang="en-PH" sz="1800">
                <a:solidFill>
                  <a:schemeClr val="dk1"/>
                </a:solidFill>
                <a:latin typeface="Montserrat"/>
                <a:ea typeface="Montserrat"/>
                <a:cs typeface="Montserrat"/>
                <a:sym typeface="Montserrat"/>
              </a:rPr>
              <a:t>Header</a:t>
            </a:r>
            <a:endParaRPr/>
          </a:p>
        </p:txBody>
      </p:sp>
      <p:sp>
        <p:nvSpPr>
          <p:cNvPr id="4542" name="Google Shape;4542;p181"/>
          <p:cNvSpPr txBox="1"/>
          <p:nvPr/>
        </p:nvSpPr>
        <p:spPr>
          <a:xfrm>
            <a:off x="7357241" y="1748039"/>
            <a:ext cx="981482" cy="369332"/>
          </a:xfrm>
          <a:prstGeom prst="rect">
            <a:avLst/>
          </a:prstGeom>
          <a:noFill/>
          <a:ln>
            <a:noFill/>
          </a:ln>
        </p:spPr>
        <p:txBody>
          <a:bodyPr anchorCtr="0" anchor="t" bIns="45700" lIns="0" spcFirstLastPara="1" rIns="91425" wrap="square" tIns="45700">
            <a:spAutoFit/>
          </a:bodyPr>
          <a:lstStyle/>
          <a:p>
            <a:pPr indent="0" lvl="0" marL="0" marR="0" rtl="0" algn="l">
              <a:spcBef>
                <a:spcPts val="0"/>
              </a:spcBef>
              <a:spcAft>
                <a:spcPts val="0"/>
              </a:spcAft>
              <a:buNone/>
            </a:pPr>
            <a:r>
              <a:rPr b="1" lang="en-PH" sz="1800">
                <a:solidFill>
                  <a:schemeClr val="dk1"/>
                </a:solidFill>
                <a:latin typeface="Montserrat"/>
                <a:ea typeface="Montserrat"/>
                <a:cs typeface="Montserrat"/>
                <a:sym typeface="Montserrat"/>
              </a:rPr>
              <a:t>Header</a:t>
            </a:r>
            <a:endParaRPr/>
          </a:p>
        </p:txBody>
      </p:sp>
      <p:cxnSp>
        <p:nvCxnSpPr>
          <p:cNvPr id="4543" name="Google Shape;4543;p181"/>
          <p:cNvCxnSpPr/>
          <p:nvPr/>
        </p:nvCxnSpPr>
        <p:spPr>
          <a:xfrm>
            <a:off x="5255172" y="2140521"/>
            <a:ext cx="1723697" cy="0"/>
          </a:xfrm>
          <a:prstGeom prst="straightConnector1">
            <a:avLst/>
          </a:prstGeom>
          <a:noFill/>
          <a:ln cap="flat" cmpd="sng" w="25400">
            <a:solidFill>
              <a:srgbClr val="C8C8C8"/>
            </a:solidFill>
            <a:prstDash val="solid"/>
            <a:miter lim="800000"/>
            <a:headEnd len="sm" w="sm" type="none"/>
            <a:tailEnd len="sm" w="sm" type="none"/>
          </a:ln>
        </p:spPr>
      </p:cxnSp>
      <p:cxnSp>
        <p:nvCxnSpPr>
          <p:cNvPr id="4544" name="Google Shape;4544;p181"/>
          <p:cNvCxnSpPr/>
          <p:nvPr/>
        </p:nvCxnSpPr>
        <p:spPr>
          <a:xfrm>
            <a:off x="7357241" y="2140521"/>
            <a:ext cx="4130566" cy="0"/>
          </a:xfrm>
          <a:prstGeom prst="straightConnector1">
            <a:avLst/>
          </a:prstGeom>
          <a:noFill/>
          <a:ln cap="flat" cmpd="sng" w="25400">
            <a:solidFill>
              <a:srgbClr val="C8C8C8"/>
            </a:solidFill>
            <a:prstDash val="solid"/>
            <a:miter lim="800000"/>
            <a:headEnd len="sm" w="sm" type="none"/>
            <a:tailEnd len="sm" w="sm" type="none"/>
          </a:ln>
        </p:spPr>
      </p:cxnSp>
      <p:sp>
        <p:nvSpPr>
          <p:cNvPr id="4545" name="Google Shape;4545;p181"/>
          <p:cNvSpPr txBox="1"/>
          <p:nvPr/>
        </p:nvSpPr>
        <p:spPr>
          <a:xfrm>
            <a:off x="7357241" y="2901146"/>
            <a:ext cx="4130566" cy="616850"/>
          </a:xfrm>
          <a:prstGeom prst="rect">
            <a:avLst/>
          </a:prstGeom>
          <a:noFill/>
          <a:ln>
            <a:noFill/>
          </a:ln>
        </p:spPr>
        <p:txBody>
          <a:bodyPr anchorCtr="0" anchor="t" bIns="45700" lIns="0" spcFirstLastPara="1" rIns="0" wrap="square" tIns="45700">
            <a:normAutofit fontScale="92500" lnSpcReduction="20000"/>
          </a:bodyPr>
          <a:lstStyle/>
          <a:p>
            <a:pPr indent="0" lvl="0" marL="0" marR="0" rtl="0" algn="l">
              <a:spcBef>
                <a:spcPts val="0"/>
              </a:spcBef>
              <a:spcAft>
                <a:spcPts val="0"/>
              </a:spcAft>
              <a:buNone/>
            </a:pPr>
            <a:r>
              <a:rPr lang="en-PH" sz="1400">
                <a:solidFill>
                  <a:schemeClr val="dk1"/>
                </a:solidFill>
                <a:latin typeface="Montserrat"/>
                <a:ea typeface="Montserrat"/>
                <a:cs typeface="Montserrat"/>
                <a:sym typeface="Montserrat"/>
              </a:rPr>
              <a:t>Lorem ipsum dolor sit amet, consectetur adipiscing elit. Curabitur purus dui, euismod quis placerat eget, venenatis nec nibh. </a:t>
            </a:r>
            <a:endParaRPr/>
          </a:p>
        </p:txBody>
      </p:sp>
      <p:sp>
        <p:nvSpPr>
          <p:cNvPr id="4546" name="Google Shape;4546;p181"/>
          <p:cNvSpPr/>
          <p:nvPr/>
        </p:nvSpPr>
        <p:spPr>
          <a:xfrm>
            <a:off x="5332931" y="2955639"/>
            <a:ext cx="1263379" cy="507864"/>
          </a:xfrm>
          <a:prstGeom prst="ellipse">
            <a:avLst/>
          </a:prstGeom>
          <a:noFill/>
          <a:ln cap="flat" cmpd="sng" w="34925">
            <a:solidFill>
              <a:srgbClr val="8554D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PH" sz="1600">
                <a:solidFill>
                  <a:schemeClr val="accent1"/>
                </a:solidFill>
                <a:latin typeface="Montserrat"/>
                <a:ea typeface="Montserrat"/>
                <a:cs typeface="Montserrat"/>
                <a:sym typeface="Montserrat"/>
              </a:rPr>
              <a:t>Xx%</a:t>
            </a:r>
            <a:endParaRPr/>
          </a:p>
        </p:txBody>
      </p:sp>
      <p:sp>
        <p:nvSpPr>
          <p:cNvPr id="4547" name="Google Shape;4547;p181"/>
          <p:cNvSpPr/>
          <p:nvPr/>
        </p:nvSpPr>
        <p:spPr>
          <a:xfrm>
            <a:off x="5332930" y="4794748"/>
            <a:ext cx="1263379" cy="507864"/>
          </a:xfrm>
          <a:prstGeom prst="ellipse">
            <a:avLst/>
          </a:prstGeom>
          <a:noFill/>
          <a:ln cap="flat" cmpd="sng" w="34925">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PH" sz="1600">
                <a:solidFill>
                  <a:schemeClr val="accent2"/>
                </a:solidFill>
                <a:latin typeface="Montserrat"/>
                <a:ea typeface="Montserrat"/>
                <a:cs typeface="Montserrat"/>
                <a:sym typeface="Montserrat"/>
              </a:rPr>
              <a:t>Xx%</a:t>
            </a:r>
            <a:endParaRPr/>
          </a:p>
        </p:txBody>
      </p:sp>
      <p:sp>
        <p:nvSpPr>
          <p:cNvPr id="4548" name="Google Shape;4548;p181"/>
          <p:cNvSpPr txBox="1"/>
          <p:nvPr/>
        </p:nvSpPr>
        <p:spPr>
          <a:xfrm>
            <a:off x="2301291" y="3024905"/>
            <a:ext cx="103746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PH" sz="1800">
                <a:solidFill>
                  <a:schemeClr val="lt1"/>
                </a:solidFill>
                <a:latin typeface="Montserrat"/>
                <a:ea typeface="Montserrat"/>
                <a:cs typeface="Montserrat"/>
                <a:sym typeface="Montserrat"/>
              </a:rPr>
              <a:t>Header</a:t>
            </a:r>
            <a:endParaRPr/>
          </a:p>
        </p:txBody>
      </p:sp>
      <p:sp>
        <p:nvSpPr>
          <p:cNvPr id="4549" name="Google Shape;4549;p181"/>
          <p:cNvSpPr txBox="1"/>
          <p:nvPr/>
        </p:nvSpPr>
        <p:spPr>
          <a:xfrm>
            <a:off x="2301291" y="4822895"/>
            <a:ext cx="103746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PH" sz="1800">
                <a:solidFill>
                  <a:schemeClr val="lt1"/>
                </a:solidFill>
                <a:latin typeface="Montserrat"/>
                <a:ea typeface="Montserrat"/>
                <a:cs typeface="Montserrat"/>
                <a:sym typeface="Montserrat"/>
              </a:rPr>
              <a:t>Header</a:t>
            </a:r>
            <a:endParaRPr/>
          </a:p>
        </p:txBody>
      </p:sp>
      <p:cxnSp>
        <p:nvCxnSpPr>
          <p:cNvPr id="4550" name="Google Shape;4550;p181"/>
          <p:cNvCxnSpPr/>
          <p:nvPr/>
        </p:nvCxnSpPr>
        <p:spPr>
          <a:xfrm>
            <a:off x="3883152" y="4231133"/>
            <a:ext cx="7604655" cy="0"/>
          </a:xfrm>
          <a:prstGeom prst="straightConnector1">
            <a:avLst/>
          </a:prstGeom>
          <a:noFill/>
          <a:ln cap="flat" cmpd="sng" w="9525">
            <a:solidFill>
              <a:srgbClr val="C8C8C8"/>
            </a:solidFill>
            <a:prstDash val="dot"/>
            <a:miter lim="800000"/>
            <a:headEnd len="sm" w="sm" type="none"/>
            <a:tailEnd len="sm" w="sm" type="none"/>
          </a:ln>
        </p:spPr>
      </p:cxnSp>
      <p:sp>
        <p:nvSpPr>
          <p:cNvPr id="4551" name="Google Shape;4551;p181"/>
          <p:cNvSpPr txBox="1"/>
          <p:nvPr/>
        </p:nvSpPr>
        <p:spPr>
          <a:xfrm>
            <a:off x="7357241" y="4740255"/>
            <a:ext cx="4130566" cy="616850"/>
          </a:xfrm>
          <a:prstGeom prst="rect">
            <a:avLst/>
          </a:prstGeom>
          <a:noFill/>
          <a:ln>
            <a:noFill/>
          </a:ln>
        </p:spPr>
        <p:txBody>
          <a:bodyPr anchorCtr="0" anchor="t" bIns="45700" lIns="0" spcFirstLastPara="1" rIns="0" wrap="square" tIns="45700">
            <a:normAutofit fontScale="92500" lnSpcReduction="20000"/>
          </a:bodyPr>
          <a:lstStyle/>
          <a:p>
            <a:pPr indent="0" lvl="0" marL="0" marR="0" rtl="0" algn="l">
              <a:spcBef>
                <a:spcPts val="0"/>
              </a:spcBef>
              <a:spcAft>
                <a:spcPts val="0"/>
              </a:spcAft>
              <a:buNone/>
            </a:pPr>
            <a:r>
              <a:rPr lang="en-PH" sz="1400">
                <a:solidFill>
                  <a:schemeClr val="dk1"/>
                </a:solidFill>
                <a:latin typeface="Montserrat"/>
                <a:ea typeface="Montserrat"/>
                <a:cs typeface="Montserrat"/>
                <a:sym typeface="Montserrat"/>
              </a:rPr>
              <a:t>Lorem ipsum dolor sit amet, consectetur adipiscing elit. Curabitur purus dui, euismod quis placerat eget, venenatis nec nibh. </a:t>
            </a:r>
            <a:endParaRPr/>
          </a:p>
        </p:txBody>
      </p:sp>
      <p:sp>
        <p:nvSpPr>
          <p:cNvPr id="4552" name="Google Shape;4552;p181"/>
          <p:cNvSpPr/>
          <p:nvPr/>
        </p:nvSpPr>
        <p:spPr>
          <a:xfrm>
            <a:off x="636608" y="2155154"/>
            <a:ext cx="4368455" cy="306961"/>
          </a:xfrm>
          <a:prstGeom prst="ellipse">
            <a:avLst/>
          </a:prstGeom>
          <a:solidFill>
            <a:schemeClr val="accent2"/>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4553" name="Google Shape;4553;p181"/>
          <p:cNvSpPr/>
          <p:nvPr/>
        </p:nvSpPr>
        <p:spPr>
          <a:xfrm>
            <a:off x="1795984" y="4198275"/>
            <a:ext cx="2047828" cy="306961"/>
          </a:xfrm>
          <a:prstGeom prst="ellipse">
            <a:avLst/>
          </a:prstGeom>
          <a:solidFill>
            <a:srgbClr val="462281"/>
          </a:solidFill>
          <a:ln cap="flat" cmpd="sng" w="1270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4554" name="Google Shape;4554;p181"/>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sld>
</file>

<file path=ppt/slides/slide1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8" name="Shape 4558"/>
        <p:cNvGrpSpPr/>
        <p:nvPr/>
      </p:nvGrpSpPr>
      <p:grpSpPr>
        <a:xfrm>
          <a:off x="0" y="0"/>
          <a:ext cx="0" cy="0"/>
          <a:chOff x="0" y="0"/>
          <a:chExt cx="0" cy="0"/>
        </a:xfrm>
      </p:grpSpPr>
      <p:sp>
        <p:nvSpPr>
          <p:cNvPr id="4559" name="Google Shape;4559;p182"/>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Funnel Slide (3 Segment)</a:t>
            </a:r>
            <a:endParaRPr/>
          </a:p>
        </p:txBody>
      </p:sp>
      <p:sp>
        <p:nvSpPr>
          <p:cNvPr id="4560" name="Google Shape;4560;p182"/>
          <p:cNvSpPr/>
          <p:nvPr/>
        </p:nvSpPr>
        <p:spPr>
          <a:xfrm>
            <a:off x="2171024" y="4954180"/>
            <a:ext cx="1299624" cy="791426"/>
          </a:xfrm>
          <a:custGeom>
            <a:rect b="b" l="l" r="r" t="t"/>
            <a:pathLst>
              <a:path extrusionOk="0" h="726531" w="1193057">
                <a:moveTo>
                  <a:pt x="0" y="0"/>
                </a:moveTo>
                <a:lnTo>
                  <a:pt x="1193057" y="0"/>
                </a:lnTo>
                <a:lnTo>
                  <a:pt x="771669" y="726531"/>
                </a:lnTo>
                <a:lnTo>
                  <a:pt x="421389" y="726531"/>
                </a:lnTo>
                <a:lnTo>
                  <a:pt x="0" y="0"/>
                </a:lnTo>
                <a:close/>
              </a:path>
            </a:pathLst>
          </a:custGeom>
          <a:solidFill>
            <a:srgbClr val="462281"/>
          </a:solidFill>
          <a:ln cap="flat" cmpd="sng" w="12700">
            <a:solidFill>
              <a:srgbClr val="613D9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4561" name="Google Shape;4561;p182"/>
          <p:cNvSpPr/>
          <p:nvPr/>
        </p:nvSpPr>
        <p:spPr>
          <a:xfrm flipH="1" rot="10800000">
            <a:off x="1426344" y="3670249"/>
            <a:ext cx="2788982" cy="1120365"/>
          </a:xfrm>
          <a:custGeom>
            <a:rect b="b" l="l" r="r" t="t"/>
            <a:pathLst>
              <a:path extrusionOk="0" h="1242367" w="3092690">
                <a:moveTo>
                  <a:pt x="720573" y="0"/>
                </a:moveTo>
                <a:lnTo>
                  <a:pt x="2372117" y="0"/>
                </a:lnTo>
                <a:lnTo>
                  <a:pt x="3092690" y="1242367"/>
                </a:lnTo>
                <a:lnTo>
                  <a:pt x="0" y="1242367"/>
                </a:lnTo>
                <a:lnTo>
                  <a:pt x="720573" y="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chemeClr val="lt1"/>
              </a:solidFill>
              <a:latin typeface="Montserrat"/>
              <a:ea typeface="Montserrat"/>
              <a:cs typeface="Montserrat"/>
              <a:sym typeface="Montserrat"/>
            </a:endParaRPr>
          </a:p>
        </p:txBody>
      </p:sp>
      <p:sp>
        <p:nvSpPr>
          <p:cNvPr id="4562" name="Google Shape;4562;p182"/>
          <p:cNvSpPr/>
          <p:nvPr/>
        </p:nvSpPr>
        <p:spPr>
          <a:xfrm flipH="1" rot="10800000">
            <a:off x="636608" y="2308635"/>
            <a:ext cx="4368455" cy="1120365"/>
          </a:xfrm>
          <a:custGeom>
            <a:rect b="b" l="l" r="r" t="t"/>
            <a:pathLst>
              <a:path extrusionOk="0" h="1242367" w="4844160">
                <a:moveTo>
                  <a:pt x="720573" y="0"/>
                </a:moveTo>
                <a:lnTo>
                  <a:pt x="4123587" y="0"/>
                </a:lnTo>
                <a:lnTo>
                  <a:pt x="4844160" y="1242367"/>
                </a:lnTo>
                <a:lnTo>
                  <a:pt x="0" y="1242367"/>
                </a:lnTo>
                <a:lnTo>
                  <a:pt x="720573"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chemeClr val="lt1"/>
              </a:solidFill>
              <a:latin typeface="Montserrat"/>
              <a:ea typeface="Montserrat"/>
              <a:cs typeface="Montserrat"/>
              <a:sym typeface="Montserrat"/>
            </a:endParaRPr>
          </a:p>
        </p:txBody>
      </p:sp>
      <p:sp>
        <p:nvSpPr>
          <p:cNvPr id="4563" name="Google Shape;4563;p182"/>
          <p:cNvSpPr/>
          <p:nvPr/>
        </p:nvSpPr>
        <p:spPr>
          <a:xfrm>
            <a:off x="636608" y="2155154"/>
            <a:ext cx="4368455" cy="306961"/>
          </a:xfrm>
          <a:prstGeom prst="ellipse">
            <a:avLst/>
          </a:prstGeom>
          <a:solidFill>
            <a:srgbClr val="5E2EAC"/>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4564" name="Google Shape;4564;p182"/>
          <p:cNvSpPr/>
          <p:nvPr/>
        </p:nvSpPr>
        <p:spPr>
          <a:xfrm>
            <a:off x="1426344" y="3506451"/>
            <a:ext cx="2788982" cy="306961"/>
          </a:xfrm>
          <a:prstGeom prst="ellipse">
            <a:avLst/>
          </a:prstGeom>
          <a:solidFill>
            <a:srgbClr val="462381"/>
          </a:solidFill>
          <a:ln cap="flat" cmpd="sng" w="1270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4565" name="Google Shape;4565;p182"/>
          <p:cNvSpPr/>
          <p:nvPr/>
        </p:nvSpPr>
        <p:spPr>
          <a:xfrm>
            <a:off x="2179326" y="4849442"/>
            <a:ext cx="1283019" cy="209474"/>
          </a:xfrm>
          <a:prstGeom prst="ellipse">
            <a:avLst/>
          </a:prstGeom>
          <a:solidFill>
            <a:srgbClr val="261245"/>
          </a:solidFill>
          <a:ln cap="flat" cmpd="sng" w="12700">
            <a:solidFill>
              <a:srgbClr val="46228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4566" name="Google Shape;4566;p182"/>
          <p:cNvSpPr txBox="1"/>
          <p:nvPr/>
        </p:nvSpPr>
        <p:spPr>
          <a:xfrm>
            <a:off x="2302103" y="2684151"/>
            <a:ext cx="103746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PH" sz="1800">
                <a:solidFill>
                  <a:schemeClr val="lt1"/>
                </a:solidFill>
                <a:latin typeface="Montserrat"/>
                <a:ea typeface="Montserrat"/>
                <a:cs typeface="Montserrat"/>
                <a:sym typeface="Montserrat"/>
              </a:rPr>
              <a:t>Header</a:t>
            </a:r>
            <a:endParaRPr/>
          </a:p>
        </p:txBody>
      </p:sp>
      <p:sp>
        <p:nvSpPr>
          <p:cNvPr id="4567" name="Google Shape;4567;p182"/>
          <p:cNvSpPr txBox="1"/>
          <p:nvPr/>
        </p:nvSpPr>
        <p:spPr>
          <a:xfrm>
            <a:off x="2302103" y="4045765"/>
            <a:ext cx="103746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PH" sz="1800">
                <a:solidFill>
                  <a:schemeClr val="lt1"/>
                </a:solidFill>
                <a:latin typeface="Montserrat"/>
                <a:ea typeface="Montserrat"/>
                <a:cs typeface="Montserrat"/>
                <a:sym typeface="Montserrat"/>
              </a:rPr>
              <a:t>Header</a:t>
            </a:r>
            <a:endParaRPr/>
          </a:p>
        </p:txBody>
      </p:sp>
      <p:sp>
        <p:nvSpPr>
          <p:cNvPr id="4568" name="Google Shape;4568;p182"/>
          <p:cNvSpPr txBox="1"/>
          <p:nvPr/>
        </p:nvSpPr>
        <p:spPr>
          <a:xfrm>
            <a:off x="2444769" y="5217595"/>
            <a:ext cx="752129"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PH" sz="1200">
                <a:solidFill>
                  <a:schemeClr val="lt1"/>
                </a:solidFill>
                <a:latin typeface="Montserrat"/>
                <a:ea typeface="Montserrat"/>
                <a:cs typeface="Montserrat"/>
                <a:sym typeface="Montserrat"/>
              </a:rPr>
              <a:t>Header</a:t>
            </a:r>
            <a:endParaRPr/>
          </a:p>
        </p:txBody>
      </p:sp>
      <p:cxnSp>
        <p:nvCxnSpPr>
          <p:cNvPr id="4569" name="Google Shape;4569;p182"/>
          <p:cNvCxnSpPr/>
          <p:nvPr/>
        </p:nvCxnSpPr>
        <p:spPr>
          <a:xfrm>
            <a:off x="4340772" y="3549625"/>
            <a:ext cx="7147035" cy="0"/>
          </a:xfrm>
          <a:prstGeom prst="straightConnector1">
            <a:avLst/>
          </a:prstGeom>
          <a:noFill/>
          <a:ln cap="flat" cmpd="sng" w="9525">
            <a:solidFill>
              <a:srgbClr val="C8C8C8"/>
            </a:solidFill>
            <a:prstDash val="dot"/>
            <a:miter lim="800000"/>
            <a:headEnd len="sm" w="sm" type="none"/>
            <a:tailEnd len="sm" w="sm" type="none"/>
          </a:ln>
        </p:spPr>
      </p:cxnSp>
      <p:cxnSp>
        <p:nvCxnSpPr>
          <p:cNvPr id="4570" name="Google Shape;4570;p182"/>
          <p:cNvCxnSpPr/>
          <p:nvPr/>
        </p:nvCxnSpPr>
        <p:spPr>
          <a:xfrm>
            <a:off x="3594538" y="4872397"/>
            <a:ext cx="7893269" cy="0"/>
          </a:xfrm>
          <a:prstGeom prst="straightConnector1">
            <a:avLst/>
          </a:prstGeom>
          <a:noFill/>
          <a:ln cap="flat" cmpd="sng" w="9525">
            <a:solidFill>
              <a:srgbClr val="C8C8C8"/>
            </a:solidFill>
            <a:prstDash val="dot"/>
            <a:miter lim="800000"/>
            <a:headEnd len="sm" w="sm" type="none"/>
            <a:tailEnd len="sm" w="sm" type="none"/>
          </a:ln>
        </p:spPr>
      </p:cxnSp>
      <p:sp>
        <p:nvSpPr>
          <p:cNvPr id="4571" name="Google Shape;4571;p182"/>
          <p:cNvSpPr txBox="1"/>
          <p:nvPr/>
        </p:nvSpPr>
        <p:spPr>
          <a:xfrm>
            <a:off x="7357241" y="2469194"/>
            <a:ext cx="4130566" cy="839181"/>
          </a:xfrm>
          <a:prstGeom prst="rect">
            <a:avLst/>
          </a:prstGeom>
          <a:noFill/>
          <a:ln>
            <a:noFill/>
          </a:ln>
        </p:spPr>
        <p:txBody>
          <a:bodyPr anchorCtr="0" anchor="t" bIns="45700" lIns="0" spcFirstLastPara="1" rIns="0" wrap="square" tIns="45700">
            <a:normAutofit fontScale="92500" lnSpcReduction="10000"/>
          </a:bodyPr>
          <a:lstStyle/>
          <a:p>
            <a:pPr indent="0" lvl="0" marL="0" marR="0" rtl="0" algn="l">
              <a:spcBef>
                <a:spcPts val="0"/>
              </a:spcBef>
              <a:spcAft>
                <a:spcPts val="0"/>
              </a:spcAft>
              <a:buNone/>
            </a:pPr>
            <a:r>
              <a:rPr lang="en-PH" sz="1400">
                <a:solidFill>
                  <a:schemeClr val="dk1"/>
                </a:solidFill>
                <a:latin typeface="Montserrat"/>
                <a:ea typeface="Montserrat"/>
                <a:cs typeface="Montserrat"/>
                <a:sym typeface="Montserrat"/>
              </a:rPr>
              <a:t>Lorem ipsum dolor sit amet, consectetur adipiscing elit. Curabitur purus dui, euismod quis placerat eget, venenatis nec nibh. Mauris sit amet mollis enim. </a:t>
            </a:r>
            <a:endParaRPr/>
          </a:p>
        </p:txBody>
      </p:sp>
      <p:sp>
        <p:nvSpPr>
          <p:cNvPr id="4572" name="Google Shape;4572;p182"/>
          <p:cNvSpPr txBox="1"/>
          <p:nvPr/>
        </p:nvSpPr>
        <p:spPr>
          <a:xfrm>
            <a:off x="7357241" y="3810841"/>
            <a:ext cx="4130566" cy="839181"/>
          </a:xfrm>
          <a:prstGeom prst="rect">
            <a:avLst/>
          </a:prstGeom>
          <a:noFill/>
          <a:ln>
            <a:noFill/>
          </a:ln>
        </p:spPr>
        <p:txBody>
          <a:bodyPr anchorCtr="0" anchor="t" bIns="45700" lIns="0" spcFirstLastPara="1" rIns="0" wrap="square" tIns="45700">
            <a:normAutofit fontScale="92500" lnSpcReduction="10000"/>
          </a:bodyPr>
          <a:lstStyle/>
          <a:p>
            <a:pPr indent="0" lvl="0" marL="0" marR="0" rtl="0" algn="l">
              <a:spcBef>
                <a:spcPts val="0"/>
              </a:spcBef>
              <a:spcAft>
                <a:spcPts val="0"/>
              </a:spcAft>
              <a:buNone/>
            </a:pPr>
            <a:r>
              <a:rPr lang="en-PH" sz="1400">
                <a:solidFill>
                  <a:schemeClr val="dk1"/>
                </a:solidFill>
                <a:latin typeface="Montserrat"/>
                <a:ea typeface="Montserrat"/>
                <a:cs typeface="Montserrat"/>
                <a:sym typeface="Montserrat"/>
              </a:rPr>
              <a:t>Lorem ipsum dolor sit amet, consectetur adipiscing elit. Curabitur purus dui, euismod quis placerat eget, venenatis nec nibh. Mauris sit amet mollis enim. </a:t>
            </a:r>
            <a:endParaRPr/>
          </a:p>
        </p:txBody>
      </p:sp>
      <p:sp>
        <p:nvSpPr>
          <p:cNvPr id="4573" name="Google Shape;4573;p182"/>
          <p:cNvSpPr txBox="1"/>
          <p:nvPr/>
        </p:nvSpPr>
        <p:spPr>
          <a:xfrm>
            <a:off x="7357241" y="5050153"/>
            <a:ext cx="4130566" cy="839181"/>
          </a:xfrm>
          <a:prstGeom prst="rect">
            <a:avLst/>
          </a:prstGeom>
          <a:noFill/>
          <a:ln>
            <a:noFill/>
          </a:ln>
        </p:spPr>
        <p:txBody>
          <a:bodyPr anchorCtr="0" anchor="t" bIns="45700" lIns="0" spcFirstLastPara="1" rIns="0" wrap="square" tIns="45700">
            <a:normAutofit fontScale="92500" lnSpcReduction="10000"/>
          </a:bodyPr>
          <a:lstStyle/>
          <a:p>
            <a:pPr indent="0" lvl="0" marL="0" marR="0" rtl="0" algn="l">
              <a:spcBef>
                <a:spcPts val="0"/>
              </a:spcBef>
              <a:spcAft>
                <a:spcPts val="0"/>
              </a:spcAft>
              <a:buNone/>
            </a:pPr>
            <a:r>
              <a:rPr lang="en-PH" sz="1400">
                <a:solidFill>
                  <a:schemeClr val="dk1"/>
                </a:solidFill>
                <a:latin typeface="Montserrat"/>
                <a:ea typeface="Montserrat"/>
                <a:cs typeface="Montserrat"/>
                <a:sym typeface="Montserrat"/>
              </a:rPr>
              <a:t>Lorem ipsum dolor sit amet, consectetur adipiscing elit. Curabitur purus dui, euismod quis placerat eget, venenatis nec nibh. Mauris sit amet mollis enim. </a:t>
            </a:r>
            <a:endParaRPr/>
          </a:p>
        </p:txBody>
      </p:sp>
      <p:sp>
        <p:nvSpPr>
          <p:cNvPr id="4574" name="Google Shape;4574;p182"/>
          <p:cNvSpPr/>
          <p:nvPr/>
        </p:nvSpPr>
        <p:spPr>
          <a:xfrm>
            <a:off x="5332931" y="2548260"/>
            <a:ext cx="1263379" cy="641114"/>
          </a:xfrm>
          <a:prstGeom prst="ellipse">
            <a:avLst/>
          </a:prstGeom>
          <a:noFill/>
          <a:ln cap="flat" cmpd="sng" w="34925">
            <a:solidFill>
              <a:srgbClr val="8554D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PH" sz="2000">
                <a:solidFill>
                  <a:schemeClr val="accent1"/>
                </a:solidFill>
                <a:latin typeface="Montserrat"/>
                <a:ea typeface="Montserrat"/>
                <a:cs typeface="Montserrat"/>
                <a:sym typeface="Montserrat"/>
              </a:rPr>
              <a:t>Xx%</a:t>
            </a:r>
            <a:endParaRPr/>
          </a:p>
        </p:txBody>
      </p:sp>
      <p:sp>
        <p:nvSpPr>
          <p:cNvPr id="4575" name="Google Shape;4575;p182"/>
          <p:cNvSpPr/>
          <p:nvPr/>
        </p:nvSpPr>
        <p:spPr>
          <a:xfrm>
            <a:off x="5332931" y="3909874"/>
            <a:ext cx="1263379" cy="641114"/>
          </a:xfrm>
          <a:prstGeom prst="ellipse">
            <a:avLst/>
          </a:prstGeom>
          <a:noFill/>
          <a:ln cap="flat" cmpd="sng" w="34925">
            <a:solidFill>
              <a:srgbClr val="5E2EA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PH" sz="2000">
                <a:solidFill>
                  <a:srgbClr val="5E2EAC"/>
                </a:solidFill>
                <a:latin typeface="Montserrat"/>
                <a:ea typeface="Montserrat"/>
                <a:cs typeface="Montserrat"/>
                <a:sym typeface="Montserrat"/>
              </a:rPr>
              <a:t>Xx%</a:t>
            </a:r>
            <a:endParaRPr/>
          </a:p>
        </p:txBody>
      </p:sp>
      <p:sp>
        <p:nvSpPr>
          <p:cNvPr id="4576" name="Google Shape;4576;p182"/>
          <p:cNvSpPr/>
          <p:nvPr/>
        </p:nvSpPr>
        <p:spPr>
          <a:xfrm>
            <a:off x="5332931" y="5029336"/>
            <a:ext cx="1263379" cy="641114"/>
          </a:xfrm>
          <a:prstGeom prst="ellipse">
            <a:avLst/>
          </a:prstGeom>
          <a:noFill/>
          <a:ln cap="flat" cmpd="sng" w="34925">
            <a:solidFill>
              <a:srgbClr val="46238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PH" sz="2000">
                <a:solidFill>
                  <a:srgbClr val="462381"/>
                </a:solidFill>
                <a:latin typeface="Montserrat"/>
                <a:ea typeface="Montserrat"/>
                <a:cs typeface="Montserrat"/>
                <a:sym typeface="Montserrat"/>
              </a:rPr>
              <a:t>Xx%</a:t>
            </a:r>
            <a:endParaRPr/>
          </a:p>
        </p:txBody>
      </p:sp>
      <p:sp>
        <p:nvSpPr>
          <p:cNvPr id="4577" name="Google Shape;4577;p182"/>
          <p:cNvSpPr txBox="1"/>
          <p:nvPr/>
        </p:nvSpPr>
        <p:spPr>
          <a:xfrm>
            <a:off x="5255172" y="1748039"/>
            <a:ext cx="981482" cy="369332"/>
          </a:xfrm>
          <a:prstGeom prst="rect">
            <a:avLst/>
          </a:prstGeom>
          <a:noFill/>
          <a:ln>
            <a:noFill/>
          </a:ln>
        </p:spPr>
        <p:txBody>
          <a:bodyPr anchorCtr="0" anchor="t" bIns="45700" lIns="0" spcFirstLastPara="1" rIns="91425" wrap="square" tIns="45700">
            <a:spAutoFit/>
          </a:bodyPr>
          <a:lstStyle/>
          <a:p>
            <a:pPr indent="0" lvl="0" marL="0" marR="0" rtl="0" algn="l">
              <a:spcBef>
                <a:spcPts val="0"/>
              </a:spcBef>
              <a:spcAft>
                <a:spcPts val="0"/>
              </a:spcAft>
              <a:buNone/>
            </a:pPr>
            <a:r>
              <a:rPr b="1" lang="en-PH" sz="1800">
                <a:solidFill>
                  <a:schemeClr val="dk1"/>
                </a:solidFill>
                <a:latin typeface="Montserrat"/>
                <a:ea typeface="Montserrat"/>
                <a:cs typeface="Montserrat"/>
                <a:sym typeface="Montserrat"/>
              </a:rPr>
              <a:t>Header</a:t>
            </a:r>
            <a:endParaRPr/>
          </a:p>
        </p:txBody>
      </p:sp>
      <p:sp>
        <p:nvSpPr>
          <p:cNvPr id="4578" name="Google Shape;4578;p182"/>
          <p:cNvSpPr txBox="1"/>
          <p:nvPr/>
        </p:nvSpPr>
        <p:spPr>
          <a:xfrm>
            <a:off x="7357241" y="1748039"/>
            <a:ext cx="981482" cy="369332"/>
          </a:xfrm>
          <a:prstGeom prst="rect">
            <a:avLst/>
          </a:prstGeom>
          <a:noFill/>
          <a:ln>
            <a:noFill/>
          </a:ln>
        </p:spPr>
        <p:txBody>
          <a:bodyPr anchorCtr="0" anchor="t" bIns="45700" lIns="0" spcFirstLastPara="1" rIns="91425" wrap="square" tIns="45700">
            <a:spAutoFit/>
          </a:bodyPr>
          <a:lstStyle/>
          <a:p>
            <a:pPr indent="0" lvl="0" marL="0" marR="0" rtl="0" algn="l">
              <a:spcBef>
                <a:spcPts val="0"/>
              </a:spcBef>
              <a:spcAft>
                <a:spcPts val="0"/>
              </a:spcAft>
              <a:buNone/>
            </a:pPr>
            <a:r>
              <a:rPr b="1" lang="en-PH" sz="1800">
                <a:solidFill>
                  <a:schemeClr val="dk1"/>
                </a:solidFill>
                <a:latin typeface="Montserrat"/>
                <a:ea typeface="Montserrat"/>
                <a:cs typeface="Montserrat"/>
                <a:sym typeface="Montserrat"/>
              </a:rPr>
              <a:t>Header</a:t>
            </a:r>
            <a:endParaRPr/>
          </a:p>
        </p:txBody>
      </p:sp>
      <p:cxnSp>
        <p:nvCxnSpPr>
          <p:cNvPr id="4579" name="Google Shape;4579;p182"/>
          <p:cNvCxnSpPr/>
          <p:nvPr/>
        </p:nvCxnSpPr>
        <p:spPr>
          <a:xfrm>
            <a:off x="5255172" y="2140521"/>
            <a:ext cx="1723697" cy="0"/>
          </a:xfrm>
          <a:prstGeom prst="straightConnector1">
            <a:avLst/>
          </a:prstGeom>
          <a:noFill/>
          <a:ln cap="flat" cmpd="sng" w="25400">
            <a:solidFill>
              <a:srgbClr val="C8C8C8"/>
            </a:solidFill>
            <a:prstDash val="solid"/>
            <a:miter lim="800000"/>
            <a:headEnd len="sm" w="sm" type="none"/>
            <a:tailEnd len="sm" w="sm" type="none"/>
          </a:ln>
        </p:spPr>
      </p:cxnSp>
      <p:cxnSp>
        <p:nvCxnSpPr>
          <p:cNvPr id="4580" name="Google Shape;4580;p182"/>
          <p:cNvCxnSpPr/>
          <p:nvPr/>
        </p:nvCxnSpPr>
        <p:spPr>
          <a:xfrm>
            <a:off x="7357241" y="2140521"/>
            <a:ext cx="4130566" cy="0"/>
          </a:xfrm>
          <a:prstGeom prst="straightConnector1">
            <a:avLst/>
          </a:prstGeom>
          <a:noFill/>
          <a:ln cap="flat" cmpd="sng" w="25400">
            <a:solidFill>
              <a:srgbClr val="C8C8C8"/>
            </a:solidFill>
            <a:prstDash val="solid"/>
            <a:miter lim="800000"/>
            <a:headEnd len="sm" w="sm" type="none"/>
            <a:tailEnd len="sm" w="sm" type="none"/>
          </a:ln>
        </p:spPr>
      </p:cxnSp>
      <p:sp>
        <p:nvSpPr>
          <p:cNvPr id="4581" name="Google Shape;4581;p182"/>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sld>
</file>

<file path=ppt/slides/slide1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5" name="Shape 4585"/>
        <p:cNvGrpSpPr/>
        <p:nvPr/>
      </p:nvGrpSpPr>
      <p:grpSpPr>
        <a:xfrm>
          <a:off x="0" y="0"/>
          <a:ext cx="0" cy="0"/>
          <a:chOff x="0" y="0"/>
          <a:chExt cx="0" cy="0"/>
        </a:xfrm>
      </p:grpSpPr>
      <p:sp>
        <p:nvSpPr>
          <p:cNvPr id="4586" name="Google Shape;4586;p183"/>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Funnel Slide (4 Segment)</a:t>
            </a:r>
            <a:endParaRPr/>
          </a:p>
        </p:txBody>
      </p:sp>
      <p:sp>
        <p:nvSpPr>
          <p:cNvPr id="4587" name="Google Shape;4587;p183"/>
          <p:cNvSpPr txBox="1"/>
          <p:nvPr/>
        </p:nvSpPr>
        <p:spPr>
          <a:xfrm>
            <a:off x="5255172" y="1748039"/>
            <a:ext cx="981482" cy="369332"/>
          </a:xfrm>
          <a:prstGeom prst="rect">
            <a:avLst/>
          </a:prstGeom>
          <a:noFill/>
          <a:ln>
            <a:noFill/>
          </a:ln>
        </p:spPr>
        <p:txBody>
          <a:bodyPr anchorCtr="0" anchor="t" bIns="45700" lIns="0" spcFirstLastPara="1" rIns="91425" wrap="square" tIns="45700">
            <a:spAutoFit/>
          </a:bodyPr>
          <a:lstStyle/>
          <a:p>
            <a:pPr indent="0" lvl="0" marL="0" marR="0" rtl="0" algn="l">
              <a:spcBef>
                <a:spcPts val="0"/>
              </a:spcBef>
              <a:spcAft>
                <a:spcPts val="0"/>
              </a:spcAft>
              <a:buNone/>
            </a:pPr>
            <a:r>
              <a:rPr b="1" lang="en-PH" sz="1800">
                <a:solidFill>
                  <a:schemeClr val="dk1"/>
                </a:solidFill>
                <a:latin typeface="Montserrat"/>
                <a:ea typeface="Montserrat"/>
                <a:cs typeface="Montserrat"/>
                <a:sym typeface="Montserrat"/>
              </a:rPr>
              <a:t>Header</a:t>
            </a:r>
            <a:endParaRPr/>
          </a:p>
        </p:txBody>
      </p:sp>
      <p:cxnSp>
        <p:nvCxnSpPr>
          <p:cNvPr id="4588" name="Google Shape;4588;p183"/>
          <p:cNvCxnSpPr/>
          <p:nvPr/>
        </p:nvCxnSpPr>
        <p:spPr>
          <a:xfrm>
            <a:off x="4487917" y="3214264"/>
            <a:ext cx="6999890" cy="0"/>
          </a:xfrm>
          <a:prstGeom prst="straightConnector1">
            <a:avLst/>
          </a:prstGeom>
          <a:noFill/>
          <a:ln cap="flat" cmpd="sng" w="9525">
            <a:solidFill>
              <a:srgbClr val="C8C8C8"/>
            </a:solidFill>
            <a:prstDash val="dot"/>
            <a:miter lim="800000"/>
            <a:headEnd len="sm" w="sm" type="none"/>
            <a:tailEnd len="sm" w="sm" type="none"/>
          </a:ln>
        </p:spPr>
      </p:cxnSp>
      <p:cxnSp>
        <p:nvCxnSpPr>
          <p:cNvPr id="4589" name="Google Shape;4589;p183"/>
          <p:cNvCxnSpPr/>
          <p:nvPr/>
        </p:nvCxnSpPr>
        <p:spPr>
          <a:xfrm>
            <a:off x="3377184" y="5167265"/>
            <a:ext cx="8110623" cy="0"/>
          </a:xfrm>
          <a:prstGeom prst="straightConnector1">
            <a:avLst/>
          </a:prstGeom>
          <a:noFill/>
          <a:ln cap="flat" cmpd="sng" w="9525">
            <a:solidFill>
              <a:srgbClr val="C8C8C8"/>
            </a:solidFill>
            <a:prstDash val="dot"/>
            <a:miter lim="800000"/>
            <a:headEnd len="sm" w="sm" type="none"/>
            <a:tailEnd len="sm" w="sm" type="none"/>
          </a:ln>
        </p:spPr>
      </p:cxnSp>
      <p:sp>
        <p:nvSpPr>
          <p:cNvPr id="4590" name="Google Shape;4590;p183"/>
          <p:cNvSpPr txBox="1"/>
          <p:nvPr/>
        </p:nvSpPr>
        <p:spPr>
          <a:xfrm>
            <a:off x="7357241" y="1748039"/>
            <a:ext cx="981482" cy="369332"/>
          </a:xfrm>
          <a:prstGeom prst="rect">
            <a:avLst/>
          </a:prstGeom>
          <a:noFill/>
          <a:ln>
            <a:noFill/>
          </a:ln>
        </p:spPr>
        <p:txBody>
          <a:bodyPr anchorCtr="0" anchor="t" bIns="45700" lIns="0" spcFirstLastPara="1" rIns="91425" wrap="square" tIns="45700">
            <a:spAutoFit/>
          </a:bodyPr>
          <a:lstStyle/>
          <a:p>
            <a:pPr indent="0" lvl="0" marL="0" marR="0" rtl="0" algn="l">
              <a:spcBef>
                <a:spcPts val="0"/>
              </a:spcBef>
              <a:spcAft>
                <a:spcPts val="0"/>
              </a:spcAft>
              <a:buNone/>
            </a:pPr>
            <a:r>
              <a:rPr b="1" lang="en-PH" sz="1800">
                <a:solidFill>
                  <a:schemeClr val="dk1"/>
                </a:solidFill>
                <a:latin typeface="Montserrat"/>
                <a:ea typeface="Montserrat"/>
                <a:cs typeface="Montserrat"/>
                <a:sym typeface="Montserrat"/>
              </a:rPr>
              <a:t>Header</a:t>
            </a:r>
            <a:endParaRPr/>
          </a:p>
        </p:txBody>
      </p:sp>
      <p:cxnSp>
        <p:nvCxnSpPr>
          <p:cNvPr id="4591" name="Google Shape;4591;p183"/>
          <p:cNvCxnSpPr/>
          <p:nvPr/>
        </p:nvCxnSpPr>
        <p:spPr>
          <a:xfrm>
            <a:off x="5255172" y="2140521"/>
            <a:ext cx="1723697" cy="0"/>
          </a:xfrm>
          <a:prstGeom prst="straightConnector1">
            <a:avLst/>
          </a:prstGeom>
          <a:noFill/>
          <a:ln cap="flat" cmpd="sng" w="25400">
            <a:solidFill>
              <a:srgbClr val="C8C8C8"/>
            </a:solidFill>
            <a:prstDash val="solid"/>
            <a:miter lim="800000"/>
            <a:headEnd len="sm" w="sm" type="none"/>
            <a:tailEnd len="sm" w="sm" type="none"/>
          </a:ln>
        </p:spPr>
      </p:cxnSp>
      <p:cxnSp>
        <p:nvCxnSpPr>
          <p:cNvPr id="4592" name="Google Shape;4592;p183"/>
          <p:cNvCxnSpPr/>
          <p:nvPr/>
        </p:nvCxnSpPr>
        <p:spPr>
          <a:xfrm>
            <a:off x="7357241" y="2140521"/>
            <a:ext cx="4130566" cy="0"/>
          </a:xfrm>
          <a:prstGeom prst="straightConnector1">
            <a:avLst/>
          </a:prstGeom>
          <a:noFill/>
          <a:ln cap="flat" cmpd="sng" w="25400">
            <a:solidFill>
              <a:srgbClr val="C8C8C8"/>
            </a:solidFill>
            <a:prstDash val="solid"/>
            <a:miter lim="800000"/>
            <a:headEnd len="sm" w="sm" type="none"/>
            <a:tailEnd len="sm" w="sm" type="none"/>
          </a:ln>
        </p:spPr>
      </p:cxnSp>
      <p:sp>
        <p:nvSpPr>
          <p:cNvPr id="4593" name="Google Shape;4593;p183"/>
          <p:cNvSpPr txBox="1"/>
          <p:nvPr/>
        </p:nvSpPr>
        <p:spPr>
          <a:xfrm>
            <a:off x="7357241" y="2469195"/>
            <a:ext cx="4130566" cy="616850"/>
          </a:xfrm>
          <a:prstGeom prst="rect">
            <a:avLst/>
          </a:prstGeom>
          <a:noFill/>
          <a:ln>
            <a:noFill/>
          </a:ln>
        </p:spPr>
        <p:txBody>
          <a:bodyPr anchorCtr="0" anchor="t" bIns="45700" lIns="0" spcFirstLastPara="1" rIns="0" wrap="square" tIns="45700">
            <a:normAutofit fontScale="92500" lnSpcReduction="20000"/>
          </a:bodyPr>
          <a:lstStyle/>
          <a:p>
            <a:pPr indent="0" lvl="0" marL="0" marR="0" rtl="0" algn="l">
              <a:spcBef>
                <a:spcPts val="0"/>
              </a:spcBef>
              <a:spcAft>
                <a:spcPts val="0"/>
              </a:spcAft>
              <a:buNone/>
            </a:pPr>
            <a:r>
              <a:rPr lang="en-PH" sz="1400">
                <a:solidFill>
                  <a:schemeClr val="dk1"/>
                </a:solidFill>
                <a:latin typeface="Montserrat"/>
                <a:ea typeface="Montserrat"/>
                <a:cs typeface="Montserrat"/>
                <a:sym typeface="Montserrat"/>
              </a:rPr>
              <a:t>Lorem ipsum dolor sit amet, consectetur adipiscing elit. Curabitur purus dui, euismod quis placerat eget, venenatis nec nibh. </a:t>
            </a:r>
            <a:endParaRPr/>
          </a:p>
        </p:txBody>
      </p:sp>
      <p:sp>
        <p:nvSpPr>
          <p:cNvPr id="4594" name="Google Shape;4594;p183"/>
          <p:cNvSpPr/>
          <p:nvPr/>
        </p:nvSpPr>
        <p:spPr>
          <a:xfrm>
            <a:off x="5332931" y="3448581"/>
            <a:ext cx="1263379" cy="507864"/>
          </a:xfrm>
          <a:prstGeom prst="ellipse">
            <a:avLst/>
          </a:prstGeom>
          <a:noFill/>
          <a:ln cap="flat" cmpd="sng" w="34925">
            <a:solidFill>
              <a:srgbClr val="8554D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PH" sz="1600">
                <a:solidFill>
                  <a:schemeClr val="accent1"/>
                </a:solidFill>
                <a:latin typeface="Montserrat"/>
                <a:ea typeface="Montserrat"/>
                <a:cs typeface="Montserrat"/>
                <a:sym typeface="Montserrat"/>
              </a:rPr>
              <a:t>Xx%</a:t>
            </a:r>
            <a:endParaRPr/>
          </a:p>
        </p:txBody>
      </p:sp>
      <p:sp>
        <p:nvSpPr>
          <p:cNvPr id="4595" name="Google Shape;4595;p183"/>
          <p:cNvSpPr/>
          <p:nvPr/>
        </p:nvSpPr>
        <p:spPr>
          <a:xfrm>
            <a:off x="5332931" y="4425083"/>
            <a:ext cx="1263379" cy="507864"/>
          </a:xfrm>
          <a:prstGeom prst="ellipse">
            <a:avLst/>
          </a:prstGeom>
          <a:noFill/>
          <a:ln cap="flat" cmpd="sng" w="34925">
            <a:solidFill>
              <a:srgbClr val="5E2EA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PH" sz="1600">
                <a:solidFill>
                  <a:srgbClr val="5E2EAC"/>
                </a:solidFill>
                <a:latin typeface="Montserrat"/>
                <a:ea typeface="Montserrat"/>
                <a:cs typeface="Montserrat"/>
                <a:sym typeface="Montserrat"/>
              </a:rPr>
              <a:t>Xx%</a:t>
            </a:r>
            <a:endParaRPr/>
          </a:p>
        </p:txBody>
      </p:sp>
      <p:sp>
        <p:nvSpPr>
          <p:cNvPr id="4596" name="Google Shape;4596;p183"/>
          <p:cNvSpPr/>
          <p:nvPr/>
        </p:nvSpPr>
        <p:spPr>
          <a:xfrm>
            <a:off x="5332931" y="5340348"/>
            <a:ext cx="1263379" cy="507864"/>
          </a:xfrm>
          <a:prstGeom prst="ellipse">
            <a:avLst/>
          </a:prstGeom>
          <a:noFill/>
          <a:ln cap="flat" cmpd="sng" w="34925">
            <a:solidFill>
              <a:srgbClr val="46238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PH" sz="1600">
                <a:solidFill>
                  <a:srgbClr val="462381"/>
                </a:solidFill>
                <a:latin typeface="Montserrat"/>
                <a:ea typeface="Montserrat"/>
                <a:cs typeface="Montserrat"/>
                <a:sym typeface="Montserrat"/>
              </a:rPr>
              <a:t>Xx%</a:t>
            </a:r>
            <a:endParaRPr/>
          </a:p>
        </p:txBody>
      </p:sp>
      <p:sp>
        <p:nvSpPr>
          <p:cNvPr id="4597" name="Google Shape;4597;p183"/>
          <p:cNvSpPr/>
          <p:nvPr/>
        </p:nvSpPr>
        <p:spPr>
          <a:xfrm flipH="1" rot="10800000">
            <a:off x="1769206" y="4261388"/>
            <a:ext cx="2101633" cy="835254"/>
          </a:xfrm>
          <a:custGeom>
            <a:rect b="b" l="l" r="r" t="t"/>
            <a:pathLst>
              <a:path extrusionOk="0" h="926554" w="2331360">
                <a:moveTo>
                  <a:pt x="537401" y="0"/>
                </a:moveTo>
                <a:lnTo>
                  <a:pt x="1793959" y="0"/>
                </a:lnTo>
                <a:lnTo>
                  <a:pt x="2331360" y="926554"/>
                </a:lnTo>
                <a:lnTo>
                  <a:pt x="0" y="926554"/>
                </a:lnTo>
                <a:lnTo>
                  <a:pt x="537401" y="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chemeClr val="lt1"/>
              </a:solidFill>
              <a:latin typeface="Montserrat"/>
              <a:ea typeface="Montserrat"/>
              <a:cs typeface="Montserrat"/>
              <a:sym typeface="Montserrat"/>
            </a:endParaRPr>
          </a:p>
        </p:txBody>
      </p:sp>
      <p:sp>
        <p:nvSpPr>
          <p:cNvPr id="4598" name="Google Shape;4598;p183"/>
          <p:cNvSpPr/>
          <p:nvPr/>
        </p:nvSpPr>
        <p:spPr>
          <a:xfrm flipH="1" rot="10800000">
            <a:off x="1202836" y="3284886"/>
            <a:ext cx="3234372" cy="835254"/>
          </a:xfrm>
          <a:custGeom>
            <a:rect b="b" l="l" r="r" t="t"/>
            <a:pathLst>
              <a:path extrusionOk="0" h="926554" w="3587918">
                <a:moveTo>
                  <a:pt x="537401" y="0"/>
                </a:moveTo>
                <a:lnTo>
                  <a:pt x="3050517" y="0"/>
                </a:lnTo>
                <a:lnTo>
                  <a:pt x="3587918" y="926554"/>
                </a:lnTo>
                <a:lnTo>
                  <a:pt x="0" y="926554"/>
                </a:lnTo>
                <a:lnTo>
                  <a:pt x="537401"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chemeClr val="lt1"/>
              </a:solidFill>
              <a:latin typeface="Montserrat"/>
              <a:ea typeface="Montserrat"/>
              <a:cs typeface="Montserrat"/>
              <a:sym typeface="Montserrat"/>
            </a:endParaRPr>
          </a:p>
        </p:txBody>
      </p:sp>
      <p:sp>
        <p:nvSpPr>
          <p:cNvPr id="4599" name="Google Shape;4599;p183"/>
          <p:cNvSpPr/>
          <p:nvPr/>
        </p:nvSpPr>
        <p:spPr>
          <a:xfrm flipH="1" rot="10800000">
            <a:off x="636608" y="2308634"/>
            <a:ext cx="4366826" cy="835007"/>
          </a:xfrm>
          <a:custGeom>
            <a:rect b="b" l="l" r="r" t="t"/>
            <a:pathLst>
              <a:path extrusionOk="0" h="926280" w="4844160">
                <a:moveTo>
                  <a:pt x="537243" y="0"/>
                </a:moveTo>
                <a:lnTo>
                  <a:pt x="4306918" y="0"/>
                </a:lnTo>
                <a:lnTo>
                  <a:pt x="4844160" y="926280"/>
                </a:lnTo>
                <a:lnTo>
                  <a:pt x="0" y="926280"/>
                </a:lnTo>
                <a:lnTo>
                  <a:pt x="537243" y="0"/>
                </a:lnTo>
                <a:close/>
              </a:path>
            </a:pathLst>
          </a:cu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chemeClr val="lt1"/>
              </a:solidFill>
              <a:latin typeface="Montserrat"/>
              <a:ea typeface="Montserrat"/>
              <a:cs typeface="Montserrat"/>
              <a:sym typeface="Montserrat"/>
            </a:endParaRPr>
          </a:p>
        </p:txBody>
      </p:sp>
      <p:sp>
        <p:nvSpPr>
          <p:cNvPr id="4600" name="Google Shape;4600;p183"/>
          <p:cNvSpPr/>
          <p:nvPr/>
        </p:nvSpPr>
        <p:spPr>
          <a:xfrm>
            <a:off x="2335575" y="5237888"/>
            <a:ext cx="968892" cy="507718"/>
          </a:xfrm>
          <a:custGeom>
            <a:rect b="b" l="l" r="r" t="t"/>
            <a:pathLst>
              <a:path extrusionOk="0" h="507718" w="968892">
                <a:moveTo>
                  <a:pt x="0" y="0"/>
                </a:moveTo>
                <a:lnTo>
                  <a:pt x="968892" y="0"/>
                </a:lnTo>
                <a:lnTo>
                  <a:pt x="674415" y="507718"/>
                </a:lnTo>
                <a:lnTo>
                  <a:pt x="294477" y="507718"/>
                </a:lnTo>
                <a:lnTo>
                  <a:pt x="0" y="0"/>
                </a:lnTo>
                <a:close/>
              </a:path>
            </a:pathLst>
          </a:custGeom>
          <a:solidFill>
            <a:srgbClr val="46228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4601" name="Google Shape;4601;p183"/>
          <p:cNvSpPr/>
          <p:nvPr/>
        </p:nvSpPr>
        <p:spPr>
          <a:xfrm>
            <a:off x="636608" y="2155154"/>
            <a:ext cx="4368455" cy="306961"/>
          </a:xfrm>
          <a:prstGeom prst="ellipse">
            <a:avLst/>
          </a:prstGeom>
          <a:solidFill>
            <a:srgbClr val="8554D1"/>
          </a:solidFill>
          <a:ln cap="flat" cmpd="sng" w="12700">
            <a:solidFill>
              <a:srgbClr val="BA9FE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4602" name="Google Shape;4602;p183"/>
          <p:cNvSpPr/>
          <p:nvPr/>
        </p:nvSpPr>
        <p:spPr>
          <a:xfrm>
            <a:off x="1202836" y="3208020"/>
            <a:ext cx="3237084" cy="129404"/>
          </a:xfrm>
          <a:prstGeom prst="ellipse">
            <a:avLst/>
          </a:prstGeom>
          <a:solidFill>
            <a:srgbClr val="5E2EAC"/>
          </a:solidFill>
          <a:ln cap="flat" cmpd="sng" w="12700">
            <a:solidFill>
              <a:srgbClr val="8554D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4603" name="Google Shape;4603;p183"/>
          <p:cNvSpPr/>
          <p:nvPr/>
        </p:nvSpPr>
        <p:spPr>
          <a:xfrm>
            <a:off x="1777364" y="4180840"/>
            <a:ext cx="2085975" cy="161092"/>
          </a:xfrm>
          <a:prstGeom prst="ellipse">
            <a:avLst/>
          </a:prstGeom>
          <a:solidFill>
            <a:srgbClr val="462381"/>
          </a:solidFill>
          <a:ln cap="flat" cmpd="sng" w="1270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4604" name="Google Shape;4604;p183"/>
          <p:cNvSpPr/>
          <p:nvPr/>
        </p:nvSpPr>
        <p:spPr>
          <a:xfrm>
            <a:off x="2343123" y="5175729"/>
            <a:ext cx="956338" cy="124318"/>
          </a:xfrm>
          <a:prstGeom prst="ellipse">
            <a:avLst/>
          </a:prstGeom>
          <a:solidFill>
            <a:srgbClr val="2E1656"/>
          </a:solidFill>
          <a:ln cap="flat" cmpd="sng" w="12700">
            <a:solidFill>
              <a:srgbClr val="46238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4605" name="Google Shape;4605;p183"/>
          <p:cNvSpPr txBox="1"/>
          <p:nvPr/>
        </p:nvSpPr>
        <p:spPr>
          <a:xfrm>
            <a:off x="2301290" y="2608847"/>
            <a:ext cx="103746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PH" sz="1800">
                <a:solidFill>
                  <a:schemeClr val="lt1"/>
                </a:solidFill>
                <a:latin typeface="Montserrat"/>
                <a:ea typeface="Montserrat"/>
                <a:cs typeface="Montserrat"/>
                <a:sym typeface="Montserrat"/>
              </a:rPr>
              <a:t>Header</a:t>
            </a:r>
            <a:endParaRPr/>
          </a:p>
        </p:txBody>
      </p:sp>
      <p:sp>
        <p:nvSpPr>
          <p:cNvPr id="4606" name="Google Shape;4606;p183"/>
          <p:cNvSpPr txBox="1"/>
          <p:nvPr/>
        </p:nvSpPr>
        <p:spPr>
          <a:xfrm>
            <a:off x="2301291" y="3517847"/>
            <a:ext cx="103746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PH" sz="1800">
                <a:solidFill>
                  <a:schemeClr val="lt1"/>
                </a:solidFill>
                <a:latin typeface="Montserrat"/>
                <a:ea typeface="Montserrat"/>
                <a:cs typeface="Montserrat"/>
                <a:sym typeface="Montserrat"/>
              </a:rPr>
              <a:t>Header</a:t>
            </a:r>
            <a:endParaRPr/>
          </a:p>
        </p:txBody>
      </p:sp>
      <p:sp>
        <p:nvSpPr>
          <p:cNvPr id="4607" name="Google Shape;4607;p183"/>
          <p:cNvSpPr txBox="1"/>
          <p:nvPr/>
        </p:nvSpPr>
        <p:spPr>
          <a:xfrm>
            <a:off x="2301291" y="4480110"/>
            <a:ext cx="103746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PH" sz="1800">
                <a:solidFill>
                  <a:schemeClr val="lt1"/>
                </a:solidFill>
                <a:latin typeface="Montserrat"/>
                <a:ea typeface="Montserrat"/>
                <a:cs typeface="Montserrat"/>
                <a:sym typeface="Montserrat"/>
              </a:rPr>
              <a:t>Header</a:t>
            </a:r>
            <a:endParaRPr/>
          </a:p>
        </p:txBody>
      </p:sp>
      <p:sp>
        <p:nvSpPr>
          <p:cNvPr id="4608" name="Google Shape;4608;p183"/>
          <p:cNvSpPr txBox="1"/>
          <p:nvPr/>
        </p:nvSpPr>
        <p:spPr>
          <a:xfrm>
            <a:off x="1411296" y="5379134"/>
            <a:ext cx="103746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PH" sz="1800">
                <a:solidFill>
                  <a:srgbClr val="462381"/>
                </a:solidFill>
                <a:latin typeface="Montserrat"/>
                <a:ea typeface="Montserrat"/>
                <a:cs typeface="Montserrat"/>
                <a:sym typeface="Montserrat"/>
              </a:rPr>
              <a:t>Header</a:t>
            </a:r>
            <a:endParaRPr/>
          </a:p>
        </p:txBody>
      </p:sp>
      <p:cxnSp>
        <p:nvCxnSpPr>
          <p:cNvPr id="4609" name="Google Shape;4609;p183"/>
          <p:cNvCxnSpPr/>
          <p:nvPr/>
        </p:nvCxnSpPr>
        <p:spPr>
          <a:xfrm>
            <a:off x="3883152" y="4190764"/>
            <a:ext cx="7604655" cy="0"/>
          </a:xfrm>
          <a:prstGeom prst="straightConnector1">
            <a:avLst/>
          </a:prstGeom>
          <a:noFill/>
          <a:ln cap="flat" cmpd="sng" w="9525">
            <a:solidFill>
              <a:srgbClr val="C8C8C8"/>
            </a:solidFill>
            <a:prstDash val="dot"/>
            <a:miter lim="800000"/>
            <a:headEnd len="sm" w="sm" type="none"/>
            <a:tailEnd len="sm" w="sm" type="none"/>
          </a:ln>
        </p:spPr>
      </p:cxnSp>
      <p:sp>
        <p:nvSpPr>
          <p:cNvPr id="4610" name="Google Shape;4610;p183"/>
          <p:cNvSpPr/>
          <p:nvPr/>
        </p:nvSpPr>
        <p:spPr>
          <a:xfrm>
            <a:off x="5332931" y="2435294"/>
            <a:ext cx="1263379" cy="507864"/>
          </a:xfrm>
          <a:prstGeom prst="ellipse">
            <a:avLst/>
          </a:prstGeom>
          <a:noFill/>
          <a:ln cap="flat" cmpd="sng" w="34925">
            <a:solidFill>
              <a:srgbClr val="BA9FE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PH" sz="1600">
                <a:solidFill>
                  <a:schemeClr val="accent5"/>
                </a:solidFill>
                <a:latin typeface="Montserrat"/>
                <a:ea typeface="Montserrat"/>
                <a:cs typeface="Montserrat"/>
                <a:sym typeface="Montserrat"/>
              </a:rPr>
              <a:t>Xx%</a:t>
            </a:r>
            <a:endParaRPr/>
          </a:p>
        </p:txBody>
      </p:sp>
      <p:sp>
        <p:nvSpPr>
          <p:cNvPr id="4611" name="Google Shape;4611;p183"/>
          <p:cNvSpPr txBox="1"/>
          <p:nvPr/>
        </p:nvSpPr>
        <p:spPr>
          <a:xfrm>
            <a:off x="7357241" y="3394089"/>
            <a:ext cx="4130566" cy="616850"/>
          </a:xfrm>
          <a:prstGeom prst="rect">
            <a:avLst/>
          </a:prstGeom>
          <a:noFill/>
          <a:ln>
            <a:noFill/>
          </a:ln>
        </p:spPr>
        <p:txBody>
          <a:bodyPr anchorCtr="0" anchor="t" bIns="45700" lIns="0" spcFirstLastPara="1" rIns="0" wrap="square" tIns="45700">
            <a:normAutofit fontScale="92500" lnSpcReduction="20000"/>
          </a:bodyPr>
          <a:lstStyle/>
          <a:p>
            <a:pPr indent="0" lvl="0" marL="0" marR="0" rtl="0" algn="l">
              <a:spcBef>
                <a:spcPts val="0"/>
              </a:spcBef>
              <a:spcAft>
                <a:spcPts val="0"/>
              </a:spcAft>
              <a:buNone/>
            </a:pPr>
            <a:r>
              <a:rPr lang="en-PH" sz="1400">
                <a:solidFill>
                  <a:schemeClr val="dk1"/>
                </a:solidFill>
                <a:latin typeface="Montserrat"/>
                <a:ea typeface="Montserrat"/>
                <a:cs typeface="Montserrat"/>
                <a:sym typeface="Montserrat"/>
              </a:rPr>
              <a:t>Lorem ipsum dolor sit amet, consectetur adipiscing elit. Curabitur purus dui, euismod quis placerat eget, venenatis nec nibh. </a:t>
            </a:r>
            <a:endParaRPr/>
          </a:p>
        </p:txBody>
      </p:sp>
      <p:sp>
        <p:nvSpPr>
          <p:cNvPr id="4612" name="Google Shape;4612;p183"/>
          <p:cNvSpPr txBox="1"/>
          <p:nvPr/>
        </p:nvSpPr>
        <p:spPr>
          <a:xfrm>
            <a:off x="7357241" y="4370590"/>
            <a:ext cx="4130566" cy="616850"/>
          </a:xfrm>
          <a:prstGeom prst="rect">
            <a:avLst/>
          </a:prstGeom>
          <a:noFill/>
          <a:ln>
            <a:noFill/>
          </a:ln>
        </p:spPr>
        <p:txBody>
          <a:bodyPr anchorCtr="0" anchor="t" bIns="45700" lIns="0" spcFirstLastPara="1" rIns="0" wrap="square" tIns="45700">
            <a:normAutofit fontScale="92500" lnSpcReduction="20000"/>
          </a:bodyPr>
          <a:lstStyle/>
          <a:p>
            <a:pPr indent="0" lvl="0" marL="0" marR="0" rtl="0" algn="l">
              <a:spcBef>
                <a:spcPts val="0"/>
              </a:spcBef>
              <a:spcAft>
                <a:spcPts val="0"/>
              </a:spcAft>
              <a:buNone/>
            </a:pPr>
            <a:r>
              <a:rPr lang="en-PH" sz="1400">
                <a:solidFill>
                  <a:schemeClr val="dk1"/>
                </a:solidFill>
                <a:latin typeface="Montserrat"/>
                <a:ea typeface="Montserrat"/>
                <a:cs typeface="Montserrat"/>
                <a:sym typeface="Montserrat"/>
              </a:rPr>
              <a:t>Lorem ipsum dolor sit amet, consectetur adipiscing elit. Curabitur purus dui, euismod quis placerat eget, venenatis nec nibh. </a:t>
            </a:r>
            <a:endParaRPr/>
          </a:p>
        </p:txBody>
      </p:sp>
      <p:sp>
        <p:nvSpPr>
          <p:cNvPr id="4613" name="Google Shape;4613;p183"/>
          <p:cNvSpPr txBox="1"/>
          <p:nvPr/>
        </p:nvSpPr>
        <p:spPr>
          <a:xfrm>
            <a:off x="7357241" y="5377570"/>
            <a:ext cx="4130566" cy="616850"/>
          </a:xfrm>
          <a:prstGeom prst="rect">
            <a:avLst/>
          </a:prstGeom>
          <a:noFill/>
          <a:ln>
            <a:noFill/>
          </a:ln>
        </p:spPr>
        <p:txBody>
          <a:bodyPr anchorCtr="0" anchor="t" bIns="45700" lIns="0" spcFirstLastPara="1" rIns="0" wrap="square" tIns="45700">
            <a:normAutofit fontScale="92500" lnSpcReduction="20000"/>
          </a:bodyPr>
          <a:lstStyle/>
          <a:p>
            <a:pPr indent="0" lvl="0" marL="0" marR="0" rtl="0" algn="l">
              <a:spcBef>
                <a:spcPts val="0"/>
              </a:spcBef>
              <a:spcAft>
                <a:spcPts val="0"/>
              </a:spcAft>
              <a:buNone/>
            </a:pPr>
            <a:r>
              <a:rPr lang="en-PH" sz="1400">
                <a:solidFill>
                  <a:schemeClr val="dk1"/>
                </a:solidFill>
                <a:latin typeface="Montserrat"/>
                <a:ea typeface="Montserrat"/>
                <a:cs typeface="Montserrat"/>
                <a:sym typeface="Montserrat"/>
              </a:rPr>
              <a:t>Lorem ipsum dolor sit amet, consectetur adipiscing elit. Curabitur purus dui, euismod quis placerat eget, venenatis nec nibh. </a:t>
            </a:r>
            <a:endParaRPr/>
          </a:p>
        </p:txBody>
      </p:sp>
      <p:sp>
        <p:nvSpPr>
          <p:cNvPr id="4614" name="Google Shape;4614;p183"/>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sld>
</file>

<file path=ppt/slides/slide1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8" name="Shape 4618"/>
        <p:cNvGrpSpPr/>
        <p:nvPr/>
      </p:nvGrpSpPr>
      <p:grpSpPr>
        <a:xfrm>
          <a:off x="0" y="0"/>
          <a:ext cx="0" cy="0"/>
          <a:chOff x="0" y="0"/>
          <a:chExt cx="0" cy="0"/>
        </a:xfrm>
      </p:grpSpPr>
      <p:sp>
        <p:nvSpPr>
          <p:cNvPr id="4619" name="Google Shape;4619;p184"/>
          <p:cNvSpPr/>
          <p:nvPr/>
        </p:nvSpPr>
        <p:spPr>
          <a:xfrm flipH="1" rot="10800000">
            <a:off x="1086626" y="3061923"/>
            <a:ext cx="3469737" cy="634837"/>
          </a:xfrm>
          <a:custGeom>
            <a:rect b="b" l="l" r="r" t="t"/>
            <a:pathLst>
              <a:path extrusionOk="0" h="735495" w="3846414">
                <a:moveTo>
                  <a:pt x="426587" y="0"/>
                </a:moveTo>
                <a:lnTo>
                  <a:pt x="3419827" y="0"/>
                </a:lnTo>
                <a:lnTo>
                  <a:pt x="3846414" y="735495"/>
                </a:lnTo>
                <a:lnTo>
                  <a:pt x="0" y="735495"/>
                </a:lnTo>
                <a:lnTo>
                  <a:pt x="426587" y="0"/>
                </a:lnTo>
                <a:close/>
              </a:path>
            </a:pathLst>
          </a:custGeom>
          <a:solidFill>
            <a:srgbClr val="B497E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chemeClr val="lt1"/>
              </a:solidFill>
              <a:latin typeface="Montserrat"/>
              <a:ea typeface="Montserrat"/>
              <a:cs typeface="Montserrat"/>
              <a:sym typeface="Montserrat"/>
            </a:endParaRPr>
          </a:p>
        </p:txBody>
      </p:sp>
      <p:sp>
        <p:nvSpPr>
          <p:cNvPr id="4620" name="Google Shape;4620;p184"/>
          <p:cNvSpPr/>
          <p:nvPr/>
        </p:nvSpPr>
        <p:spPr>
          <a:xfrm>
            <a:off x="1089660" y="2986211"/>
            <a:ext cx="3467100" cy="138764"/>
          </a:xfrm>
          <a:prstGeom prst="ellipse">
            <a:avLst/>
          </a:prstGeom>
          <a:solidFill>
            <a:srgbClr val="8554D1"/>
          </a:solidFill>
          <a:ln cap="flat" cmpd="sng" w="12700">
            <a:solidFill>
              <a:srgbClr val="BA9FE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4621" name="Google Shape;4621;p184"/>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Funnel Slide (4 Segment)</a:t>
            </a:r>
            <a:endParaRPr/>
          </a:p>
        </p:txBody>
      </p:sp>
      <p:sp>
        <p:nvSpPr>
          <p:cNvPr id="4622" name="Google Shape;4622;p184"/>
          <p:cNvSpPr txBox="1"/>
          <p:nvPr/>
        </p:nvSpPr>
        <p:spPr>
          <a:xfrm>
            <a:off x="5255172" y="1748039"/>
            <a:ext cx="981482" cy="369332"/>
          </a:xfrm>
          <a:prstGeom prst="rect">
            <a:avLst/>
          </a:prstGeom>
          <a:noFill/>
          <a:ln>
            <a:noFill/>
          </a:ln>
        </p:spPr>
        <p:txBody>
          <a:bodyPr anchorCtr="0" anchor="t" bIns="45700" lIns="0" spcFirstLastPara="1" rIns="91425" wrap="square" tIns="45700">
            <a:spAutoFit/>
          </a:bodyPr>
          <a:lstStyle/>
          <a:p>
            <a:pPr indent="0" lvl="0" marL="0" marR="0" rtl="0" algn="l">
              <a:spcBef>
                <a:spcPts val="0"/>
              </a:spcBef>
              <a:spcAft>
                <a:spcPts val="0"/>
              </a:spcAft>
              <a:buNone/>
            </a:pPr>
            <a:r>
              <a:rPr b="1" lang="en-PH" sz="1800">
                <a:solidFill>
                  <a:schemeClr val="dk1"/>
                </a:solidFill>
                <a:latin typeface="Montserrat"/>
                <a:ea typeface="Montserrat"/>
                <a:cs typeface="Montserrat"/>
                <a:sym typeface="Montserrat"/>
              </a:rPr>
              <a:t>Header</a:t>
            </a:r>
            <a:endParaRPr/>
          </a:p>
        </p:txBody>
      </p:sp>
      <p:cxnSp>
        <p:nvCxnSpPr>
          <p:cNvPr id="4623" name="Google Shape;4623;p184"/>
          <p:cNvCxnSpPr/>
          <p:nvPr/>
        </p:nvCxnSpPr>
        <p:spPr>
          <a:xfrm>
            <a:off x="4592320" y="2997259"/>
            <a:ext cx="6895487" cy="0"/>
          </a:xfrm>
          <a:prstGeom prst="straightConnector1">
            <a:avLst/>
          </a:prstGeom>
          <a:noFill/>
          <a:ln cap="flat" cmpd="sng" w="9525">
            <a:solidFill>
              <a:srgbClr val="C8C8C8"/>
            </a:solidFill>
            <a:prstDash val="dot"/>
            <a:miter lim="800000"/>
            <a:headEnd len="sm" w="sm" type="none"/>
            <a:tailEnd len="sm" w="sm" type="none"/>
          </a:ln>
        </p:spPr>
      </p:cxnSp>
      <p:cxnSp>
        <p:nvCxnSpPr>
          <p:cNvPr id="4624" name="Google Shape;4624;p184"/>
          <p:cNvCxnSpPr/>
          <p:nvPr/>
        </p:nvCxnSpPr>
        <p:spPr>
          <a:xfrm>
            <a:off x="3273552" y="5224496"/>
            <a:ext cx="8214255" cy="0"/>
          </a:xfrm>
          <a:prstGeom prst="straightConnector1">
            <a:avLst/>
          </a:prstGeom>
          <a:noFill/>
          <a:ln cap="flat" cmpd="sng" w="9525">
            <a:solidFill>
              <a:srgbClr val="C8C8C8"/>
            </a:solidFill>
            <a:prstDash val="dot"/>
            <a:miter lim="800000"/>
            <a:headEnd len="sm" w="sm" type="none"/>
            <a:tailEnd len="sm" w="sm" type="none"/>
          </a:ln>
        </p:spPr>
      </p:cxnSp>
      <p:sp>
        <p:nvSpPr>
          <p:cNvPr id="4625" name="Google Shape;4625;p184"/>
          <p:cNvSpPr txBox="1"/>
          <p:nvPr/>
        </p:nvSpPr>
        <p:spPr>
          <a:xfrm>
            <a:off x="7357241" y="1748039"/>
            <a:ext cx="981482" cy="369332"/>
          </a:xfrm>
          <a:prstGeom prst="rect">
            <a:avLst/>
          </a:prstGeom>
          <a:noFill/>
          <a:ln>
            <a:noFill/>
          </a:ln>
        </p:spPr>
        <p:txBody>
          <a:bodyPr anchorCtr="0" anchor="t" bIns="45700" lIns="0" spcFirstLastPara="1" rIns="91425" wrap="square" tIns="45700">
            <a:spAutoFit/>
          </a:bodyPr>
          <a:lstStyle/>
          <a:p>
            <a:pPr indent="0" lvl="0" marL="0" marR="0" rtl="0" algn="l">
              <a:spcBef>
                <a:spcPts val="0"/>
              </a:spcBef>
              <a:spcAft>
                <a:spcPts val="0"/>
              </a:spcAft>
              <a:buNone/>
            </a:pPr>
            <a:r>
              <a:rPr b="1" lang="en-PH" sz="1800">
                <a:solidFill>
                  <a:schemeClr val="dk1"/>
                </a:solidFill>
                <a:latin typeface="Montserrat"/>
                <a:ea typeface="Montserrat"/>
                <a:cs typeface="Montserrat"/>
                <a:sym typeface="Montserrat"/>
              </a:rPr>
              <a:t>Header</a:t>
            </a:r>
            <a:endParaRPr/>
          </a:p>
        </p:txBody>
      </p:sp>
      <p:cxnSp>
        <p:nvCxnSpPr>
          <p:cNvPr id="4626" name="Google Shape;4626;p184"/>
          <p:cNvCxnSpPr/>
          <p:nvPr/>
        </p:nvCxnSpPr>
        <p:spPr>
          <a:xfrm>
            <a:off x="5255172" y="2140521"/>
            <a:ext cx="1723697" cy="0"/>
          </a:xfrm>
          <a:prstGeom prst="straightConnector1">
            <a:avLst/>
          </a:prstGeom>
          <a:noFill/>
          <a:ln cap="flat" cmpd="sng" w="25400">
            <a:solidFill>
              <a:srgbClr val="C8C8C8"/>
            </a:solidFill>
            <a:prstDash val="solid"/>
            <a:miter lim="800000"/>
            <a:headEnd len="sm" w="sm" type="none"/>
            <a:tailEnd len="sm" w="sm" type="none"/>
          </a:ln>
        </p:spPr>
      </p:cxnSp>
      <p:cxnSp>
        <p:nvCxnSpPr>
          <p:cNvPr id="4627" name="Google Shape;4627;p184"/>
          <p:cNvCxnSpPr/>
          <p:nvPr/>
        </p:nvCxnSpPr>
        <p:spPr>
          <a:xfrm>
            <a:off x="7357241" y="2140521"/>
            <a:ext cx="4130566" cy="0"/>
          </a:xfrm>
          <a:prstGeom prst="straightConnector1">
            <a:avLst/>
          </a:prstGeom>
          <a:noFill/>
          <a:ln cap="flat" cmpd="sng" w="25400">
            <a:solidFill>
              <a:srgbClr val="C8C8C8"/>
            </a:solidFill>
            <a:prstDash val="solid"/>
            <a:miter lim="800000"/>
            <a:headEnd len="sm" w="sm" type="none"/>
            <a:tailEnd len="sm" w="sm" type="none"/>
          </a:ln>
        </p:spPr>
      </p:cxnSp>
      <p:sp>
        <p:nvSpPr>
          <p:cNvPr id="4628" name="Google Shape;4628;p184"/>
          <p:cNvSpPr txBox="1"/>
          <p:nvPr/>
        </p:nvSpPr>
        <p:spPr>
          <a:xfrm>
            <a:off x="7357241" y="2325943"/>
            <a:ext cx="4130566" cy="616850"/>
          </a:xfrm>
          <a:prstGeom prst="rect">
            <a:avLst/>
          </a:prstGeom>
          <a:noFill/>
          <a:ln>
            <a:noFill/>
          </a:ln>
        </p:spPr>
        <p:txBody>
          <a:bodyPr anchorCtr="0" anchor="t" bIns="45700" lIns="0" spcFirstLastPara="1" rIns="0" wrap="square" tIns="45700">
            <a:normAutofit fontScale="92500" lnSpcReduction="20000"/>
          </a:bodyPr>
          <a:lstStyle/>
          <a:p>
            <a:pPr indent="0" lvl="0" marL="0" marR="0" rtl="0" algn="l">
              <a:spcBef>
                <a:spcPts val="0"/>
              </a:spcBef>
              <a:spcAft>
                <a:spcPts val="0"/>
              </a:spcAft>
              <a:buNone/>
            </a:pPr>
            <a:r>
              <a:rPr lang="en-PH" sz="1400">
                <a:solidFill>
                  <a:schemeClr val="dk1"/>
                </a:solidFill>
                <a:latin typeface="Montserrat"/>
                <a:ea typeface="Montserrat"/>
                <a:cs typeface="Montserrat"/>
                <a:sym typeface="Montserrat"/>
              </a:rPr>
              <a:t>Lorem ipsum dolor sit amet, consectetur adipiscing elit. Curabitur purus dui, euismod quis placerat eget, venenatis nec nibh. </a:t>
            </a:r>
            <a:endParaRPr/>
          </a:p>
        </p:txBody>
      </p:sp>
      <p:sp>
        <p:nvSpPr>
          <p:cNvPr id="4629" name="Google Shape;4629;p184"/>
          <p:cNvSpPr/>
          <p:nvPr/>
        </p:nvSpPr>
        <p:spPr>
          <a:xfrm>
            <a:off x="5332931" y="3910851"/>
            <a:ext cx="1263379" cy="400052"/>
          </a:xfrm>
          <a:prstGeom prst="ellipse">
            <a:avLst/>
          </a:prstGeom>
          <a:noFill/>
          <a:ln cap="flat" cmpd="sng" w="34925">
            <a:solidFill>
              <a:srgbClr val="8554D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PH" sz="1400">
                <a:solidFill>
                  <a:schemeClr val="accent1"/>
                </a:solidFill>
                <a:latin typeface="Montserrat"/>
                <a:ea typeface="Montserrat"/>
                <a:cs typeface="Montserrat"/>
                <a:sym typeface="Montserrat"/>
              </a:rPr>
              <a:t>Xx%</a:t>
            </a:r>
            <a:endParaRPr/>
          </a:p>
        </p:txBody>
      </p:sp>
      <p:sp>
        <p:nvSpPr>
          <p:cNvPr id="4630" name="Google Shape;4630;p184"/>
          <p:cNvSpPr/>
          <p:nvPr/>
        </p:nvSpPr>
        <p:spPr>
          <a:xfrm>
            <a:off x="5332931" y="4643132"/>
            <a:ext cx="1263379" cy="400052"/>
          </a:xfrm>
          <a:prstGeom prst="ellipse">
            <a:avLst/>
          </a:prstGeom>
          <a:noFill/>
          <a:ln cap="flat" cmpd="sng" w="34925">
            <a:solidFill>
              <a:srgbClr val="5E2EA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PH" sz="1400">
                <a:solidFill>
                  <a:srgbClr val="5E2EAC"/>
                </a:solidFill>
                <a:latin typeface="Montserrat"/>
                <a:ea typeface="Montserrat"/>
                <a:cs typeface="Montserrat"/>
                <a:sym typeface="Montserrat"/>
              </a:rPr>
              <a:t>Xx%</a:t>
            </a:r>
            <a:endParaRPr/>
          </a:p>
        </p:txBody>
      </p:sp>
      <p:sp>
        <p:nvSpPr>
          <p:cNvPr id="4631" name="Google Shape;4631;p184"/>
          <p:cNvSpPr/>
          <p:nvPr/>
        </p:nvSpPr>
        <p:spPr>
          <a:xfrm>
            <a:off x="5332931" y="5394254"/>
            <a:ext cx="1263379" cy="400052"/>
          </a:xfrm>
          <a:prstGeom prst="ellipse">
            <a:avLst/>
          </a:prstGeom>
          <a:noFill/>
          <a:ln cap="flat" cmpd="sng" w="34925">
            <a:solidFill>
              <a:srgbClr val="46238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PH" sz="1400">
                <a:solidFill>
                  <a:srgbClr val="462381"/>
                </a:solidFill>
                <a:latin typeface="Montserrat"/>
                <a:ea typeface="Montserrat"/>
                <a:cs typeface="Montserrat"/>
                <a:sym typeface="Montserrat"/>
              </a:rPr>
              <a:t>Xx%</a:t>
            </a:r>
            <a:endParaRPr/>
          </a:p>
        </p:txBody>
      </p:sp>
      <p:cxnSp>
        <p:nvCxnSpPr>
          <p:cNvPr id="4632" name="Google Shape;4632;p184"/>
          <p:cNvCxnSpPr/>
          <p:nvPr/>
        </p:nvCxnSpPr>
        <p:spPr>
          <a:xfrm>
            <a:off x="4168140" y="3739672"/>
            <a:ext cx="7319667" cy="0"/>
          </a:xfrm>
          <a:prstGeom prst="straightConnector1">
            <a:avLst/>
          </a:prstGeom>
          <a:noFill/>
          <a:ln cap="flat" cmpd="sng" w="9525">
            <a:solidFill>
              <a:srgbClr val="C8C8C8"/>
            </a:solidFill>
            <a:prstDash val="dot"/>
            <a:miter lim="800000"/>
            <a:headEnd len="sm" w="sm" type="none"/>
            <a:tailEnd len="sm" w="sm" type="none"/>
          </a:ln>
        </p:spPr>
      </p:cxnSp>
      <p:sp>
        <p:nvSpPr>
          <p:cNvPr id="4633" name="Google Shape;4633;p184"/>
          <p:cNvSpPr/>
          <p:nvPr/>
        </p:nvSpPr>
        <p:spPr>
          <a:xfrm>
            <a:off x="5332931" y="3168439"/>
            <a:ext cx="1263379" cy="400052"/>
          </a:xfrm>
          <a:prstGeom prst="ellipse">
            <a:avLst/>
          </a:prstGeom>
          <a:noFill/>
          <a:ln cap="flat" cmpd="sng" w="34925">
            <a:solidFill>
              <a:srgbClr val="B698E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PH" sz="1400">
                <a:solidFill>
                  <a:schemeClr val="accent5"/>
                </a:solidFill>
                <a:latin typeface="Montserrat"/>
                <a:ea typeface="Montserrat"/>
                <a:cs typeface="Montserrat"/>
                <a:sym typeface="Montserrat"/>
              </a:rPr>
              <a:t>Xx%</a:t>
            </a:r>
            <a:endParaRPr/>
          </a:p>
        </p:txBody>
      </p:sp>
      <p:sp>
        <p:nvSpPr>
          <p:cNvPr id="4634" name="Google Shape;4634;p184"/>
          <p:cNvSpPr txBox="1"/>
          <p:nvPr/>
        </p:nvSpPr>
        <p:spPr>
          <a:xfrm>
            <a:off x="7357241" y="3070916"/>
            <a:ext cx="4130566" cy="616850"/>
          </a:xfrm>
          <a:prstGeom prst="rect">
            <a:avLst/>
          </a:prstGeom>
          <a:noFill/>
          <a:ln>
            <a:noFill/>
          </a:ln>
        </p:spPr>
        <p:txBody>
          <a:bodyPr anchorCtr="0" anchor="t" bIns="45700" lIns="0" spcFirstLastPara="1" rIns="0" wrap="square" tIns="45700">
            <a:normAutofit fontScale="92500" lnSpcReduction="20000"/>
          </a:bodyPr>
          <a:lstStyle/>
          <a:p>
            <a:pPr indent="0" lvl="0" marL="0" marR="0" rtl="0" algn="l">
              <a:spcBef>
                <a:spcPts val="0"/>
              </a:spcBef>
              <a:spcAft>
                <a:spcPts val="0"/>
              </a:spcAft>
              <a:buNone/>
            </a:pPr>
            <a:r>
              <a:rPr lang="en-PH" sz="1400">
                <a:solidFill>
                  <a:schemeClr val="dk1"/>
                </a:solidFill>
                <a:latin typeface="Montserrat"/>
                <a:ea typeface="Montserrat"/>
                <a:cs typeface="Montserrat"/>
                <a:sym typeface="Montserrat"/>
              </a:rPr>
              <a:t>Lorem ipsum dolor sit amet, consectetur adipiscing elit. Curabitur purus dui, euismod quis placerat eget, venenatis nec nibh. </a:t>
            </a:r>
            <a:endParaRPr/>
          </a:p>
        </p:txBody>
      </p:sp>
      <p:sp>
        <p:nvSpPr>
          <p:cNvPr id="4635" name="Google Shape;4635;p184"/>
          <p:cNvSpPr txBox="1"/>
          <p:nvPr/>
        </p:nvSpPr>
        <p:spPr>
          <a:xfrm>
            <a:off x="7357241" y="3822983"/>
            <a:ext cx="4130566" cy="616850"/>
          </a:xfrm>
          <a:prstGeom prst="rect">
            <a:avLst/>
          </a:prstGeom>
          <a:noFill/>
          <a:ln>
            <a:noFill/>
          </a:ln>
        </p:spPr>
        <p:txBody>
          <a:bodyPr anchorCtr="0" anchor="t" bIns="45700" lIns="0" spcFirstLastPara="1" rIns="0" wrap="square" tIns="45700">
            <a:normAutofit fontScale="92500" lnSpcReduction="20000"/>
          </a:bodyPr>
          <a:lstStyle/>
          <a:p>
            <a:pPr indent="0" lvl="0" marL="0" marR="0" rtl="0" algn="l">
              <a:spcBef>
                <a:spcPts val="0"/>
              </a:spcBef>
              <a:spcAft>
                <a:spcPts val="0"/>
              </a:spcAft>
              <a:buNone/>
            </a:pPr>
            <a:r>
              <a:rPr lang="en-PH" sz="1400">
                <a:solidFill>
                  <a:schemeClr val="dk1"/>
                </a:solidFill>
                <a:latin typeface="Montserrat"/>
                <a:ea typeface="Montserrat"/>
                <a:cs typeface="Montserrat"/>
                <a:sym typeface="Montserrat"/>
              </a:rPr>
              <a:t>Lorem ipsum dolor sit amet, consectetur adipiscing elit. Curabitur purus dui, euismod quis placerat eget, venenatis nec nibh. </a:t>
            </a:r>
            <a:endParaRPr/>
          </a:p>
        </p:txBody>
      </p:sp>
      <p:sp>
        <p:nvSpPr>
          <p:cNvPr id="4636" name="Google Shape;4636;p184"/>
          <p:cNvSpPr txBox="1"/>
          <p:nvPr/>
        </p:nvSpPr>
        <p:spPr>
          <a:xfrm>
            <a:off x="7357241" y="5377570"/>
            <a:ext cx="4130566" cy="616850"/>
          </a:xfrm>
          <a:prstGeom prst="rect">
            <a:avLst/>
          </a:prstGeom>
          <a:noFill/>
          <a:ln>
            <a:noFill/>
          </a:ln>
        </p:spPr>
        <p:txBody>
          <a:bodyPr anchorCtr="0" anchor="t" bIns="45700" lIns="0" spcFirstLastPara="1" rIns="0" wrap="square" tIns="45700">
            <a:normAutofit fontScale="92500" lnSpcReduction="20000"/>
          </a:bodyPr>
          <a:lstStyle/>
          <a:p>
            <a:pPr indent="0" lvl="0" marL="0" marR="0" rtl="0" algn="l">
              <a:spcBef>
                <a:spcPts val="0"/>
              </a:spcBef>
              <a:spcAft>
                <a:spcPts val="0"/>
              </a:spcAft>
              <a:buNone/>
            </a:pPr>
            <a:r>
              <a:rPr lang="en-PH" sz="1400">
                <a:solidFill>
                  <a:schemeClr val="dk1"/>
                </a:solidFill>
                <a:latin typeface="Montserrat"/>
                <a:ea typeface="Montserrat"/>
                <a:cs typeface="Montserrat"/>
                <a:sym typeface="Montserrat"/>
              </a:rPr>
              <a:t>Lorem ipsum dolor sit amet, consectetur adipiscing elit. Curabitur purus dui, euismod quis placerat eget, venenatis nec nibh. </a:t>
            </a:r>
            <a:endParaRPr/>
          </a:p>
        </p:txBody>
      </p:sp>
      <p:sp>
        <p:nvSpPr>
          <p:cNvPr id="4637" name="Google Shape;4637;p184"/>
          <p:cNvSpPr/>
          <p:nvPr/>
        </p:nvSpPr>
        <p:spPr>
          <a:xfrm flipH="1" rot="10800000">
            <a:off x="1986664" y="4566727"/>
            <a:ext cx="1669662" cy="634837"/>
          </a:xfrm>
          <a:custGeom>
            <a:rect b="b" l="l" r="r" t="t"/>
            <a:pathLst>
              <a:path extrusionOk="0" h="735495" w="1850922">
                <a:moveTo>
                  <a:pt x="426588" y="0"/>
                </a:moveTo>
                <a:lnTo>
                  <a:pt x="1424335" y="0"/>
                </a:lnTo>
                <a:lnTo>
                  <a:pt x="1850922" y="735495"/>
                </a:lnTo>
                <a:lnTo>
                  <a:pt x="0" y="735495"/>
                </a:lnTo>
                <a:lnTo>
                  <a:pt x="426588" y="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chemeClr val="lt1"/>
              </a:solidFill>
              <a:latin typeface="Montserrat"/>
              <a:ea typeface="Montserrat"/>
              <a:cs typeface="Montserrat"/>
              <a:sym typeface="Montserrat"/>
            </a:endParaRPr>
          </a:p>
        </p:txBody>
      </p:sp>
      <p:sp>
        <p:nvSpPr>
          <p:cNvPr id="4638" name="Google Shape;4638;p184"/>
          <p:cNvSpPr/>
          <p:nvPr/>
        </p:nvSpPr>
        <p:spPr>
          <a:xfrm flipH="1" rot="10800000">
            <a:off x="1536645" y="3813990"/>
            <a:ext cx="2569699" cy="634837"/>
          </a:xfrm>
          <a:custGeom>
            <a:rect b="b" l="l" r="r" t="t"/>
            <a:pathLst>
              <a:path extrusionOk="0" h="735495" w="2848668">
                <a:moveTo>
                  <a:pt x="426588" y="0"/>
                </a:moveTo>
                <a:lnTo>
                  <a:pt x="2422081" y="0"/>
                </a:lnTo>
                <a:lnTo>
                  <a:pt x="2848668" y="735495"/>
                </a:lnTo>
                <a:lnTo>
                  <a:pt x="0" y="735495"/>
                </a:lnTo>
                <a:lnTo>
                  <a:pt x="426588"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chemeClr val="lt1"/>
              </a:solidFill>
              <a:latin typeface="Montserrat"/>
              <a:ea typeface="Montserrat"/>
              <a:cs typeface="Montserrat"/>
              <a:sym typeface="Montserrat"/>
            </a:endParaRPr>
          </a:p>
        </p:txBody>
      </p:sp>
      <p:sp>
        <p:nvSpPr>
          <p:cNvPr id="4639" name="Google Shape;4639;p184"/>
          <p:cNvSpPr/>
          <p:nvPr/>
        </p:nvSpPr>
        <p:spPr>
          <a:xfrm flipH="1" rot="10800000">
            <a:off x="636608" y="2316950"/>
            <a:ext cx="4369774" cy="634837"/>
          </a:xfrm>
          <a:custGeom>
            <a:rect b="b" l="l" r="r" t="t"/>
            <a:pathLst>
              <a:path extrusionOk="0" h="735494" w="4844160">
                <a:moveTo>
                  <a:pt x="426587" y="0"/>
                </a:moveTo>
                <a:lnTo>
                  <a:pt x="4417574" y="0"/>
                </a:lnTo>
                <a:lnTo>
                  <a:pt x="4844160" y="735494"/>
                </a:lnTo>
                <a:lnTo>
                  <a:pt x="0" y="735494"/>
                </a:lnTo>
                <a:lnTo>
                  <a:pt x="426587" y="0"/>
                </a:lnTo>
                <a:close/>
              </a:path>
            </a:pathLst>
          </a:custGeom>
          <a:solidFill>
            <a:srgbClr val="E5DCF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chemeClr val="lt1"/>
              </a:solidFill>
              <a:latin typeface="Montserrat"/>
              <a:ea typeface="Montserrat"/>
              <a:cs typeface="Montserrat"/>
              <a:sym typeface="Montserrat"/>
            </a:endParaRPr>
          </a:p>
        </p:txBody>
      </p:sp>
      <p:sp>
        <p:nvSpPr>
          <p:cNvPr id="4640" name="Google Shape;4640;p184"/>
          <p:cNvSpPr/>
          <p:nvPr/>
        </p:nvSpPr>
        <p:spPr>
          <a:xfrm>
            <a:off x="2436684" y="5278284"/>
            <a:ext cx="769624" cy="467323"/>
          </a:xfrm>
          <a:custGeom>
            <a:rect b="b" l="l" r="r" t="t"/>
            <a:pathLst>
              <a:path extrusionOk="0" h="467323" w="769624">
                <a:moveTo>
                  <a:pt x="0" y="0"/>
                </a:moveTo>
                <a:lnTo>
                  <a:pt x="769624" y="0"/>
                </a:lnTo>
                <a:lnTo>
                  <a:pt x="486352" y="467323"/>
                </a:lnTo>
                <a:lnTo>
                  <a:pt x="283271" y="467323"/>
                </a:lnTo>
                <a:lnTo>
                  <a:pt x="0" y="0"/>
                </a:lnTo>
                <a:close/>
              </a:path>
            </a:pathLst>
          </a:custGeom>
          <a:solidFill>
            <a:srgbClr val="46238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4641" name="Google Shape;4641;p184"/>
          <p:cNvSpPr/>
          <p:nvPr/>
        </p:nvSpPr>
        <p:spPr>
          <a:xfrm>
            <a:off x="637927" y="2155154"/>
            <a:ext cx="4368455" cy="306961"/>
          </a:xfrm>
          <a:prstGeom prst="ellipse">
            <a:avLst/>
          </a:prstGeom>
          <a:solidFill>
            <a:srgbClr val="B698E3"/>
          </a:solidFill>
          <a:ln cap="flat" cmpd="sng" w="12700">
            <a:solidFill>
              <a:srgbClr val="E7DDF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4642" name="Google Shape;4642;p184"/>
          <p:cNvSpPr/>
          <p:nvPr/>
        </p:nvSpPr>
        <p:spPr>
          <a:xfrm>
            <a:off x="1539240" y="3723827"/>
            <a:ext cx="2567940" cy="138764"/>
          </a:xfrm>
          <a:prstGeom prst="ellipse">
            <a:avLst/>
          </a:prstGeom>
          <a:solidFill>
            <a:srgbClr val="5E2EAC"/>
          </a:solidFill>
          <a:ln cap="flat" cmpd="sng" w="12700">
            <a:solidFill>
              <a:srgbClr val="8554D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4643" name="Google Shape;4643;p184"/>
          <p:cNvSpPr/>
          <p:nvPr/>
        </p:nvSpPr>
        <p:spPr>
          <a:xfrm>
            <a:off x="1992629" y="4490873"/>
            <a:ext cx="1663065" cy="138764"/>
          </a:xfrm>
          <a:prstGeom prst="ellipse">
            <a:avLst/>
          </a:prstGeom>
          <a:solidFill>
            <a:srgbClr val="462381"/>
          </a:solidFill>
          <a:ln cap="flat" cmpd="sng" w="12700">
            <a:solidFill>
              <a:srgbClr val="5E2EA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4644" name="Google Shape;4644;p184"/>
          <p:cNvSpPr/>
          <p:nvPr/>
        </p:nvSpPr>
        <p:spPr>
          <a:xfrm>
            <a:off x="2442209" y="5201584"/>
            <a:ext cx="763906" cy="138764"/>
          </a:xfrm>
          <a:prstGeom prst="ellipse">
            <a:avLst/>
          </a:prstGeom>
          <a:solidFill>
            <a:srgbClr val="2F1756"/>
          </a:solidFill>
          <a:ln cap="flat" cmpd="sng" w="12700">
            <a:solidFill>
              <a:srgbClr val="46238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cxnSp>
        <p:nvCxnSpPr>
          <p:cNvPr id="4645" name="Google Shape;4645;p184"/>
          <p:cNvCxnSpPr/>
          <p:nvPr/>
        </p:nvCxnSpPr>
        <p:spPr>
          <a:xfrm>
            <a:off x="3726180" y="4482084"/>
            <a:ext cx="7761627" cy="0"/>
          </a:xfrm>
          <a:prstGeom prst="straightConnector1">
            <a:avLst/>
          </a:prstGeom>
          <a:noFill/>
          <a:ln cap="flat" cmpd="sng" w="9525">
            <a:solidFill>
              <a:srgbClr val="C8C8C8"/>
            </a:solidFill>
            <a:prstDash val="dot"/>
            <a:miter lim="800000"/>
            <a:headEnd len="sm" w="sm" type="none"/>
            <a:tailEnd len="sm" w="sm" type="none"/>
          </a:ln>
        </p:spPr>
      </p:cxnSp>
      <p:sp>
        <p:nvSpPr>
          <p:cNvPr id="4646" name="Google Shape;4646;p184"/>
          <p:cNvSpPr/>
          <p:nvPr/>
        </p:nvSpPr>
        <p:spPr>
          <a:xfrm>
            <a:off x="5332931" y="2434342"/>
            <a:ext cx="1263379" cy="400052"/>
          </a:xfrm>
          <a:prstGeom prst="ellipse">
            <a:avLst/>
          </a:prstGeom>
          <a:noFill/>
          <a:ln cap="flat" cmpd="sng" w="34925">
            <a:solidFill>
              <a:srgbClr val="CEBBED"/>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PH" sz="1400">
                <a:solidFill>
                  <a:schemeClr val="accent5"/>
                </a:solidFill>
                <a:latin typeface="Montserrat"/>
                <a:ea typeface="Montserrat"/>
                <a:cs typeface="Montserrat"/>
                <a:sym typeface="Montserrat"/>
              </a:rPr>
              <a:t>Xx%</a:t>
            </a:r>
            <a:endParaRPr/>
          </a:p>
        </p:txBody>
      </p:sp>
      <p:sp>
        <p:nvSpPr>
          <p:cNvPr id="4647" name="Google Shape;4647;p184"/>
          <p:cNvSpPr txBox="1"/>
          <p:nvPr/>
        </p:nvSpPr>
        <p:spPr>
          <a:xfrm>
            <a:off x="7357241" y="4575720"/>
            <a:ext cx="4130566" cy="616850"/>
          </a:xfrm>
          <a:prstGeom prst="rect">
            <a:avLst/>
          </a:prstGeom>
          <a:noFill/>
          <a:ln>
            <a:noFill/>
          </a:ln>
        </p:spPr>
        <p:txBody>
          <a:bodyPr anchorCtr="0" anchor="t" bIns="45700" lIns="0" spcFirstLastPara="1" rIns="0" wrap="square" tIns="45700">
            <a:normAutofit fontScale="92500" lnSpcReduction="20000"/>
          </a:bodyPr>
          <a:lstStyle/>
          <a:p>
            <a:pPr indent="0" lvl="0" marL="0" marR="0" rtl="0" algn="l">
              <a:spcBef>
                <a:spcPts val="0"/>
              </a:spcBef>
              <a:spcAft>
                <a:spcPts val="0"/>
              </a:spcAft>
              <a:buNone/>
            </a:pPr>
            <a:r>
              <a:rPr lang="en-PH" sz="1400">
                <a:solidFill>
                  <a:schemeClr val="dk1"/>
                </a:solidFill>
                <a:latin typeface="Montserrat"/>
                <a:ea typeface="Montserrat"/>
                <a:cs typeface="Montserrat"/>
                <a:sym typeface="Montserrat"/>
              </a:rPr>
              <a:t>Lorem ipsum dolor sit amet, consectetur adipiscing elit. Curabitur purus dui, euismod quis placerat eget, venenatis nec nibh. </a:t>
            </a:r>
            <a:endParaRPr/>
          </a:p>
        </p:txBody>
      </p:sp>
      <p:sp>
        <p:nvSpPr>
          <p:cNvPr id="4648" name="Google Shape;4648;p184"/>
          <p:cNvSpPr txBox="1"/>
          <p:nvPr/>
        </p:nvSpPr>
        <p:spPr>
          <a:xfrm>
            <a:off x="2302764" y="2537974"/>
            <a:ext cx="103746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PH" sz="1800">
                <a:solidFill>
                  <a:schemeClr val="dk1"/>
                </a:solidFill>
                <a:latin typeface="Montserrat"/>
                <a:ea typeface="Montserrat"/>
                <a:cs typeface="Montserrat"/>
                <a:sym typeface="Montserrat"/>
              </a:rPr>
              <a:t>Header</a:t>
            </a:r>
            <a:endParaRPr/>
          </a:p>
        </p:txBody>
      </p:sp>
      <p:sp>
        <p:nvSpPr>
          <p:cNvPr id="4649" name="Google Shape;4649;p184"/>
          <p:cNvSpPr txBox="1"/>
          <p:nvPr/>
        </p:nvSpPr>
        <p:spPr>
          <a:xfrm>
            <a:off x="2346472" y="3247657"/>
            <a:ext cx="103746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PH" sz="1800">
                <a:solidFill>
                  <a:schemeClr val="lt1"/>
                </a:solidFill>
                <a:latin typeface="Montserrat"/>
                <a:ea typeface="Montserrat"/>
                <a:cs typeface="Montserrat"/>
                <a:sym typeface="Montserrat"/>
              </a:rPr>
              <a:t>Header</a:t>
            </a:r>
            <a:endParaRPr/>
          </a:p>
        </p:txBody>
      </p:sp>
      <p:sp>
        <p:nvSpPr>
          <p:cNvPr id="4650" name="Google Shape;4650;p184"/>
          <p:cNvSpPr txBox="1"/>
          <p:nvPr/>
        </p:nvSpPr>
        <p:spPr>
          <a:xfrm>
            <a:off x="2346472" y="3930268"/>
            <a:ext cx="103746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PH" sz="1800">
                <a:solidFill>
                  <a:schemeClr val="lt1"/>
                </a:solidFill>
                <a:latin typeface="Montserrat"/>
                <a:ea typeface="Montserrat"/>
                <a:cs typeface="Montserrat"/>
                <a:sym typeface="Montserrat"/>
              </a:rPr>
              <a:t>Header</a:t>
            </a:r>
            <a:endParaRPr/>
          </a:p>
        </p:txBody>
      </p:sp>
      <p:sp>
        <p:nvSpPr>
          <p:cNvPr id="4651" name="Google Shape;4651;p184"/>
          <p:cNvSpPr txBox="1"/>
          <p:nvPr/>
        </p:nvSpPr>
        <p:spPr>
          <a:xfrm>
            <a:off x="2346472" y="4654535"/>
            <a:ext cx="103746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PH" sz="1800">
                <a:solidFill>
                  <a:schemeClr val="lt1"/>
                </a:solidFill>
                <a:latin typeface="Montserrat"/>
                <a:ea typeface="Montserrat"/>
                <a:cs typeface="Montserrat"/>
                <a:sym typeface="Montserrat"/>
              </a:rPr>
              <a:t>Header</a:t>
            </a:r>
            <a:endParaRPr/>
          </a:p>
        </p:txBody>
      </p:sp>
      <p:sp>
        <p:nvSpPr>
          <p:cNvPr id="4652" name="Google Shape;4652;p184"/>
          <p:cNvSpPr txBox="1"/>
          <p:nvPr/>
        </p:nvSpPr>
        <p:spPr>
          <a:xfrm>
            <a:off x="1309009" y="5394254"/>
            <a:ext cx="103746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PH" sz="1800">
                <a:solidFill>
                  <a:srgbClr val="462381"/>
                </a:solidFill>
                <a:latin typeface="Montserrat"/>
                <a:ea typeface="Montserrat"/>
                <a:cs typeface="Montserrat"/>
                <a:sym typeface="Montserrat"/>
              </a:rPr>
              <a:t>Header</a:t>
            </a:r>
            <a:endParaRPr/>
          </a:p>
        </p:txBody>
      </p:sp>
      <p:sp>
        <p:nvSpPr>
          <p:cNvPr id="4653" name="Google Shape;4653;p184"/>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sld>
</file>

<file path=ppt/slides/slide1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7" name="Shape 4657"/>
        <p:cNvGrpSpPr/>
        <p:nvPr/>
      </p:nvGrpSpPr>
      <p:grpSpPr>
        <a:xfrm>
          <a:off x="0" y="0"/>
          <a:ext cx="0" cy="0"/>
          <a:chOff x="0" y="0"/>
          <a:chExt cx="0" cy="0"/>
        </a:xfrm>
      </p:grpSpPr>
      <p:sp>
        <p:nvSpPr>
          <p:cNvPr id="4658" name="Google Shape;4658;p185"/>
          <p:cNvSpPr txBox="1"/>
          <p:nvPr>
            <p:ph type="ctrTitle"/>
          </p:nvPr>
        </p:nvSpPr>
        <p:spPr>
          <a:xfrm>
            <a:off x="1118455" y="2072643"/>
            <a:ext cx="9976265" cy="2682596"/>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4800"/>
              <a:buFont typeface="Montserrat"/>
              <a:buNone/>
            </a:pPr>
            <a:r>
              <a:rPr lang="en-PH"/>
              <a:t>Team Slide</a:t>
            </a:r>
            <a:endParaRPr/>
          </a:p>
        </p:txBody>
      </p:sp>
      <p:sp>
        <p:nvSpPr>
          <p:cNvPr id="4659" name="Google Shape;4659;p185"/>
          <p:cNvSpPr txBox="1"/>
          <p:nvPr>
            <p:ph idx="1" type="subTitle"/>
          </p:nvPr>
        </p:nvSpPr>
        <p:spPr>
          <a:xfrm>
            <a:off x="1118455" y="5048608"/>
            <a:ext cx="9976264" cy="804192"/>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2400"/>
              <a:buNone/>
            </a:pPr>
            <a:r>
              <a:t/>
            </a:r>
            <a:endParaRPr/>
          </a:p>
        </p:txBody>
      </p:sp>
      <p:sp>
        <p:nvSpPr>
          <p:cNvPr id="4660" name="Google Shape;4660;p185"/>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sld>
</file>

<file path=ppt/slides/slide1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4" name="Shape 4664"/>
        <p:cNvGrpSpPr/>
        <p:nvPr/>
      </p:nvGrpSpPr>
      <p:grpSpPr>
        <a:xfrm>
          <a:off x="0" y="0"/>
          <a:ext cx="0" cy="0"/>
          <a:chOff x="0" y="0"/>
          <a:chExt cx="0" cy="0"/>
        </a:xfrm>
      </p:grpSpPr>
      <p:sp>
        <p:nvSpPr>
          <p:cNvPr id="4665" name="Google Shape;4665;p186"/>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Team Slide</a:t>
            </a:r>
            <a:endParaRPr/>
          </a:p>
        </p:txBody>
      </p:sp>
      <p:sp>
        <p:nvSpPr>
          <p:cNvPr id="4666" name="Google Shape;4666;p186"/>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4667" name="Google Shape;4667;p186"/>
          <p:cNvSpPr/>
          <p:nvPr/>
        </p:nvSpPr>
        <p:spPr>
          <a:xfrm>
            <a:off x="636608" y="2653243"/>
            <a:ext cx="3333402" cy="3017520"/>
          </a:xfrm>
          <a:prstGeom prst="rect">
            <a:avLst/>
          </a:prstGeom>
          <a:noFill/>
          <a:ln cap="flat" cmpd="sng" w="44450">
            <a:solidFill>
              <a:srgbClr val="C8C8C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4668" name="Google Shape;4668;p186"/>
          <p:cNvSpPr/>
          <p:nvPr/>
        </p:nvSpPr>
        <p:spPr>
          <a:xfrm>
            <a:off x="1100633" y="2136855"/>
            <a:ext cx="2405352" cy="1603415"/>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4669" name="Google Shape;4669;p186"/>
          <p:cNvSpPr txBox="1"/>
          <p:nvPr/>
        </p:nvSpPr>
        <p:spPr>
          <a:xfrm>
            <a:off x="918127" y="3920805"/>
            <a:ext cx="2713543" cy="584775"/>
          </a:xfrm>
          <a:prstGeom prst="rect">
            <a:avLst/>
          </a:prstGeom>
          <a:noFill/>
          <a:ln>
            <a:noFill/>
          </a:ln>
        </p:spPr>
        <p:txBody>
          <a:bodyPr anchorCtr="0" anchor="t" bIns="45700" lIns="0" spcFirstLastPara="1" rIns="0" wrap="square" tIns="45700">
            <a:normAutofit/>
          </a:bodyPr>
          <a:lstStyle/>
          <a:p>
            <a:pPr indent="0" lvl="0" marL="0" marR="0" rtl="0" algn="ctr">
              <a:spcBef>
                <a:spcPts val="0"/>
              </a:spcBef>
              <a:spcAft>
                <a:spcPts val="0"/>
              </a:spcAft>
              <a:buNone/>
            </a:pPr>
            <a:r>
              <a:rPr lang="en-PH" sz="1600">
                <a:solidFill>
                  <a:schemeClr val="dk1"/>
                </a:solidFill>
                <a:latin typeface="Montserrat"/>
                <a:ea typeface="Montserrat"/>
                <a:cs typeface="Montserrat"/>
                <a:sym typeface="Montserrat"/>
              </a:rPr>
              <a:t>Lorem ipsum dolor sit amet, consectetur </a:t>
            </a:r>
            <a:endParaRPr/>
          </a:p>
        </p:txBody>
      </p:sp>
      <p:sp>
        <p:nvSpPr>
          <p:cNvPr id="4670" name="Google Shape;4670;p186"/>
          <p:cNvSpPr txBox="1"/>
          <p:nvPr/>
        </p:nvSpPr>
        <p:spPr>
          <a:xfrm>
            <a:off x="918127" y="3480373"/>
            <a:ext cx="2713543" cy="369332"/>
          </a:xfrm>
          <a:prstGeom prst="rect">
            <a:avLst/>
          </a:prstGeom>
          <a:noFill/>
          <a:ln>
            <a:noFill/>
          </a:ln>
        </p:spPr>
        <p:txBody>
          <a:bodyPr anchorCtr="0" anchor="t" bIns="45700" lIns="91425" spcFirstLastPara="1" rIns="91425" wrap="square" tIns="45700">
            <a:normAutofit/>
          </a:bodyPr>
          <a:lstStyle/>
          <a:p>
            <a:pPr indent="0" lvl="0" marL="0" marR="0" rtl="0" algn="ctr">
              <a:spcBef>
                <a:spcPts val="0"/>
              </a:spcBef>
              <a:spcAft>
                <a:spcPts val="0"/>
              </a:spcAft>
              <a:buNone/>
            </a:pPr>
            <a:r>
              <a:rPr b="1" lang="en-PH" sz="1800">
                <a:solidFill>
                  <a:schemeClr val="accent1"/>
                </a:solidFill>
                <a:latin typeface="Montserrat"/>
                <a:ea typeface="Montserrat"/>
                <a:cs typeface="Montserrat"/>
                <a:sym typeface="Montserrat"/>
              </a:rPr>
              <a:t>Name</a:t>
            </a:r>
            <a:endParaRPr/>
          </a:p>
        </p:txBody>
      </p:sp>
      <p:sp>
        <p:nvSpPr>
          <p:cNvPr id="4671" name="Google Shape;4671;p186"/>
          <p:cNvSpPr/>
          <p:nvPr/>
        </p:nvSpPr>
        <p:spPr>
          <a:xfrm>
            <a:off x="918127" y="4802083"/>
            <a:ext cx="2713543" cy="564479"/>
          </a:xfrm>
          <a:prstGeom prst="roundRect">
            <a:avLst>
              <a:gd fmla="val 16667" name="adj"/>
            </a:avLst>
          </a:prstGeom>
          <a:solidFill>
            <a:schemeClr val="accent1"/>
          </a:solidFill>
          <a:ln>
            <a:noFill/>
          </a:ln>
        </p:spPr>
        <p:txBody>
          <a:bodyPr anchorCtr="0" anchor="ctr" bIns="45700" lIns="91425" spcFirstLastPara="1" rIns="91425" wrap="square" tIns="45700">
            <a:normAutofit/>
          </a:bodyPr>
          <a:lstStyle/>
          <a:p>
            <a:pPr indent="0" lvl="0" marL="0" marR="0" rtl="0" algn="ctr">
              <a:spcBef>
                <a:spcPts val="0"/>
              </a:spcBef>
              <a:spcAft>
                <a:spcPts val="0"/>
              </a:spcAft>
              <a:buNone/>
            </a:pPr>
            <a:r>
              <a:rPr b="1" lang="en-PH" sz="1800">
                <a:solidFill>
                  <a:schemeClr val="lt1"/>
                </a:solidFill>
                <a:latin typeface="Montserrat"/>
                <a:ea typeface="Montserrat"/>
                <a:cs typeface="Montserrat"/>
                <a:sym typeface="Montserrat"/>
              </a:rPr>
              <a:t>XXXX</a:t>
            </a:r>
            <a:endParaRPr b="1" sz="1800">
              <a:solidFill>
                <a:schemeClr val="lt1"/>
              </a:solidFill>
              <a:latin typeface="Montserrat"/>
              <a:ea typeface="Montserrat"/>
              <a:cs typeface="Montserrat"/>
              <a:sym typeface="Montserrat"/>
            </a:endParaRPr>
          </a:p>
        </p:txBody>
      </p:sp>
      <p:sp>
        <p:nvSpPr>
          <p:cNvPr id="4672" name="Google Shape;4672;p186"/>
          <p:cNvSpPr/>
          <p:nvPr/>
        </p:nvSpPr>
        <p:spPr>
          <a:xfrm>
            <a:off x="4434034" y="2653243"/>
            <a:ext cx="3333402" cy="3017520"/>
          </a:xfrm>
          <a:prstGeom prst="rect">
            <a:avLst/>
          </a:prstGeom>
          <a:noFill/>
          <a:ln cap="flat" cmpd="sng" w="44450">
            <a:solidFill>
              <a:srgbClr val="C8C8C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4673" name="Google Shape;4673;p186"/>
          <p:cNvSpPr/>
          <p:nvPr/>
        </p:nvSpPr>
        <p:spPr>
          <a:xfrm>
            <a:off x="4898059" y="2136855"/>
            <a:ext cx="2405352" cy="1603415"/>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4674" name="Google Shape;4674;p186"/>
          <p:cNvSpPr txBox="1"/>
          <p:nvPr/>
        </p:nvSpPr>
        <p:spPr>
          <a:xfrm>
            <a:off x="4715553" y="3920805"/>
            <a:ext cx="2713543" cy="584775"/>
          </a:xfrm>
          <a:prstGeom prst="rect">
            <a:avLst/>
          </a:prstGeom>
          <a:noFill/>
          <a:ln>
            <a:noFill/>
          </a:ln>
        </p:spPr>
        <p:txBody>
          <a:bodyPr anchorCtr="0" anchor="t" bIns="45700" lIns="0" spcFirstLastPara="1" rIns="0" wrap="square" tIns="45700">
            <a:normAutofit/>
          </a:bodyPr>
          <a:lstStyle/>
          <a:p>
            <a:pPr indent="0" lvl="0" marL="0" marR="0" rtl="0" algn="ctr">
              <a:spcBef>
                <a:spcPts val="0"/>
              </a:spcBef>
              <a:spcAft>
                <a:spcPts val="0"/>
              </a:spcAft>
              <a:buNone/>
            </a:pPr>
            <a:r>
              <a:rPr lang="en-PH" sz="1600">
                <a:solidFill>
                  <a:schemeClr val="dk1"/>
                </a:solidFill>
                <a:latin typeface="Montserrat"/>
                <a:ea typeface="Montserrat"/>
                <a:cs typeface="Montserrat"/>
                <a:sym typeface="Montserrat"/>
              </a:rPr>
              <a:t>Lorem ipsum dolor sit amet, consectetur </a:t>
            </a:r>
            <a:endParaRPr/>
          </a:p>
        </p:txBody>
      </p:sp>
      <p:sp>
        <p:nvSpPr>
          <p:cNvPr id="4675" name="Google Shape;4675;p186"/>
          <p:cNvSpPr txBox="1"/>
          <p:nvPr/>
        </p:nvSpPr>
        <p:spPr>
          <a:xfrm>
            <a:off x="4715553" y="3480373"/>
            <a:ext cx="2713543" cy="369332"/>
          </a:xfrm>
          <a:prstGeom prst="rect">
            <a:avLst/>
          </a:prstGeom>
          <a:noFill/>
          <a:ln>
            <a:noFill/>
          </a:ln>
        </p:spPr>
        <p:txBody>
          <a:bodyPr anchorCtr="0" anchor="t" bIns="45700" lIns="91425" spcFirstLastPara="1" rIns="91425" wrap="square" tIns="45700">
            <a:normAutofit/>
          </a:bodyPr>
          <a:lstStyle/>
          <a:p>
            <a:pPr indent="0" lvl="0" marL="0" marR="0" rtl="0" algn="ctr">
              <a:spcBef>
                <a:spcPts val="0"/>
              </a:spcBef>
              <a:spcAft>
                <a:spcPts val="0"/>
              </a:spcAft>
              <a:buNone/>
            </a:pPr>
            <a:r>
              <a:rPr b="1" lang="en-PH" sz="1800">
                <a:solidFill>
                  <a:schemeClr val="accent1"/>
                </a:solidFill>
                <a:latin typeface="Montserrat"/>
                <a:ea typeface="Montserrat"/>
                <a:cs typeface="Montserrat"/>
                <a:sym typeface="Montserrat"/>
              </a:rPr>
              <a:t>Name</a:t>
            </a:r>
            <a:endParaRPr/>
          </a:p>
        </p:txBody>
      </p:sp>
      <p:sp>
        <p:nvSpPr>
          <p:cNvPr id="4676" name="Google Shape;4676;p186"/>
          <p:cNvSpPr/>
          <p:nvPr/>
        </p:nvSpPr>
        <p:spPr>
          <a:xfrm>
            <a:off x="4715553" y="4802083"/>
            <a:ext cx="2713543" cy="564479"/>
          </a:xfrm>
          <a:prstGeom prst="roundRect">
            <a:avLst>
              <a:gd fmla="val 16667" name="adj"/>
            </a:avLst>
          </a:prstGeom>
          <a:solidFill>
            <a:schemeClr val="accent1"/>
          </a:solidFill>
          <a:ln>
            <a:noFill/>
          </a:ln>
        </p:spPr>
        <p:txBody>
          <a:bodyPr anchorCtr="0" anchor="ctr" bIns="45700" lIns="91425" spcFirstLastPara="1" rIns="91425" wrap="square" tIns="45700">
            <a:normAutofit/>
          </a:bodyPr>
          <a:lstStyle/>
          <a:p>
            <a:pPr indent="0" lvl="0" marL="0" marR="0" rtl="0" algn="ctr">
              <a:spcBef>
                <a:spcPts val="0"/>
              </a:spcBef>
              <a:spcAft>
                <a:spcPts val="0"/>
              </a:spcAft>
              <a:buNone/>
            </a:pPr>
            <a:r>
              <a:rPr b="1" lang="en-PH" sz="1800">
                <a:solidFill>
                  <a:schemeClr val="lt1"/>
                </a:solidFill>
                <a:latin typeface="Montserrat"/>
                <a:ea typeface="Montserrat"/>
                <a:cs typeface="Montserrat"/>
                <a:sym typeface="Montserrat"/>
              </a:rPr>
              <a:t>XXXX</a:t>
            </a:r>
            <a:endParaRPr b="1" sz="1800">
              <a:solidFill>
                <a:schemeClr val="lt1"/>
              </a:solidFill>
              <a:latin typeface="Montserrat"/>
              <a:ea typeface="Montserrat"/>
              <a:cs typeface="Montserrat"/>
              <a:sym typeface="Montserrat"/>
            </a:endParaRPr>
          </a:p>
        </p:txBody>
      </p:sp>
      <p:sp>
        <p:nvSpPr>
          <p:cNvPr id="4677" name="Google Shape;4677;p186"/>
          <p:cNvSpPr/>
          <p:nvPr/>
        </p:nvSpPr>
        <p:spPr>
          <a:xfrm>
            <a:off x="8221990" y="2653243"/>
            <a:ext cx="3333402" cy="3017520"/>
          </a:xfrm>
          <a:prstGeom prst="rect">
            <a:avLst/>
          </a:prstGeom>
          <a:noFill/>
          <a:ln cap="flat" cmpd="sng" w="44450">
            <a:solidFill>
              <a:srgbClr val="C8C8C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4678" name="Google Shape;4678;p186"/>
          <p:cNvSpPr/>
          <p:nvPr/>
        </p:nvSpPr>
        <p:spPr>
          <a:xfrm>
            <a:off x="8686015" y="2136855"/>
            <a:ext cx="2405352" cy="1603415"/>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4679" name="Google Shape;4679;p186"/>
          <p:cNvSpPr txBox="1"/>
          <p:nvPr/>
        </p:nvSpPr>
        <p:spPr>
          <a:xfrm>
            <a:off x="8503510" y="3920805"/>
            <a:ext cx="2713543" cy="584775"/>
          </a:xfrm>
          <a:prstGeom prst="rect">
            <a:avLst/>
          </a:prstGeom>
          <a:noFill/>
          <a:ln>
            <a:noFill/>
          </a:ln>
        </p:spPr>
        <p:txBody>
          <a:bodyPr anchorCtr="0" anchor="t" bIns="45700" lIns="0" spcFirstLastPara="1" rIns="0" wrap="square" tIns="45700">
            <a:normAutofit/>
          </a:bodyPr>
          <a:lstStyle/>
          <a:p>
            <a:pPr indent="0" lvl="0" marL="0" marR="0" rtl="0" algn="ctr">
              <a:spcBef>
                <a:spcPts val="0"/>
              </a:spcBef>
              <a:spcAft>
                <a:spcPts val="0"/>
              </a:spcAft>
              <a:buNone/>
            </a:pPr>
            <a:r>
              <a:rPr lang="en-PH" sz="1600">
                <a:solidFill>
                  <a:schemeClr val="dk1"/>
                </a:solidFill>
                <a:latin typeface="Montserrat"/>
                <a:ea typeface="Montserrat"/>
                <a:cs typeface="Montserrat"/>
                <a:sym typeface="Montserrat"/>
              </a:rPr>
              <a:t>Lorem ipsum dolor sit amet, consectetur </a:t>
            </a:r>
            <a:endParaRPr/>
          </a:p>
        </p:txBody>
      </p:sp>
      <p:sp>
        <p:nvSpPr>
          <p:cNvPr id="4680" name="Google Shape;4680;p186"/>
          <p:cNvSpPr txBox="1"/>
          <p:nvPr/>
        </p:nvSpPr>
        <p:spPr>
          <a:xfrm>
            <a:off x="8503510" y="3480373"/>
            <a:ext cx="2713543" cy="369332"/>
          </a:xfrm>
          <a:prstGeom prst="rect">
            <a:avLst/>
          </a:prstGeom>
          <a:noFill/>
          <a:ln>
            <a:noFill/>
          </a:ln>
        </p:spPr>
        <p:txBody>
          <a:bodyPr anchorCtr="0" anchor="t" bIns="45700" lIns="91425" spcFirstLastPara="1" rIns="91425" wrap="square" tIns="45700">
            <a:normAutofit/>
          </a:bodyPr>
          <a:lstStyle/>
          <a:p>
            <a:pPr indent="0" lvl="0" marL="0" marR="0" rtl="0" algn="ctr">
              <a:spcBef>
                <a:spcPts val="0"/>
              </a:spcBef>
              <a:spcAft>
                <a:spcPts val="0"/>
              </a:spcAft>
              <a:buNone/>
            </a:pPr>
            <a:r>
              <a:rPr b="1" lang="en-PH" sz="1800">
                <a:solidFill>
                  <a:schemeClr val="accent1"/>
                </a:solidFill>
                <a:latin typeface="Montserrat"/>
                <a:ea typeface="Montserrat"/>
                <a:cs typeface="Montserrat"/>
                <a:sym typeface="Montserrat"/>
              </a:rPr>
              <a:t>Name</a:t>
            </a:r>
            <a:endParaRPr/>
          </a:p>
        </p:txBody>
      </p:sp>
      <p:sp>
        <p:nvSpPr>
          <p:cNvPr id="4681" name="Google Shape;4681;p186"/>
          <p:cNvSpPr/>
          <p:nvPr/>
        </p:nvSpPr>
        <p:spPr>
          <a:xfrm>
            <a:off x="8503510" y="4802083"/>
            <a:ext cx="2713543" cy="564479"/>
          </a:xfrm>
          <a:prstGeom prst="roundRect">
            <a:avLst>
              <a:gd fmla="val 16667" name="adj"/>
            </a:avLst>
          </a:prstGeom>
          <a:solidFill>
            <a:schemeClr val="accent1"/>
          </a:solidFill>
          <a:ln>
            <a:noFill/>
          </a:ln>
        </p:spPr>
        <p:txBody>
          <a:bodyPr anchorCtr="0" anchor="ctr" bIns="45700" lIns="91425" spcFirstLastPara="1" rIns="91425" wrap="square" tIns="45700">
            <a:normAutofit/>
          </a:bodyPr>
          <a:lstStyle/>
          <a:p>
            <a:pPr indent="0" lvl="0" marL="0" marR="0" rtl="0" algn="ctr">
              <a:spcBef>
                <a:spcPts val="0"/>
              </a:spcBef>
              <a:spcAft>
                <a:spcPts val="0"/>
              </a:spcAft>
              <a:buNone/>
            </a:pPr>
            <a:r>
              <a:rPr b="1" lang="en-PH" sz="1800">
                <a:solidFill>
                  <a:schemeClr val="lt1"/>
                </a:solidFill>
                <a:latin typeface="Montserrat"/>
                <a:ea typeface="Montserrat"/>
                <a:cs typeface="Montserrat"/>
                <a:sym typeface="Montserrat"/>
              </a:rPr>
              <a:t>XXXX</a:t>
            </a:r>
            <a:endParaRPr b="1" sz="1800">
              <a:solidFill>
                <a:schemeClr val="lt1"/>
              </a:solidFill>
              <a:latin typeface="Montserrat"/>
              <a:ea typeface="Montserrat"/>
              <a:cs typeface="Montserrat"/>
              <a:sym typeface="Montserrat"/>
            </a:endParaRPr>
          </a:p>
        </p:txBody>
      </p:sp>
      <p:sp>
        <p:nvSpPr>
          <p:cNvPr id="4682" name="Google Shape;4682;p186"/>
          <p:cNvSpPr/>
          <p:nvPr/>
        </p:nvSpPr>
        <p:spPr>
          <a:xfrm>
            <a:off x="1646231" y="1888304"/>
            <a:ext cx="1314157" cy="1314157"/>
          </a:xfrm>
          <a:prstGeom prst="teardrop">
            <a:avLst>
              <a:gd fmla="val 10000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4683" name="Google Shape;4683;p186"/>
          <p:cNvSpPr/>
          <p:nvPr/>
        </p:nvSpPr>
        <p:spPr>
          <a:xfrm>
            <a:off x="1767538" y="2010786"/>
            <a:ext cx="1071543" cy="1071543"/>
          </a:xfrm>
          <a:prstGeom prst="ellipse">
            <a:avLst/>
          </a:prstGeom>
          <a:blipFill rotWithShape="1">
            <a:blip r:embed="rId3">
              <a:alphaModFix/>
            </a:blip>
            <a:stretch>
              <a:fillRect b="-74931" l="-19879" r="-19879" t="-15447"/>
            </a:stretch>
          </a:blipFill>
          <a:ln cap="flat" cmpd="sng" w="3175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4684" name="Google Shape;4684;p186"/>
          <p:cNvSpPr/>
          <p:nvPr/>
        </p:nvSpPr>
        <p:spPr>
          <a:xfrm>
            <a:off x="5443657" y="1888304"/>
            <a:ext cx="1314157" cy="1314157"/>
          </a:xfrm>
          <a:prstGeom prst="teardrop">
            <a:avLst>
              <a:gd fmla="val 10000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4685" name="Google Shape;4685;p186"/>
          <p:cNvSpPr/>
          <p:nvPr/>
        </p:nvSpPr>
        <p:spPr>
          <a:xfrm>
            <a:off x="9231613" y="1888304"/>
            <a:ext cx="1314157" cy="1314157"/>
          </a:xfrm>
          <a:prstGeom prst="teardrop">
            <a:avLst>
              <a:gd fmla="val 10000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4686" name="Google Shape;4686;p186"/>
          <p:cNvSpPr/>
          <p:nvPr/>
        </p:nvSpPr>
        <p:spPr>
          <a:xfrm>
            <a:off x="5564964" y="2009611"/>
            <a:ext cx="1071543" cy="1071543"/>
          </a:xfrm>
          <a:prstGeom prst="ellipse">
            <a:avLst/>
          </a:prstGeom>
          <a:blipFill rotWithShape="1">
            <a:blip r:embed="rId3">
              <a:alphaModFix/>
            </a:blip>
            <a:stretch>
              <a:fillRect b="-74931" l="-19879" r="-19879" t="-15447"/>
            </a:stretch>
          </a:blipFill>
          <a:ln cap="flat" cmpd="sng" w="3175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4687" name="Google Shape;4687;p186"/>
          <p:cNvSpPr/>
          <p:nvPr/>
        </p:nvSpPr>
        <p:spPr>
          <a:xfrm>
            <a:off x="9352920" y="2009611"/>
            <a:ext cx="1071543" cy="1071543"/>
          </a:xfrm>
          <a:prstGeom prst="ellipse">
            <a:avLst/>
          </a:prstGeom>
          <a:blipFill rotWithShape="1">
            <a:blip r:embed="rId3">
              <a:alphaModFix/>
            </a:blip>
            <a:stretch>
              <a:fillRect b="-74931" l="-19879" r="-19879" t="-15447"/>
            </a:stretch>
          </a:blipFill>
          <a:ln cap="flat" cmpd="sng" w="3175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Tree>
  </p:cSld>
  <p:clrMapOvr>
    <a:masterClrMapping/>
  </p:clrMapOvr>
</p:sld>
</file>

<file path=ppt/slides/slide1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1" name="Shape 4691"/>
        <p:cNvGrpSpPr/>
        <p:nvPr/>
      </p:nvGrpSpPr>
      <p:grpSpPr>
        <a:xfrm>
          <a:off x="0" y="0"/>
          <a:ext cx="0" cy="0"/>
          <a:chOff x="0" y="0"/>
          <a:chExt cx="0" cy="0"/>
        </a:xfrm>
      </p:grpSpPr>
      <p:sp>
        <p:nvSpPr>
          <p:cNvPr id="4692" name="Google Shape;4692;p187"/>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Team Slide</a:t>
            </a:r>
            <a:endParaRPr/>
          </a:p>
        </p:txBody>
      </p:sp>
      <p:sp>
        <p:nvSpPr>
          <p:cNvPr id="4693" name="Google Shape;4693;p187"/>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4694" name="Google Shape;4694;p187"/>
          <p:cNvSpPr/>
          <p:nvPr/>
        </p:nvSpPr>
        <p:spPr>
          <a:xfrm>
            <a:off x="636608" y="2653243"/>
            <a:ext cx="2496476" cy="3017520"/>
          </a:xfrm>
          <a:prstGeom prst="rect">
            <a:avLst/>
          </a:prstGeom>
          <a:noFill/>
          <a:ln cap="flat" cmpd="sng" w="44450">
            <a:solidFill>
              <a:srgbClr val="C8C8C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Montserrat"/>
              <a:ea typeface="Montserrat"/>
              <a:cs typeface="Montserrat"/>
              <a:sym typeface="Montserrat"/>
            </a:endParaRPr>
          </a:p>
        </p:txBody>
      </p:sp>
      <p:sp>
        <p:nvSpPr>
          <p:cNvPr id="4695" name="Google Shape;4695;p187"/>
          <p:cNvSpPr/>
          <p:nvPr/>
        </p:nvSpPr>
        <p:spPr>
          <a:xfrm>
            <a:off x="984129" y="2136855"/>
            <a:ext cx="1801434" cy="1603415"/>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Montserrat"/>
              <a:ea typeface="Montserrat"/>
              <a:cs typeface="Montserrat"/>
              <a:sym typeface="Montserrat"/>
            </a:endParaRPr>
          </a:p>
        </p:txBody>
      </p:sp>
      <p:sp>
        <p:nvSpPr>
          <p:cNvPr id="4696" name="Google Shape;4696;p187"/>
          <p:cNvSpPr txBox="1"/>
          <p:nvPr/>
        </p:nvSpPr>
        <p:spPr>
          <a:xfrm>
            <a:off x="847446" y="3920805"/>
            <a:ext cx="2032247" cy="523220"/>
          </a:xfrm>
          <a:prstGeom prst="rect">
            <a:avLst/>
          </a:prstGeom>
          <a:noFill/>
          <a:ln>
            <a:noFill/>
          </a:ln>
        </p:spPr>
        <p:txBody>
          <a:bodyPr anchorCtr="0" anchor="t" bIns="45700" lIns="0" spcFirstLastPara="1" rIns="0" wrap="square" tIns="45700">
            <a:normAutofit/>
          </a:bodyPr>
          <a:lstStyle/>
          <a:p>
            <a:pPr indent="0" lvl="0" marL="0" marR="0" rtl="0" algn="ctr">
              <a:spcBef>
                <a:spcPts val="0"/>
              </a:spcBef>
              <a:spcAft>
                <a:spcPts val="0"/>
              </a:spcAft>
              <a:buNone/>
            </a:pPr>
            <a:r>
              <a:rPr lang="en-PH" sz="1400">
                <a:solidFill>
                  <a:schemeClr val="dk1"/>
                </a:solidFill>
                <a:latin typeface="Montserrat"/>
                <a:ea typeface="Montserrat"/>
                <a:cs typeface="Montserrat"/>
                <a:sym typeface="Montserrat"/>
              </a:rPr>
              <a:t>Lorem ipsum dolor sit amet, consectetur </a:t>
            </a:r>
            <a:endParaRPr/>
          </a:p>
        </p:txBody>
      </p:sp>
      <p:sp>
        <p:nvSpPr>
          <p:cNvPr id="4697" name="Google Shape;4697;p187"/>
          <p:cNvSpPr txBox="1"/>
          <p:nvPr/>
        </p:nvSpPr>
        <p:spPr>
          <a:xfrm>
            <a:off x="847446" y="3480373"/>
            <a:ext cx="2032247" cy="338554"/>
          </a:xfrm>
          <a:prstGeom prst="rect">
            <a:avLst/>
          </a:prstGeom>
          <a:noFill/>
          <a:ln>
            <a:noFill/>
          </a:ln>
        </p:spPr>
        <p:txBody>
          <a:bodyPr anchorCtr="0" anchor="t" bIns="45700" lIns="91425" spcFirstLastPara="1" rIns="91425" wrap="square" tIns="45700">
            <a:normAutofit/>
          </a:bodyPr>
          <a:lstStyle/>
          <a:p>
            <a:pPr indent="0" lvl="0" marL="0" marR="0" rtl="0" algn="ctr">
              <a:spcBef>
                <a:spcPts val="0"/>
              </a:spcBef>
              <a:spcAft>
                <a:spcPts val="0"/>
              </a:spcAft>
              <a:buNone/>
            </a:pPr>
            <a:r>
              <a:rPr b="1" lang="en-PH" sz="1600">
                <a:solidFill>
                  <a:schemeClr val="accent1"/>
                </a:solidFill>
                <a:latin typeface="Montserrat"/>
                <a:ea typeface="Montserrat"/>
                <a:cs typeface="Montserrat"/>
                <a:sym typeface="Montserrat"/>
              </a:rPr>
              <a:t>Name</a:t>
            </a:r>
            <a:endParaRPr/>
          </a:p>
        </p:txBody>
      </p:sp>
      <p:sp>
        <p:nvSpPr>
          <p:cNvPr id="4698" name="Google Shape;4698;p187"/>
          <p:cNvSpPr/>
          <p:nvPr/>
        </p:nvSpPr>
        <p:spPr>
          <a:xfrm>
            <a:off x="847446" y="4802083"/>
            <a:ext cx="2032247" cy="564479"/>
          </a:xfrm>
          <a:prstGeom prst="roundRect">
            <a:avLst>
              <a:gd fmla="val 16667" name="adj"/>
            </a:avLst>
          </a:prstGeom>
          <a:solidFill>
            <a:schemeClr val="accent1"/>
          </a:solidFill>
          <a:ln>
            <a:noFill/>
          </a:ln>
        </p:spPr>
        <p:txBody>
          <a:bodyPr anchorCtr="0" anchor="ctr" bIns="45700" lIns="91425" spcFirstLastPara="1" rIns="91425" wrap="square" tIns="45700">
            <a:normAutofit/>
          </a:bodyPr>
          <a:lstStyle/>
          <a:p>
            <a:pPr indent="0" lvl="0" marL="0" marR="0" rtl="0" algn="ctr">
              <a:spcBef>
                <a:spcPts val="0"/>
              </a:spcBef>
              <a:spcAft>
                <a:spcPts val="0"/>
              </a:spcAft>
              <a:buNone/>
            </a:pPr>
            <a:r>
              <a:rPr b="1" lang="en-PH" sz="1600">
                <a:solidFill>
                  <a:schemeClr val="lt1"/>
                </a:solidFill>
                <a:latin typeface="Montserrat"/>
                <a:ea typeface="Montserrat"/>
                <a:cs typeface="Montserrat"/>
                <a:sym typeface="Montserrat"/>
              </a:rPr>
              <a:t>XXXX</a:t>
            </a:r>
            <a:endParaRPr b="1" sz="1600">
              <a:solidFill>
                <a:schemeClr val="lt1"/>
              </a:solidFill>
              <a:latin typeface="Montserrat"/>
              <a:ea typeface="Montserrat"/>
              <a:cs typeface="Montserrat"/>
              <a:sym typeface="Montserrat"/>
            </a:endParaRPr>
          </a:p>
        </p:txBody>
      </p:sp>
      <p:sp>
        <p:nvSpPr>
          <p:cNvPr id="4699" name="Google Shape;4699;p187"/>
          <p:cNvSpPr/>
          <p:nvPr/>
        </p:nvSpPr>
        <p:spPr>
          <a:xfrm>
            <a:off x="3444044" y="2653243"/>
            <a:ext cx="2496476" cy="3017520"/>
          </a:xfrm>
          <a:prstGeom prst="rect">
            <a:avLst/>
          </a:prstGeom>
          <a:noFill/>
          <a:ln cap="flat" cmpd="sng" w="44450">
            <a:solidFill>
              <a:srgbClr val="C8C8C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Montserrat"/>
              <a:ea typeface="Montserrat"/>
              <a:cs typeface="Montserrat"/>
              <a:sym typeface="Montserrat"/>
            </a:endParaRPr>
          </a:p>
        </p:txBody>
      </p:sp>
      <p:sp>
        <p:nvSpPr>
          <p:cNvPr id="4700" name="Google Shape;4700;p187"/>
          <p:cNvSpPr/>
          <p:nvPr/>
        </p:nvSpPr>
        <p:spPr>
          <a:xfrm>
            <a:off x="3791565" y="2136855"/>
            <a:ext cx="1801434" cy="1603415"/>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Montserrat"/>
              <a:ea typeface="Montserrat"/>
              <a:cs typeface="Montserrat"/>
              <a:sym typeface="Montserrat"/>
            </a:endParaRPr>
          </a:p>
        </p:txBody>
      </p:sp>
      <p:sp>
        <p:nvSpPr>
          <p:cNvPr id="4701" name="Google Shape;4701;p187"/>
          <p:cNvSpPr txBox="1"/>
          <p:nvPr/>
        </p:nvSpPr>
        <p:spPr>
          <a:xfrm>
            <a:off x="3654882" y="3920805"/>
            <a:ext cx="2032247" cy="523220"/>
          </a:xfrm>
          <a:prstGeom prst="rect">
            <a:avLst/>
          </a:prstGeom>
          <a:noFill/>
          <a:ln>
            <a:noFill/>
          </a:ln>
        </p:spPr>
        <p:txBody>
          <a:bodyPr anchorCtr="0" anchor="t" bIns="45700" lIns="0" spcFirstLastPara="1" rIns="0" wrap="square" tIns="45700">
            <a:normAutofit/>
          </a:bodyPr>
          <a:lstStyle/>
          <a:p>
            <a:pPr indent="0" lvl="0" marL="0" marR="0" rtl="0" algn="ctr">
              <a:spcBef>
                <a:spcPts val="0"/>
              </a:spcBef>
              <a:spcAft>
                <a:spcPts val="0"/>
              </a:spcAft>
              <a:buNone/>
            </a:pPr>
            <a:r>
              <a:rPr lang="en-PH" sz="1400">
                <a:solidFill>
                  <a:schemeClr val="dk1"/>
                </a:solidFill>
                <a:latin typeface="Montserrat"/>
                <a:ea typeface="Montserrat"/>
                <a:cs typeface="Montserrat"/>
                <a:sym typeface="Montserrat"/>
              </a:rPr>
              <a:t>Lorem ipsum dolor sit amet, consectetur </a:t>
            </a:r>
            <a:endParaRPr/>
          </a:p>
        </p:txBody>
      </p:sp>
      <p:sp>
        <p:nvSpPr>
          <p:cNvPr id="4702" name="Google Shape;4702;p187"/>
          <p:cNvSpPr txBox="1"/>
          <p:nvPr/>
        </p:nvSpPr>
        <p:spPr>
          <a:xfrm>
            <a:off x="3654882" y="3480373"/>
            <a:ext cx="2032247" cy="338554"/>
          </a:xfrm>
          <a:prstGeom prst="rect">
            <a:avLst/>
          </a:prstGeom>
          <a:noFill/>
          <a:ln>
            <a:noFill/>
          </a:ln>
        </p:spPr>
        <p:txBody>
          <a:bodyPr anchorCtr="0" anchor="t" bIns="45700" lIns="91425" spcFirstLastPara="1" rIns="91425" wrap="square" tIns="45700">
            <a:normAutofit/>
          </a:bodyPr>
          <a:lstStyle/>
          <a:p>
            <a:pPr indent="0" lvl="0" marL="0" marR="0" rtl="0" algn="ctr">
              <a:spcBef>
                <a:spcPts val="0"/>
              </a:spcBef>
              <a:spcAft>
                <a:spcPts val="0"/>
              </a:spcAft>
              <a:buNone/>
            </a:pPr>
            <a:r>
              <a:rPr b="1" lang="en-PH" sz="1600">
                <a:solidFill>
                  <a:schemeClr val="accent1"/>
                </a:solidFill>
                <a:latin typeface="Montserrat"/>
                <a:ea typeface="Montserrat"/>
                <a:cs typeface="Montserrat"/>
                <a:sym typeface="Montserrat"/>
              </a:rPr>
              <a:t>Name</a:t>
            </a:r>
            <a:endParaRPr/>
          </a:p>
        </p:txBody>
      </p:sp>
      <p:sp>
        <p:nvSpPr>
          <p:cNvPr id="4703" name="Google Shape;4703;p187"/>
          <p:cNvSpPr/>
          <p:nvPr/>
        </p:nvSpPr>
        <p:spPr>
          <a:xfrm>
            <a:off x="3654882" y="4802083"/>
            <a:ext cx="2032247" cy="564479"/>
          </a:xfrm>
          <a:prstGeom prst="roundRect">
            <a:avLst>
              <a:gd fmla="val 16667" name="adj"/>
            </a:avLst>
          </a:prstGeom>
          <a:solidFill>
            <a:schemeClr val="accent1"/>
          </a:solidFill>
          <a:ln>
            <a:noFill/>
          </a:ln>
        </p:spPr>
        <p:txBody>
          <a:bodyPr anchorCtr="0" anchor="ctr" bIns="45700" lIns="91425" spcFirstLastPara="1" rIns="91425" wrap="square" tIns="45700">
            <a:normAutofit/>
          </a:bodyPr>
          <a:lstStyle/>
          <a:p>
            <a:pPr indent="0" lvl="0" marL="0" marR="0" rtl="0" algn="ctr">
              <a:spcBef>
                <a:spcPts val="0"/>
              </a:spcBef>
              <a:spcAft>
                <a:spcPts val="0"/>
              </a:spcAft>
              <a:buNone/>
            </a:pPr>
            <a:r>
              <a:rPr b="1" lang="en-PH" sz="1600">
                <a:solidFill>
                  <a:schemeClr val="lt1"/>
                </a:solidFill>
                <a:latin typeface="Montserrat"/>
                <a:ea typeface="Montserrat"/>
                <a:cs typeface="Montserrat"/>
                <a:sym typeface="Montserrat"/>
              </a:rPr>
              <a:t>XXXX</a:t>
            </a:r>
            <a:endParaRPr b="1" sz="1600">
              <a:solidFill>
                <a:schemeClr val="lt1"/>
              </a:solidFill>
              <a:latin typeface="Montserrat"/>
              <a:ea typeface="Montserrat"/>
              <a:cs typeface="Montserrat"/>
              <a:sym typeface="Montserrat"/>
            </a:endParaRPr>
          </a:p>
        </p:txBody>
      </p:sp>
      <p:sp>
        <p:nvSpPr>
          <p:cNvPr id="4704" name="Google Shape;4704;p187"/>
          <p:cNvSpPr/>
          <p:nvPr/>
        </p:nvSpPr>
        <p:spPr>
          <a:xfrm>
            <a:off x="6251479" y="2653243"/>
            <a:ext cx="2496476" cy="3017520"/>
          </a:xfrm>
          <a:prstGeom prst="rect">
            <a:avLst/>
          </a:prstGeom>
          <a:noFill/>
          <a:ln cap="flat" cmpd="sng" w="44450">
            <a:solidFill>
              <a:srgbClr val="C8C8C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Montserrat"/>
              <a:ea typeface="Montserrat"/>
              <a:cs typeface="Montserrat"/>
              <a:sym typeface="Montserrat"/>
            </a:endParaRPr>
          </a:p>
        </p:txBody>
      </p:sp>
      <p:sp>
        <p:nvSpPr>
          <p:cNvPr id="4705" name="Google Shape;4705;p187"/>
          <p:cNvSpPr/>
          <p:nvPr/>
        </p:nvSpPr>
        <p:spPr>
          <a:xfrm>
            <a:off x="6599000" y="2136855"/>
            <a:ext cx="1801434" cy="1603415"/>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Montserrat"/>
              <a:ea typeface="Montserrat"/>
              <a:cs typeface="Montserrat"/>
              <a:sym typeface="Montserrat"/>
            </a:endParaRPr>
          </a:p>
        </p:txBody>
      </p:sp>
      <p:sp>
        <p:nvSpPr>
          <p:cNvPr id="4706" name="Google Shape;4706;p187"/>
          <p:cNvSpPr txBox="1"/>
          <p:nvPr/>
        </p:nvSpPr>
        <p:spPr>
          <a:xfrm>
            <a:off x="6462317" y="3920805"/>
            <a:ext cx="2032247" cy="523220"/>
          </a:xfrm>
          <a:prstGeom prst="rect">
            <a:avLst/>
          </a:prstGeom>
          <a:noFill/>
          <a:ln>
            <a:noFill/>
          </a:ln>
        </p:spPr>
        <p:txBody>
          <a:bodyPr anchorCtr="0" anchor="t" bIns="45700" lIns="0" spcFirstLastPara="1" rIns="0" wrap="square" tIns="45700">
            <a:normAutofit/>
          </a:bodyPr>
          <a:lstStyle/>
          <a:p>
            <a:pPr indent="0" lvl="0" marL="0" marR="0" rtl="0" algn="ctr">
              <a:spcBef>
                <a:spcPts val="0"/>
              </a:spcBef>
              <a:spcAft>
                <a:spcPts val="0"/>
              </a:spcAft>
              <a:buNone/>
            </a:pPr>
            <a:r>
              <a:rPr lang="en-PH" sz="1400">
                <a:solidFill>
                  <a:schemeClr val="dk1"/>
                </a:solidFill>
                <a:latin typeface="Montserrat"/>
                <a:ea typeface="Montserrat"/>
                <a:cs typeface="Montserrat"/>
                <a:sym typeface="Montserrat"/>
              </a:rPr>
              <a:t>Lorem ipsum dolor sit amet, consectetur </a:t>
            </a:r>
            <a:endParaRPr/>
          </a:p>
        </p:txBody>
      </p:sp>
      <p:sp>
        <p:nvSpPr>
          <p:cNvPr id="4707" name="Google Shape;4707;p187"/>
          <p:cNvSpPr txBox="1"/>
          <p:nvPr/>
        </p:nvSpPr>
        <p:spPr>
          <a:xfrm>
            <a:off x="6462317" y="3480373"/>
            <a:ext cx="2032247" cy="338554"/>
          </a:xfrm>
          <a:prstGeom prst="rect">
            <a:avLst/>
          </a:prstGeom>
          <a:noFill/>
          <a:ln>
            <a:noFill/>
          </a:ln>
        </p:spPr>
        <p:txBody>
          <a:bodyPr anchorCtr="0" anchor="t" bIns="45700" lIns="91425" spcFirstLastPara="1" rIns="91425" wrap="square" tIns="45700">
            <a:normAutofit/>
          </a:bodyPr>
          <a:lstStyle/>
          <a:p>
            <a:pPr indent="0" lvl="0" marL="0" marR="0" rtl="0" algn="ctr">
              <a:spcBef>
                <a:spcPts val="0"/>
              </a:spcBef>
              <a:spcAft>
                <a:spcPts val="0"/>
              </a:spcAft>
              <a:buNone/>
            </a:pPr>
            <a:r>
              <a:rPr b="1" lang="en-PH" sz="1600">
                <a:solidFill>
                  <a:schemeClr val="accent1"/>
                </a:solidFill>
                <a:latin typeface="Montserrat"/>
                <a:ea typeface="Montserrat"/>
                <a:cs typeface="Montserrat"/>
                <a:sym typeface="Montserrat"/>
              </a:rPr>
              <a:t>Name</a:t>
            </a:r>
            <a:endParaRPr/>
          </a:p>
        </p:txBody>
      </p:sp>
      <p:sp>
        <p:nvSpPr>
          <p:cNvPr id="4708" name="Google Shape;4708;p187"/>
          <p:cNvSpPr/>
          <p:nvPr/>
        </p:nvSpPr>
        <p:spPr>
          <a:xfrm>
            <a:off x="6462317" y="4802083"/>
            <a:ext cx="2032247" cy="564479"/>
          </a:xfrm>
          <a:prstGeom prst="roundRect">
            <a:avLst>
              <a:gd fmla="val 16667" name="adj"/>
            </a:avLst>
          </a:prstGeom>
          <a:solidFill>
            <a:schemeClr val="accent1"/>
          </a:solidFill>
          <a:ln>
            <a:noFill/>
          </a:ln>
        </p:spPr>
        <p:txBody>
          <a:bodyPr anchorCtr="0" anchor="ctr" bIns="45700" lIns="91425" spcFirstLastPara="1" rIns="91425" wrap="square" tIns="45700">
            <a:normAutofit/>
          </a:bodyPr>
          <a:lstStyle/>
          <a:p>
            <a:pPr indent="0" lvl="0" marL="0" marR="0" rtl="0" algn="ctr">
              <a:spcBef>
                <a:spcPts val="0"/>
              </a:spcBef>
              <a:spcAft>
                <a:spcPts val="0"/>
              </a:spcAft>
              <a:buNone/>
            </a:pPr>
            <a:r>
              <a:rPr b="1" lang="en-PH" sz="1600">
                <a:solidFill>
                  <a:schemeClr val="lt1"/>
                </a:solidFill>
                <a:latin typeface="Montserrat"/>
                <a:ea typeface="Montserrat"/>
                <a:cs typeface="Montserrat"/>
                <a:sym typeface="Montserrat"/>
              </a:rPr>
              <a:t>XXXX</a:t>
            </a:r>
            <a:endParaRPr b="1" sz="1600">
              <a:solidFill>
                <a:schemeClr val="lt1"/>
              </a:solidFill>
              <a:latin typeface="Montserrat"/>
              <a:ea typeface="Montserrat"/>
              <a:cs typeface="Montserrat"/>
              <a:sym typeface="Montserrat"/>
            </a:endParaRPr>
          </a:p>
        </p:txBody>
      </p:sp>
      <p:sp>
        <p:nvSpPr>
          <p:cNvPr id="4709" name="Google Shape;4709;p187"/>
          <p:cNvSpPr/>
          <p:nvPr/>
        </p:nvSpPr>
        <p:spPr>
          <a:xfrm>
            <a:off x="9058916" y="2653243"/>
            <a:ext cx="2496476" cy="3017520"/>
          </a:xfrm>
          <a:prstGeom prst="rect">
            <a:avLst/>
          </a:prstGeom>
          <a:noFill/>
          <a:ln cap="flat" cmpd="sng" w="44450">
            <a:solidFill>
              <a:srgbClr val="C8C8C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Montserrat"/>
              <a:ea typeface="Montserrat"/>
              <a:cs typeface="Montserrat"/>
              <a:sym typeface="Montserrat"/>
            </a:endParaRPr>
          </a:p>
        </p:txBody>
      </p:sp>
      <p:sp>
        <p:nvSpPr>
          <p:cNvPr id="4710" name="Google Shape;4710;p187"/>
          <p:cNvSpPr/>
          <p:nvPr/>
        </p:nvSpPr>
        <p:spPr>
          <a:xfrm>
            <a:off x="9406437" y="2136855"/>
            <a:ext cx="1801434" cy="1603415"/>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Montserrat"/>
              <a:ea typeface="Montserrat"/>
              <a:cs typeface="Montserrat"/>
              <a:sym typeface="Montserrat"/>
            </a:endParaRPr>
          </a:p>
        </p:txBody>
      </p:sp>
      <p:sp>
        <p:nvSpPr>
          <p:cNvPr id="4711" name="Google Shape;4711;p187"/>
          <p:cNvSpPr txBox="1"/>
          <p:nvPr/>
        </p:nvSpPr>
        <p:spPr>
          <a:xfrm>
            <a:off x="9269754" y="3920805"/>
            <a:ext cx="2032247" cy="523220"/>
          </a:xfrm>
          <a:prstGeom prst="rect">
            <a:avLst/>
          </a:prstGeom>
          <a:noFill/>
          <a:ln>
            <a:noFill/>
          </a:ln>
        </p:spPr>
        <p:txBody>
          <a:bodyPr anchorCtr="0" anchor="t" bIns="45700" lIns="0" spcFirstLastPara="1" rIns="0" wrap="square" tIns="45700">
            <a:normAutofit/>
          </a:bodyPr>
          <a:lstStyle/>
          <a:p>
            <a:pPr indent="0" lvl="0" marL="0" marR="0" rtl="0" algn="ctr">
              <a:spcBef>
                <a:spcPts val="0"/>
              </a:spcBef>
              <a:spcAft>
                <a:spcPts val="0"/>
              </a:spcAft>
              <a:buNone/>
            </a:pPr>
            <a:r>
              <a:rPr lang="en-PH" sz="1400">
                <a:solidFill>
                  <a:schemeClr val="dk1"/>
                </a:solidFill>
                <a:latin typeface="Montserrat"/>
                <a:ea typeface="Montserrat"/>
                <a:cs typeface="Montserrat"/>
                <a:sym typeface="Montserrat"/>
              </a:rPr>
              <a:t>Lorem ipsum dolor sit amet, consectetur </a:t>
            </a:r>
            <a:endParaRPr/>
          </a:p>
        </p:txBody>
      </p:sp>
      <p:sp>
        <p:nvSpPr>
          <p:cNvPr id="4712" name="Google Shape;4712;p187"/>
          <p:cNvSpPr txBox="1"/>
          <p:nvPr/>
        </p:nvSpPr>
        <p:spPr>
          <a:xfrm>
            <a:off x="9269754" y="3480373"/>
            <a:ext cx="2032247" cy="338554"/>
          </a:xfrm>
          <a:prstGeom prst="rect">
            <a:avLst/>
          </a:prstGeom>
          <a:noFill/>
          <a:ln>
            <a:noFill/>
          </a:ln>
        </p:spPr>
        <p:txBody>
          <a:bodyPr anchorCtr="0" anchor="t" bIns="45700" lIns="91425" spcFirstLastPara="1" rIns="91425" wrap="square" tIns="45700">
            <a:normAutofit/>
          </a:bodyPr>
          <a:lstStyle/>
          <a:p>
            <a:pPr indent="0" lvl="0" marL="0" marR="0" rtl="0" algn="ctr">
              <a:spcBef>
                <a:spcPts val="0"/>
              </a:spcBef>
              <a:spcAft>
                <a:spcPts val="0"/>
              </a:spcAft>
              <a:buNone/>
            </a:pPr>
            <a:r>
              <a:rPr b="1" lang="en-PH" sz="1600">
                <a:solidFill>
                  <a:schemeClr val="accent1"/>
                </a:solidFill>
                <a:latin typeface="Montserrat"/>
                <a:ea typeface="Montserrat"/>
                <a:cs typeface="Montserrat"/>
                <a:sym typeface="Montserrat"/>
              </a:rPr>
              <a:t>Name</a:t>
            </a:r>
            <a:endParaRPr/>
          </a:p>
        </p:txBody>
      </p:sp>
      <p:sp>
        <p:nvSpPr>
          <p:cNvPr id="4713" name="Google Shape;4713;p187"/>
          <p:cNvSpPr/>
          <p:nvPr/>
        </p:nvSpPr>
        <p:spPr>
          <a:xfrm>
            <a:off x="9269754" y="4802083"/>
            <a:ext cx="2032247" cy="564479"/>
          </a:xfrm>
          <a:prstGeom prst="roundRect">
            <a:avLst>
              <a:gd fmla="val 16667" name="adj"/>
            </a:avLst>
          </a:prstGeom>
          <a:solidFill>
            <a:schemeClr val="accent1"/>
          </a:solidFill>
          <a:ln>
            <a:noFill/>
          </a:ln>
        </p:spPr>
        <p:txBody>
          <a:bodyPr anchorCtr="0" anchor="ctr" bIns="45700" lIns="91425" spcFirstLastPara="1" rIns="91425" wrap="square" tIns="45700">
            <a:normAutofit/>
          </a:bodyPr>
          <a:lstStyle/>
          <a:p>
            <a:pPr indent="0" lvl="0" marL="0" marR="0" rtl="0" algn="ctr">
              <a:spcBef>
                <a:spcPts val="0"/>
              </a:spcBef>
              <a:spcAft>
                <a:spcPts val="0"/>
              </a:spcAft>
              <a:buNone/>
            </a:pPr>
            <a:r>
              <a:rPr b="1" lang="en-PH" sz="1600">
                <a:solidFill>
                  <a:schemeClr val="lt1"/>
                </a:solidFill>
                <a:latin typeface="Montserrat"/>
                <a:ea typeface="Montserrat"/>
                <a:cs typeface="Montserrat"/>
                <a:sym typeface="Montserrat"/>
              </a:rPr>
              <a:t>XXXX</a:t>
            </a:r>
            <a:endParaRPr b="1" sz="1600">
              <a:solidFill>
                <a:schemeClr val="lt1"/>
              </a:solidFill>
              <a:latin typeface="Montserrat"/>
              <a:ea typeface="Montserrat"/>
              <a:cs typeface="Montserrat"/>
              <a:sym typeface="Montserrat"/>
            </a:endParaRPr>
          </a:p>
        </p:txBody>
      </p:sp>
      <p:sp>
        <p:nvSpPr>
          <p:cNvPr id="4714" name="Google Shape;4714;p187"/>
          <p:cNvSpPr/>
          <p:nvPr/>
        </p:nvSpPr>
        <p:spPr>
          <a:xfrm>
            <a:off x="1227768" y="1888304"/>
            <a:ext cx="1314157" cy="1314157"/>
          </a:xfrm>
          <a:prstGeom prst="teardrop">
            <a:avLst>
              <a:gd fmla="val 10000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4715" name="Google Shape;4715;p187"/>
          <p:cNvSpPr/>
          <p:nvPr/>
        </p:nvSpPr>
        <p:spPr>
          <a:xfrm>
            <a:off x="4035204" y="1888304"/>
            <a:ext cx="1314157" cy="1314157"/>
          </a:xfrm>
          <a:prstGeom prst="teardrop">
            <a:avLst>
              <a:gd fmla="val 10000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4716" name="Google Shape;4716;p187"/>
          <p:cNvSpPr/>
          <p:nvPr/>
        </p:nvSpPr>
        <p:spPr>
          <a:xfrm>
            <a:off x="6842639" y="1888304"/>
            <a:ext cx="1314157" cy="1314157"/>
          </a:xfrm>
          <a:prstGeom prst="teardrop">
            <a:avLst>
              <a:gd fmla="val 10000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4717" name="Google Shape;4717;p187"/>
          <p:cNvSpPr/>
          <p:nvPr/>
        </p:nvSpPr>
        <p:spPr>
          <a:xfrm>
            <a:off x="9650587" y="1888304"/>
            <a:ext cx="1314157" cy="1314157"/>
          </a:xfrm>
          <a:prstGeom prst="teardrop">
            <a:avLst>
              <a:gd fmla="val 10000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4718" name="Google Shape;4718;p187"/>
          <p:cNvSpPr/>
          <p:nvPr/>
        </p:nvSpPr>
        <p:spPr>
          <a:xfrm>
            <a:off x="1349075" y="2009611"/>
            <a:ext cx="1071543" cy="1071543"/>
          </a:xfrm>
          <a:prstGeom prst="ellipse">
            <a:avLst/>
          </a:prstGeom>
          <a:blipFill rotWithShape="1">
            <a:blip r:embed="rId3">
              <a:alphaModFix/>
            </a:blip>
            <a:stretch>
              <a:fillRect b="-74931" l="-19879" r="-19879" t="-15447"/>
            </a:stretch>
          </a:blipFill>
          <a:ln cap="flat" cmpd="sng" w="3175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4719" name="Google Shape;4719;p187"/>
          <p:cNvSpPr/>
          <p:nvPr/>
        </p:nvSpPr>
        <p:spPr>
          <a:xfrm>
            <a:off x="4156511" y="2009611"/>
            <a:ext cx="1071543" cy="1071543"/>
          </a:xfrm>
          <a:prstGeom prst="ellipse">
            <a:avLst/>
          </a:prstGeom>
          <a:blipFill rotWithShape="1">
            <a:blip r:embed="rId3">
              <a:alphaModFix/>
            </a:blip>
            <a:stretch>
              <a:fillRect b="-74931" l="-19879" r="-19879" t="-15447"/>
            </a:stretch>
          </a:blipFill>
          <a:ln cap="flat" cmpd="sng" w="3175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4720" name="Google Shape;4720;p187"/>
          <p:cNvSpPr/>
          <p:nvPr/>
        </p:nvSpPr>
        <p:spPr>
          <a:xfrm>
            <a:off x="6963946" y="2009611"/>
            <a:ext cx="1071543" cy="1071543"/>
          </a:xfrm>
          <a:prstGeom prst="ellipse">
            <a:avLst/>
          </a:prstGeom>
          <a:blipFill rotWithShape="1">
            <a:blip r:embed="rId3">
              <a:alphaModFix/>
            </a:blip>
            <a:stretch>
              <a:fillRect b="-74931" l="-19879" r="-19879" t="-15447"/>
            </a:stretch>
          </a:blipFill>
          <a:ln cap="flat" cmpd="sng" w="3175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4721" name="Google Shape;4721;p187"/>
          <p:cNvSpPr/>
          <p:nvPr/>
        </p:nvSpPr>
        <p:spPr>
          <a:xfrm>
            <a:off x="9771894" y="2009611"/>
            <a:ext cx="1071543" cy="1071543"/>
          </a:xfrm>
          <a:prstGeom prst="ellipse">
            <a:avLst/>
          </a:prstGeom>
          <a:blipFill rotWithShape="1">
            <a:blip r:embed="rId3">
              <a:alphaModFix/>
            </a:blip>
            <a:stretch>
              <a:fillRect b="-74931" l="-19879" r="-19879" t="-15447"/>
            </a:stretch>
          </a:blipFill>
          <a:ln cap="flat" cmpd="sng" w="3175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Tree>
  </p:cSld>
  <p:clrMapOvr>
    <a:masterClrMapping/>
  </p:clrMapOvr>
</p:sld>
</file>

<file path=ppt/slides/slide1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5" name="Shape 4725"/>
        <p:cNvGrpSpPr/>
        <p:nvPr/>
      </p:nvGrpSpPr>
      <p:grpSpPr>
        <a:xfrm>
          <a:off x="0" y="0"/>
          <a:ext cx="0" cy="0"/>
          <a:chOff x="0" y="0"/>
          <a:chExt cx="0" cy="0"/>
        </a:xfrm>
      </p:grpSpPr>
      <p:sp>
        <p:nvSpPr>
          <p:cNvPr id="4726" name="Google Shape;4726;p188"/>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Team Slide</a:t>
            </a:r>
            <a:endParaRPr/>
          </a:p>
        </p:txBody>
      </p:sp>
      <p:sp>
        <p:nvSpPr>
          <p:cNvPr id="4727" name="Google Shape;4727;p188"/>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4728" name="Google Shape;4728;p188"/>
          <p:cNvSpPr/>
          <p:nvPr/>
        </p:nvSpPr>
        <p:spPr>
          <a:xfrm>
            <a:off x="636608" y="2653243"/>
            <a:ext cx="1985869" cy="3017520"/>
          </a:xfrm>
          <a:prstGeom prst="rect">
            <a:avLst/>
          </a:prstGeom>
          <a:noFill/>
          <a:ln cap="flat" cmpd="sng" w="44450">
            <a:solidFill>
              <a:srgbClr val="C8C8C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Montserrat"/>
              <a:ea typeface="Montserrat"/>
              <a:cs typeface="Montserrat"/>
              <a:sym typeface="Montserrat"/>
            </a:endParaRPr>
          </a:p>
        </p:txBody>
      </p:sp>
      <p:sp>
        <p:nvSpPr>
          <p:cNvPr id="4729" name="Google Shape;4729;p188"/>
          <p:cNvSpPr/>
          <p:nvPr/>
        </p:nvSpPr>
        <p:spPr>
          <a:xfrm>
            <a:off x="913050" y="2136855"/>
            <a:ext cx="1432985" cy="1603415"/>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Montserrat"/>
              <a:ea typeface="Montserrat"/>
              <a:cs typeface="Montserrat"/>
              <a:sym typeface="Montserrat"/>
            </a:endParaRPr>
          </a:p>
        </p:txBody>
      </p:sp>
      <p:sp>
        <p:nvSpPr>
          <p:cNvPr id="4730" name="Google Shape;4730;p188"/>
          <p:cNvSpPr txBox="1"/>
          <p:nvPr/>
        </p:nvSpPr>
        <p:spPr>
          <a:xfrm>
            <a:off x="804323" y="3920805"/>
            <a:ext cx="1616590" cy="523220"/>
          </a:xfrm>
          <a:prstGeom prst="rect">
            <a:avLst/>
          </a:prstGeom>
          <a:noFill/>
          <a:ln>
            <a:noFill/>
          </a:ln>
        </p:spPr>
        <p:txBody>
          <a:bodyPr anchorCtr="0" anchor="t" bIns="45700" lIns="0" spcFirstLastPara="1" rIns="0" wrap="square" tIns="45700">
            <a:normAutofit fontScale="85000" lnSpcReduction="10000"/>
          </a:bodyPr>
          <a:lstStyle/>
          <a:p>
            <a:pPr indent="0" lvl="0" marL="0" marR="0" rtl="0" algn="ctr">
              <a:spcBef>
                <a:spcPts val="0"/>
              </a:spcBef>
              <a:spcAft>
                <a:spcPts val="0"/>
              </a:spcAft>
              <a:buNone/>
            </a:pPr>
            <a:r>
              <a:rPr lang="en-PH" sz="1400">
                <a:solidFill>
                  <a:schemeClr val="dk1"/>
                </a:solidFill>
                <a:latin typeface="Montserrat"/>
                <a:ea typeface="Montserrat"/>
                <a:cs typeface="Montserrat"/>
                <a:sym typeface="Montserrat"/>
              </a:rPr>
              <a:t>Lorem ipsum dolor sit amet, consectetur </a:t>
            </a:r>
            <a:endParaRPr/>
          </a:p>
        </p:txBody>
      </p:sp>
      <p:sp>
        <p:nvSpPr>
          <p:cNvPr id="4731" name="Google Shape;4731;p188"/>
          <p:cNvSpPr txBox="1"/>
          <p:nvPr/>
        </p:nvSpPr>
        <p:spPr>
          <a:xfrm>
            <a:off x="804323" y="3480373"/>
            <a:ext cx="1616590" cy="338554"/>
          </a:xfrm>
          <a:prstGeom prst="rect">
            <a:avLst/>
          </a:prstGeom>
          <a:noFill/>
          <a:ln>
            <a:noFill/>
          </a:ln>
        </p:spPr>
        <p:txBody>
          <a:bodyPr anchorCtr="0" anchor="t" bIns="45700" lIns="91425" spcFirstLastPara="1" rIns="91425" wrap="square" tIns="45700">
            <a:normAutofit/>
          </a:bodyPr>
          <a:lstStyle/>
          <a:p>
            <a:pPr indent="0" lvl="0" marL="0" marR="0" rtl="0" algn="ctr">
              <a:spcBef>
                <a:spcPts val="0"/>
              </a:spcBef>
              <a:spcAft>
                <a:spcPts val="0"/>
              </a:spcAft>
              <a:buNone/>
            </a:pPr>
            <a:r>
              <a:rPr b="1" lang="en-PH" sz="1600">
                <a:solidFill>
                  <a:schemeClr val="accent1"/>
                </a:solidFill>
                <a:latin typeface="Montserrat"/>
                <a:ea typeface="Montserrat"/>
                <a:cs typeface="Montserrat"/>
                <a:sym typeface="Montserrat"/>
              </a:rPr>
              <a:t>Name</a:t>
            </a:r>
            <a:endParaRPr/>
          </a:p>
        </p:txBody>
      </p:sp>
      <p:sp>
        <p:nvSpPr>
          <p:cNvPr id="4732" name="Google Shape;4732;p188"/>
          <p:cNvSpPr/>
          <p:nvPr/>
        </p:nvSpPr>
        <p:spPr>
          <a:xfrm>
            <a:off x="804323" y="4802083"/>
            <a:ext cx="1616590" cy="564479"/>
          </a:xfrm>
          <a:prstGeom prst="roundRect">
            <a:avLst>
              <a:gd fmla="val 16667" name="adj"/>
            </a:avLst>
          </a:prstGeom>
          <a:solidFill>
            <a:schemeClr val="accent1"/>
          </a:solidFill>
          <a:ln>
            <a:noFill/>
          </a:ln>
        </p:spPr>
        <p:txBody>
          <a:bodyPr anchorCtr="0" anchor="ctr" bIns="45700" lIns="91425" spcFirstLastPara="1" rIns="91425" wrap="square" tIns="45700">
            <a:normAutofit/>
          </a:bodyPr>
          <a:lstStyle/>
          <a:p>
            <a:pPr indent="0" lvl="0" marL="0" marR="0" rtl="0" algn="ctr">
              <a:spcBef>
                <a:spcPts val="0"/>
              </a:spcBef>
              <a:spcAft>
                <a:spcPts val="0"/>
              </a:spcAft>
              <a:buNone/>
            </a:pPr>
            <a:r>
              <a:rPr b="1" lang="en-PH" sz="1600">
                <a:solidFill>
                  <a:schemeClr val="lt1"/>
                </a:solidFill>
                <a:latin typeface="Montserrat"/>
                <a:ea typeface="Montserrat"/>
                <a:cs typeface="Montserrat"/>
                <a:sym typeface="Montserrat"/>
              </a:rPr>
              <a:t>XXXX</a:t>
            </a:r>
            <a:endParaRPr b="1" sz="1600">
              <a:solidFill>
                <a:schemeClr val="lt1"/>
              </a:solidFill>
              <a:latin typeface="Montserrat"/>
              <a:ea typeface="Montserrat"/>
              <a:cs typeface="Montserrat"/>
              <a:sym typeface="Montserrat"/>
            </a:endParaRPr>
          </a:p>
        </p:txBody>
      </p:sp>
      <p:sp>
        <p:nvSpPr>
          <p:cNvPr id="4733" name="Google Shape;4733;p188"/>
          <p:cNvSpPr/>
          <p:nvPr/>
        </p:nvSpPr>
        <p:spPr>
          <a:xfrm>
            <a:off x="2869837" y="2653243"/>
            <a:ext cx="1985869" cy="3017520"/>
          </a:xfrm>
          <a:prstGeom prst="rect">
            <a:avLst/>
          </a:prstGeom>
          <a:noFill/>
          <a:ln cap="flat" cmpd="sng" w="44450">
            <a:solidFill>
              <a:srgbClr val="C8C8C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Montserrat"/>
              <a:ea typeface="Montserrat"/>
              <a:cs typeface="Montserrat"/>
              <a:sym typeface="Montserrat"/>
            </a:endParaRPr>
          </a:p>
        </p:txBody>
      </p:sp>
      <p:sp>
        <p:nvSpPr>
          <p:cNvPr id="4734" name="Google Shape;4734;p188"/>
          <p:cNvSpPr/>
          <p:nvPr/>
        </p:nvSpPr>
        <p:spPr>
          <a:xfrm>
            <a:off x="3146279" y="2136855"/>
            <a:ext cx="1432985" cy="1603415"/>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Montserrat"/>
              <a:ea typeface="Montserrat"/>
              <a:cs typeface="Montserrat"/>
              <a:sym typeface="Montserrat"/>
            </a:endParaRPr>
          </a:p>
        </p:txBody>
      </p:sp>
      <p:sp>
        <p:nvSpPr>
          <p:cNvPr id="4735" name="Google Shape;4735;p188"/>
          <p:cNvSpPr txBox="1"/>
          <p:nvPr/>
        </p:nvSpPr>
        <p:spPr>
          <a:xfrm>
            <a:off x="3037552" y="3920805"/>
            <a:ext cx="1616590" cy="523220"/>
          </a:xfrm>
          <a:prstGeom prst="rect">
            <a:avLst/>
          </a:prstGeom>
          <a:noFill/>
          <a:ln>
            <a:noFill/>
          </a:ln>
        </p:spPr>
        <p:txBody>
          <a:bodyPr anchorCtr="0" anchor="t" bIns="45700" lIns="0" spcFirstLastPara="1" rIns="0" wrap="square" tIns="45700">
            <a:normAutofit fontScale="85000" lnSpcReduction="10000"/>
          </a:bodyPr>
          <a:lstStyle/>
          <a:p>
            <a:pPr indent="0" lvl="0" marL="0" marR="0" rtl="0" algn="ctr">
              <a:spcBef>
                <a:spcPts val="0"/>
              </a:spcBef>
              <a:spcAft>
                <a:spcPts val="0"/>
              </a:spcAft>
              <a:buNone/>
            </a:pPr>
            <a:r>
              <a:rPr lang="en-PH" sz="1400">
                <a:solidFill>
                  <a:schemeClr val="dk1"/>
                </a:solidFill>
                <a:latin typeface="Montserrat"/>
                <a:ea typeface="Montserrat"/>
                <a:cs typeface="Montserrat"/>
                <a:sym typeface="Montserrat"/>
              </a:rPr>
              <a:t>Lorem ipsum dolor sit amet, consectetur </a:t>
            </a:r>
            <a:endParaRPr/>
          </a:p>
        </p:txBody>
      </p:sp>
      <p:sp>
        <p:nvSpPr>
          <p:cNvPr id="4736" name="Google Shape;4736;p188"/>
          <p:cNvSpPr txBox="1"/>
          <p:nvPr/>
        </p:nvSpPr>
        <p:spPr>
          <a:xfrm>
            <a:off x="3037552" y="3480373"/>
            <a:ext cx="1616590" cy="338554"/>
          </a:xfrm>
          <a:prstGeom prst="rect">
            <a:avLst/>
          </a:prstGeom>
          <a:noFill/>
          <a:ln>
            <a:noFill/>
          </a:ln>
        </p:spPr>
        <p:txBody>
          <a:bodyPr anchorCtr="0" anchor="t" bIns="45700" lIns="91425" spcFirstLastPara="1" rIns="91425" wrap="square" tIns="45700">
            <a:normAutofit/>
          </a:bodyPr>
          <a:lstStyle/>
          <a:p>
            <a:pPr indent="0" lvl="0" marL="0" marR="0" rtl="0" algn="ctr">
              <a:spcBef>
                <a:spcPts val="0"/>
              </a:spcBef>
              <a:spcAft>
                <a:spcPts val="0"/>
              </a:spcAft>
              <a:buNone/>
            </a:pPr>
            <a:r>
              <a:rPr b="1" lang="en-PH" sz="1600">
                <a:solidFill>
                  <a:schemeClr val="accent1"/>
                </a:solidFill>
                <a:latin typeface="Montserrat"/>
                <a:ea typeface="Montserrat"/>
                <a:cs typeface="Montserrat"/>
                <a:sym typeface="Montserrat"/>
              </a:rPr>
              <a:t>Name</a:t>
            </a:r>
            <a:endParaRPr/>
          </a:p>
        </p:txBody>
      </p:sp>
      <p:sp>
        <p:nvSpPr>
          <p:cNvPr id="4737" name="Google Shape;4737;p188"/>
          <p:cNvSpPr/>
          <p:nvPr/>
        </p:nvSpPr>
        <p:spPr>
          <a:xfrm>
            <a:off x="3037552" y="4802083"/>
            <a:ext cx="1616590" cy="564479"/>
          </a:xfrm>
          <a:prstGeom prst="roundRect">
            <a:avLst>
              <a:gd fmla="val 16667" name="adj"/>
            </a:avLst>
          </a:prstGeom>
          <a:solidFill>
            <a:schemeClr val="accent1"/>
          </a:solidFill>
          <a:ln>
            <a:noFill/>
          </a:ln>
        </p:spPr>
        <p:txBody>
          <a:bodyPr anchorCtr="0" anchor="ctr" bIns="45700" lIns="91425" spcFirstLastPara="1" rIns="91425" wrap="square" tIns="45700">
            <a:normAutofit/>
          </a:bodyPr>
          <a:lstStyle/>
          <a:p>
            <a:pPr indent="0" lvl="0" marL="0" marR="0" rtl="0" algn="ctr">
              <a:spcBef>
                <a:spcPts val="0"/>
              </a:spcBef>
              <a:spcAft>
                <a:spcPts val="0"/>
              </a:spcAft>
              <a:buNone/>
            </a:pPr>
            <a:r>
              <a:rPr b="1" lang="en-PH" sz="1600">
                <a:solidFill>
                  <a:schemeClr val="lt1"/>
                </a:solidFill>
                <a:latin typeface="Montserrat"/>
                <a:ea typeface="Montserrat"/>
                <a:cs typeface="Montserrat"/>
                <a:sym typeface="Montserrat"/>
              </a:rPr>
              <a:t>XXXX</a:t>
            </a:r>
            <a:endParaRPr b="1" sz="1600">
              <a:solidFill>
                <a:schemeClr val="lt1"/>
              </a:solidFill>
              <a:latin typeface="Montserrat"/>
              <a:ea typeface="Montserrat"/>
              <a:cs typeface="Montserrat"/>
              <a:sym typeface="Montserrat"/>
            </a:endParaRPr>
          </a:p>
        </p:txBody>
      </p:sp>
      <p:sp>
        <p:nvSpPr>
          <p:cNvPr id="4738" name="Google Shape;4738;p188"/>
          <p:cNvSpPr/>
          <p:nvPr/>
        </p:nvSpPr>
        <p:spPr>
          <a:xfrm>
            <a:off x="5103066" y="2653243"/>
            <a:ext cx="1985869" cy="3017520"/>
          </a:xfrm>
          <a:prstGeom prst="rect">
            <a:avLst/>
          </a:prstGeom>
          <a:noFill/>
          <a:ln cap="flat" cmpd="sng" w="44450">
            <a:solidFill>
              <a:srgbClr val="C8C8C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Montserrat"/>
              <a:ea typeface="Montserrat"/>
              <a:cs typeface="Montserrat"/>
              <a:sym typeface="Montserrat"/>
            </a:endParaRPr>
          </a:p>
        </p:txBody>
      </p:sp>
      <p:sp>
        <p:nvSpPr>
          <p:cNvPr id="4739" name="Google Shape;4739;p188"/>
          <p:cNvSpPr/>
          <p:nvPr/>
        </p:nvSpPr>
        <p:spPr>
          <a:xfrm>
            <a:off x="5379508" y="2136855"/>
            <a:ext cx="1432985" cy="1603415"/>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Montserrat"/>
              <a:ea typeface="Montserrat"/>
              <a:cs typeface="Montserrat"/>
              <a:sym typeface="Montserrat"/>
            </a:endParaRPr>
          </a:p>
        </p:txBody>
      </p:sp>
      <p:sp>
        <p:nvSpPr>
          <p:cNvPr id="4740" name="Google Shape;4740;p188"/>
          <p:cNvSpPr txBox="1"/>
          <p:nvPr/>
        </p:nvSpPr>
        <p:spPr>
          <a:xfrm>
            <a:off x="5270781" y="3920805"/>
            <a:ext cx="1616590" cy="523220"/>
          </a:xfrm>
          <a:prstGeom prst="rect">
            <a:avLst/>
          </a:prstGeom>
          <a:noFill/>
          <a:ln>
            <a:noFill/>
          </a:ln>
        </p:spPr>
        <p:txBody>
          <a:bodyPr anchorCtr="0" anchor="t" bIns="45700" lIns="0" spcFirstLastPara="1" rIns="0" wrap="square" tIns="45700">
            <a:normAutofit fontScale="85000" lnSpcReduction="10000"/>
          </a:bodyPr>
          <a:lstStyle/>
          <a:p>
            <a:pPr indent="0" lvl="0" marL="0" marR="0" rtl="0" algn="ctr">
              <a:spcBef>
                <a:spcPts val="0"/>
              </a:spcBef>
              <a:spcAft>
                <a:spcPts val="0"/>
              </a:spcAft>
              <a:buNone/>
            </a:pPr>
            <a:r>
              <a:rPr lang="en-PH" sz="1400">
                <a:solidFill>
                  <a:schemeClr val="dk1"/>
                </a:solidFill>
                <a:latin typeface="Montserrat"/>
                <a:ea typeface="Montserrat"/>
                <a:cs typeface="Montserrat"/>
                <a:sym typeface="Montserrat"/>
              </a:rPr>
              <a:t>Lorem ipsum dolor sit amet, consectetur </a:t>
            </a:r>
            <a:endParaRPr/>
          </a:p>
        </p:txBody>
      </p:sp>
      <p:sp>
        <p:nvSpPr>
          <p:cNvPr id="4741" name="Google Shape;4741;p188"/>
          <p:cNvSpPr txBox="1"/>
          <p:nvPr/>
        </p:nvSpPr>
        <p:spPr>
          <a:xfrm>
            <a:off x="5270781" y="3480373"/>
            <a:ext cx="1616590" cy="338554"/>
          </a:xfrm>
          <a:prstGeom prst="rect">
            <a:avLst/>
          </a:prstGeom>
          <a:noFill/>
          <a:ln>
            <a:noFill/>
          </a:ln>
        </p:spPr>
        <p:txBody>
          <a:bodyPr anchorCtr="0" anchor="t" bIns="45700" lIns="91425" spcFirstLastPara="1" rIns="91425" wrap="square" tIns="45700">
            <a:normAutofit/>
          </a:bodyPr>
          <a:lstStyle/>
          <a:p>
            <a:pPr indent="0" lvl="0" marL="0" marR="0" rtl="0" algn="ctr">
              <a:spcBef>
                <a:spcPts val="0"/>
              </a:spcBef>
              <a:spcAft>
                <a:spcPts val="0"/>
              </a:spcAft>
              <a:buNone/>
            </a:pPr>
            <a:r>
              <a:rPr b="1" lang="en-PH" sz="1600">
                <a:solidFill>
                  <a:schemeClr val="accent1"/>
                </a:solidFill>
                <a:latin typeface="Montserrat"/>
                <a:ea typeface="Montserrat"/>
                <a:cs typeface="Montserrat"/>
                <a:sym typeface="Montserrat"/>
              </a:rPr>
              <a:t>Name</a:t>
            </a:r>
            <a:endParaRPr/>
          </a:p>
        </p:txBody>
      </p:sp>
      <p:sp>
        <p:nvSpPr>
          <p:cNvPr id="4742" name="Google Shape;4742;p188"/>
          <p:cNvSpPr/>
          <p:nvPr/>
        </p:nvSpPr>
        <p:spPr>
          <a:xfrm>
            <a:off x="5270781" y="4802083"/>
            <a:ext cx="1616590" cy="564479"/>
          </a:xfrm>
          <a:prstGeom prst="roundRect">
            <a:avLst>
              <a:gd fmla="val 16667" name="adj"/>
            </a:avLst>
          </a:prstGeom>
          <a:solidFill>
            <a:schemeClr val="accent1"/>
          </a:solidFill>
          <a:ln>
            <a:noFill/>
          </a:ln>
        </p:spPr>
        <p:txBody>
          <a:bodyPr anchorCtr="0" anchor="ctr" bIns="45700" lIns="91425" spcFirstLastPara="1" rIns="91425" wrap="square" tIns="45700">
            <a:normAutofit/>
          </a:bodyPr>
          <a:lstStyle/>
          <a:p>
            <a:pPr indent="0" lvl="0" marL="0" marR="0" rtl="0" algn="ctr">
              <a:spcBef>
                <a:spcPts val="0"/>
              </a:spcBef>
              <a:spcAft>
                <a:spcPts val="0"/>
              </a:spcAft>
              <a:buNone/>
            </a:pPr>
            <a:r>
              <a:rPr b="1" lang="en-PH" sz="1600">
                <a:solidFill>
                  <a:schemeClr val="lt1"/>
                </a:solidFill>
                <a:latin typeface="Montserrat"/>
                <a:ea typeface="Montserrat"/>
                <a:cs typeface="Montserrat"/>
                <a:sym typeface="Montserrat"/>
              </a:rPr>
              <a:t>XXXX</a:t>
            </a:r>
            <a:endParaRPr b="1" sz="1600">
              <a:solidFill>
                <a:schemeClr val="lt1"/>
              </a:solidFill>
              <a:latin typeface="Montserrat"/>
              <a:ea typeface="Montserrat"/>
              <a:cs typeface="Montserrat"/>
              <a:sym typeface="Montserrat"/>
            </a:endParaRPr>
          </a:p>
        </p:txBody>
      </p:sp>
      <p:sp>
        <p:nvSpPr>
          <p:cNvPr id="4743" name="Google Shape;4743;p188"/>
          <p:cNvSpPr/>
          <p:nvPr/>
        </p:nvSpPr>
        <p:spPr>
          <a:xfrm>
            <a:off x="7336294" y="2653243"/>
            <a:ext cx="1985869" cy="3017520"/>
          </a:xfrm>
          <a:prstGeom prst="rect">
            <a:avLst/>
          </a:prstGeom>
          <a:noFill/>
          <a:ln cap="flat" cmpd="sng" w="44450">
            <a:solidFill>
              <a:srgbClr val="C8C8C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Montserrat"/>
              <a:ea typeface="Montserrat"/>
              <a:cs typeface="Montserrat"/>
              <a:sym typeface="Montserrat"/>
            </a:endParaRPr>
          </a:p>
        </p:txBody>
      </p:sp>
      <p:sp>
        <p:nvSpPr>
          <p:cNvPr id="4744" name="Google Shape;4744;p188"/>
          <p:cNvSpPr/>
          <p:nvPr/>
        </p:nvSpPr>
        <p:spPr>
          <a:xfrm>
            <a:off x="7612736" y="2136855"/>
            <a:ext cx="1432985" cy="1603415"/>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Montserrat"/>
              <a:ea typeface="Montserrat"/>
              <a:cs typeface="Montserrat"/>
              <a:sym typeface="Montserrat"/>
            </a:endParaRPr>
          </a:p>
        </p:txBody>
      </p:sp>
      <p:sp>
        <p:nvSpPr>
          <p:cNvPr id="4745" name="Google Shape;4745;p188"/>
          <p:cNvSpPr txBox="1"/>
          <p:nvPr/>
        </p:nvSpPr>
        <p:spPr>
          <a:xfrm>
            <a:off x="7504009" y="3920805"/>
            <a:ext cx="1616590" cy="523220"/>
          </a:xfrm>
          <a:prstGeom prst="rect">
            <a:avLst/>
          </a:prstGeom>
          <a:noFill/>
          <a:ln>
            <a:noFill/>
          </a:ln>
        </p:spPr>
        <p:txBody>
          <a:bodyPr anchorCtr="0" anchor="t" bIns="45700" lIns="0" spcFirstLastPara="1" rIns="0" wrap="square" tIns="45700">
            <a:normAutofit fontScale="85000" lnSpcReduction="10000"/>
          </a:bodyPr>
          <a:lstStyle/>
          <a:p>
            <a:pPr indent="0" lvl="0" marL="0" marR="0" rtl="0" algn="ctr">
              <a:spcBef>
                <a:spcPts val="0"/>
              </a:spcBef>
              <a:spcAft>
                <a:spcPts val="0"/>
              </a:spcAft>
              <a:buNone/>
            </a:pPr>
            <a:r>
              <a:rPr lang="en-PH" sz="1400">
                <a:solidFill>
                  <a:schemeClr val="dk1"/>
                </a:solidFill>
                <a:latin typeface="Montserrat"/>
                <a:ea typeface="Montserrat"/>
                <a:cs typeface="Montserrat"/>
                <a:sym typeface="Montserrat"/>
              </a:rPr>
              <a:t>Lorem ipsum dolor sit amet, consectetur </a:t>
            </a:r>
            <a:endParaRPr/>
          </a:p>
        </p:txBody>
      </p:sp>
      <p:sp>
        <p:nvSpPr>
          <p:cNvPr id="4746" name="Google Shape;4746;p188"/>
          <p:cNvSpPr txBox="1"/>
          <p:nvPr/>
        </p:nvSpPr>
        <p:spPr>
          <a:xfrm>
            <a:off x="7504009" y="3480373"/>
            <a:ext cx="1616590" cy="338554"/>
          </a:xfrm>
          <a:prstGeom prst="rect">
            <a:avLst/>
          </a:prstGeom>
          <a:noFill/>
          <a:ln>
            <a:noFill/>
          </a:ln>
        </p:spPr>
        <p:txBody>
          <a:bodyPr anchorCtr="0" anchor="t" bIns="45700" lIns="91425" spcFirstLastPara="1" rIns="91425" wrap="square" tIns="45700">
            <a:normAutofit/>
          </a:bodyPr>
          <a:lstStyle/>
          <a:p>
            <a:pPr indent="0" lvl="0" marL="0" marR="0" rtl="0" algn="ctr">
              <a:spcBef>
                <a:spcPts val="0"/>
              </a:spcBef>
              <a:spcAft>
                <a:spcPts val="0"/>
              </a:spcAft>
              <a:buNone/>
            </a:pPr>
            <a:r>
              <a:rPr b="1" lang="en-PH" sz="1600">
                <a:solidFill>
                  <a:schemeClr val="accent1"/>
                </a:solidFill>
                <a:latin typeface="Montserrat"/>
                <a:ea typeface="Montserrat"/>
                <a:cs typeface="Montserrat"/>
                <a:sym typeface="Montserrat"/>
              </a:rPr>
              <a:t>Name</a:t>
            </a:r>
            <a:endParaRPr/>
          </a:p>
        </p:txBody>
      </p:sp>
      <p:sp>
        <p:nvSpPr>
          <p:cNvPr id="4747" name="Google Shape;4747;p188"/>
          <p:cNvSpPr/>
          <p:nvPr/>
        </p:nvSpPr>
        <p:spPr>
          <a:xfrm>
            <a:off x="7504009" y="4802083"/>
            <a:ext cx="1616590" cy="564479"/>
          </a:xfrm>
          <a:prstGeom prst="roundRect">
            <a:avLst>
              <a:gd fmla="val 16667" name="adj"/>
            </a:avLst>
          </a:prstGeom>
          <a:solidFill>
            <a:schemeClr val="accent1"/>
          </a:solidFill>
          <a:ln>
            <a:noFill/>
          </a:ln>
        </p:spPr>
        <p:txBody>
          <a:bodyPr anchorCtr="0" anchor="ctr" bIns="45700" lIns="91425" spcFirstLastPara="1" rIns="91425" wrap="square" tIns="45700">
            <a:normAutofit/>
          </a:bodyPr>
          <a:lstStyle/>
          <a:p>
            <a:pPr indent="0" lvl="0" marL="0" marR="0" rtl="0" algn="ctr">
              <a:spcBef>
                <a:spcPts val="0"/>
              </a:spcBef>
              <a:spcAft>
                <a:spcPts val="0"/>
              </a:spcAft>
              <a:buNone/>
            </a:pPr>
            <a:r>
              <a:rPr b="1" lang="en-PH" sz="1600">
                <a:solidFill>
                  <a:schemeClr val="lt1"/>
                </a:solidFill>
                <a:latin typeface="Montserrat"/>
                <a:ea typeface="Montserrat"/>
                <a:cs typeface="Montserrat"/>
                <a:sym typeface="Montserrat"/>
              </a:rPr>
              <a:t>XXXX</a:t>
            </a:r>
            <a:endParaRPr b="1" sz="1600">
              <a:solidFill>
                <a:schemeClr val="lt1"/>
              </a:solidFill>
              <a:latin typeface="Montserrat"/>
              <a:ea typeface="Montserrat"/>
              <a:cs typeface="Montserrat"/>
              <a:sym typeface="Montserrat"/>
            </a:endParaRPr>
          </a:p>
        </p:txBody>
      </p:sp>
      <p:sp>
        <p:nvSpPr>
          <p:cNvPr id="4748" name="Google Shape;4748;p188"/>
          <p:cNvSpPr/>
          <p:nvPr/>
        </p:nvSpPr>
        <p:spPr>
          <a:xfrm>
            <a:off x="9569523" y="2653243"/>
            <a:ext cx="1985869" cy="3017520"/>
          </a:xfrm>
          <a:prstGeom prst="rect">
            <a:avLst/>
          </a:prstGeom>
          <a:noFill/>
          <a:ln cap="flat" cmpd="sng" w="44450">
            <a:solidFill>
              <a:srgbClr val="C8C8C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Montserrat"/>
              <a:ea typeface="Montserrat"/>
              <a:cs typeface="Montserrat"/>
              <a:sym typeface="Montserrat"/>
            </a:endParaRPr>
          </a:p>
        </p:txBody>
      </p:sp>
      <p:sp>
        <p:nvSpPr>
          <p:cNvPr id="4749" name="Google Shape;4749;p188"/>
          <p:cNvSpPr/>
          <p:nvPr/>
        </p:nvSpPr>
        <p:spPr>
          <a:xfrm>
            <a:off x="9845965" y="2136855"/>
            <a:ext cx="1432985" cy="1603415"/>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Montserrat"/>
              <a:ea typeface="Montserrat"/>
              <a:cs typeface="Montserrat"/>
              <a:sym typeface="Montserrat"/>
            </a:endParaRPr>
          </a:p>
        </p:txBody>
      </p:sp>
      <p:sp>
        <p:nvSpPr>
          <p:cNvPr id="4750" name="Google Shape;4750;p188"/>
          <p:cNvSpPr txBox="1"/>
          <p:nvPr/>
        </p:nvSpPr>
        <p:spPr>
          <a:xfrm>
            <a:off x="9737238" y="3920805"/>
            <a:ext cx="1616590" cy="523220"/>
          </a:xfrm>
          <a:prstGeom prst="rect">
            <a:avLst/>
          </a:prstGeom>
          <a:noFill/>
          <a:ln>
            <a:noFill/>
          </a:ln>
        </p:spPr>
        <p:txBody>
          <a:bodyPr anchorCtr="0" anchor="t" bIns="45700" lIns="0" spcFirstLastPara="1" rIns="0" wrap="square" tIns="45700">
            <a:normAutofit fontScale="85000" lnSpcReduction="10000"/>
          </a:bodyPr>
          <a:lstStyle/>
          <a:p>
            <a:pPr indent="0" lvl="0" marL="0" marR="0" rtl="0" algn="ctr">
              <a:spcBef>
                <a:spcPts val="0"/>
              </a:spcBef>
              <a:spcAft>
                <a:spcPts val="0"/>
              </a:spcAft>
              <a:buNone/>
            </a:pPr>
            <a:r>
              <a:rPr lang="en-PH" sz="1400">
                <a:solidFill>
                  <a:schemeClr val="dk1"/>
                </a:solidFill>
                <a:latin typeface="Montserrat"/>
                <a:ea typeface="Montserrat"/>
                <a:cs typeface="Montserrat"/>
                <a:sym typeface="Montserrat"/>
              </a:rPr>
              <a:t>Lorem ipsum dolor sit amet, consectetur </a:t>
            </a:r>
            <a:endParaRPr/>
          </a:p>
        </p:txBody>
      </p:sp>
      <p:sp>
        <p:nvSpPr>
          <p:cNvPr id="4751" name="Google Shape;4751;p188"/>
          <p:cNvSpPr txBox="1"/>
          <p:nvPr/>
        </p:nvSpPr>
        <p:spPr>
          <a:xfrm>
            <a:off x="9737238" y="3480373"/>
            <a:ext cx="1616590" cy="338554"/>
          </a:xfrm>
          <a:prstGeom prst="rect">
            <a:avLst/>
          </a:prstGeom>
          <a:noFill/>
          <a:ln>
            <a:noFill/>
          </a:ln>
        </p:spPr>
        <p:txBody>
          <a:bodyPr anchorCtr="0" anchor="t" bIns="45700" lIns="91425" spcFirstLastPara="1" rIns="91425" wrap="square" tIns="45700">
            <a:normAutofit/>
          </a:bodyPr>
          <a:lstStyle/>
          <a:p>
            <a:pPr indent="0" lvl="0" marL="0" marR="0" rtl="0" algn="ctr">
              <a:spcBef>
                <a:spcPts val="0"/>
              </a:spcBef>
              <a:spcAft>
                <a:spcPts val="0"/>
              </a:spcAft>
              <a:buNone/>
            </a:pPr>
            <a:r>
              <a:rPr b="1" lang="en-PH" sz="1600">
                <a:solidFill>
                  <a:schemeClr val="accent1"/>
                </a:solidFill>
                <a:latin typeface="Montserrat"/>
                <a:ea typeface="Montserrat"/>
                <a:cs typeface="Montserrat"/>
                <a:sym typeface="Montserrat"/>
              </a:rPr>
              <a:t>Name</a:t>
            </a:r>
            <a:endParaRPr/>
          </a:p>
        </p:txBody>
      </p:sp>
      <p:sp>
        <p:nvSpPr>
          <p:cNvPr id="4752" name="Google Shape;4752;p188"/>
          <p:cNvSpPr/>
          <p:nvPr/>
        </p:nvSpPr>
        <p:spPr>
          <a:xfrm>
            <a:off x="9737238" y="4802083"/>
            <a:ext cx="1616590" cy="564479"/>
          </a:xfrm>
          <a:prstGeom prst="roundRect">
            <a:avLst>
              <a:gd fmla="val 16667" name="adj"/>
            </a:avLst>
          </a:prstGeom>
          <a:solidFill>
            <a:schemeClr val="accent1"/>
          </a:solidFill>
          <a:ln>
            <a:noFill/>
          </a:ln>
        </p:spPr>
        <p:txBody>
          <a:bodyPr anchorCtr="0" anchor="ctr" bIns="45700" lIns="91425" spcFirstLastPara="1" rIns="91425" wrap="square" tIns="45700">
            <a:normAutofit/>
          </a:bodyPr>
          <a:lstStyle/>
          <a:p>
            <a:pPr indent="0" lvl="0" marL="0" marR="0" rtl="0" algn="ctr">
              <a:spcBef>
                <a:spcPts val="0"/>
              </a:spcBef>
              <a:spcAft>
                <a:spcPts val="0"/>
              </a:spcAft>
              <a:buNone/>
            </a:pPr>
            <a:r>
              <a:rPr b="1" lang="en-PH" sz="1600">
                <a:solidFill>
                  <a:schemeClr val="lt1"/>
                </a:solidFill>
                <a:latin typeface="Montserrat"/>
                <a:ea typeface="Montserrat"/>
                <a:cs typeface="Montserrat"/>
                <a:sym typeface="Montserrat"/>
              </a:rPr>
              <a:t>XXXX</a:t>
            </a:r>
            <a:endParaRPr b="1" sz="1600">
              <a:solidFill>
                <a:schemeClr val="lt1"/>
              </a:solidFill>
              <a:latin typeface="Montserrat"/>
              <a:ea typeface="Montserrat"/>
              <a:cs typeface="Montserrat"/>
              <a:sym typeface="Montserrat"/>
            </a:endParaRPr>
          </a:p>
        </p:txBody>
      </p:sp>
      <p:sp>
        <p:nvSpPr>
          <p:cNvPr id="4753" name="Google Shape;4753;p188"/>
          <p:cNvSpPr/>
          <p:nvPr/>
        </p:nvSpPr>
        <p:spPr>
          <a:xfrm>
            <a:off x="972464" y="1888304"/>
            <a:ext cx="1314157" cy="1314157"/>
          </a:xfrm>
          <a:prstGeom prst="teardrop">
            <a:avLst>
              <a:gd fmla="val 10000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4754" name="Google Shape;4754;p188"/>
          <p:cNvSpPr/>
          <p:nvPr/>
        </p:nvSpPr>
        <p:spPr>
          <a:xfrm>
            <a:off x="3205693" y="1888304"/>
            <a:ext cx="1314157" cy="1314157"/>
          </a:xfrm>
          <a:prstGeom prst="teardrop">
            <a:avLst>
              <a:gd fmla="val 10000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4755" name="Google Shape;4755;p188"/>
          <p:cNvSpPr/>
          <p:nvPr/>
        </p:nvSpPr>
        <p:spPr>
          <a:xfrm>
            <a:off x="5438922" y="1888304"/>
            <a:ext cx="1314157" cy="1314157"/>
          </a:xfrm>
          <a:prstGeom prst="teardrop">
            <a:avLst>
              <a:gd fmla="val 10000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4756" name="Google Shape;4756;p188"/>
          <p:cNvSpPr/>
          <p:nvPr/>
        </p:nvSpPr>
        <p:spPr>
          <a:xfrm>
            <a:off x="7672151" y="1888304"/>
            <a:ext cx="1314157" cy="1314157"/>
          </a:xfrm>
          <a:prstGeom prst="teardrop">
            <a:avLst>
              <a:gd fmla="val 10000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4757" name="Google Shape;4757;p188"/>
          <p:cNvSpPr/>
          <p:nvPr/>
        </p:nvSpPr>
        <p:spPr>
          <a:xfrm>
            <a:off x="9905379" y="1888304"/>
            <a:ext cx="1314157" cy="1314157"/>
          </a:xfrm>
          <a:prstGeom prst="teardrop">
            <a:avLst>
              <a:gd fmla="val 10000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4758" name="Google Shape;4758;p188"/>
          <p:cNvSpPr/>
          <p:nvPr/>
        </p:nvSpPr>
        <p:spPr>
          <a:xfrm>
            <a:off x="1093771" y="2010786"/>
            <a:ext cx="1071543" cy="1071543"/>
          </a:xfrm>
          <a:prstGeom prst="ellipse">
            <a:avLst/>
          </a:prstGeom>
          <a:blipFill rotWithShape="1">
            <a:blip r:embed="rId3">
              <a:alphaModFix/>
            </a:blip>
            <a:stretch>
              <a:fillRect b="-74931" l="-19879" r="-19879" t="-15447"/>
            </a:stretch>
          </a:blipFill>
          <a:ln cap="flat" cmpd="sng" w="3175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4759" name="Google Shape;4759;p188"/>
          <p:cNvSpPr/>
          <p:nvPr/>
        </p:nvSpPr>
        <p:spPr>
          <a:xfrm>
            <a:off x="3327000" y="2010786"/>
            <a:ext cx="1071543" cy="1071543"/>
          </a:xfrm>
          <a:prstGeom prst="ellipse">
            <a:avLst/>
          </a:prstGeom>
          <a:blipFill rotWithShape="1">
            <a:blip r:embed="rId3">
              <a:alphaModFix/>
            </a:blip>
            <a:stretch>
              <a:fillRect b="-74931" l="-19879" r="-19879" t="-15447"/>
            </a:stretch>
          </a:blipFill>
          <a:ln cap="flat" cmpd="sng" w="3175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4760" name="Google Shape;4760;p188"/>
          <p:cNvSpPr/>
          <p:nvPr/>
        </p:nvSpPr>
        <p:spPr>
          <a:xfrm>
            <a:off x="5560229" y="2010786"/>
            <a:ext cx="1071543" cy="1071543"/>
          </a:xfrm>
          <a:prstGeom prst="ellipse">
            <a:avLst/>
          </a:prstGeom>
          <a:blipFill rotWithShape="1">
            <a:blip r:embed="rId3">
              <a:alphaModFix/>
            </a:blip>
            <a:stretch>
              <a:fillRect b="-74931" l="-19879" r="-19879" t="-15447"/>
            </a:stretch>
          </a:blipFill>
          <a:ln cap="flat" cmpd="sng" w="3175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4761" name="Google Shape;4761;p188"/>
          <p:cNvSpPr/>
          <p:nvPr/>
        </p:nvSpPr>
        <p:spPr>
          <a:xfrm>
            <a:off x="7793458" y="2010786"/>
            <a:ext cx="1071543" cy="1071543"/>
          </a:xfrm>
          <a:prstGeom prst="ellipse">
            <a:avLst/>
          </a:prstGeom>
          <a:blipFill rotWithShape="1">
            <a:blip r:embed="rId3">
              <a:alphaModFix/>
            </a:blip>
            <a:stretch>
              <a:fillRect b="-74931" l="-19879" r="-19879" t="-15447"/>
            </a:stretch>
          </a:blipFill>
          <a:ln cap="flat" cmpd="sng" w="3175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4762" name="Google Shape;4762;p188"/>
          <p:cNvSpPr/>
          <p:nvPr/>
        </p:nvSpPr>
        <p:spPr>
          <a:xfrm>
            <a:off x="10026686" y="2010786"/>
            <a:ext cx="1071543" cy="1071543"/>
          </a:xfrm>
          <a:prstGeom prst="ellipse">
            <a:avLst/>
          </a:prstGeom>
          <a:blipFill rotWithShape="1">
            <a:blip r:embed="rId3">
              <a:alphaModFix/>
            </a:blip>
            <a:stretch>
              <a:fillRect b="-74931" l="-19879" r="-19879" t="-15447"/>
            </a:stretch>
          </a:blipFill>
          <a:ln cap="flat" cmpd="sng" w="3175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Tree>
  </p:cSld>
  <p:clrMapOvr>
    <a:masterClrMapping/>
  </p:clrMapOvr>
</p:sld>
</file>

<file path=ppt/slides/slide1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6" name="Shape 4766"/>
        <p:cNvGrpSpPr/>
        <p:nvPr/>
      </p:nvGrpSpPr>
      <p:grpSpPr>
        <a:xfrm>
          <a:off x="0" y="0"/>
          <a:ext cx="0" cy="0"/>
          <a:chOff x="0" y="0"/>
          <a:chExt cx="0" cy="0"/>
        </a:xfrm>
      </p:grpSpPr>
      <p:sp>
        <p:nvSpPr>
          <p:cNvPr id="4767" name="Google Shape;4767;p189"/>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Team Slide</a:t>
            </a:r>
            <a:endParaRPr/>
          </a:p>
        </p:txBody>
      </p:sp>
      <p:sp>
        <p:nvSpPr>
          <p:cNvPr id="4768" name="Google Shape;4768;p189"/>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4769" name="Google Shape;4769;p189"/>
          <p:cNvSpPr/>
          <p:nvPr/>
        </p:nvSpPr>
        <p:spPr>
          <a:xfrm rot="-5400000">
            <a:off x="2700939" y="460701"/>
            <a:ext cx="1546805" cy="4389793"/>
          </a:xfrm>
          <a:prstGeom prst="rect">
            <a:avLst/>
          </a:prstGeom>
          <a:noFill/>
          <a:ln cap="flat" cmpd="sng" w="44450">
            <a:solidFill>
              <a:srgbClr val="C8C8C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Montserrat"/>
              <a:ea typeface="Montserrat"/>
              <a:cs typeface="Montserrat"/>
              <a:sym typeface="Montserrat"/>
            </a:endParaRPr>
          </a:p>
        </p:txBody>
      </p:sp>
      <p:sp>
        <p:nvSpPr>
          <p:cNvPr id="4770" name="Google Shape;4770;p189"/>
          <p:cNvSpPr/>
          <p:nvPr/>
        </p:nvSpPr>
        <p:spPr>
          <a:xfrm rot="-5400000">
            <a:off x="707641" y="1963441"/>
            <a:ext cx="1194490" cy="1336554"/>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Montserrat"/>
              <a:ea typeface="Montserrat"/>
              <a:cs typeface="Montserrat"/>
              <a:sym typeface="Montserrat"/>
            </a:endParaRPr>
          </a:p>
        </p:txBody>
      </p:sp>
      <p:sp>
        <p:nvSpPr>
          <p:cNvPr id="4771" name="Google Shape;4771;p189"/>
          <p:cNvSpPr txBox="1"/>
          <p:nvPr/>
        </p:nvSpPr>
        <p:spPr>
          <a:xfrm>
            <a:off x="2241374" y="2255823"/>
            <a:ext cx="3427863" cy="523220"/>
          </a:xfrm>
          <a:prstGeom prst="rect">
            <a:avLst/>
          </a:prstGeom>
          <a:noFill/>
          <a:ln>
            <a:noFill/>
          </a:ln>
        </p:spPr>
        <p:txBody>
          <a:bodyPr anchorCtr="0" anchor="t" bIns="45700" lIns="0" spcFirstLastPara="1" rIns="0" wrap="square" tIns="45700">
            <a:normAutofit/>
          </a:bodyPr>
          <a:lstStyle/>
          <a:p>
            <a:pPr indent="0" lvl="0" marL="0" marR="0" rtl="0" algn="l">
              <a:spcBef>
                <a:spcPts val="0"/>
              </a:spcBef>
              <a:spcAft>
                <a:spcPts val="0"/>
              </a:spcAft>
              <a:buNone/>
            </a:pPr>
            <a:r>
              <a:rPr lang="en-PH" sz="1400">
                <a:solidFill>
                  <a:schemeClr val="dk1"/>
                </a:solidFill>
                <a:latin typeface="Montserrat"/>
                <a:ea typeface="Montserrat"/>
                <a:cs typeface="Montserrat"/>
                <a:sym typeface="Montserrat"/>
              </a:rPr>
              <a:t>Lorem ipsum dolor sit amet, consectetur </a:t>
            </a:r>
            <a:endParaRPr/>
          </a:p>
        </p:txBody>
      </p:sp>
      <p:sp>
        <p:nvSpPr>
          <p:cNvPr id="4772" name="Google Shape;4772;p189"/>
          <p:cNvSpPr txBox="1"/>
          <p:nvPr/>
        </p:nvSpPr>
        <p:spPr>
          <a:xfrm>
            <a:off x="2241374" y="1948962"/>
            <a:ext cx="3427863" cy="338554"/>
          </a:xfrm>
          <a:prstGeom prst="rect">
            <a:avLst/>
          </a:prstGeom>
          <a:noFill/>
          <a:ln>
            <a:noFill/>
          </a:ln>
        </p:spPr>
        <p:txBody>
          <a:bodyPr anchorCtr="0" anchor="t" bIns="45700" lIns="0" spcFirstLastPara="1" rIns="0" wrap="square" tIns="45700">
            <a:normAutofit/>
          </a:bodyPr>
          <a:lstStyle/>
          <a:p>
            <a:pPr indent="0" lvl="0" marL="0" marR="0" rtl="0" algn="l">
              <a:spcBef>
                <a:spcPts val="0"/>
              </a:spcBef>
              <a:spcAft>
                <a:spcPts val="0"/>
              </a:spcAft>
              <a:buNone/>
            </a:pPr>
            <a:r>
              <a:rPr b="1" lang="en-PH" sz="1600">
                <a:solidFill>
                  <a:schemeClr val="accent1"/>
                </a:solidFill>
                <a:latin typeface="Montserrat"/>
                <a:ea typeface="Montserrat"/>
                <a:cs typeface="Montserrat"/>
                <a:sym typeface="Montserrat"/>
              </a:rPr>
              <a:t>Name</a:t>
            </a:r>
            <a:endParaRPr/>
          </a:p>
        </p:txBody>
      </p:sp>
      <p:sp>
        <p:nvSpPr>
          <p:cNvPr id="4773" name="Google Shape;4773;p189"/>
          <p:cNvSpPr/>
          <p:nvPr/>
        </p:nvSpPr>
        <p:spPr>
          <a:xfrm>
            <a:off x="2241376" y="2869833"/>
            <a:ext cx="2941726" cy="393288"/>
          </a:xfrm>
          <a:prstGeom prst="roundRect">
            <a:avLst>
              <a:gd fmla="val 16667" name="adj"/>
            </a:avLst>
          </a:prstGeom>
          <a:solidFill>
            <a:schemeClr val="accent1"/>
          </a:solidFill>
          <a:ln>
            <a:noFill/>
          </a:ln>
        </p:spPr>
        <p:txBody>
          <a:bodyPr anchorCtr="0" anchor="ctr" bIns="45700" lIns="91425" spcFirstLastPara="1" rIns="91425" wrap="square" tIns="45700">
            <a:normAutofit/>
          </a:bodyPr>
          <a:lstStyle/>
          <a:p>
            <a:pPr indent="0" lvl="0" marL="0" marR="0" rtl="0" algn="ctr">
              <a:spcBef>
                <a:spcPts val="0"/>
              </a:spcBef>
              <a:spcAft>
                <a:spcPts val="0"/>
              </a:spcAft>
              <a:buNone/>
            </a:pPr>
            <a:r>
              <a:rPr b="1" lang="en-PH" sz="1600">
                <a:solidFill>
                  <a:schemeClr val="lt1"/>
                </a:solidFill>
                <a:latin typeface="Montserrat"/>
                <a:ea typeface="Montserrat"/>
                <a:cs typeface="Montserrat"/>
                <a:sym typeface="Montserrat"/>
              </a:rPr>
              <a:t>XXXX</a:t>
            </a:r>
            <a:endParaRPr b="1" sz="1600">
              <a:solidFill>
                <a:schemeClr val="lt1"/>
              </a:solidFill>
              <a:latin typeface="Montserrat"/>
              <a:ea typeface="Montserrat"/>
              <a:cs typeface="Montserrat"/>
              <a:sym typeface="Montserrat"/>
            </a:endParaRPr>
          </a:p>
        </p:txBody>
      </p:sp>
      <p:sp>
        <p:nvSpPr>
          <p:cNvPr id="4774" name="Google Shape;4774;p189"/>
          <p:cNvSpPr/>
          <p:nvPr/>
        </p:nvSpPr>
        <p:spPr>
          <a:xfrm>
            <a:off x="636608" y="2077054"/>
            <a:ext cx="1109326" cy="1109326"/>
          </a:xfrm>
          <a:prstGeom prst="teardrop">
            <a:avLst>
              <a:gd fmla="val 10000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4775" name="Google Shape;4775;p189"/>
          <p:cNvSpPr/>
          <p:nvPr/>
        </p:nvSpPr>
        <p:spPr>
          <a:xfrm rot="-5400000">
            <a:off x="2700939" y="2486273"/>
            <a:ext cx="1546805" cy="4389793"/>
          </a:xfrm>
          <a:prstGeom prst="rect">
            <a:avLst/>
          </a:prstGeom>
          <a:noFill/>
          <a:ln cap="flat" cmpd="sng" w="44450">
            <a:solidFill>
              <a:srgbClr val="C8C8C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Montserrat"/>
              <a:ea typeface="Montserrat"/>
              <a:cs typeface="Montserrat"/>
              <a:sym typeface="Montserrat"/>
            </a:endParaRPr>
          </a:p>
        </p:txBody>
      </p:sp>
      <p:sp>
        <p:nvSpPr>
          <p:cNvPr id="4776" name="Google Shape;4776;p189"/>
          <p:cNvSpPr/>
          <p:nvPr/>
        </p:nvSpPr>
        <p:spPr>
          <a:xfrm rot="-5400000">
            <a:off x="707641" y="3989013"/>
            <a:ext cx="1194490" cy="1336554"/>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Montserrat"/>
              <a:ea typeface="Montserrat"/>
              <a:cs typeface="Montserrat"/>
              <a:sym typeface="Montserrat"/>
            </a:endParaRPr>
          </a:p>
        </p:txBody>
      </p:sp>
      <p:sp>
        <p:nvSpPr>
          <p:cNvPr id="4777" name="Google Shape;4777;p189"/>
          <p:cNvSpPr txBox="1"/>
          <p:nvPr/>
        </p:nvSpPr>
        <p:spPr>
          <a:xfrm>
            <a:off x="2241374" y="4281395"/>
            <a:ext cx="3427863" cy="523220"/>
          </a:xfrm>
          <a:prstGeom prst="rect">
            <a:avLst/>
          </a:prstGeom>
          <a:noFill/>
          <a:ln>
            <a:noFill/>
          </a:ln>
        </p:spPr>
        <p:txBody>
          <a:bodyPr anchorCtr="0" anchor="t" bIns="45700" lIns="0" spcFirstLastPara="1" rIns="0" wrap="square" tIns="45700">
            <a:normAutofit/>
          </a:bodyPr>
          <a:lstStyle/>
          <a:p>
            <a:pPr indent="0" lvl="0" marL="0" marR="0" rtl="0" algn="l">
              <a:spcBef>
                <a:spcPts val="0"/>
              </a:spcBef>
              <a:spcAft>
                <a:spcPts val="0"/>
              </a:spcAft>
              <a:buNone/>
            </a:pPr>
            <a:r>
              <a:rPr lang="en-PH" sz="1400">
                <a:solidFill>
                  <a:schemeClr val="dk1"/>
                </a:solidFill>
                <a:latin typeface="Montserrat"/>
                <a:ea typeface="Montserrat"/>
                <a:cs typeface="Montserrat"/>
                <a:sym typeface="Montserrat"/>
              </a:rPr>
              <a:t>Lorem ipsum dolor sit amet, consectetur </a:t>
            </a:r>
            <a:endParaRPr/>
          </a:p>
        </p:txBody>
      </p:sp>
      <p:sp>
        <p:nvSpPr>
          <p:cNvPr id="4778" name="Google Shape;4778;p189"/>
          <p:cNvSpPr txBox="1"/>
          <p:nvPr/>
        </p:nvSpPr>
        <p:spPr>
          <a:xfrm>
            <a:off x="2241374" y="3974534"/>
            <a:ext cx="3427863" cy="338554"/>
          </a:xfrm>
          <a:prstGeom prst="rect">
            <a:avLst/>
          </a:prstGeom>
          <a:noFill/>
          <a:ln>
            <a:noFill/>
          </a:ln>
        </p:spPr>
        <p:txBody>
          <a:bodyPr anchorCtr="0" anchor="t" bIns="45700" lIns="0" spcFirstLastPara="1" rIns="0" wrap="square" tIns="45700">
            <a:normAutofit/>
          </a:bodyPr>
          <a:lstStyle/>
          <a:p>
            <a:pPr indent="0" lvl="0" marL="0" marR="0" rtl="0" algn="l">
              <a:spcBef>
                <a:spcPts val="0"/>
              </a:spcBef>
              <a:spcAft>
                <a:spcPts val="0"/>
              </a:spcAft>
              <a:buNone/>
            </a:pPr>
            <a:r>
              <a:rPr b="1" lang="en-PH" sz="1600">
                <a:solidFill>
                  <a:schemeClr val="accent1"/>
                </a:solidFill>
                <a:latin typeface="Montserrat"/>
                <a:ea typeface="Montserrat"/>
                <a:cs typeface="Montserrat"/>
                <a:sym typeface="Montserrat"/>
              </a:rPr>
              <a:t>Name</a:t>
            </a:r>
            <a:endParaRPr/>
          </a:p>
        </p:txBody>
      </p:sp>
      <p:sp>
        <p:nvSpPr>
          <p:cNvPr id="4779" name="Google Shape;4779;p189"/>
          <p:cNvSpPr/>
          <p:nvPr/>
        </p:nvSpPr>
        <p:spPr>
          <a:xfrm>
            <a:off x="2241376" y="4895405"/>
            <a:ext cx="2941726" cy="393288"/>
          </a:xfrm>
          <a:prstGeom prst="roundRect">
            <a:avLst>
              <a:gd fmla="val 16667" name="adj"/>
            </a:avLst>
          </a:prstGeom>
          <a:solidFill>
            <a:schemeClr val="accent1"/>
          </a:solidFill>
          <a:ln>
            <a:noFill/>
          </a:ln>
        </p:spPr>
        <p:txBody>
          <a:bodyPr anchorCtr="0" anchor="ctr" bIns="45700" lIns="91425" spcFirstLastPara="1" rIns="91425" wrap="square" tIns="45700">
            <a:normAutofit/>
          </a:bodyPr>
          <a:lstStyle/>
          <a:p>
            <a:pPr indent="0" lvl="0" marL="0" marR="0" rtl="0" algn="ctr">
              <a:spcBef>
                <a:spcPts val="0"/>
              </a:spcBef>
              <a:spcAft>
                <a:spcPts val="0"/>
              </a:spcAft>
              <a:buNone/>
            </a:pPr>
            <a:r>
              <a:rPr b="1" lang="en-PH" sz="1600">
                <a:solidFill>
                  <a:schemeClr val="lt1"/>
                </a:solidFill>
                <a:latin typeface="Montserrat"/>
                <a:ea typeface="Montserrat"/>
                <a:cs typeface="Montserrat"/>
                <a:sym typeface="Montserrat"/>
              </a:rPr>
              <a:t>XXXX</a:t>
            </a:r>
            <a:endParaRPr b="1" sz="1600">
              <a:solidFill>
                <a:schemeClr val="lt1"/>
              </a:solidFill>
              <a:latin typeface="Montserrat"/>
              <a:ea typeface="Montserrat"/>
              <a:cs typeface="Montserrat"/>
              <a:sym typeface="Montserrat"/>
            </a:endParaRPr>
          </a:p>
        </p:txBody>
      </p:sp>
      <p:sp>
        <p:nvSpPr>
          <p:cNvPr id="4780" name="Google Shape;4780;p189"/>
          <p:cNvSpPr/>
          <p:nvPr/>
        </p:nvSpPr>
        <p:spPr>
          <a:xfrm>
            <a:off x="636608" y="4102626"/>
            <a:ext cx="1109326" cy="1109326"/>
          </a:xfrm>
          <a:prstGeom prst="teardrop">
            <a:avLst>
              <a:gd fmla="val 10000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4781" name="Google Shape;4781;p189"/>
          <p:cNvSpPr/>
          <p:nvPr/>
        </p:nvSpPr>
        <p:spPr>
          <a:xfrm rot="-5400000">
            <a:off x="8587093" y="460701"/>
            <a:ext cx="1546805" cy="4389793"/>
          </a:xfrm>
          <a:prstGeom prst="rect">
            <a:avLst/>
          </a:prstGeom>
          <a:noFill/>
          <a:ln cap="flat" cmpd="sng" w="44450">
            <a:solidFill>
              <a:srgbClr val="C8C8C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Montserrat"/>
              <a:ea typeface="Montserrat"/>
              <a:cs typeface="Montserrat"/>
              <a:sym typeface="Montserrat"/>
            </a:endParaRPr>
          </a:p>
        </p:txBody>
      </p:sp>
      <p:sp>
        <p:nvSpPr>
          <p:cNvPr id="4782" name="Google Shape;4782;p189"/>
          <p:cNvSpPr/>
          <p:nvPr/>
        </p:nvSpPr>
        <p:spPr>
          <a:xfrm rot="-5400000">
            <a:off x="6593795" y="1963441"/>
            <a:ext cx="1194490" cy="1336554"/>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Montserrat"/>
              <a:ea typeface="Montserrat"/>
              <a:cs typeface="Montserrat"/>
              <a:sym typeface="Montserrat"/>
            </a:endParaRPr>
          </a:p>
        </p:txBody>
      </p:sp>
      <p:sp>
        <p:nvSpPr>
          <p:cNvPr id="4783" name="Google Shape;4783;p189"/>
          <p:cNvSpPr txBox="1"/>
          <p:nvPr/>
        </p:nvSpPr>
        <p:spPr>
          <a:xfrm>
            <a:off x="8127528" y="2255823"/>
            <a:ext cx="3427863" cy="523220"/>
          </a:xfrm>
          <a:prstGeom prst="rect">
            <a:avLst/>
          </a:prstGeom>
          <a:noFill/>
          <a:ln>
            <a:noFill/>
          </a:ln>
        </p:spPr>
        <p:txBody>
          <a:bodyPr anchorCtr="0" anchor="t" bIns="45700" lIns="0" spcFirstLastPara="1" rIns="0" wrap="square" tIns="45700">
            <a:normAutofit/>
          </a:bodyPr>
          <a:lstStyle/>
          <a:p>
            <a:pPr indent="0" lvl="0" marL="0" marR="0" rtl="0" algn="l">
              <a:spcBef>
                <a:spcPts val="0"/>
              </a:spcBef>
              <a:spcAft>
                <a:spcPts val="0"/>
              </a:spcAft>
              <a:buNone/>
            </a:pPr>
            <a:r>
              <a:rPr lang="en-PH" sz="1400">
                <a:solidFill>
                  <a:schemeClr val="dk1"/>
                </a:solidFill>
                <a:latin typeface="Montserrat"/>
                <a:ea typeface="Montserrat"/>
                <a:cs typeface="Montserrat"/>
                <a:sym typeface="Montserrat"/>
              </a:rPr>
              <a:t>Lorem ipsum dolor sit amet, consectetur </a:t>
            </a:r>
            <a:endParaRPr/>
          </a:p>
        </p:txBody>
      </p:sp>
      <p:sp>
        <p:nvSpPr>
          <p:cNvPr id="4784" name="Google Shape;4784;p189"/>
          <p:cNvSpPr txBox="1"/>
          <p:nvPr/>
        </p:nvSpPr>
        <p:spPr>
          <a:xfrm>
            <a:off x="8127528" y="1948962"/>
            <a:ext cx="3427863" cy="338554"/>
          </a:xfrm>
          <a:prstGeom prst="rect">
            <a:avLst/>
          </a:prstGeom>
          <a:noFill/>
          <a:ln>
            <a:noFill/>
          </a:ln>
        </p:spPr>
        <p:txBody>
          <a:bodyPr anchorCtr="0" anchor="t" bIns="45700" lIns="0" spcFirstLastPara="1" rIns="0" wrap="square" tIns="45700">
            <a:normAutofit/>
          </a:bodyPr>
          <a:lstStyle/>
          <a:p>
            <a:pPr indent="0" lvl="0" marL="0" marR="0" rtl="0" algn="l">
              <a:spcBef>
                <a:spcPts val="0"/>
              </a:spcBef>
              <a:spcAft>
                <a:spcPts val="0"/>
              </a:spcAft>
              <a:buNone/>
            </a:pPr>
            <a:r>
              <a:rPr b="1" lang="en-PH" sz="1600">
                <a:solidFill>
                  <a:schemeClr val="accent1"/>
                </a:solidFill>
                <a:latin typeface="Montserrat"/>
                <a:ea typeface="Montserrat"/>
                <a:cs typeface="Montserrat"/>
                <a:sym typeface="Montserrat"/>
              </a:rPr>
              <a:t>Name</a:t>
            </a:r>
            <a:endParaRPr/>
          </a:p>
        </p:txBody>
      </p:sp>
      <p:sp>
        <p:nvSpPr>
          <p:cNvPr id="4785" name="Google Shape;4785;p189"/>
          <p:cNvSpPr/>
          <p:nvPr/>
        </p:nvSpPr>
        <p:spPr>
          <a:xfrm>
            <a:off x="8127530" y="2869833"/>
            <a:ext cx="2941726" cy="393288"/>
          </a:xfrm>
          <a:prstGeom prst="roundRect">
            <a:avLst>
              <a:gd fmla="val 16667" name="adj"/>
            </a:avLst>
          </a:prstGeom>
          <a:solidFill>
            <a:schemeClr val="accent1"/>
          </a:solidFill>
          <a:ln>
            <a:noFill/>
          </a:ln>
        </p:spPr>
        <p:txBody>
          <a:bodyPr anchorCtr="0" anchor="ctr" bIns="45700" lIns="91425" spcFirstLastPara="1" rIns="91425" wrap="square" tIns="45700">
            <a:normAutofit/>
          </a:bodyPr>
          <a:lstStyle/>
          <a:p>
            <a:pPr indent="0" lvl="0" marL="0" marR="0" rtl="0" algn="ctr">
              <a:spcBef>
                <a:spcPts val="0"/>
              </a:spcBef>
              <a:spcAft>
                <a:spcPts val="0"/>
              </a:spcAft>
              <a:buNone/>
            </a:pPr>
            <a:r>
              <a:rPr b="1" lang="en-PH" sz="1600">
                <a:solidFill>
                  <a:schemeClr val="lt1"/>
                </a:solidFill>
                <a:latin typeface="Montserrat"/>
                <a:ea typeface="Montserrat"/>
                <a:cs typeface="Montserrat"/>
                <a:sym typeface="Montserrat"/>
              </a:rPr>
              <a:t>XXXX</a:t>
            </a:r>
            <a:endParaRPr b="1" sz="1600">
              <a:solidFill>
                <a:schemeClr val="lt1"/>
              </a:solidFill>
              <a:latin typeface="Montserrat"/>
              <a:ea typeface="Montserrat"/>
              <a:cs typeface="Montserrat"/>
              <a:sym typeface="Montserrat"/>
            </a:endParaRPr>
          </a:p>
        </p:txBody>
      </p:sp>
      <p:sp>
        <p:nvSpPr>
          <p:cNvPr id="4786" name="Google Shape;4786;p189"/>
          <p:cNvSpPr/>
          <p:nvPr/>
        </p:nvSpPr>
        <p:spPr>
          <a:xfrm>
            <a:off x="6522762" y="2077054"/>
            <a:ext cx="1109326" cy="1109326"/>
          </a:xfrm>
          <a:prstGeom prst="teardrop">
            <a:avLst>
              <a:gd fmla="val 10000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4787" name="Google Shape;4787;p189"/>
          <p:cNvSpPr/>
          <p:nvPr/>
        </p:nvSpPr>
        <p:spPr>
          <a:xfrm rot="-5400000">
            <a:off x="8587093" y="2486273"/>
            <a:ext cx="1546805" cy="4389793"/>
          </a:xfrm>
          <a:prstGeom prst="rect">
            <a:avLst/>
          </a:prstGeom>
          <a:noFill/>
          <a:ln cap="flat" cmpd="sng" w="44450">
            <a:solidFill>
              <a:srgbClr val="C8C8C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Montserrat"/>
              <a:ea typeface="Montserrat"/>
              <a:cs typeface="Montserrat"/>
              <a:sym typeface="Montserrat"/>
            </a:endParaRPr>
          </a:p>
        </p:txBody>
      </p:sp>
      <p:sp>
        <p:nvSpPr>
          <p:cNvPr id="4788" name="Google Shape;4788;p189"/>
          <p:cNvSpPr/>
          <p:nvPr/>
        </p:nvSpPr>
        <p:spPr>
          <a:xfrm rot="-5400000">
            <a:off x="6593795" y="3989013"/>
            <a:ext cx="1194490" cy="1336554"/>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Montserrat"/>
              <a:ea typeface="Montserrat"/>
              <a:cs typeface="Montserrat"/>
              <a:sym typeface="Montserrat"/>
            </a:endParaRPr>
          </a:p>
        </p:txBody>
      </p:sp>
      <p:sp>
        <p:nvSpPr>
          <p:cNvPr id="4789" name="Google Shape;4789;p189"/>
          <p:cNvSpPr txBox="1"/>
          <p:nvPr/>
        </p:nvSpPr>
        <p:spPr>
          <a:xfrm>
            <a:off x="8127528" y="4281395"/>
            <a:ext cx="3427863" cy="523220"/>
          </a:xfrm>
          <a:prstGeom prst="rect">
            <a:avLst/>
          </a:prstGeom>
          <a:noFill/>
          <a:ln>
            <a:noFill/>
          </a:ln>
        </p:spPr>
        <p:txBody>
          <a:bodyPr anchorCtr="0" anchor="t" bIns="45700" lIns="0" spcFirstLastPara="1" rIns="0" wrap="square" tIns="45700">
            <a:normAutofit/>
          </a:bodyPr>
          <a:lstStyle/>
          <a:p>
            <a:pPr indent="0" lvl="0" marL="0" marR="0" rtl="0" algn="l">
              <a:spcBef>
                <a:spcPts val="0"/>
              </a:spcBef>
              <a:spcAft>
                <a:spcPts val="0"/>
              </a:spcAft>
              <a:buNone/>
            </a:pPr>
            <a:r>
              <a:rPr lang="en-PH" sz="1400">
                <a:solidFill>
                  <a:schemeClr val="dk1"/>
                </a:solidFill>
                <a:latin typeface="Montserrat"/>
                <a:ea typeface="Montserrat"/>
                <a:cs typeface="Montserrat"/>
                <a:sym typeface="Montserrat"/>
              </a:rPr>
              <a:t>Lorem ipsum dolor sit amet, consectetur </a:t>
            </a:r>
            <a:endParaRPr/>
          </a:p>
        </p:txBody>
      </p:sp>
      <p:sp>
        <p:nvSpPr>
          <p:cNvPr id="4790" name="Google Shape;4790;p189"/>
          <p:cNvSpPr txBox="1"/>
          <p:nvPr/>
        </p:nvSpPr>
        <p:spPr>
          <a:xfrm>
            <a:off x="8127528" y="3974534"/>
            <a:ext cx="3427863" cy="338554"/>
          </a:xfrm>
          <a:prstGeom prst="rect">
            <a:avLst/>
          </a:prstGeom>
          <a:noFill/>
          <a:ln>
            <a:noFill/>
          </a:ln>
        </p:spPr>
        <p:txBody>
          <a:bodyPr anchorCtr="0" anchor="t" bIns="45700" lIns="0" spcFirstLastPara="1" rIns="0" wrap="square" tIns="45700">
            <a:normAutofit/>
          </a:bodyPr>
          <a:lstStyle/>
          <a:p>
            <a:pPr indent="0" lvl="0" marL="0" marR="0" rtl="0" algn="l">
              <a:spcBef>
                <a:spcPts val="0"/>
              </a:spcBef>
              <a:spcAft>
                <a:spcPts val="0"/>
              </a:spcAft>
              <a:buNone/>
            </a:pPr>
            <a:r>
              <a:rPr b="1" lang="en-PH" sz="1600">
                <a:solidFill>
                  <a:schemeClr val="accent1"/>
                </a:solidFill>
                <a:latin typeface="Montserrat"/>
                <a:ea typeface="Montserrat"/>
                <a:cs typeface="Montserrat"/>
                <a:sym typeface="Montserrat"/>
              </a:rPr>
              <a:t>Name</a:t>
            </a:r>
            <a:endParaRPr/>
          </a:p>
        </p:txBody>
      </p:sp>
      <p:sp>
        <p:nvSpPr>
          <p:cNvPr id="4791" name="Google Shape;4791;p189"/>
          <p:cNvSpPr/>
          <p:nvPr/>
        </p:nvSpPr>
        <p:spPr>
          <a:xfrm>
            <a:off x="8127530" y="4895405"/>
            <a:ext cx="2941726" cy="393288"/>
          </a:xfrm>
          <a:prstGeom prst="roundRect">
            <a:avLst>
              <a:gd fmla="val 16667" name="adj"/>
            </a:avLst>
          </a:prstGeom>
          <a:solidFill>
            <a:schemeClr val="accent1"/>
          </a:solidFill>
          <a:ln>
            <a:noFill/>
          </a:ln>
        </p:spPr>
        <p:txBody>
          <a:bodyPr anchorCtr="0" anchor="ctr" bIns="45700" lIns="91425" spcFirstLastPara="1" rIns="91425" wrap="square" tIns="45700">
            <a:normAutofit/>
          </a:bodyPr>
          <a:lstStyle/>
          <a:p>
            <a:pPr indent="0" lvl="0" marL="0" marR="0" rtl="0" algn="ctr">
              <a:spcBef>
                <a:spcPts val="0"/>
              </a:spcBef>
              <a:spcAft>
                <a:spcPts val="0"/>
              </a:spcAft>
              <a:buNone/>
            </a:pPr>
            <a:r>
              <a:rPr b="1" lang="en-PH" sz="1600">
                <a:solidFill>
                  <a:schemeClr val="lt1"/>
                </a:solidFill>
                <a:latin typeface="Montserrat"/>
                <a:ea typeface="Montserrat"/>
                <a:cs typeface="Montserrat"/>
                <a:sym typeface="Montserrat"/>
              </a:rPr>
              <a:t>XXXX</a:t>
            </a:r>
            <a:endParaRPr b="1" sz="1600">
              <a:solidFill>
                <a:schemeClr val="lt1"/>
              </a:solidFill>
              <a:latin typeface="Montserrat"/>
              <a:ea typeface="Montserrat"/>
              <a:cs typeface="Montserrat"/>
              <a:sym typeface="Montserrat"/>
            </a:endParaRPr>
          </a:p>
        </p:txBody>
      </p:sp>
      <p:sp>
        <p:nvSpPr>
          <p:cNvPr id="4792" name="Google Shape;4792;p189"/>
          <p:cNvSpPr/>
          <p:nvPr/>
        </p:nvSpPr>
        <p:spPr>
          <a:xfrm>
            <a:off x="6522762" y="4102626"/>
            <a:ext cx="1109326" cy="1109326"/>
          </a:xfrm>
          <a:prstGeom prst="teardrop">
            <a:avLst>
              <a:gd fmla="val 10000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4793" name="Google Shape;4793;p189"/>
          <p:cNvSpPr/>
          <p:nvPr/>
        </p:nvSpPr>
        <p:spPr>
          <a:xfrm>
            <a:off x="763622" y="2204068"/>
            <a:ext cx="855298" cy="855298"/>
          </a:xfrm>
          <a:prstGeom prst="ellipse">
            <a:avLst/>
          </a:prstGeom>
          <a:blipFill rotWithShape="1">
            <a:blip r:embed="rId3">
              <a:alphaModFix/>
            </a:blip>
            <a:stretch>
              <a:fillRect b="-74931" l="-19879" r="-19879" t="-15447"/>
            </a:stretch>
          </a:blipFill>
          <a:ln cap="flat" cmpd="sng" w="3175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4794" name="Google Shape;4794;p189"/>
          <p:cNvSpPr/>
          <p:nvPr/>
        </p:nvSpPr>
        <p:spPr>
          <a:xfrm>
            <a:off x="763622" y="4229640"/>
            <a:ext cx="855298" cy="855298"/>
          </a:xfrm>
          <a:prstGeom prst="ellipse">
            <a:avLst/>
          </a:prstGeom>
          <a:blipFill rotWithShape="1">
            <a:blip r:embed="rId3">
              <a:alphaModFix/>
            </a:blip>
            <a:stretch>
              <a:fillRect b="-74931" l="-19879" r="-19879" t="-15447"/>
            </a:stretch>
          </a:blipFill>
          <a:ln cap="flat" cmpd="sng" w="3175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4795" name="Google Shape;4795;p189"/>
          <p:cNvSpPr/>
          <p:nvPr/>
        </p:nvSpPr>
        <p:spPr>
          <a:xfrm>
            <a:off x="6649776" y="2204068"/>
            <a:ext cx="855298" cy="855298"/>
          </a:xfrm>
          <a:prstGeom prst="ellipse">
            <a:avLst/>
          </a:prstGeom>
          <a:blipFill rotWithShape="1">
            <a:blip r:embed="rId3">
              <a:alphaModFix/>
            </a:blip>
            <a:stretch>
              <a:fillRect b="-74931" l="-19879" r="-19879" t="-15447"/>
            </a:stretch>
          </a:blipFill>
          <a:ln cap="flat" cmpd="sng" w="3175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4796" name="Google Shape;4796;p189"/>
          <p:cNvSpPr/>
          <p:nvPr/>
        </p:nvSpPr>
        <p:spPr>
          <a:xfrm>
            <a:off x="6649776" y="4229640"/>
            <a:ext cx="855298" cy="855298"/>
          </a:xfrm>
          <a:prstGeom prst="ellipse">
            <a:avLst/>
          </a:prstGeom>
          <a:blipFill rotWithShape="1">
            <a:blip r:embed="rId3">
              <a:alphaModFix/>
            </a:blip>
            <a:stretch>
              <a:fillRect b="-74931" l="-19879" r="-19879" t="-15447"/>
            </a:stretch>
          </a:blipFill>
          <a:ln cap="flat" cmpd="sng" w="3175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6" name="Shape 1596"/>
        <p:cNvGrpSpPr/>
        <p:nvPr/>
      </p:nvGrpSpPr>
      <p:grpSpPr>
        <a:xfrm>
          <a:off x="0" y="0"/>
          <a:ext cx="0" cy="0"/>
          <a:chOff x="0" y="0"/>
          <a:chExt cx="0" cy="0"/>
        </a:xfrm>
      </p:grpSpPr>
      <p:sp>
        <p:nvSpPr>
          <p:cNvPr id="1597" name="Google Shape;1597;p19"/>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Dashboard Style Text (4 Segments)</a:t>
            </a:r>
            <a:endParaRPr/>
          </a:p>
        </p:txBody>
      </p:sp>
      <p:sp>
        <p:nvSpPr>
          <p:cNvPr id="1598" name="Google Shape;1598;p19"/>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1599" name="Google Shape;1599;p19"/>
          <p:cNvSpPr/>
          <p:nvPr>
            <p:ph idx="1" type="body"/>
          </p:nvPr>
        </p:nvSpPr>
        <p:spPr>
          <a:xfrm>
            <a:off x="636755" y="1769150"/>
            <a:ext cx="5352212" cy="339646"/>
          </a:xfrm>
          <a:prstGeom prst="roundRect">
            <a:avLst>
              <a:gd fmla="val 16667" name="adj"/>
            </a:avLst>
          </a:prstGeom>
          <a:solidFill>
            <a:schemeClr val="accent1"/>
          </a:solidFill>
          <a:ln cap="flat" cmpd="sng" w="9525">
            <a:solidFill>
              <a:schemeClr val="accent1"/>
            </a:solidFill>
            <a:prstDash val="solid"/>
            <a:round/>
            <a:headEnd len="sm" w="sm" type="none"/>
            <a:tailEnd len="sm" w="sm" type="none"/>
          </a:ln>
        </p:spPr>
        <p:txBody>
          <a:bodyPr anchorCtr="0" anchor="b" bIns="0" lIns="0" spcFirstLastPara="1" rIns="0" wrap="square" tIns="0">
            <a:normAutofit/>
          </a:bodyPr>
          <a:lstStyle/>
          <a:p>
            <a:pPr indent="0" lvl="0" marL="0" rtl="0" algn="ctr">
              <a:lnSpc>
                <a:spcPct val="90000"/>
              </a:lnSpc>
              <a:spcBef>
                <a:spcPts val="0"/>
              </a:spcBef>
              <a:spcAft>
                <a:spcPts val="0"/>
              </a:spcAft>
              <a:buSzPts val="1800"/>
              <a:buNone/>
            </a:pPr>
            <a:r>
              <a:rPr lang="en-PH"/>
              <a:t>Lorem Ipsum</a:t>
            </a:r>
            <a:endParaRPr/>
          </a:p>
        </p:txBody>
      </p:sp>
      <p:sp>
        <p:nvSpPr>
          <p:cNvPr id="1600" name="Google Shape;1600;p19"/>
          <p:cNvSpPr/>
          <p:nvPr>
            <p:ph idx="2" type="body"/>
          </p:nvPr>
        </p:nvSpPr>
        <p:spPr>
          <a:xfrm>
            <a:off x="6203035" y="1769150"/>
            <a:ext cx="5352513" cy="339646"/>
          </a:xfrm>
          <a:prstGeom prst="roundRect">
            <a:avLst>
              <a:gd fmla="val 16667" name="adj"/>
            </a:avLst>
          </a:prstGeom>
          <a:solidFill>
            <a:schemeClr val="accent1"/>
          </a:solidFill>
          <a:ln cap="flat" cmpd="sng" w="9525">
            <a:solidFill>
              <a:schemeClr val="accent1"/>
            </a:solidFill>
            <a:prstDash val="solid"/>
            <a:round/>
            <a:headEnd len="sm" w="sm" type="none"/>
            <a:tailEnd len="sm" w="sm" type="none"/>
          </a:ln>
        </p:spPr>
        <p:txBody>
          <a:bodyPr anchorCtr="0" anchor="b" bIns="0" lIns="0" spcFirstLastPara="1" rIns="0" wrap="square" tIns="0">
            <a:normAutofit/>
          </a:bodyPr>
          <a:lstStyle/>
          <a:p>
            <a:pPr indent="0" lvl="0" marL="0" rtl="0" algn="ctr">
              <a:lnSpc>
                <a:spcPct val="90000"/>
              </a:lnSpc>
              <a:spcBef>
                <a:spcPts val="0"/>
              </a:spcBef>
              <a:spcAft>
                <a:spcPts val="0"/>
              </a:spcAft>
              <a:buSzPts val="1800"/>
              <a:buNone/>
            </a:pPr>
            <a:r>
              <a:rPr lang="en-PH"/>
              <a:t>Lorem Ipsum</a:t>
            </a:r>
            <a:endParaRPr/>
          </a:p>
        </p:txBody>
      </p:sp>
      <p:sp>
        <p:nvSpPr>
          <p:cNvPr id="1601" name="Google Shape;1601;p19"/>
          <p:cNvSpPr txBox="1"/>
          <p:nvPr>
            <p:ph idx="3" type="body"/>
          </p:nvPr>
        </p:nvSpPr>
        <p:spPr>
          <a:xfrm>
            <a:off x="756347" y="2244882"/>
            <a:ext cx="5109941" cy="1351758"/>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4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 et rhoncus diam augue placerat elit. Nullam vitae tincidunt libero. Sed id arcu metus.</a:t>
            </a:r>
            <a:endParaRPr/>
          </a:p>
        </p:txBody>
      </p:sp>
      <p:sp>
        <p:nvSpPr>
          <p:cNvPr id="1602" name="Google Shape;1602;p19"/>
          <p:cNvSpPr txBox="1"/>
          <p:nvPr>
            <p:ph idx="4" type="body"/>
          </p:nvPr>
        </p:nvSpPr>
        <p:spPr>
          <a:xfrm>
            <a:off x="6322775" y="2244882"/>
            <a:ext cx="5109941" cy="1351758"/>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4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 et rhoncus diam augue placerat elit. Nullam vitae tincidunt libero. Sed id arcu metus.</a:t>
            </a:r>
            <a:endParaRPr/>
          </a:p>
        </p:txBody>
      </p:sp>
      <p:sp>
        <p:nvSpPr>
          <p:cNvPr id="1603" name="Google Shape;1603;p19"/>
          <p:cNvSpPr/>
          <p:nvPr>
            <p:ph idx="5" type="body"/>
          </p:nvPr>
        </p:nvSpPr>
        <p:spPr>
          <a:xfrm>
            <a:off x="636305" y="3930489"/>
            <a:ext cx="5352213" cy="339646"/>
          </a:xfrm>
          <a:prstGeom prst="roundRect">
            <a:avLst>
              <a:gd fmla="val 16667" name="adj"/>
            </a:avLst>
          </a:prstGeom>
          <a:solidFill>
            <a:schemeClr val="accent1"/>
          </a:solidFill>
          <a:ln cap="flat" cmpd="sng" w="9525">
            <a:solidFill>
              <a:schemeClr val="accent1"/>
            </a:solidFill>
            <a:prstDash val="solid"/>
            <a:round/>
            <a:headEnd len="sm" w="sm" type="none"/>
            <a:tailEnd len="sm" w="sm" type="none"/>
          </a:ln>
        </p:spPr>
        <p:txBody>
          <a:bodyPr anchorCtr="0" anchor="b" bIns="0" lIns="0" spcFirstLastPara="1" rIns="0" wrap="square" tIns="0">
            <a:normAutofit/>
          </a:bodyPr>
          <a:lstStyle/>
          <a:p>
            <a:pPr indent="0" lvl="0" marL="0" rtl="0" algn="ctr">
              <a:lnSpc>
                <a:spcPct val="90000"/>
              </a:lnSpc>
              <a:spcBef>
                <a:spcPts val="0"/>
              </a:spcBef>
              <a:spcAft>
                <a:spcPts val="0"/>
              </a:spcAft>
              <a:buSzPts val="1800"/>
              <a:buNone/>
            </a:pPr>
            <a:r>
              <a:rPr lang="en-PH"/>
              <a:t>Lorem Ipsum</a:t>
            </a:r>
            <a:endParaRPr/>
          </a:p>
        </p:txBody>
      </p:sp>
      <p:sp>
        <p:nvSpPr>
          <p:cNvPr id="1604" name="Google Shape;1604;p19"/>
          <p:cNvSpPr txBox="1"/>
          <p:nvPr>
            <p:ph idx="6" type="body"/>
          </p:nvPr>
        </p:nvSpPr>
        <p:spPr>
          <a:xfrm>
            <a:off x="756046" y="4406221"/>
            <a:ext cx="5110242" cy="1351758"/>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4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 et rhoncus diam augue placerat elit. Nullam vitae tincidunt libero. Sed id arcu metus.</a:t>
            </a:r>
            <a:endParaRPr/>
          </a:p>
        </p:txBody>
      </p:sp>
      <p:sp>
        <p:nvSpPr>
          <p:cNvPr id="1605" name="Google Shape;1605;p19"/>
          <p:cNvSpPr/>
          <p:nvPr>
            <p:ph idx="7" type="body"/>
          </p:nvPr>
        </p:nvSpPr>
        <p:spPr>
          <a:xfrm>
            <a:off x="6202886" y="3930489"/>
            <a:ext cx="5352213" cy="339646"/>
          </a:xfrm>
          <a:prstGeom prst="roundRect">
            <a:avLst>
              <a:gd fmla="val 16667" name="adj"/>
            </a:avLst>
          </a:prstGeom>
          <a:solidFill>
            <a:schemeClr val="accent1"/>
          </a:solidFill>
          <a:ln cap="flat" cmpd="sng" w="9525">
            <a:solidFill>
              <a:schemeClr val="accent1"/>
            </a:solidFill>
            <a:prstDash val="solid"/>
            <a:round/>
            <a:headEnd len="sm" w="sm" type="none"/>
            <a:tailEnd len="sm" w="sm" type="none"/>
          </a:ln>
        </p:spPr>
        <p:txBody>
          <a:bodyPr anchorCtr="0" anchor="b" bIns="0" lIns="0" spcFirstLastPara="1" rIns="0" wrap="square" tIns="0">
            <a:normAutofit/>
          </a:bodyPr>
          <a:lstStyle/>
          <a:p>
            <a:pPr indent="0" lvl="0" marL="0" rtl="0" algn="ctr">
              <a:lnSpc>
                <a:spcPct val="90000"/>
              </a:lnSpc>
              <a:spcBef>
                <a:spcPts val="0"/>
              </a:spcBef>
              <a:spcAft>
                <a:spcPts val="0"/>
              </a:spcAft>
              <a:buSzPts val="1800"/>
              <a:buNone/>
            </a:pPr>
            <a:r>
              <a:rPr lang="en-PH"/>
              <a:t>Lorem Ipsum</a:t>
            </a:r>
            <a:endParaRPr/>
          </a:p>
        </p:txBody>
      </p:sp>
      <p:sp>
        <p:nvSpPr>
          <p:cNvPr id="1606" name="Google Shape;1606;p19"/>
          <p:cNvSpPr txBox="1"/>
          <p:nvPr>
            <p:ph idx="8" type="body"/>
          </p:nvPr>
        </p:nvSpPr>
        <p:spPr>
          <a:xfrm>
            <a:off x="6322627" y="4406221"/>
            <a:ext cx="5110089" cy="1351758"/>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4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 et rhoncus diam augue placerat elit. Nullam vitae tincidunt libero. Sed id arcu metus.</a:t>
            </a:r>
            <a:endParaRPr/>
          </a:p>
        </p:txBody>
      </p:sp>
    </p:spTree>
  </p:cSld>
  <p:clrMapOvr>
    <a:masterClrMapping/>
  </p:clrMapOvr>
</p:sld>
</file>

<file path=ppt/slides/slide1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0" name="Shape 4800"/>
        <p:cNvGrpSpPr/>
        <p:nvPr/>
      </p:nvGrpSpPr>
      <p:grpSpPr>
        <a:xfrm>
          <a:off x="0" y="0"/>
          <a:ext cx="0" cy="0"/>
          <a:chOff x="0" y="0"/>
          <a:chExt cx="0" cy="0"/>
        </a:xfrm>
      </p:grpSpPr>
      <p:sp>
        <p:nvSpPr>
          <p:cNvPr id="4801" name="Google Shape;4801;p190"/>
          <p:cNvSpPr txBox="1"/>
          <p:nvPr>
            <p:ph type="ctrTitle"/>
          </p:nvPr>
        </p:nvSpPr>
        <p:spPr>
          <a:xfrm>
            <a:off x="1118455" y="2072643"/>
            <a:ext cx="9976265" cy="2682596"/>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4800"/>
              <a:buFont typeface="Montserrat"/>
              <a:buNone/>
            </a:pPr>
            <a:r>
              <a:rPr lang="en-PH"/>
              <a:t>Graphical Slides</a:t>
            </a:r>
            <a:endParaRPr/>
          </a:p>
        </p:txBody>
      </p:sp>
      <p:sp>
        <p:nvSpPr>
          <p:cNvPr id="4802" name="Google Shape;4802;p190"/>
          <p:cNvSpPr txBox="1"/>
          <p:nvPr>
            <p:ph idx="1" type="subTitle"/>
          </p:nvPr>
        </p:nvSpPr>
        <p:spPr>
          <a:xfrm>
            <a:off x="1118455" y="5048608"/>
            <a:ext cx="9976264" cy="804192"/>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2400"/>
              <a:buNone/>
            </a:pPr>
            <a:r>
              <a:t/>
            </a:r>
            <a:endParaRPr/>
          </a:p>
        </p:txBody>
      </p:sp>
      <p:sp>
        <p:nvSpPr>
          <p:cNvPr id="4803" name="Google Shape;4803;p190"/>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sld>
</file>

<file path=ppt/slides/slide1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8" name="Shape 4808"/>
        <p:cNvGrpSpPr/>
        <p:nvPr/>
      </p:nvGrpSpPr>
      <p:grpSpPr>
        <a:xfrm>
          <a:off x="0" y="0"/>
          <a:ext cx="0" cy="0"/>
          <a:chOff x="0" y="0"/>
          <a:chExt cx="0" cy="0"/>
        </a:xfrm>
      </p:grpSpPr>
      <p:grpSp>
        <p:nvGrpSpPr>
          <p:cNvPr id="4809" name="Google Shape;4809;p191"/>
          <p:cNvGrpSpPr/>
          <p:nvPr/>
        </p:nvGrpSpPr>
        <p:grpSpPr>
          <a:xfrm rot="-5894910">
            <a:off x="4191017" y="1931463"/>
            <a:ext cx="3541365" cy="5526244"/>
            <a:chOff x="5328014" y="2913114"/>
            <a:chExt cx="3541365" cy="5526244"/>
          </a:xfrm>
        </p:grpSpPr>
        <p:sp>
          <p:nvSpPr>
            <p:cNvPr id="4810" name="Google Shape;4810;p191"/>
            <p:cNvSpPr/>
            <p:nvPr/>
          </p:nvSpPr>
          <p:spPr>
            <a:xfrm>
              <a:off x="6106435" y="2913114"/>
              <a:ext cx="2762944" cy="3156155"/>
            </a:xfrm>
            <a:custGeom>
              <a:rect b="b" l="l" r="r" t="t"/>
              <a:pathLst>
                <a:path extrusionOk="0" h="3156155" w="2762944">
                  <a:moveTo>
                    <a:pt x="1061" y="-363"/>
                  </a:moveTo>
                  <a:cubicBezTo>
                    <a:pt x="1526995" y="-363"/>
                    <a:pt x="2764006" y="1236648"/>
                    <a:pt x="2764006" y="2762589"/>
                  </a:cubicBezTo>
                  <a:cubicBezTo>
                    <a:pt x="2764006" y="2894155"/>
                    <a:pt x="2754612" y="3025560"/>
                    <a:pt x="2735884" y="3155793"/>
                  </a:cubicBezTo>
                  <a:lnTo>
                    <a:pt x="2052182" y="3057496"/>
                  </a:lnTo>
                  <a:cubicBezTo>
                    <a:pt x="2215051" y="1924689"/>
                    <a:pt x="1428766" y="874338"/>
                    <a:pt x="295967" y="711468"/>
                  </a:cubicBezTo>
                  <a:cubicBezTo>
                    <a:pt x="198294" y="697423"/>
                    <a:pt x="99739" y="690373"/>
                    <a:pt x="1061" y="690373"/>
                  </a:cubicBezTo>
                  <a:close/>
                </a:path>
              </a:pathLst>
            </a:custGeom>
            <a:solidFill>
              <a:srgbClr val="8554D1"/>
            </a:solidFill>
            <a:ln cap="flat" cmpd="sng" w="190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ontserrat"/>
                <a:ea typeface="Montserrat"/>
                <a:cs typeface="Montserrat"/>
                <a:sym typeface="Montserrat"/>
              </a:endParaRPr>
            </a:p>
          </p:txBody>
        </p:sp>
        <p:sp>
          <p:nvSpPr>
            <p:cNvPr id="4811" name="Google Shape;4811;p191"/>
            <p:cNvSpPr/>
            <p:nvPr/>
          </p:nvSpPr>
          <p:spPr>
            <a:xfrm>
              <a:off x="5328014" y="5970965"/>
              <a:ext cx="3513243" cy="2468393"/>
            </a:xfrm>
            <a:custGeom>
              <a:rect b="b" l="l" r="r" t="t"/>
              <a:pathLst>
                <a:path extrusionOk="0" h="2468393" w="3513243">
                  <a:moveTo>
                    <a:pt x="3514305" y="97941"/>
                  </a:moveTo>
                  <a:cubicBezTo>
                    <a:pt x="3297141" y="1608345"/>
                    <a:pt x="1896674" y="2656740"/>
                    <a:pt x="386271" y="2439546"/>
                  </a:cubicBezTo>
                  <a:cubicBezTo>
                    <a:pt x="256038" y="2420818"/>
                    <a:pt x="127305" y="2392803"/>
                    <a:pt x="1061" y="2355728"/>
                  </a:cubicBezTo>
                  <a:lnTo>
                    <a:pt x="195668" y="1693030"/>
                  </a:lnTo>
                  <a:cubicBezTo>
                    <a:pt x="1293760" y="2015434"/>
                    <a:pt x="2445324" y="1386636"/>
                    <a:pt x="2767751" y="288545"/>
                  </a:cubicBezTo>
                  <a:cubicBezTo>
                    <a:pt x="2795553" y="193863"/>
                    <a:pt x="2816557" y="97317"/>
                    <a:pt x="2830603" y="-363"/>
                  </a:cubicBezTo>
                  <a:close/>
                </a:path>
              </a:pathLst>
            </a:custGeom>
            <a:solidFill>
              <a:schemeClr val="accent3"/>
            </a:solidFill>
            <a:ln cap="flat" cmpd="sng" w="190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ontserrat"/>
                <a:ea typeface="Montserrat"/>
                <a:cs typeface="Montserrat"/>
                <a:sym typeface="Montserrat"/>
              </a:endParaRPr>
            </a:p>
          </p:txBody>
        </p:sp>
      </p:grpSp>
      <p:sp>
        <p:nvSpPr>
          <p:cNvPr id="4812" name="Google Shape;4812;p191"/>
          <p:cNvSpPr txBox="1"/>
          <p:nvPr/>
        </p:nvSpPr>
        <p:spPr>
          <a:xfrm>
            <a:off x="636608" y="2031763"/>
            <a:ext cx="2455022" cy="3603982"/>
          </a:xfrm>
          <a:prstGeom prst="rect">
            <a:avLst/>
          </a:prstGeom>
          <a:noFill/>
          <a:ln>
            <a:noFill/>
          </a:ln>
        </p:spPr>
        <p:txBody>
          <a:bodyPr anchorCtr="0" anchor="t" bIns="45700" lIns="0" spcFirstLastPara="1" rIns="0" wrap="square" tIns="45700">
            <a:normAutofit/>
          </a:bodyPr>
          <a:lstStyle/>
          <a:p>
            <a:pPr indent="0" lvl="0" marL="0" marR="0" rtl="0" algn="r">
              <a:spcBef>
                <a:spcPts val="0"/>
              </a:spcBef>
              <a:spcAft>
                <a:spcPts val="0"/>
              </a:spcAft>
              <a:buNone/>
            </a:pPr>
            <a:r>
              <a:rPr b="1" lang="en-PH" sz="1600">
                <a:solidFill>
                  <a:schemeClr val="accent1"/>
                </a:solidFill>
                <a:latin typeface="Montserrat"/>
                <a:ea typeface="Montserrat"/>
                <a:cs typeface="Montserrat"/>
                <a:sym typeface="Montserrat"/>
              </a:rPr>
              <a:t>Lorem ipsum </a:t>
            </a:r>
            <a:r>
              <a:rPr lang="en-PH" sz="1600">
                <a:solidFill>
                  <a:schemeClr val="dk1"/>
                </a:solidFill>
                <a:latin typeface="Montserrat"/>
                <a:ea typeface="Montserrat"/>
                <a:cs typeface="Montserrat"/>
                <a:sym typeface="Montserrat"/>
              </a:rPr>
              <a:t>dolor sit amet, consectetur adipiscing elit. Curabitur purus dui, euismod quis placerat eget, venenatis nec nibh. Mauris sit amet mollis enim.</a:t>
            </a:r>
            <a:endParaRPr/>
          </a:p>
          <a:p>
            <a:pPr indent="0" lvl="0" marL="0" marR="0" rtl="0" algn="r">
              <a:spcBef>
                <a:spcPts val="0"/>
              </a:spcBef>
              <a:spcAft>
                <a:spcPts val="0"/>
              </a:spcAft>
              <a:buNone/>
            </a:pPr>
            <a:r>
              <a:t/>
            </a:r>
            <a:endParaRPr sz="1600">
              <a:solidFill>
                <a:schemeClr val="dk1"/>
              </a:solidFill>
              <a:latin typeface="Montserrat"/>
              <a:ea typeface="Montserrat"/>
              <a:cs typeface="Montserrat"/>
              <a:sym typeface="Montserrat"/>
            </a:endParaRPr>
          </a:p>
          <a:p>
            <a:pPr indent="0" lvl="0" marL="0" marR="0" rtl="0" algn="r">
              <a:spcBef>
                <a:spcPts val="0"/>
              </a:spcBef>
              <a:spcAft>
                <a:spcPts val="0"/>
              </a:spcAft>
              <a:buNone/>
            </a:pPr>
            <a:r>
              <a:rPr lang="en-PH" sz="1600">
                <a:solidFill>
                  <a:schemeClr val="dk1"/>
                </a:solidFill>
                <a:latin typeface="Montserrat"/>
                <a:ea typeface="Montserrat"/>
                <a:cs typeface="Montserrat"/>
                <a:sym typeface="Montserrat"/>
              </a:rPr>
              <a:t>Curabitur purus dui, euismod quis placerat eget, venenatis nec nibh. </a:t>
            </a:r>
            <a:endParaRPr/>
          </a:p>
          <a:p>
            <a:pPr indent="0" lvl="0" marL="0" marR="0" rtl="0" algn="r">
              <a:spcBef>
                <a:spcPts val="0"/>
              </a:spcBef>
              <a:spcAft>
                <a:spcPts val="0"/>
              </a:spcAft>
              <a:buNone/>
            </a:pPr>
            <a:r>
              <a:rPr lang="en-PH" sz="1600">
                <a:solidFill>
                  <a:schemeClr val="dk1"/>
                </a:solidFill>
                <a:latin typeface="Montserrat"/>
                <a:ea typeface="Montserrat"/>
                <a:cs typeface="Montserrat"/>
                <a:sym typeface="Montserrat"/>
              </a:rPr>
              <a:t> </a:t>
            </a:r>
            <a:endParaRPr/>
          </a:p>
        </p:txBody>
      </p:sp>
      <p:sp>
        <p:nvSpPr>
          <p:cNvPr id="4813" name="Google Shape;4813;p191"/>
          <p:cNvSpPr txBox="1"/>
          <p:nvPr/>
        </p:nvSpPr>
        <p:spPr>
          <a:xfrm>
            <a:off x="9101216" y="2031763"/>
            <a:ext cx="2454176" cy="3697703"/>
          </a:xfrm>
          <a:prstGeom prst="rect">
            <a:avLst/>
          </a:prstGeom>
          <a:noFill/>
          <a:ln>
            <a:noFill/>
          </a:ln>
        </p:spPr>
        <p:txBody>
          <a:bodyPr anchorCtr="0" anchor="t" bIns="45700" lIns="0" spcFirstLastPara="1" rIns="0" wrap="square" tIns="45700">
            <a:noAutofit/>
          </a:bodyPr>
          <a:lstStyle/>
          <a:p>
            <a:pPr indent="0" lvl="0" marL="0" marR="0" rtl="0" algn="l">
              <a:spcBef>
                <a:spcPts val="0"/>
              </a:spcBef>
              <a:spcAft>
                <a:spcPts val="0"/>
              </a:spcAft>
              <a:buNone/>
            </a:pPr>
            <a:r>
              <a:rPr b="1" lang="en-PH" sz="1600">
                <a:solidFill>
                  <a:srgbClr val="33195D"/>
                </a:solidFill>
                <a:latin typeface="Montserrat"/>
                <a:ea typeface="Montserrat"/>
                <a:cs typeface="Montserrat"/>
                <a:sym typeface="Montserrat"/>
              </a:rPr>
              <a:t>Lorem ipsum </a:t>
            </a:r>
            <a:r>
              <a:rPr lang="en-PH" sz="1600">
                <a:solidFill>
                  <a:schemeClr val="dk1"/>
                </a:solidFill>
                <a:latin typeface="Montserrat"/>
                <a:ea typeface="Montserrat"/>
                <a:cs typeface="Montserrat"/>
                <a:sym typeface="Montserrat"/>
              </a:rPr>
              <a:t>dolor sit amet, consectetur adipiscing elit. Curabitur purus dui, euismod quis placerat eget, venenatis nec nibh. Mauris sit amet mollis enim. </a:t>
            </a:r>
            <a:endParaRPr/>
          </a:p>
          <a:p>
            <a:pPr indent="0" lvl="0" marL="0" marR="0" rtl="0" algn="l">
              <a:spcBef>
                <a:spcPts val="0"/>
              </a:spcBef>
              <a:spcAft>
                <a:spcPts val="0"/>
              </a:spcAft>
              <a:buNone/>
            </a:pPr>
            <a:r>
              <a:t/>
            </a:r>
            <a:endParaRPr sz="1600">
              <a:solidFill>
                <a:schemeClr val="dk1"/>
              </a:solidFill>
              <a:latin typeface="Montserrat"/>
              <a:ea typeface="Montserrat"/>
              <a:cs typeface="Montserrat"/>
              <a:sym typeface="Montserrat"/>
            </a:endParaRPr>
          </a:p>
          <a:p>
            <a:pPr indent="0" lvl="0" marL="0" marR="0" rtl="0" algn="l">
              <a:spcBef>
                <a:spcPts val="0"/>
              </a:spcBef>
              <a:spcAft>
                <a:spcPts val="0"/>
              </a:spcAft>
              <a:buNone/>
            </a:pPr>
            <a:r>
              <a:rPr lang="en-PH" sz="1600">
                <a:solidFill>
                  <a:schemeClr val="dk1"/>
                </a:solidFill>
                <a:latin typeface="Montserrat"/>
                <a:ea typeface="Montserrat"/>
                <a:cs typeface="Montserrat"/>
                <a:sym typeface="Montserrat"/>
              </a:rPr>
              <a:t>Curabitur purus dui, euismod quis placerat eget, venenatis nec nibh. </a:t>
            </a:r>
            <a:endParaRPr/>
          </a:p>
        </p:txBody>
      </p:sp>
      <p:sp>
        <p:nvSpPr>
          <p:cNvPr id="4814" name="Google Shape;4814;p191"/>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Circular Slide (Four Segments)</a:t>
            </a:r>
            <a:endParaRPr/>
          </a:p>
        </p:txBody>
      </p:sp>
      <p:cxnSp>
        <p:nvCxnSpPr>
          <p:cNvPr id="4815" name="Google Shape;4815;p191"/>
          <p:cNvCxnSpPr/>
          <p:nvPr/>
        </p:nvCxnSpPr>
        <p:spPr>
          <a:xfrm>
            <a:off x="3202138" y="3659179"/>
            <a:ext cx="465665" cy="0"/>
          </a:xfrm>
          <a:prstGeom prst="straightConnector1">
            <a:avLst/>
          </a:prstGeom>
          <a:noFill/>
          <a:ln cap="flat" cmpd="sng" w="9525">
            <a:solidFill>
              <a:srgbClr val="929292"/>
            </a:solidFill>
            <a:prstDash val="dot"/>
            <a:miter lim="800000"/>
            <a:headEnd len="sm" w="sm" type="none"/>
            <a:tailEnd len="sm" w="sm" type="none"/>
          </a:ln>
        </p:spPr>
      </p:cxnSp>
      <p:cxnSp>
        <p:nvCxnSpPr>
          <p:cNvPr id="4816" name="Google Shape;4816;p191"/>
          <p:cNvCxnSpPr/>
          <p:nvPr/>
        </p:nvCxnSpPr>
        <p:spPr>
          <a:xfrm>
            <a:off x="8500767" y="3659179"/>
            <a:ext cx="443536" cy="0"/>
          </a:xfrm>
          <a:prstGeom prst="straightConnector1">
            <a:avLst/>
          </a:prstGeom>
          <a:noFill/>
          <a:ln cap="flat" cmpd="sng" w="9525">
            <a:solidFill>
              <a:srgbClr val="929292"/>
            </a:solidFill>
            <a:prstDash val="dot"/>
            <a:miter lim="800000"/>
            <a:headEnd len="sm" w="sm" type="none"/>
            <a:tailEnd len="sm" w="sm" type="none"/>
          </a:ln>
        </p:spPr>
      </p:cxnSp>
      <p:grpSp>
        <p:nvGrpSpPr>
          <p:cNvPr id="4817" name="Google Shape;4817;p191"/>
          <p:cNvGrpSpPr/>
          <p:nvPr/>
        </p:nvGrpSpPr>
        <p:grpSpPr>
          <a:xfrm>
            <a:off x="3220486" y="3215932"/>
            <a:ext cx="1328689" cy="1328689"/>
            <a:chOff x="4292022" y="2098125"/>
            <a:chExt cx="1328689" cy="1328689"/>
          </a:xfrm>
        </p:grpSpPr>
        <p:grpSp>
          <p:nvGrpSpPr>
            <p:cNvPr id="4818" name="Google Shape;4818;p191"/>
            <p:cNvGrpSpPr/>
            <p:nvPr/>
          </p:nvGrpSpPr>
          <p:grpSpPr>
            <a:xfrm rot="7426839">
              <a:off x="4477452" y="2283555"/>
              <a:ext cx="957830" cy="957830"/>
              <a:chOff x="7570344" y="3769875"/>
              <a:chExt cx="1858189" cy="1858189"/>
            </a:xfrm>
          </p:grpSpPr>
          <p:sp>
            <p:nvSpPr>
              <p:cNvPr id="4819" name="Google Shape;4819;p191"/>
              <p:cNvSpPr/>
              <p:nvPr/>
            </p:nvSpPr>
            <p:spPr>
              <a:xfrm rot="-2637215">
                <a:off x="7842360" y="4041891"/>
                <a:ext cx="1314157" cy="1314157"/>
              </a:xfrm>
              <a:prstGeom prst="teardrop">
                <a:avLst>
                  <a:gd fmla="val 100000" name="adj"/>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4820" name="Google Shape;4820;p191"/>
              <p:cNvSpPr/>
              <p:nvPr/>
            </p:nvSpPr>
            <p:spPr>
              <a:xfrm>
                <a:off x="7984585" y="4185291"/>
                <a:ext cx="1029709" cy="1029709"/>
              </a:xfrm>
              <a:prstGeom prst="ellipse">
                <a:avLst/>
              </a:prstGeom>
              <a:solidFill>
                <a:schemeClr val="lt1"/>
              </a:solidFill>
              <a:ln cap="flat" cmpd="sng" w="3175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grpSp>
        <p:sp>
          <p:nvSpPr>
            <p:cNvPr descr="User with solid fill" id="4821" name="Google Shape;4821;p191"/>
            <p:cNvSpPr/>
            <p:nvPr/>
          </p:nvSpPr>
          <p:spPr>
            <a:xfrm>
              <a:off x="4739339" y="2545442"/>
              <a:ext cx="434056" cy="434056"/>
            </a:xfrm>
            <a:prstGeom prst="rect">
              <a:avLst/>
            </a:prstGeom>
            <a:noFill/>
            <a:ln>
              <a:noFill/>
            </a:ln>
          </p:spPr>
        </p:sp>
      </p:grpSp>
      <p:grpSp>
        <p:nvGrpSpPr>
          <p:cNvPr id="4822" name="Google Shape;4822;p191"/>
          <p:cNvGrpSpPr/>
          <p:nvPr/>
        </p:nvGrpSpPr>
        <p:grpSpPr>
          <a:xfrm>
            <a:off x="7610102" y="3231460"/>
            <a:ext cx="1297633" cy="1297633"/>
            <a:chOff x="7847000" y="4438074"/>
            <a:chExt cx="1297633" cy="1297633"/>
          </a:xfrm>
        </p:grpSpPr>
        <p:grpSp>
          <p:nvGrpSpPr>
            <p:cNvPr id="4823" name="Google Shape;4823;p191"/>
            <p:cNvGrpSpPr/>
            <p:nvPr/>
          </p:nvGrpSpPr>
          <p:grpSpPr>
            <a:xfrm rot="-8594427">
              <a:off x="8032248" y="4623322"/>
              <a:ext cx="927138" cy="927138"/>
              <a:chOff x="7600115" y="3799646"/>
              <a:chExt cx="1798646" cy="1798646"/>
            </a:xfrm>
          </p:grpSpPr>
          <p:sp>
            <p:nvSpPr>
              <p:cNvPr id="4824" name="Google Shape;4824;p191"/>
              <p:cNvSpPr/>
              <p:nvPr/>
            </p:nvSpPr>
            <p:spPr>
              <a:xfrm rot="-1825174">
                <a:off x="7842360" y="4041891"/>
                <a:ext cx="1314157" cy="1314157"/>
              </a:xfrm>
              <a:prstGeom prst="teardrop">
                <a:avLst>
                  <a:gd fmla="val 100000" name="adj"/>
                </a:avLst>
              </a:prstGeom>
              <a:solidFill>
                <a:srgbClr val="33195D"/>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4825" name="Google Shape;4825;p191"/>
              <p:cNvSpPr/>
              <p:nvPr/>
            </p:nvSpPr>
            <p:spPr>
              <a:xfrm>
                <a:off x="7984585" y="4185291"/>
                <a:ext cx="1029709" cy="1029709"/>
              </a:xfrm>
              <a:prstGeom prst="ellipse">
                <a:avLst/>
              </a:prstGeom>
              <a:solidFill>
                <a:schemeClr val="lt1"/>
              </a:solidFill>
              <a:ln cap="flat" cmpd="sng" w="3175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grpSp>
        <p:sp>
          <p:nvSpPr>
            <p:cNvPr descr="User with solid fill" id="4826" name="Google Shape;4826;p191"/>
            <p:cNvSpPr/>
            <p:nvPr/>
          </p:nvSpPr>
          <p:spPr>
            <a:xfrm>
              <a:off x="8278789" y="4869863"/>
              <a:ext cx="434056" cy="434056"/>
            </a:xfrm>
            <a:prstGeom prst="rect">
              <a:avLst/>
            </a:prstGeom>
            <a:noFill/>
            <a:ln>
              <a:noFill/>
            </a:ln>
          </p:spPr>
        </p:sp>
      </p:grpSp>
      <p:sp>
        <p:nvSpPr>
          <p:cNvPr id="4827" name="Google Shape;4827;p191"/>
          <p:cNvSpPr txBox="1"/>
          <p:nvPr/>
        </p:nvSpPr>
        <p:spPr>
          <a:xfrm>
            <a:off x="4426816" y="4741180"/>
            <a:ext cx="3351372" cy="76944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PH" sz="2800">
                <a:solidFill>
                  <a:schemeClr val="dk1"/>
                </a:solidFill>
                <a:latin typeface="Montserrat"/>
                <a:ea typeface="Montserrat"/>
                <a:cs typeface="Montserrat"/>
                <a:sym typeface="Montserrat"/>
              </a:rPr>
              <a:t>Lorem ipsum </a:t>
            </a:r>
            <a:r>
              <a:rPr lang="en-PH" sz="1600">
                <a:solidFill>
                  <a:schemeClr val="dk1"/>
                </a:solidFill>
                <a:latin typeface="Montserrat"/>
                <a:ea typeface="Montserrat"/>
                <a:cs typeface="Montserrat"/>
                <a:sym typeface="Montserrat"/>
              </a:rPr>
              <a:t>Mauris sit amet mollis enim. </a:t>
            </a:r>
            <a:endParaRPr sz="2800">
              <a:solidFill>
                <a:schemeClr val="dk1"/>
              </a:solidFill>
              <a:latin typeface="Montserrat"/>
              <a:ea typeface="Montserrat"/>
              <a:cs typeface="Montserrat"/>
              <a:sym typeface="Montserrat"/>
            </a:endParaRPr>
          </a:p>
        </p:txBody>
      </p:sp>
      <p:sp>
        <p:nvSpPr>
          <p:cNvPr id="4828" name="Google Shape;4828;p191"/>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sld>
</file>

<file path=ppt/slides/slide1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3" name="Shape 4833"/>
        <p:cNvGrpSpPr/>
        <p:nvPr/>
      </p:nvGrpSpPr>
      <p:grpSpPr>
        <a:xfrm>
          <a:off x="0" y="0"/>
          <a:ext cx="0" cy="0"/>
          <a:chOff x="0" y="0"/>
          <a:chExt cx="0" cy="0"/>
        </a:xfrm>
      </p:grpSpPr>
      <p:grpSp>
        <p:nvGrpSpPr>
          <p:cNvPr id="4834" name="Google Shape;4834;p192"/>
          <p:cNvGrpSpPr/>
          <p:nvPr/>
        </p:nvGrpSpPr>
        <p:grpSpPr>
          <a:xfrm rot="-5881274">
            <a:off x="4194277" y="1939056"/>
            <a:ext cx="3541403" cy="5526004"/>
            <a:chOff x="5319956" y="2929935"/>
            <a:chExt cx="3541403" cy="5526004"/>
          </a:xfrm>
        </p:grpSpPr>
        <p:sp>
          <p:nvSpPr>
            <p:cNvPr id="4835" name="Google Shape;4835;p192"/>
            <p:cNvSpPr/>
            <p:nvPr/>
          </p:nvSpPr>
          <p:spPr>
            <a:xfrm>
              <a:off x="6098369" y="2929935"/>
              <a:ext cx="2513266" cy="1902122"/>
            </a:xfrm>
            <a:custGeom>
              <a:rect b="b" l="l" r="r" t="t"/>
              <a:pathLst>
                <a:path extrusionOk="0" h="1902122" w="2513266">
                  <a:moveTo>
                    <a:pt x="1061" y="-363"/>
                  </a:moveTo>
                  <a:cubicBezTo>
                    <a:pt x="1082755" y="-363"/>
                    <a:pt x="2064972" y="630864"/>
                    <a:pt x="2514327" y="1614816"/>
                  </a:cubicBezTo>
                  <a:lnTo>
                    <a:pt x="1886009" y="1901760"/>
                  </a:lnTo>
                  <a:cubicBezTo>
                    <a:pt x="1548996" y="1163793"/>
                    <a:pt x="812331" y="690373"/>
                    <a:pt x="1061" y="690373"/>
                  </a:cubicBezTo>
                  <a:close/>
                </a:path>
              </a:pathLst>
            </a:custGeom>
            <a:solidFill>
              <a:srgbClr val="8554D1"/>
            </a:solidFill>
            <a:ln cap="flat" cmpd="sng" w="190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ontserrat"/>
                <a:ea typeface="Montserrat"/>
                <a:cs typeface="Montserrat"/>
                <a:sym typeface="Montserrat"/>
              </a:endParaRPr>
            </a:p>
          </p:txBody>
        </p:sp>
        <p:sp>
          <p:nvSpPr>
            <p:cNvPr id="4836" name="Google Shape;4836;p192"/>
            <p:cNvSpPr/>
            <p:nvPr/>
          </p:nvSpPr>
          <p:spPr>
            <a:xfrm>
              <a:off x="7664445" y="4545114"/>
              <a:ext cx="1196914" cy="2957117"/>
            </a:xfrm>
            <a:custGeom>
              <a:rect b="b" l="l" r="r" t="t"/>
              <a:pathLst>
                <a:path extrusionOk="0" h="2957117" w="1196914">
                  <a:moveTo>
                    <a:pt x="948251" y="-363"/>
                  </a:moveTo>
                  <a:cubicBezTo>
                    <a:pt x="1397607" y="983582"/>
                    <a:pt x="1231441" y="2139257"/>
                    <a:pt x="523081" y="2956755"/>
                  </a:cubicBezTo>
                  <a:lnTo>
                    <a:pt x="1061" y="2504415"/>
                  </a:lnTo>
                  <a:cubicBezTo>
                    <a:pt x="532331" y="1891299"/>
                    <a:pt x="656953" y="1024539"/>
                    <a:pt x="319933" y="286580"/>
                  </a:cubicBezTo>
                  <a:close/>
                </a:path>
              </a:pathLst>
            </a:custGeom>
            <a:solidFill>
              <a:srgbClr val="5E2EAC"/>
            </a:solidFill>
            <a:ln cap="flat" cmpd="sng" w="190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ontserrat"/>
                <a:ea typeface="Montserrat"/>
                <a:cs typeface="Montserrat"/>
                <a:sym typeface="Montserrat"/>
              </a:endParaRPr>
            </a:p>
          </p:txBody>
        </p:sp>
        <p:sp>
          <p:nvSpPr>
            <p:cNvPr id="4837" name="Google Shape;4837;p192"/>
            <p:cNvSpPr/>
            <p:nvPr/>
          </p:nvSpPr>
          <p:spPr>
            <a:xfrm>
              <a:off x="5319956" y="7049892"/>
              <a:ext cx="2866509" cy="1406047"/>
            </a:xfrm>
            <a:custGeom>
              <a:rect b="b" l="l" r="r" t="t"/>
              <a:pathLst>
                <a:path extrusionOk="0" h="1406047" w="2866509">
                  <a:moveTo>
                    <a:pt x="2867571" y="451969"/>
                  </a:moveTo>
                  <a:cubicBezTo>
                    <a:pt x="2159211" y="1269490"/>
                    <a:pt x="1038943" y="1598441"/>
                    <a:pt x="1061" y="1293622"/>
                  </a:cubicBezTo>
                  <a:lnTo>
                    <a:pt x="195661" y="630924"/>
                  </a:lnTo>
                  <a:cubicBezTo>
                    <a:pt x="974074" y="859462"/>
                    <a:pt x="1814273" y="612730"/>
                    <a:pt x="2345543" y="-363"/>
                  </a:cubicBezTo>
                  <a:close/>
                </a:path>
              </a:pathLst>
            </a:custGeom>
            <a:solidFill>
              <a:schemeClr val="accent3"/>
            </a:solidFill>
            <a:ln cap="flat" cmpd="sng" w="190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ontserrat"/>
                <a:ea typeface="Montserrat"/>
                <a:cs typeface="Montserrat"/>
                <a:sym typeface="Montserrat"/>
              </a:endParaRPr>
            </a:p>
          </p:txBody>
        </p:sp>
      </p:grpSp>
      <p:sp>
        <p:nvSpPr>
          <p:cNvPr id="4838" name="Google Shape;4838;p192"/>
          <p:cNvSpPr txBox="1"/>
          <p:nvPr/>
        </p:nvSpPr>
        <p:spPr>
          <a:xfrm>
            <a:off x="472119" y="3164391"/>
            <a:ext cx="2381653" cy="2100998"/>
          </a:xfrm>
          <a:prstGeom prst="rect">
            <a:avLst/>
          </a:prstGeom>
          <a:noFill/>
          <a:ln>
            <a:noFill/>
          </a:ln>
        </p:spPr>
        <p:txBody>
          <a:bodyPr anchorCtr="0" anchor="t" bIns="45700" lIns="0" spcFirstLastPara="1" rIns="0" wrap="square" tIns="45700">
            <a:normAutofit/>
          </a:bodyPr>
          <a:lstStyle/>
          <a:p>
            <a:pPr indent="0" lvl="0" marL="0" marR="0" rtl="0" algn="r">
              <a:spcBef>
                <a:spcPts val="0"/>
              </a:spcBef>
              <a:spcAft>
                <a:spcPts val="0"/>
              </a:spcAft>
              <a:buNone/>
            </a:pPr>
            <a:r>
              <a:rPr b="1" lang="en-PH" sz="1600">
                <a:solidFill>
                  <a:schemeClr val="accent1"/>
                </a:solidFill>
                <a:latin typeface="Montserrat"/>
                <a:ea typeface="Montserrat"/>
                <a:cs typeface="Montserrat"/>
                <a:sym typeface="Montserrat"/>
              </a:rPr>
              <a:t>Lorem ipsum </a:t>
            </a:r>
            <a:r>
              <a:rPr lang="en-PH" sz="1600">
                <a:solidFill>
                  <a:schemeClr val="dk1"/>
                </a:solidFill>
                <a:latin typeface="Montserrat"/>
                <a:ea typeface="Montserrat"/>
                <a:cs typeface="Montserrat"/>
                <a:sym typeface="Montserrat"/>
              </a:rPr>
              <a:t>dolor sit amet, consectetur adipiscing elit. Curabitur purus dui, euismod quis placerat eget, venenatis nec nibh. Mauris sit amet mollis enim. </a:t>
            </a:r>
            <a:endParaRPr/>
          </a:p>
        </p:txBody>
      </p:sp>
      <p:sp>
        <p:nvSpPr>
          <p:cNvPr id="4839" name="Google Shape;4839;p192"/>
          <p:cNvSpPr txBox="1"/>
          <p:nvPr/>
        </p:nvSpPr>
        <p:spPr>
          <a:xfrm>
            <a:off x="9411524" y="3164391"/>
            <a:ext cx="2192056" cy="2155634"/>
          </a:xfrm>
          <a:prstGeom prst="rect">
            <a:avLst/>
          </a:prstGeom>
          <a:noFill/>
          <a:ln>
            <a:noFill/>
          </a:ln>
        </p:spPr>
        <p:txBody>
          <a:bodyPr anchorCtr="0" anchor="t" bIns="45700" lIns="0" spcFirstLastPara="1" rIns="0" wrap="square" tIns="45700">
            <a:noAutofit/>
          </a:bodyPr>
          <a:lstStyle/>
          <a:p>
            <a:pPr indent="0" lvl="0" marL="0" marR="0" rtl="0" algn="l">
              <a:spcBef>
                <a:spcPts val="0"/>
              </a:spcBef>
              <a:spcAft>
                <a:spcPts val="0"/>
              </a:spcAft>
              <a:buNone/>
            </a:pPr>
            <a:r>
              <a:rPr b="1" lang="en-PH" sz="1600">
                <a:solidFill>
                  <a:srgbClr val="33195D"/>
                </a:solidFill>
                <a:latin typeface="Montserrat"/>
                <a:ea typeface="Montserrat"/>
                <a:cs typeface="Montserrat"/>
                <a:sym typeface="Montserrat"/>
              </a:rPr>
              <a:t>Lorem ipsum </a:t>
            </a:r>
            <a:r>
              <a:rPr lang="en-PH" sz="1600">
                <a:solidFill>
                  <a:schemeClr val="dk1"/>
                </a:solidFill>
                <a:latin typeface="Montserrat"/>
                <a:ea typeface="Montserrat"/>
                <a:cs typeface="Montserrat"/>
                <a:sym typeface="Montserrat"/>
              </a:rPr>
              <a:t>dolor sit amet, consectetur adipiscing elit. Curabitur purus dui, euismod quis placerat eget, venenatis nec nibh. Mauris sit amet mollis enim. </a:t>
            </a:r>
            <a:endParaRPr/>
          </a:p>
        </p:txBody>
      </p:sp>
      <p:sp>
        <p:nvSpPr>
          <p:cNvPr id="4840" name="Google Shape;4840;p192"/>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Circular Slide (Four Segments)</a:t>
            </a:r>
            <a:endParaRPr/>
          </a:p>
        </p:txBody>
      </p:sp>
      <p:cxnSp>
        <p:nvCxnSpPr>
          <p:cNvPr id="4841" name="Google Shape;4841;p192"/>
          <p:cNvCxnSpPr/>
          <p:nvPr/>
        </p:nvCxnSpPr>
        <p:spPr>
          <a:xfrm>
            <a:off x="2875625" y="4587921"/>
            <a:ext cx="282291" cy="0"/>
          </a:xfrm>
          <a:prstGeom prst="straightConnector1">
            <a:avLst/>
          </a:prstGeom>
          <a:noFill/>
          <a:ln cap="flat" cmpd="sng" w="9525">
            <a:solidFill>
              <a:srgbClr val="929292"/>
            </a:solidFill>
            <a:prstDash val="dot"/>
            <a:miter lim="800000"/>
            <a:headEnd len="sm" w="sm" type="none"/>
            <a:tailEnd len="sm" w="sm" type="none"/>
          </a:ln>
        </p:spPr>
      </p:cxnSp>
      <p:cxnSp>
        <p:nvCxnSpPr>
          <p:cNvPr id="4842" name="Google Shape;4842;p192"/>
          <p:cNvCxnSpPr/>
          <p:nvPr/>
        </p:nvCxnSpPr>
        <p:spPr>
          <a:xfrm>
            <a:off x="9124221" y="4600131"/>
            <a:ext cx="218795" cy="0"/>
          </a:xfrm>
          <a:prstGeom prst="straightConnector1">
            <a:avLst/>
          </a:prstGeom>
          <a:noFill/>
          <a:ln cap="flat" cmpd="sng" w="9525">
            <a:solidFill>
              <a:srgbClr val="929292"/>
            </a:solidFill>
            <a:prstDash val="dot"/>
            <a:miter lim="800000"/>
            <a:headEnd len="sm" w="sm" type="none"/>
            <a:tailEnd len="sm" w="sm" type="none"/>
          </a:ln>
        </p:spPr>
      </p:cxnSp>
      <p:grpSp>
        <p:nvGrpSpPr>
          <p:cNvPr id="4843" name="Google Shape;4843;p192"/>
          <p:cNvGrpSpPr/>
          <p:nvPr/>
        </p:nvGrpSpPr>
        <p:grpSpPr>
          <a:xfrm>
            <a:off x="2882024" y="3958430"/>
            <a:ext cx="1259656" cy="1259656"/>
            <a:chOff x="4326539" y="2132642"/>
            <a:chExt cx="1259656" cy="1259656"/>
          </a:xfrm>
        </p:grpSpPr>
        <p:grpSp>
          <p:nvGrpSpPr>
            <p:cNvPr id="4844" name="Google Shape;4844;p192"/>
            <p:cNvGrpSpPr/>
            <p:nvPr/>
          </p:nvGrpSpPr>
          <p:grpSpPr>
            <a:xfrm rot="7426839">
              <a:off x="4502334" y="2308437"/>
              <a:ext cx="908065" cy="908065"/>
              <a:chOff x="7618617" y="3818148"/>
              <a:chExt cx="1761644" cy="1761644"/>
            </a:xfrm>
          </p:grpSpPr>
          <p:sp>
            <p:nvSpPr>
              <p:cNvPr id="4845" name="Google Shape;4845;p192"/>
              <p:cNvSpPr/>
              <p:nvPr/>
            </p:nvSpPr>
            <p:spPr>
              <a:xfrm rot="-3814737">
                <a:off x="7842360" y="4041891"/>
                <a:ext cx="1314157" cy="1314157"/>
              </a:xfrm>
              <a:prstGeom prst="teardrop">
                <a:avLst>
                  <a:gd fmla="val 100000" name="adj"/>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4846" name="Google Shape;4846;p192"/>
              <p:cNvSpPr/>
              <p:nvPr/>
            </p:nvSpPr>
            <p:spPr>
              <a:xfrm>
                <a:off x="7984585" y="4185291"/>
                <a:ext cx="1029709" cy="1029709"/>
              </a:xfrm>
              <a:prstGeom prst="ellipse">
                <a:avLst/>
              </a:prstGeom>
              <a:solidFill>
                <a:schemeClr val="lt1"/>
              </a:solidFill>
              <a:ln cap="flat" cmpd="sng" w="3175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grpSp>
        <p:sp>
          <p:nvSpPr>
            <p:cNvPr descr="User with solid fill" id="4847" name="Google Shape;4847;p192"/>
            <p:cNvSpPr/>
            <p:nvPr/>
          </p:nvSpPr>
          <p:spPr>
            <a:xfrm>
              <a:off x="4739339" y="2545442"/>
              <a:ext cx="434056" cy="434056"/>
            </a:xfrm>
            <a:prstGeom prst="rect">
              <a:avLst/>
            </a:prstGeom>
            <a:noFill/>
            <a:ln>
              <a:noFill/>
            </a:ln>
          </p:spPr>
        </p:sp>
      </p:grpSp>
      <p:grpSp>
        <p:nvGrpSpPr>
          <p:cNvPr id="4848" name="Google Shape;4848;p192"/>
          <p:cNvGrpSpPr/>
          <p:nvPr/>
        </p:nvGrpSpPr>
        <p:grpSpPr>
          <a:xfrm>
            <a:off x="5519402" y="2316124"/>
            <a:ext cx="1153194" cy="1153194"/>
            <a:chOff x="5964488" y="2247224"/>
            <a:chExt cx="1153194" cy="1153194"/>
          </a:xfrm>
        </p:grpSpPr>
        <p:grpSp>
          <p:nvGrpSpPr>
            <p:cNvPr id="4849" name="Google Shape;4849;p192"/>
            <p:cNvGrpSpPr/>
            <p:nvPr/>
          </p:nvGrpSpPr>
          <p:grpSpPr>
            <a:xfrm rot="8991809">
              <a:off x="6119255" y="2401991"/>
              <a:ext cx="843661" cy="843661"/>
              <a:chOff x="7681088" y="3880619"/>
              <a:chExt cx="1636701" cy="1636701"/>
            </a:xfrm>
          </p:grpSpPr>
          <p:sp>
            <p:nvSpPr>
              <p:cNvPr id="4850" name="Google Shape;4850;p192"/>
              <p:cNvSpPr/>
              <p:nvPr/>
            </p:nvSpPr>
            <p:spPr>
              <a:xfrm rot="-1003306">
                <a:off x="7842360" y="4041891"/>
                <a:ext cx="1314157" cy="1314157"/>
              </a:xfrm>
              <a:prstGeom prst="teardrop">
                <a:avLst>
                  <a:gd fmla="val 100000" name="adj"/>
                </a:avLst>
              </a:prstGeom>
              <a:solidFill>
                <a:schemeClr val="accent2"/>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4851" name="Google Shape;4851;p192"/>
              <p:cNvSpPr/>
              <p:nvPr/>
            </p:nvSpPr>
            <p:spPr>
              <a:xfrm>
                <a:off x="7984585" y="4185291"/>
                <a:ext cx="1029709" cy="1029709"/>
              </a:xfrm>
              <a:prstGeom prst="ellipse">
                <a:avLst/>
              </a:prstGeom>
              <a:solidFill>
                <a:schemeClr val="lt1"/>
              </a:solidFill>
              <a:ln cap="flat" cmpd="sng" w="3175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grpSp>
        <p:sp>
          <p:nvSpPr>
            <p:cNvPr descr="User with solid fill" id="4852" name="Google Shape;4852;p192"/>
            <p:cNvSpPr/>
            <p:nvPr/>
          </p:nvSpPr>
          <p:spPr>
            <a:xfrm>
              <a:off x="6324058" y="2606794"/>
              <a:ext cx="434056" cy="434056"/>
            </a:xfrm>
            <a:prstGeom prst="rect">
              <a:avLst/>
            </a:prstGeom>
            <a:noFill/>
            <a:ln>
              <a:noFill/>
            </a:ln>
          </p:spPr>
        </p:sp>
      </p:grpSp>
      <p:grpSp>
        <p:nvGrpSpPr>
          <p:cNvPr id="4853" name="Google Shape;4853;p192"/>
          <p:cNvGrpSpPr/>
          <p:nvPr/>
        </p:nvGrpSpPr>
        <p:grpSpPr>
          <a:xfrm>
            <a:off x="8290096" y="4147867"/>
            <a:ext cx="978764" cy="978764"/>
            <a:chOff x="8006435" y="4597509"/>
            <a:chExt cx="978764" cy="978764"/>
          </a:xfrm>
        </p:grpSpPr>
        <p:grpSp>
          <p:nvGrpSpPr>
            <p:cNvPr id="4854" name="Google Shape;4854;p192"/>
            <p:cNvGrpSpPr/>
            <p:nvPr/>
          </p:nvGrpSpPr>
          <p:grpSpPr>
            <a:xfrm rot="-8594427">
              <a:off x="8146161" y="4737235"/>
              <a:ext cx="699311" cy="699311"/>
              <a:chOff x="7821107" y="4020638"/>
              <a:chExt cx="1356662" cy="1356662"/>
            </a:xfrm>
          </p:grpSpPr>
          <p:sp>
            <p:nvSpPr>
              <p:cNvPr id="4855" name="Google Shape;4855;p192"/>
              <p:cNvSpPr/>
              <p:nvPr/>
            </p:nvSpPr>
            <p:spPr>
              <a:xfrm rot="-113070">
                <a:off x="7842360" y="4041891"/>
                <a:ext cx="1314157" cy="1314157"/>
              </a:xfrm>
              <a:prstGeom prst="teardrop">
                <a:avLst>
                  <a:gd fmla="val 100000" name="adj"/>
                </a:avLst>
              </a:prstGeom>
              <a:solidFill>
                <a:srgbClr val="33195D"/>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4856" name="Google Shape;4856;p192"/>
              <p:cNvSpPr/>
              <p:nvPr/>
            </p:nvSpPr>
            <p:spPr>
              <a:xfrm>
                <a:off x="7984585" y="4185291"/>
                <a:ext cx="1029709" cy="1029709"/>
              </a:xfrm>
              <a:prstGeom prst="ellipse">
                <a:avLst/>
              </a:prstGeom>
              <a:solidFill>
                <a:schemeClr val="lt1"/>
              </a:solidFill>
              <a:ln cap="flat" cmpd="sng" w="3175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grpSp>
        <p:sp>
          <p:nvSpPr>
            <p:cNvPr descr="User with solid fill" id="4857" name="Google Shape;4857;p192"/>
            <p:cNvSpPr/>
            <p:nvPr/>
          </p:nvSpPr>
          <p:spPr>
            <a:xfrm>
              <a:off x="8278789" y="4869863"/>
              <a:ext cx="434056" cy="434056"/>
            </a:xfrm>
            <a:prstGeom prst="rect">
              <a:avLst/>
            </a:prstGeom>
            <a:noFill/>
            <a:ln>
              <a:noFill/>
            </a:ln>
          </p:spPr>
        </p:sp>
      </p:grpSp>
      <p:sp>
        <p:nvSpPr>
          <p:cNvPr id="4858" name="Google Shape;4858;p192"/>
          <p:cNvSpPr txBox="1"/>
          <p:nvPr/>
        </p:nvSpPr>
        <p:spPr>
          <a:xfrm>
            <a:off x="4426816" y="4741180"/>
            <a:ext cx="3351372" cy="76944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PH" sz="2800">
                <a:solidFill>
                  <a:schemeClr val="dk1"/>
                </a:solidFill>
                <a:latin typeface="Montserrat"/>
                <a:ea typeface="Montserrat"/>
                <a:cs typeface="Montserrat"/>
                <a:sym typeface="Montserrat"/>
              </a:rPr>
              <a:t>Lorem ipsum </a:t>
            </a:r>
            <a:r>
              <a:rPr lang="en-PH" sz="1600">
                <a:solidFill>
                  <a:schemeClr val="dk1"/>
                </a:solidFill>
                <a:latin typeface="Montserrat"/>
                <a:ea typeface="Montserrat"/>
                <a:cs typeface="Montserrat"/>
                <a:sym typeface="Montserrat"/>
              </a:rPr>
              <a:t>Mauris sit amet mollis enim. </a:t>
            </a:r>
            <a:endParaRPr sz="2800">
              <a:solidFill>
                <a:schemeClr val="dk1"/>
              </a:solidFill>
              <a:latin typeface="Montserrat"/>
              <a:ea typeface="Montserrat"/>
              <a:cs typeface="Montserrat"/>
              <a:sym typeface="Montserrat"/>
            </a:endParaRPr>
          </a:p>
        </p:txBody>
      </p:sp>
      <p:sp>
        <p:nvSpPr>
          <p:cNvPr id="4859" name="Google Shape;4859;p192"/>
          <p:cNvSpPr txBox="1"/>
          <p:nvPr/>
        </p:nvSpPr>
        <p:spPr>
          <a:xfrm>
            <a:off x="2112580" y="1770060"/>
            <a:ext cx="7966842" cy="429542"/>
          </a:xfrm>
          <a:prstGeom prst="rect">
            <a:avLst/>
          </a:prstGeom>
          <a:noFill/>
          <a:ln>
            <a:noFill/>
          </a:ln>
        </p:spPr>
        <p:txBody>
          <a:bodyPr anchorCtr="0" anchor="t" bIns="45700" lIns="0" spcFirstLastPara="1" rIns="0" wrap="square" tIns="45700">
            <a:noAutofit/>
          </a:bodyPr>
          <a:lstStyle/>
          <a:p>
            <a:pPr indent="0" lvl="0" marL="0" marR="0" rtl="0" algn="ctr">
              <a:spcBef>
                <a:spcPts val="0"/>
              </a:spcBef>
              <a:spcAft>
                <a:spcPts val="0"/>
              </a:spcAft>
              <a:buNone/>
            </a:pPr>
            <a:r>
              <a:rPr b="1" lang="en-PH" sz="1600">
                <a:solidFill>
                  <a:schemeClr val="accent2"/>
                </a:solidFill>
                <a:latin typeface="Montserrat"/>
                <a:ea typeface="Montserrat"/>
                <a:cs typeface="Montserrat"/>
                <a:sym typeface="Montserrat"/>
              </a:rPr>
              <a:t>Lorem ipsum </a:t>
            </a:r>
            <a:r>
              <a:rPr lang="en-PH" sz="1600">
                <a:solidFill>
                  <a:schemeClr val="dk1"/>
                </a:solidFill>
                <a:latin typeface="Montserrat"/>
                <a:ea typeface="Montserrat"/>
                <a:cs typeface="Montserrat"/>
                <a:sym typeface="Montserrat"/>
              </a:rPr>
              <a:t>dolor sit amet, consectetur adipiscing elit. Curabitur purus dui, euismod quis placerat eget, venenatis nec nibh. Mauris sit amet mollis enim. </a:t>
            </a:r>
            <a:endParaRPr/>
          </a:p>
        </p:txBody>
      </p:sp>
      <p:cxnSp>
        <p:nvCxnSpPr>
          <p:cNvPr id="4860" name="Google Shape;4860;p192"/>
          <p:cNvCxnSpPr/>
          <p:nvPr/>
        </p:nvCxnSpPr>
        <p:spPr>
          <a:xfrm>
            <a:off x="6096000" y="2283942"/>
            <a:ext cx="0" cy="271931"/>
          </a:xfrm>
          <a:prstGeom prst="straightConnector1">
            <a:avLst/>
          </a:prstGeom>
          <a:noFill/>
          <a:ln cap="flat" cmpd="sng" w="9525">
            <a:solidFill>
              <a:srgbClr val="929292"/>
            </a:solidFill>
            <a:prstDash val="dot"/>
            <a:miter lim="800000"/>
            <a:headEnd len="sm" w="sm" type="none"/>
            <a:tailEnd len="sm" w="sm" type="none"/>
          </a:ln>
        </p:spPr>
      </p:cxnSp>
      <p:sp>
        <p:nvSpPr>
          <p:cNvPr id="4861" name="Google Shape;4861;p192"/>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sld>
</file>

<file path=ppt/slides/slide1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6" name="Shape 4866"/>
        <p:cNvGrpSpPr/>
        <p:nvPr/>
      </p:nvGrpSpPr>
      <p:grpSpPr>
        <a:xfrm>
          <a:off x="0" y="0"/>
          <a:ext cx="0" cy="0"/>
          <a:chOff x="0" y="0"/>
          <a:chExt cx="0" cy="0"/>
        </a:xfrm>
      </p:grpSpPr>
      <p:grpSp>
        <p:nvGrpSpPr>
          <p:cNvPr id="4867" name="Google Shape;4867;p193"/>
          <p:cNvGrpSpPr/>
          <p:nvPr/>
        </p:nvGrpSpPr>
        <p:grpSpPr>
          <a:xfrm rot="-5880110">
            <a:off x="4198416" y="1929010"/>
            <a:ext cx="3541379" cy="5525883"/>
            <a:chOff x="5329704" y="2911492"/>
            <a:chExt cx="3541379" cy="5525883"/>
          </a:xfrm>
        </p:grpSpPr>
        <p:sp>
          <p:nvSpPr>
            <p:cNvPr id="4868" name="Google Shape;4868;p193"/>
            <p:cNvSpPr/>
            <p:nvPr/>
          </p:nvSpPr>
          <p:spPr>
            <a:xfrm>
              <a:off x="6108110" y="2911492"/>
              <a:ext cx="2088104" cy="1405940"/>
            </a:xfrm>
            <a:custGeom>
              <a:rect b="b" l="l" r="r" t="t"/>
              <a:pathLst>
                <a:path extrusionOk="0" h="1405940" w="2088104">
                  <a:moveTo>
                    <a:pt x="1068" y="-363"/>
                  </a:moveTo>
                  <a:cubicBezTo>
                    <a:pt x="802457" y="-363"/>
                    <a:pt x="1564366" y="347590"/>
                    <a:pt x="2089165" y="953237"/>
                  </a:cubicBezTo>
                  <a:lnTo>
                    <a:pt x="1567137" y="1405577"/>
                  </a:lnTo>
                  <a:cubicBezTo>
                    <a:pt x="1173538" y="951334"/>
                    <a:pt x="602103" y="690373"/>
                    <a:pt x="1061" y="690373"/>
                  </a:cubicBezTo>
                  <a:close/>
                </a:path>
              </a:pathLst>
            </a:custGeom>
            <a:solidFill>
              <a:srgbClr val="8554D1"/>
            </a:solidFill>
            <a:ln cap="flat" cmpd="sng" w="190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ontserrat"/>
                <a:ea typeface="Montserrat"/>
                <a:cs typeface="Montserrat"/>
                <a:sym typeface="Montserrat"/>
              </a:endParaRPr>
            </a:p>
          </p:txBody>
        </p:sp>
        <p:sp>
          <p:nvSpPr>
            <p:cNvPr id="4869" name="Google Shape;4869;p193"/>
            <p:cNvSpPr/>
            <p:nvPr/>
          </p:nvSpPr>
          <p:spPr>
            <a:xfrm>
              <a:off x="7674186" y="3865092"/>
              <a:ext cx="1196897" cy="2202555"/>
            </a:xfrm>
            <a:custGeom>
              <a:rect b="b" l="l" r="r" t="t"/>
              <a:pathLst>
                <a:path extrusionOk="0" h="2202555" w="1196897">
                  <a:moveTo>
                    <a:pt x="523089" y="-363"/>
                  </a:moveTo>
                  <a:cubicBezTo>
                    <a:pt x="1047888" y="605292"/>
                    <a:pt x="1283871" y="1408965"/>
                    <a:pt x="1169815" y="2202193"/>
                  </a:cubicBezTo>
                  <a:lnTo>
                    <a:pt x="486113" y="2103896"/>
                  </a:lnTo>
                  <a:cubicBezTo>
                    <a:pt x="571651" y="1508967"/>
                    <a:pt x="394660" y="906213"/>
                    <a:pt x="1061" y="451977"/>
                  </a:cubicBezTo>
                  <a:close/>
                </a:path>
              </a:pathLst>
            </a:custGeom>
            <a:solidFill>
              <a:srgbClr val="5E2EAC"/>
            </a:solidFill>
            <a:ln cap="flat" cmpd="sng" w="190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ontserrat"/>
                <a:ea typeface="Montserrat"/>
                <a:cs typeface="Montserrat"/>
                <a:sym typeface="Montserrat"/>
              </a:endParaRPr>
            </a:p>
          </p:txBody>
        </p:sp>
        <p:sp>
          <p:nvSpPr>
            <p:cNvPr id="4870" name="Google Shape;4870;p193"/>
            <p:cNvSpPr/>
            <p:nvPr/>
          </p:nvSpPr>
          <p:spPr>
            <a:xfrm>
              <a:off x="7228439" y="5969351"/>
              <a:ext cx="1614501" cy="2029417"/>
            </a:xfrm>
            <a:custGeom>
              <a:rect b="b" l="l" r="r" t="t"/>
              <a:pathLst>
                <a:path extrusionOk="0" h="2029417" w="1614501">
                  <a:moveTo>
                    <a:pt x="1615562" y="97934"/>
                  </a:moveTo>
                  <a:cubicBezTo>
                    <a:pt x="1501514" y="891170"/>
                    <a:pt x="1048672" y="1595799"/>
                    <a:pt x="374501" y="2029054"/>
                  </a:cubicBezTo>
                  <a:lnTo>
                    <a:pt x="1061" y="1447981"/>
                  </a:lnTo>
                  <a:cubicBezTo>
                    <a:pt x="506691" y="1123034"/>
                    <a:pt x="846323" y="594558"/>
                    <a:pt x="931861" y="-363"/>
                  </a:cubicBezTo>
                  <a:close/>
                </a:path>
              </a:pathLst>
            </a:custGeom>
            <a:solidFill>
              <a:srgbClr val="462281"/>
            </a:solidFill>
            <a:ln cap="flat" cmpd="sng" w="190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ontserrat"/>
                <a:ea typeface="Montserrat"/>
                <a:cs typeface="Montserrat"/>
                <a:sym typeface="Montserrat"/>
              </a:endParaRPr>
            </a:p>
          </p:txBody>
        </p:sp>
        <p:sp>
          <p:nvSpPr>
            <p:cNvPr id="4871" name="Google Shape;4871;p193"/>
            <p:cNvSpPr/>
            <p:nvPr/>
          </p:nvSpPr>
          <p:spPr>
            <a:xfrm>
              <a:off x="5329704" y="7417694"/>
              <a:ext cx="2272175" cy="1019681"/>
            </a:xfrm>
            <a:custGeom>
              <a:rect b="b" l="l" r="r" t="t"/>
              <a:pathLst>
                <a:path extrusionOk="0" h="1019681" w="2272175">
                  <a:moveTo>
                    <a:pt x="2273236" y="580711"/>
                  </a:moveTo>
                  <a:cubicBezTo>
                    <a:pt x="1599066" y="1013957"/>
                    <a:pt x="769989" y="1133174"/>
                    <a:pt x="1061" y="907377"/>
                  </a:cubicBezTo>
                  <a:lnTo>
                    <a:pt x="195661" y="244679"/>
                  </a:lnTo>
                  <a:cubicBezTo>
                    <a:pt x="772356" y="413989"/>
                    <a:pt x="1394166" y="324614"/>
                    <a:pt x="1899796" y="-363"/>
                  </a:cubicBezTo>
                  <a:close/>
                </a:path>
              </a:pathLst>
            </a:custGeom>
            <a:solidFill>
              <a:schemeClr val="accent3"/>
            </a:solidFill>
            <a:ln cap="flat" cmpd="sng" w="190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ontserrat"/>
                <a:ea typeface="Montserrat"/>
                <a:cs typeface="Montserrat"/>
                <a:sym typeface="Montserrat"/>
              </a:endParaRPr>
            </a:p>
          </p:txBody>
        </p:sp>
      </p:grpSp>
      <p:sp>
        <p:nvSpPr>
          <p:cNvPr id="4872" name="Google Shape;4872;p193"/>
          <p:cNvSpPr txBox="1"/>
          <p:nvPr/>
        </p:nvSpPr>
        <p:spPr>
          <a:xfrm>
            <a:off x="473452" y="4347323"/>
            <a:ext cx="2381653" cy="1257253"/>
          </a:xfrm>
          <a:prstGeom prst="rect">
            <a:avLst/>
          </a:prstGeom>
          <a:noFill/>
          <a:ln>
            <a:noFill/>
          </a:ln>
        </p:spPr>
        <p:txBody>
          <a:bodyPr anchorCtr="0" anchor="t" bIns="45700" lIns="0" spcFirstLastPara="1" rIns="0" wrap="square" tIns="45700">
            <a:normAutofit/>
          </a:bodyPr>
          <a:lstStyle/>
          <a:p>
            <a:pPr indent="0" lvl="0" marL="0" marR="0" rtl="0" algn="r">
              <a:spcBef>
                <a:spcPts val="0"/>
              </a:spcBef>
              <a:spcAft>
                <a:spcPts val="0"/>
              </a:spcAft>
              <a:buNone/>
            </a:pPr>
            <a:r>
              <a:rPr b="1" lang="en-PH" sz="1200">
                <a:solidFill>
                  <a:srgbClr val="BA9FE5"/>
                </a:solidFill>
                <a:latin typeface="Montserrat"/>
                <a:ea typeface="Montserrat"/>
                <a:cs typeface="Montserrat"/>
                <a:sym typeface="Montserrat"/>
              </a:rPr>
              <a:t>Lorem ipsum </a:t>
            </a:r>
            <a:r>
              <a:rPr lang="en-PH" sz="1200">
                <a:solidFill>
                  <a:schemeClr val="dk1"/>
                </a:solidFill>
                <a:latin typeface="Montserrat"/>
                <a:ea typeface="Montserrat"/>
                <a:cs typeface="Montserrat"/>
                <a:sym typeface="Montserrat"/>
              </a:rPr>
              <a:t>dolor sit amet, consectetur adipiscing elit. Curabitur purus dui, euismod quis placerat eget, venenatis nec nibh. Mauris sit amet mollis enim. </a:t>
            </a:r>
            <a:endParaRPr/>
          </a:p>
        </p:txBody>
      </p:sp>
      <p:sp>
        <p:nvSpPr>
          <p:cNvPr id="4873" name="Google Shape;4873;p193"/>
          <p:cNvSpPr txBox="1"/>
          <p:nvPr/>
        </p:nvSpPr>
        <p:spPr>
          <a:xfrm>
            <a:off x="8569518" y="2558349"/>
            <a:ext cx="2997287" cy="1021020"/>
          </a:xfrm>
          <a:prstGeom prst="rect">
            <a:avLst/>
          </a:prstGeom>
          <a:noFill/>
          <a:ln>
            <a:noFill/>
          </a:ln>
        </p:spPr>
        <p:txBody>
          <a:bodyPr anchorCtr="0" anchor="t" bIns="45700" lIns="0" spcFirstLastPara="1" rIns="0" wrap="square" tIns="45700">
            <a:normAutofit/>
          </a:bodyPr>
          <a:lstStyle/>
          <a:p>
            <a:pPr indent="0" lvl="0" marL="0" marR="0" rtl="0" algn="l">
              <a:spcBef>
                <a:spcPts val="0"/>
              </a:spcBef>
              <a:spcAft>
                <a:spcPts val="0"/>
              </a:spcAft>
              <a:buNone/>
            </a:pPr>
            <a:r>
              <a:rPr b="1" lang="en-PH" sz="1200">
                <a:solidFill>
                  <a:srgbClr val="462381"/>
                </a:solidFill>
                <a:latin typeface="Montserrat"/>
                <a:ea typeface="Montserrat"/>
                <a:cs typeface="Montserrat"/>
                <a:sym typeface="Montserrat"/>
              </a:rPr>
              <a:t>Lorem ipsum </a:t>
            </a:r>
            <a:r>
              <a:rPr lang="en-PH" sz="1200">
                <a:solidFill>
                  <a:schemeClr val="dk1"/>
                </a:solidFill>
                <a:latin typeface="Montserrat"/>
                <a:ea typeface="Montserrat"/>
                <a:cs typeface="Montserrat"/>
                <a:sym typeface="Montserrat"/>
              </a:rPr>
              <a:t>dolor sit amet, consectetur adipiscing elit. Curabitur purus dui, euismod quis placerat eget, venenatis nec nibh. Mauris sit amet mollis enim. </a:t>
            </a:r>
            <a:endParaRPr/>
          </a:p>
        </p:txBody>
      </p:sp>
      <p:sp>
        <p:nvSpPr>
          <p:cNvPr id="4874" name="Google Shape;4874;p193"/>
          <p:cNvSpPr txBox="1"/>
          <p:nvPr/>
        </p:nvSpPr>
        <p:spPr>
          <a:xfrm>
            <a:off x="9423160" y="4347323"/>
            <a:ext cx="2192056" cy="1126957"/>
          </a:xfrm>
          <a:prstGeom prst="rect">
            <a:avLst/>
          </a:prstGeom>
          <a:noFill/>
          <a:ln>
            <a:noFill/>
          </a:ln>
        </p:spPr>
        <p:txBody>
          <a:bodyPr anchorCtr="0" anchor="t" bIns="45700" lIns="0" spcFirstLastPara="1" rIns="0" wrap="square" tIns="45700">
            <a:normAutofit lnSpcReduction="10000"/>
          </a:bodyPr>
          <a:lstStyle/>
          <a:p>
            <a:pPr indent="0" lvl="0" marL="0" marR="0" rtl="0" algn="l">
              <a:spcBef>
                <a:spcPts val="0"/>
              </a:spcBef>
              <a:spcAft>
                <a:spcPts val="0"/>
              </a:spcAft>
              <a:buNone/>
            </a:pPr>
            <a:r>
              <a:rPr b="1" lang="en-PH" sz="1200">
                <a:solidFill>
                  <a:srgbClr val="33195D"/>
                </a:solidFill>
                <a:latin typeface="Montserrat"/>
                <a:ea typeface="Montserrat"/>
                <a:cs typeface="Montserrat"/>
                <a:sym typeface="Montserrat"/>
              </a:rPr>
              <a:t>Lorem ipsum </a:t>
            </a:r>
            <a:r>
              <a:rPr lang="en-PH" sz="1200">
                <a:solidFill>
                  <a:schemeClr val="dk1"/>
                </a:solidFill>
                <a:latin typeface="Montserrat"/>
                <a:ea typeface="Montserrat"/>
                <a:cs typeface="Montserrat"/>
                <a:sym typeface="Montserrat"/>
              </a:rPr>
              <a:t>dolor sit amet, consectetur adipiscing elit. Curabitur purus dui, euismod quis placerat eget, venenatis nec nibh. Mauris sit amet mollis enim. </a:t>
            </a:r>
            <a:endParaRPr/>
          </a:p>
        </p:txBody>
      </p:sp>
      <p:sp>
        <p:nvSpPr>
          <p:cNvPr id="4875" name="Google Shape;4875;p193"/>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Circular Slide (Four Segments)</a:t>
            </a:r>
            <a:endParaRPr/>
          </a:p>
        </p:txBody>
      </p:sp>
      <p:cxnSp>
        <p:nvCxnSpPr>
          <p:cNvPr id="4876" name="Google Shape;4876;p193"/>
          <p:cNvCxnSpPr/>
          <p:nvPr/>
        </p:nvCxnSpPr>
        <p:spPr>
          <a:xfrm>
            <a:off x="2883260" y="4741180"/>
            <a:ext cx="282291" cy="0"/>
          </a:xfrm>
          <a:prstGeom prst="straightConnector1">
            <a:avLst/>
          </a:prstGeom>
          <a:noFill/>
          <a:ln cap="flat" cmpd="sng" w="9525">
            <a:solidFill>
              <a:srgbClr val="929292"/>
            </a:solidFill>
            <a:prstDash val="dot"/>
            <a:miter lim="800000"/>
            <a:headEnd len="sm" w="sm" type="none"/>
            <a:tailEnd len="sm" w="sm" type="none"/>
          </a:ln>
        </p:spPr>
      </p:cxnSp>
      <p:cxnSp>
        <p:nvCxnSpPr>
          <p:cNvPr id="4877" name="Google Shape;4877;p193"/>
          <p:cNvCxnSpPr/>
          <p:nvPr/>
        </p:nvCxnSpPr>
        <p:spPr>
          <a:xfrm>
            <a:off x="9118178" y="4848469"/>
            <a:ext cx="218795" cy="0"/>
          </a:xfrm>
          <a:prstGeom prst="straightConnector1">
            <a:avLst/>
          </a:prstGeom>
          <a:noFill/>
          <a:ln cap="flat" cmpd="sng" w="9525">
            <a:solidFill>
              <a:srgbClr val="929292"/>
            </a:solidFill>
            <a:prstDash val="dot"/>
            <a:miter lim="800000"/>
            <a:headEnd len="sm" w="sm" type="none"/>
            <a:tailEnd len="sm" w="sm" type="none"/>
          </a:ln>
        </p:spPr>
      </p:cxnSp>
      <p:cxnSp>
        <p:nvCxnSpPr>
          <p:cNvPr id="4878" name="Google Shape;4878;p193"/>
          <p:cNvCxnSpPr/>
          <p:nvPr/>
        </p:nvCxnSpPr>
        <p:spPr>
          <a:xfrm>
            <a:off x="7717833" y="3054747"/>
            <a:ext cx="812709" cy="0"/>
          </a:xfrm>
          <a:prstGeom prst="straightConnector1">
            <a:avLst/>
          </a:prstGeom>
          <a:noFill/>
          <a:ln cap="flat" cmpd="sng" w="9525">
            <a:solidFill>
              <a:srgbClr val="929292"/>
            </a:solidFill>
            <a:prstDash val="dot"/>
            <a:miter lim="800000"/>
            <a:headEnd len="sm" w="sm" type="none"/>
            <a:tailEnd len="sm" w="sm" type="none"/>
          </a:ln>
        </p:spPr>
      </p:cxnSp>
      <p:grpSp>
        <p:nvGrpSpPr>
          <p:cNvPr id="4879" name="Google Shape;4879;p193"/>
          <p:cNvGrpSpPr/>
          <p:nvPr/>
        </p:nvGrpSpPr>
        <p:grpSpPr>
          <a:xfrm>
            <a:off x="2858112" y="4189037"/>
            <a:ext cx="1259656" cy="1259656"/>
            <a:chOff x="4326539" y="2132642"/>
            <a:chExt cx="1259656" cy="1259656"/>
          </a:xfrm>
        </p:grpSpPr>
        <p:grpSp>
          <p:nvGrpSpPr>
            <p:cNvPr id="4880" name="Google Shape;4880;p193"/>
            <p:cNvGrpSpPr/>
            <p:nvPr/>
          </p:nvGrpSpPr>
          <p:grpSpPr>
            <a:xfrm rot="7426839">
              <a:off x="4502334" y="2308437"/>
              <a:ext cx="908065" cy="908065"/>
              <a:chOff x="7618617" y="3818148"/>
              <a:chExt cx="1761644" cy="1761644"/>
            </a:xfrm>
          </p:grpSpPr>
          <p:sp>
            <p:nvSpPr>
              <p:cNvPr id="4881" name="Google Shape;4881;p193"/>
              <p:cNvSpPr/>
              <p:nvPr/>
            </p:nvSpPr>
            <p:spPr>
              <a:xfrm rot="-3814737">
                <a:off x="7842360" y="4041891"/>
                <a:ext cx="1314157" cy="1314157"/>
              </a:xfrm>
              <a:prstGeom prst="teardrop">
                <a:avLst>
                  <a:gd fmla="val 100000" name="adj"/>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4882" name="Google Shape;4882;p193"/>
              <p:cNvSpPr/>
              <p:nvPr/>
            </p:nvSpPr>
            <p:spPr>
              <a:xfrm>
                <a:off x="7984585" y="4185291"/>
                <a:ext cx="1029709" cy="1029709"/>
              </a:xfrm>
              <a:prstGeom prst="ellipse">
                <a:avLst/>
              </a:prstGeom>
              <a:solidFill>
                <a:schemeClr val="lt1"/>
              </a:solidFill>
              <a:ln cap="flat" cmpd="sng" w="3175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grpSp>
        <p:sp>
          <p:nvSpPr>
            <p:cNvPr descr="User with solid fill" id="4883" name="Google Shape;4883;p193"/>
            <p:cNvSpPr/>
            <p:nvPr/>
          </p:nvSpPr>
          <p:spPr>
            <a:xfrm>
              <a:off x="4739339" y="2545442"/>
              <a:ext cx="434056" cy="434056"/>
            </a:xfrm>
            <a:prstGeom prst="rect">
              <a:avLst/>
            </a:prstGeom>
            <a:noFill/>
            <a:ln>
              <a:noFill/>
            </a:ln>
          </p:spPr>
        </p:sp>
      </p:grpSp>
      <p:grpSp>
        <p:nvGrpSpPr>
          <p:cNvPr id="4884" name="Google Shape;4884;p193"/>
          <p:cNvGrpSpPr/>
          <p:nvPr/>
        </p:nvGrpSpPr>
        <p:grpSpPr>
          <a:xfrm>
            <a:off x="4234854" y="2469017"/>
            <a:ext cx="1308347" cy="1308347"/>
            <a:chOff x="5886912" y="2169648"/>
            <a:chExt cx="1308347" cy="1308347"/>
          </a:xfrm>
        </p:grpSpPr>
        <p:grpSp>
          <p:nvGrpSpPr>
            <p:cNvPr id="4885" name="Google Shape;4885;p193"/>
            <p:cNvGrpSpPr/>
            <p:nvPr/>
          </p:nvGrpSpPr>
          <p:grpSpPr>
            <a:xfrm rot="8991809">
              <a:off x="6062501" y="2345237"/>
              <a:ext cx="957168" cy="957168"/>
              <a:chOff x="7570986" y="3770517"/>
              <a:chExt cx="1856905" cy="1856905"/>
            </a:xfrm>
          </p:grpSpPr>
          <p:sp>
            <p:nvSpPr>
              <p:cNvPr id="4886" name="Google Shape;4886;p193"/>
              <p:cNvSpPr/>
              <p:nvPr/>
            </p:nvSpPr>
            <p:spPr>
              <a:xfrm rot="-2557617">
                <a:off x="7842360" y="4041891"/>
                <a:ext cx="1314157" cy="1314157"/>
              </a:xfrm>
              <a:prstGeom prst="teardrop">
                <a:avLst>
                  <a:gd fmla="val 100000" name="adj"/>
                </a:avLst>
              </a:prstGeom>
              <a:solidFill>
                <a:schemeClr val="accent2"/>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4887" name="Google Shape;4887;p193"/>
              <p:cNvSpPr/>
              <p:nvPr/>
            </p:nvSpPr>
            <p:spPr>
              <a:xfrm>
                <a:off x="7984585" y="4185291"/>
                <a:ext cx="1029709" cy="1029709"/>
              </a:xfrm>
              <a:prstGeom prst="ellipse">
                <a:avLst/>
              </a:prstGeom>
              <a:solidFill>
                <a:schemeClr val="lt1"/>
              </a:solidFill>
              <a:ln cap="flat" cmpd="sng" w="3175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grpSp>
        <p:sp>
          <p:nvSpPr>
            <p:cNvPr descr="User with solid fill" id="4888" name="Google Shape;4888;p193"/>
            <p:cNvSpPr/>
            <p:nvPr/>
          </p:nvSpPr>
          <p:spPr>
            <a:xfrm>
              <a:off x="6324058" y="2606794"/>
              <a:ext cx="434056" cy="434056"/>
            </a:xfrm>
            <a:prstGeom prst="rect">
              <a:avLst/>
            </a:prstGeom>
            <a:noFill/>
            <a:ln>
              <a:noFill/>
            </a:ln>
          </p:spPr>
        </p:sp>
      </p:grpSp>
      <p:grpSp>
        <p:nvGrpSpPr>
          <p:cNvPr id="4889" name="Google Shape;4889;p193"/>
          <p:cNvGrpSpPr/>
          <p:nvPr/>
        </p:nvGrpSpPr>
        <p:grpSpPr>
          <a:xfrm>
            <a:off x="6924753" y="2727757"/>
            <a:ext cx="913864" cy="913864"/>
            <a:chOff x="7399709" y="3189096"/>
            <a:chExt cx="913864" cy="913864"/>
          </a:xfrm>
        </p:grpSpPr>
        <p:grpSp>
          <p:nvGrpSpPr>
            <p:cNvPr id="4890" name="Google Shape;4890;p193"/>
            <p:cNvGrpSpPr/>
            <p:nvPr/>
          </p:nvGrpSpPr>
          <p:grpSpPr>
            <a:xfrm rot="-10489728">
              <a:off x="7435917" y="3225304"/>
              <a:ext cx="841447" cy="841447"/>
              <a:chOff x="7683235" y="3882766"/>
              <a:chExt cx="1632407" cy="1632407"/>
            </a:xfrm>
          </p:grpSpPr>
          <p:sp>
            <p:nvSpPr>
              <p:cNvPr id="4891" name="Google Shape;4891;p193"/>
              <p:cNvSpPr/>
              <p:nvPr/>
            </p:nvSpPr>
            <p:spPr>
              <a:xfrm rot="-986616">
                <a:off x="7842360" y="4041891"/>
                <a:ext cx="1314157" cy="1314157"/>
              </a:xfrm>
              <a:prstGeom prst="teardrop">
                <a:avLst>
                  <a:gd fmla="val 100000" name="adj"/>
                </a:avLst>
              </a:prstGeom>
              <a:solidFill>
                <a:srgbClr val="46238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4892" name="Google Shape;4892;p193"/>
              <p:cNvSpPr/>
              <p:nvPr/>
            </p:nvSpPr>
            <p:spPr>
              <a:xfrm>
                <a:off x="7984585" y="4185291"/>
                <a:ext cx="1029709" cy="1029709"/>
              </a:xfrm>
              <a:prstGeom prst="ellipse">
                <a:avLst/>
              </a:prstGeom>
              <a:solidFill>
                <a:schemeClr val="lt1"/>
              </a:solidFill>
              <a:ln cap="flat" cmpd="sng" w="3175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grpSp>
        <p:sp>
          <p:nvSpPr>
            <p:cNvPr descr="User with solid fill" id="4893" name="Google Shape;4893;p193"/>
            <p:cNvSpPr/>
            <p:nvPr/>
          </p:nvSpPr>
          <p:spPr>
            <a:xfrm>
              <a:off x="7639613" y="3429000"/>
              <a:ext cx="434056" cy="434056"/>
            </a:xfrm>
            <a:prstGeom prst="rect">
              <a:avLst/>
            </a:prstGeom>
            <a:noFill/>
            <a:ln>
              <a:noFill/>
            </a:ln>
          </p:spPr>
        </p:sp>
      </p:grpSp>
      <p:grpSp>
        <p:nvGrpSpPr>
          <p:cNvPr id="4894" name="Google Shape;4894;p193"/>
          <p:cNvGrpSpPr/>
          <p:nvPr/>
        </p:nvGrpSpPr>
        <p:grpSpPr>
          <a:xfrm>
            <a:off x="8275119" y="4438063"/>
            <a:ext cx="978764" cy="978764"/>
            <a:chOff x="8006435" y="4597509"/>
            <a:chExt cx="978764" cy="978764"/>
          </a:xfrm>
        </p:grpSpPr>
        <p:grpSp>
          <p:nvGrpSpPr>
            <p:cNvPr id="4895" name="Google Shape;4895;p193"/>
            <p:cNvGrpSpPr/>
            <p:nvPr/>
          </p:nvGrpSpPr>
          <p:grpSpPr>
            <a:xfrm rot="-8594427">
              <a:off x="8146161" y="4737235"/>
              <a:ext cx="699311" cy="699311"/>
              <a:chOff x="7821107" y="4020638"/>
              <a:chExt cx="1356662" cy="1356662"/>
            </a:xfrm>
          </p:grpSpPr>
          <p:sp>
            <p:nvSpPr>
              <p:cNvPr id="4896" name="Google Shape;4896;p193"/>
              <p:cNvSpPr/>
              <p:nvPr/>
            </p:nvSpPr>
            <p:spPr>
              <a:xfrm rot="-113070">
                <a:off x="7842360" y="4041891"/>
                <a:ext cx="1314157" cy="1314157"/>
              </a:xfrm>
              <a:prstGeom prst="teardrop">
                <a:avLst>
                  <a:gd fmla="val 100000" name="adj"/>
                </a:avLst>
              </a:prstGeom>
              <a:solidFill>
                <a:srgbClr val="33195D"/>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4897" name="Google Shape;4897;p193"/>
              <p:cNvSpPr/>
              <p:nvPr/>
            </p:nvSpPr>
            <p:spPr>
              <a:xfrm>
                <a:off x="7984585" y="4185291"/>
                <a:ext cx="1029709" cy="1029709"/>
              </a:xfrm>
              <a:prstGeom prst="ellipse">
                <a:avLst/>
              </a:prstGeom>
              <a:solidFill>
                <a:schemeClr val="lt1"/>
              </a:solidFill>
              <a:ln cap="flat" cmpd="sng" w="3175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grpSp>
        <p:sp>
          <p:nvSpPr>
            <p:cNvPr descr="User with solid fill" id="4898" name="Google Shape;4898;p193"/>
            <p:cNvSpPr/>
            <p:nvPr/>
          </p:nvSpPr>
          <p:spPr>
            <a:xfrm>
              <a:off x="8278789" y="4869863"/>
              <a:ext cx="434056" cy="434056"/>
            </a:xfrm>
            <a:prstGeom prst="rect">
              <a:avLst/>
            </a:prstGeom>
            <a:noFill/>
            <a:ln>
              <a:noFill/>
            </a:ln>
          </p:spPr>
        </p:sp>
      </p:grpSp>
      <p:sp>
        <p:nvSpPr>
          <p:cNvPr id="4899" name="Google Shape;4899;p193"/>
          <p:cNvSpPr txBox="1"/>
          <p:nvPr/>
        </p:nvSpPr>
        <p:spPr>
          <a:xfrm>
            <a:off x="636608" y="2558349"/>
            <a:ext cx="2997287" cy="1021020"/>
          </a:xfrm>
          <a:prstGeom prst="rect">
            <a:avLst/>
          </a:prstGeom>
          <a:noFill/>
          <a:ln>
            <a:noFill/>
          </a:ln>
        </p:spPr>
        <p:txBody>
          <a:bodyPr anchorCtr="0" anchor="t" bIns="45700" lIns="0" spcFirstLastPara="1" rIns="0" wrap="square" tIns="45700">
            <a:normAutofit/>
          </a:bodyPr>
          <a:lstStyle/>
          <a:p>
            <a:pPr indent="0" lvl="0" marL="0" marR="0" rtl="0" algn="l">
              <a:spcBef>
                <a:spcPts val="0"/>
              </a:spcBef>
              <a:spcAft>
                <a:spcPts val="0"/>
              </a:spcAft>
              <a:buNone/>
            </a:pPr>
            <a:r>
              <a:rPr b="1" lang="en-PH" sz="1200">
                <a:solidFill>
                  <a:srgbClr val="462381"/>
                </a:solidFill>
                <a:latin typeface="Montserrat"/>
                <a:ea typeface="Montserrat"/>
                <a:cs typeface="Montserrat"/>
                <a:sym typeface="Montserrat"/>
              </a:rPr>
              <a:t>Lorem ipsum </a:t>
            </a:r>
            <a:r>
              <a:rPr lang="en-PH" sz="1200">
                <a:solidFill>
                  <a:schemeClr val="dk1"/>
                </a:solidFill>
                <a:latin typeface="Montserrat"/>
                <a:ea typeface="Montserrat"/>
                <a:cs typeface="Montserrat"/>
                <a:sym typeface="Montserrat"/>
              </a:rPr>
              <a:t>dolor sit amet, consectetur adipiscing elit. Curabitur purus dui, euismod quis placerat eget, venenatis nec nibh. Mauris sit amet mollis enim. </a:t>
            </a:r>
            <a:endParaRPr/>
          </a:p>
        </p:txBody>
      </p:sp>
      <p:cxnSp>
        <p:nvCxnSpPr>
          <p:cNvPr id="4900" name="Google Shape;4900;p193"/>
          <p:cNvCxnSpPr/>
          <p:nvPr/>
        </p:nvCxnSpPr>
        <p:spPr>
          <a:xfrm>
            <a:off x="3704968" y="3121850"/>
            <a:ext cx="833933" cy="0"/>
          </a:xfrm>
          <a:prstGeom prst="straightConnector1">
            <a:avLst/>
          </a:prstGeom>
          <a:noFill/>
          <a:ln cap="flat" cmpd="sng" w="9525">
            <a:solidFill>
              <a:srgbClr val="929292"/>
            </a:solidFill>
            <a:prstDash val="dot"/>
            <a:miter lim="800000"/>
            <a:headEnd len="sm" w="sm" type="none"/>
            <a:tailEnd len="sm" w="sm" type="none"/>
          </a:ln>
        </p:spPr>
      </p:cxnSp>
      <p:sp>
        <p:nvSpPr>
          <p:cNvPr id="4901" name="Google Shape;4901;p193"/>
          <p:cNvSpPr txBox="1"/>
          <p:nvPr/>
        </p:nvSpPr>
        <p:spPr>
          <a:xfrm>
            <a:off x="4426816" y="4741180"/>
            <a:ext cx="3351372" cy="76944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PH" sz="2800">
                <a:solidFill>
                  <a:schemeClr val="dk1"/>
                </a:solidFill>
                <a:latin typeface="Montserrat"/>
                <a:ea typeface="Montserrat"/>
                <a:cs typeface="Montserrat"/>
                <a:sym typeface="Montserrat"/>
              </a:rPr>
              <a:t>Lorem ipsum </a:t>
            </a:r>
            <a:r>
              <a:rPr lang="en-PH" sz="1600">
                <a:solidFill>
                  <a:schemeClr val="dk1"/>
                </a:solidFill>
                <a:latin typeface="Montserrat"/>
                <a:ea typeface="Montserrat"/>
                <a:cs typeface="Montserrat"/>
                <a:sym typeface="Montserrat"/>
              </a:rPr>
              <a:t>Mauris sit amet mollis enim. </a:t>
            </a:r>
            <a:endParaRPr sz="2800">
              <a:solidFill>
                <a:schemeClr val="dk1"/>
              </a:solidFill>
              <a:latin typeface="Montserrat"/>
              <a:ea typeface="Montserrat"/>
              <a:cs typeface="Montserrat"/>
              <a:sym typeface="Montserrat"/>
            </a:endParaRPr>
          </a:p>
        </p:txBody>
      </p:sp>
      <p:sp>
        <p:nvSpPr>
          <p:cNvPr id="4902" name="Google Shape;4902;p193"/>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sld>
</file>

<file path=ppt/slides/slide1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7" name="Shape 4907"/>
        <p:cNvGrpSpPr/>
        <p:nvPr/>
      </p:nvGrpSpPr>
      <p:grpSpPr>
        <a:xfrm>
          <a:off x="0" y="0"/>
          <a:ext cx="0" cy="0"/>
          <a:chOff x="0" y="0"/>
          <a:chExt cx="0" cy="0"/>
        </a:xfrm>
      </p:grpSpPr>
      <p:grpSp>
        <p:nvGrpSpPr>
          <p:cNvPr id="4908" name="Google Shape;4908;p194"/>
          <p:cNvGrpSpPr/>
          <p:nvPr/>
        </p:nvGrpSpPr>
        <p:grpSpPr>
          <a:xfrm rot="-5856968">
            <a:off x="4210224" y="1916675"/>
            <a:ext cx="3541372" cy="5525901"/>
            <a:chOff x="10049636" y="7651844"/>
            <a:chExt cx="3541372" cy="5525901"/>
          </a:xfrm>
        </p:grpSpPr>
        <p:sp>
          <p:nvSpPr>
            <p:cNvPr id="4909" name="Google Shape;4909;p194"/>
            <p:cNvSpPr/>
            <p:nvPr/>
          </p:nvSpPr>
          <p:spPr>
            <a:xfrm>
              <a:off x="10828057" y="7651844"/>
              <a:ext cx="1748974" cy="1158766"/>
            </a:xfrm>
            <a:custGeom>
              <a:rect b="b" l="l" r="r" t="t"/>
              <a:pathLst>
                <a:path extrusionOk="0" h="1158766" w="1748974">
                  <a:moveTo>
                    <a:pt x="1061" y="-363"/>
                  </a:moveTo>
                  <a:cubicBezTo>
                    <a:pt x="638591" y="-363"/>
                    <a:pt x="1256503" y="220105"/>
                    <a:pt x="1750036" y="623670"/>
                  </a:cubicBezTo>
                  <a:lnTo>
                    <a:pt x="1312792" y="1158403"/>
                  </a:lnTo>
                  <a:cubicBezTo>
                    <a:pt x="942641" y="855732"/>
                    <a:pt x="479209" y="690373"/>
                    <a:pt x="1061" y="690373"/>
                  </a:cubicBezTo>
                  <a:close/>
                </a:path>
              </a:pathLst>
            </a:custGeom>
            <a:solidFill>
              <a:schemeClr val="accent5"/>
            </a:solidFill>
            <a:ln cap="flat" cmpd="sng" w="190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ontserrat"/>
                <a:ea typeface="Montserrat"/>
                <a:cs typeface="Montserrat"/>
                <a:sym typeface="Montserrat"/>
              </a:endParaRPr>
            </a:p>
          </p:txBody>
        </p:sp>
        <p:sp>
          <p:nvSpPr>
            <p:cNvPr id="4910" name="Google Shape;4910;p194"/>
            <p:cNvSpPr/>
            <p:nvPr/>
          </p:nvSpPr>
          <p:spPr>
            <a:xfrm>
              <a:off x="12139788" y="8275877"/>
              <a:ext cx="1396180" cy="1727392"/>
            </a:xfrm>
            <a:custGeom>
              <a:rect b="b" l="l" r="r" t="t"/>
              <a:pathLst>
                <a:path extrusionOk="0" h="1727392" w="1396180">
                  <a:moveTo>
                    <a:pt x="438305" y="-363"/>
                  </a:moveTo>
                  <a:cubicBezTo>
                    <a:pt x="931846" y="403202"/>
                    <a:pt x="1270640" y="965022"/>
                    <a:pt x="1397242" y="1589854"/>
                  </a:cubicBezTo>
                  <a:lnTo>
                    <a:pt x="720262" y="1727029"/>
                  </a:lnTo>
                  <a:cubicBezTo>
                    <a:pt x="625307" y="1258406"/>
                    <a:pt x="371213" y="837042"/>
                    <a:pt x="1061" y="534363"/>
                  </a:cubicBezTo>
                  <a:close/>
                </a:path>
              </a:pathLst>
            </a:custGeom>
            <a:solidFill>
              <a:schemeClr val="accent1"/>
            </a:solidFill>
            <a:ln cap="flat" cmpd="sng" w="190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ontserrat"/>
                <a:ea typeface="Montserrat"/>
                <a:cs typeface="Montserrat"/>
                <a:sym typeface="Montserrat"/>
              </a:endParaRPr>
            </a:p>
          </p:txBody>
        </p:sp>
        <p:sp>
          <p:nvSpPr>
            <p:cNvPr id="4911" name="Google Shape;4911;p194"/>
            <p:cNvSpPr/>
            <p:nvPr/>
          </p:nvSpPr>
          <p:spPr>
            <a:xfrm>
              <a:off x="12660789" y="9866093"/>
              <a:ext cx="930219" cy="1838075"/>
            </a:xfrm>
            <a:custGeom>
              <a:rect b="b" l="l" r="r" t="t"/>
              <a:pathLst>
                <a:path extrusionOk="0" h="1838075" w="930219">
                  <a:moveTo>
                    <a:pt x="876249" y="-363"/>
                  </a:moveTo>
                  <a:cubicBezTo>
                    <a:pt x="1002850" y="624469"/>
                    <a:pt x="909487" y="1273860"/>
                    <a:pt x="611969" y="1837712"/>
                  </a:cubicBezTo>
                  <a:lnTo>
                    <a:pt x="1061" y="1515369"/>
                  </a:lnTo>
                  <a:cubicBezTo>
                    <a:pt x="224193" y="1092476"/>
                    <a:pt x="294224" y="605437"/>
                    <a:pt x="199261" y="136813"/>
                  </a:cubicBezTo>
                  <a:close/>
                </a:path>
              </a:pathLst>
            </a:custGeom>
            <a:solidFill>
              <a:schemeClr val="accent2"/>
            </a:solidFill>
            <a:ln cap="flat" cmpd="sng" w="190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ontserrat"/>
                <a:ea typeface="Montserrat"/>
                <a:cs typeface="Montserrat"/>
                <a:sym typeface="Montserrat"/>
              </a:endParaRPr>
            </a:p>
          </p:txBody>
        </p:sp>
        <p:sp>
          <p:nvSpPr>
            <p:cNvPr id="4912" name="Google Shape;4912;p194"/>
            <p:cNvSpPr/>
            <p:nvPr/>
          </p:nvSpPr>
          <p:spPr>
            <a:xfrm>
              <a:off x="11634707" y="11381826"/>
              <a:ext cx="1636989" cy="1577990"/>
            </a:xfrm>
            <a:custGeom>
              <a:rect b="b" l="l" r="r" t="t"/>
              <a:pathLst>
                <a:path extrusionOk="0" h="1577990" w="1636989">
                  <a:moveTo>
                    <a:pt x="1638051" y="321980"/>
                  </a:moveTo>
                  <a:cubicBezTo>
                    <a:pt x="1340541" y="885833"/>
                    <a:pt x="857186" y="1329448"/>
                    <a:pt x="269946" y="1577628"/>
                  </a:cubicBezTo>
                  <a:lnTo>
                    <a:pt x="1061" y="941369"/>
                  </a:lnTo>
                  <a:cubicBezTo>
                    <a:pt x="441495" y="755235"/>
                    <a:pt x="804010" y="422523"/>
                    <a:pt x="1027143" y="-363"/>
                  </a:cubicBezTo>
                  <a:close/>
                </a:path>
              </a:pathLst>
            </a:custGeom>
            <a:solidFill>
              <a:srgbClr val="462281"/>
            </a:solidFill>
            <a:ln cap="flat" cmpd="sng" w="190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ontserrat"/>
                <a:ea typeface="Montserrat"/>
                <a:cs typeface="Montserrat"/>
                <a:sym typeface="Montserrat"/>
              </a:endParaRPr>
            </a:p>
          </p:txBody>
        </p:sp>
        <p:sp>
          <p:nvSpPr>
            <p:cNvPr id="4913" name="Google Shape;4913;p194"/>
            <p:cNvSpPr/>
            <p:nvPr/>
          </p:nvSpPr>
          <p:spPr>
            <a:xfrm>
              <a:off x="10049636" y="12323557"/>
              <a:ext cx="1853948" cy="854188"/>
            </a:xfrm>
            <a:custGeom>
              <a:rect b="b" l="l" r="r" t="t"/>
              <a:pathLst>
                <a:path extrusionOk="0" h="854188" w="1853948">
                  <a:moveTo>
                    <a:pt x="1855009" y="635896"/>
                  </a:moveTo>
                  <a:cubicBezTo>
                    <a:pt x="1267770" y="884074"/>
                    <a:pt x="612768" y="921530"/>
                    <a:pt x="1061" y="741866"/>
                  </a:cubicBezTo>
                  <a:lnTo>
                    <a:pt x="195668" y="79168"/>
                  </a:lnTo>
                  <a:cubicBezTo>
                    <a:pt x="654448" y="213839"/>
                    <a:pt x="1145698" y="185748"/>
                    <a:pt x="1586131" y="-363"/>
                  </a:cubicBezTo>
                  <a:close/>
                </a:path>
              </a:pathLst>
            </a:custGeom>
            <a:solidFill>
              <a:schemeClr val="accent3"/>
            </a:solidFill>
            <a:ln cap="flat" cmpd="sng" w="190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ontserrat"/>
                <a:ea typeface="Montserrat"/>
                <a:cs typeface="Montserrat"/>
                <a:sym typeface="Montserrat"/>
              </a:endParaRPr>
            </a:p>
          </p:txBody>
        </p:sp>
      </p:grpSp>
      <p:sp>
        <p:nvSpPr>
          <p:cNvPr id="4914" name="Google Shape;4914;p194"/>
          <p:cNvSpPr txBox="1"/>
          <p:nvPr/>
        </p:nvSpPr>
        <p:spPr>
          <a:xfrm>
            <a:off x="473452" y="4473286"/>
            <a:ext cx="2381653" cy="1257253"/>
          </a:xfrm>
          <a:prstGeom prst="rect">
            <a:avLst/>
          </a:prstGeom>
          <a:noFill/>
          <a:ln>
            <a:noFill/>
          </a:ln>
        </p:spPr>
        <p:txBody>
          <a:bodyPr anchorCtr="0" anchor="t" bIns="45700" lIns="0" spcFirstLastPara="1" rIns="0" wrap="square" tIns="45700">
            <a:normAutofit/>
          </a:bodyPr>
          <a:lstStyle/>
          <a:p>
            <a:pPr indent="0" lvl="0" marL="0" marR="0" rtl="0" algn="r">
              <a:spcBef>
                <a:spcPts val="0"/>
              </a:spcBef>
              <a:spcAft>
                <a:spcPts val="0"/>
              </a:spcAft>
              <a:buNone/>
            </a:pPr>
            <a:r>
              <a:rPr b="1" lang="en-PH" sz="1200">
                <a:solidFill>
                  <a:srgbClr val="BA9FE5"/>
                </a:solidFill>
                <a:latin typeface="Montserrat"/>
                <a:ea typeface="Montserrat"/>
                <a:cs typeface="Montserrat"/>
                <a:sym typeface="Montserrat"/>
              </a:rPr>
              <a:t>Lorem ipsum </a:t>
            </a:r>
            <a:r>
              <a:rPr lang="en-PH" sz="1200">
                <a:solidFill>
                  <a:schemeClr val="dk1"/>
                </a:solidFill>
                <a:latin typeface="Montserrat"/>
                <a:ea typeface="Montserrat"/>
                <a:cs typeface="Montserrat"/>
                <a:sym typeface="Montserrat"/>
              </a:rPr>
              <a:t>dolor sit amet, consectetur adipiscing elit. Curabitur purus dui, euismod quis placerat eget, venenatis nec nibh. Mauris sit amet mollis enim. </a:t>
            </a:r>
            <a:endParaRPr/>
          </a:p>
        </p:txBody>
      </p:sp>
      <p:sp>
        <p:nvSpPr>
          <p:cNvPr id="4915" name="Google Shape;4915;p194"/>
          <p:cNvSpPr txBox="1"/>
          <p:nvPr/>
        </p:nvSpPr>
        <p:spPr>
          <a:xfrm>
            <a:off x="8569518" y="2956397"/>
            <a:ext cx="2997287" cy="1021020"/>
          </a:xfrm>
          <a:prstGeom prst="rect">
            <a:avLst/>
          </a:prstGeom>
          <a:noFill/>
          <a:ln>
            <a:noFill/>
          </a:ln>
        </p:spPr>
        <p:txBody>
          <a:bodyPr anchorCtr="0" anchor="t" bIns="45700" lIns="0" spcFirstLastPara="1" rIns="0" wrap="square" tIns="45700">
            <a:normAutofit/>
          </a:bodyPr>
          <a:lstStyle/>
          <a:p>
            <a:pPr indent="0" lvl="0" marL="0" marR="0" rtl="0" algn="l">
              <a:spcBef>
                <a:spcPts val="0"/>
              </a:spcBef>
              <a:spcAft>
                <a:spcPts val="0"/>
              </a:spcAft>
              <a:buNone/>
            </a:pPr>
            <a:r>
              <a:rPr b="1" lang="en-PH" sz="1200">
                <a:solidFill>
                  <a:srgbClr val="462381"/>
                </a:solidFill>
                <a:latin typeface="Montserrat"/>
                <a:ea typeface="Montserrat"/>
                <a:cs typeface="Montserrat"/>
                <a:sym typeface="Montserrat"/>
              </a:rPr>
              <a:t>Lorem ipsum </a:t>
            </a:r>
            <a:r>
              <a:rPr lang="en-PH" sz="1200">
                <a:solidFill>
                  <a:schemeClr val="dk1"/>
                </a:solidFill>
                <a:latin typeface="Montserrat"/>
                <a:ea typeface="Montserrat"/>
                <a:cs typeface="Montserrat"/>
                <a:sym typeface="Montserrat"/>
              </a:rPr>
              <a:t>dolor sit amet, consectetur adipiscing elit. Curabitur purus dui, euismod quis placerat eget, venenatis nec nibh. Mauris sit amet mollis enim. </a:t>
            </a:r>
            <a:endParaRPr/>
          </a:p>
        </p:txBody>
      </p:sp>
      <p:sp>
        <p:nvSpPr>
          <p:cNvPr id="4916" name="Google Shape;4916;p194"/>
          <p:cNvSpPr txBox="1"/>
          <p:nvPr/>
        </p:nvSpPr>
        <p:spPr>
          <a:xfrm>
            <a:off x="9423160" y="4608656"/>
            <a:ext cx="2192056" cy="1126957"/>
          </a:xfrm>
          <a:prstGeom prst="rect">
            <a:avLst/>
          </a:prstGeom>
          <a:noFill/>
          <a:ln>
            <a:noFill/>
          </a:ln>
        </p:spPr>
        <p:txBody>
          <a:bodyPr anchorCtr="0" anchor="t" bIns="45700" lIns="0" spcFirstLastPara="1" rIns="0" wrap="square" tIns="45700">
            <a:normAutofit lnSpcReduction="10000"/>
          </a:bodyPr>
          <a:lstStyle/>
          <a:p>
            <a:pPr indent="0" lvl="0" marL="0" marR="0" rtl="0" algn="l">
              <a:spcBef>
                <a:spcPts val="0"/>
              </a:spcBef>
              <a:spcAft>
                <a:spcPts val="0"/>
              </a:spcAft>
              <a:buNone/>
            </a:pPr>
            <a:r>
              <a:rPr b="1" lang="en-PH" sz="1200">
                <a:solidFill>
                  <a:srgbClr val="33195D"/>
                </a:solidFill>
                <a:latin typeface="Montserrat"/>
                <a:ea typeface="Montserrat"/>
                <a:cs typeface="Montserrat"/>
                <a:sym typeface="Montserrat"/>
              </a:rPr>
              <a:t>Lorem ipsum </a:t>
            </a:r>
            <a:r>
              <a:rPr lang="en-PH" sz="1200">
                <a:solidFill>
                  <a:schemeClr val="dk1"/>
                </a:solidFill>
                <a:latin typeface="Montserrat"/>
                <a:ea typeface="Montserrat"/>
                <a:cs typeface="Montserrat"/>
                <a:sym typeface="Montserrat"/>
              </a:rPr>
              <a:t>dolor sit amet, consectetur adipiscing elit. Curabitur purus dui, euismod quis placerat eget, venenatis nec nibh. Mauris sit amet mollis enim. </a:t>
            </a:r>
            <a:endParaRPr/>
          </a:p>
        </p:txBody>
      </p:sp>
      <p:sp>
        <p:nvSpPr>
          <p:cNvPr id="4917" name="Google Shape;4917;p194"/>
          <p:cNvSpPr txBox="1"/>
          <p:nvPr/>
        </p:nvSpPr>
        <p:spPr>
          <a:xfrm>
            <a:off x="3088800" y="1897443"/>
            <a:ext cx="6014401" cy="429542"/>
          </a:xfrm>
          <a:prstGeom prst="rect">
            <a:avLst/>
          </a:prstGeom>
          <a:noFill/>
          <a:ln>
            <a:noFill/>
          </a:ln>
        </p:spPr>
        <p:txBody>
          <a:bodyPr anchorCtr="0" anchor="t" bIns="45700" lIns="0" spcFirstLastPara="1" rIns="0" wrap="square" tIns="45700">
            <a:normAutofit lnSpcReduction="10000"/>
          </a:bodyPr>
          <a:lstStyle/>
          <a:p>
            <a:pPr indent="0" lvl="0" marL="0" marR="0" rtl="0" algn="ctr">
              <a:spcBef>
                <a:spcPts val="0"/>
              </a:spcBef>
              <a:spcAft>
                <a:spcPts val="0"/>
              </a:spcAft>
              <a:buNone/>
            </a:pPr>
            <a:r>
              <a:rPr b="1" lang="en-PH" sz="1200">
                <a:solidFill>
                  <a:schemeClr val="accent2"/>
                </a:solidFill>
                <a:latin typeface="Montserrat"/>
                <a:ea typeface="Montserrat"/>
                <a:cs typeface="Montserrat"/>
                <a:sym typeface="Montserrat"/>
              </a:rPr>
              <a:t>Lorem ipsum </a:t>
            </a:r>
            <a:r>
              <a:rPr lang="en-PH" sz="1200">
                <a:solidFill>
                  <a:schemeClr val="dk1"/>
                </a:solidFill>
                <a:latin typeface="Montserrat"/>
                <a:ea typeface="Montserrat"/>
                <a:cs typeface="Montserrat"/>
                <a:sym typeface="Montserrat"/>
              </a:rPr>
              <a:t>dolor sit amet, consectetur adipiscing elit. Curabitur purus dui, euismod quis placerat eget, venenatis nec nibh. Mauris sit amet mollis enim. </a:t>
            </a:r>
            <a:endParaRPr/>
          </a:p>
        </p:txBody>
      </p:sp>
      <p:sp>
        <p:nvSpPr>
          <p:cNvPr id="4918" name="Google Shape;4918;p194"/>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Circular Slide (Five Segments)</a:t>
            </a:r>
            <a:endParaRPr/>
          </a:p>
        </p:txBody>
      </p:sp>
      <p:cxnSp>
        <p:nvCxnSpPr>
          <p:cNvPr id="4919" name="Google Shape;4919;p194"/>
          <p:cNvCxnSpPr/>
          <p:nvPr/>
        </p:nvCxnSpPr>
        <p:spPr>
          <a:xfrm>
            <a:off x="2883260" y="4983796"/>
            <a:ext cx="282291" cy="0"/>
          </a:xfrm>
          <a:prstGeom prst="straightConnector1">
            <a:avLst/>
          </a:prstGeom>
          <a:noFill/>
          <a:ln cap="flat" cmpd="sng" w="9525">
            <a:solidFill>
              <a:srgbClr val="929292"/>
            </a:solidFill>
            <a:prstDash val="dot"/>
            <a:miter lim="800000"/>
            <a:headEnd len="sm" w="sm" type="none"/>
            <a:tailEnd len="sm" w="sm" type="none"/>
          </a:ln>
        </p:spPr>
      </p:cxnSp>
      <p:cxnSp>
        <p:nvCxnSpPr>
          <p:cNvPr id="4920" name="Google Shape;4920;p194"/>
          <p:cNvCxnSpPr/>
          <p:nvPr/>
        </p:nvCxnSpPr>
        <p:spPr>
          <a:xfrm>
            <a:off x="9165038" y="5076827"/>
            <a:ext cx="218795" cy="0"/>
          </a:xfrm>
          <a:prstGeom prst="straightConnector1">
            <a:avLst/>
          </a:prstGeom>
          <a:noFill/>
          <a:ln cap="flat" cmpd="sng" w="9525">
            <a:solidFill>
              <a:srgbClr val="929292"/>
            </a:solidFill>
            <a:prstDash val="dot"/>
            <a:miter lim="800000"/>
            <a:headEnd len="sm" w="sm" type="none"/>
            <a:tailEnd len="sm" w="sm" type="none"/>
          </a:ln>
        </p:spPr>
      </p:cxnSp>
      <p:cxnSp>
        <p:nvCxnSpPr>
          <p:cNvPr id="4921" name="Google Shape;4921;p194"/>
          <p:cNvCxnSpPr/>
          <p:nvPr/>
        </p:nvCxnSpPr>
        <p:spPr>
          <a:xfrm>
            <a:off x="8215544" y="3319397"/>
            <a:ext cx="282291" cy="0"/>
          </a:xfrm>
          <a:prstGeom prst="straightConnector1">
            <a:avLst/>
          </a:prstGeom>
          <a:noFill/>
          <a:ln cap="flat" cmpd="sng" w="9525">
            <a:solidFill>
              <a:srgbClr val="929292"/>
            </a:solidFill>
            <a:prstDash val="dot"/>
            <a:miter lim="800000"/>
            <a:headEnd len="sm" w="sm" type="none"/>
            <a:tailEnd len="sm" w="sm" type="none"/>
          </a:ln>
        </p:spPr>
      </p:cxnSp>
      <p:cxnSp>
        <p:nvCxnSpPr>
          <p:cNvPr id="4922" name="Google Shape;4922;p194"/>
          <p:cNvCxnSpPr/>
          <p:nvPr/>
        </p:nvCxnSpPr>
        <p:spPr>
          <a:xfrm>
            <a:off x="6096000" y="2283942"/>
            <a:ext cx="0" cy="271931"/>
          </a:xfrm>
          <a:prstGeom prst="straightConnector1">
            <a:avLst/>
          </a:prstGeom>
          <a:noFill/>
          <a:ln cap="flat" cmpd="sng" w="9525">
            <a:solidFill>
              <a:srgbClr val="929292"/>
            </a:solidFill>
            <a:prstDash val="dot"/>
            <a:miter lim="800000"/>
            <a:headEnd len="sm" w="sm" type="none"/>
            <a:tailEnd len="sm" w="sm" type="none"/>
          </a:ln>
        </p:spPr>
      </p:cxnSp>
      <p:grpSp>
        <p:nvGrpSpPr>
          <p:cNvPr id="4923" name="Google Shape;4923;p194"/>
          <p:cNvGrpSpPr/>
          <p:nvPr/>
        </p:nvGrpSpPr>
        <p:grpSpPr>
          <a:xfrm>
            <a:off x="2955378" y="4569253"/>
            <a:ext cx="948403" cy="948403"/>
            <a:chOff x="3162355" y="3087739"/>
            <a:chExt cx="948403" cy="948403"/>
          </a:xfrm>
        </p:grpSpPr>
        <p:grpSp>
          <p:nvGrpSpPr>
            <p:cNvPr id="4924" name="Google Shape;4924;p194"/>
            <p:cNvGrpSpPr/>
            <p:nvPr/>
          </p:nvGrpSpPr>
          <p:grpSpPr>
            <a:xfrm rot="5167855">
              <a:off x="3191379" y="3116763"/>
              <a:ext cx="890354" cy="890354"/>
              <a:chOff x="7635795" y="3835326"/>
              <a:chExt cx="1727286" cy="1727286"/>
            </a:xfrm>
          </p:grpSpPr>
          <p:sp>
            <p:nvSpPr>
              <p:cNvPr id="4925" name="Google Shape;4925;p194"/>
              <p:cNvSpPr/>
              <p:nvPr/>
            </p:nvSpPr>
            <p:spPr>
              <a:xfrm rot="-1400476">
                <a:off x="7842360" y="4041891"/>
                <a:ext cx="1314157" cy="1314157"/>
              </a:xfrm>
              <a:prstGeom prst="teardrop">
                <a:avLst>
                  <a:gd fmla="val 100000" name="adj"/>
                </a:avLst>
              </a:prstGeom>
              <a:solidFill>
                <a:schemeClr val="accent5"/>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4926" name="Google Shape;4926;p194"/>
              <p:cNvSpPr/>
              <p:nvPr/>
            </p:nvSpPr>
            <p:spPr>
              <a:xfrm>
                <a:off x="7984585" y="4185291"/>
                <a:ext cx="1029709" cy="1029709"/>
              </a:xfrm>
              <a:prstGeom prst="ellipse">
                <a:avLst/>
              </a:prstGeom>
              <a:solidFill>
                <a:schemeClr val="lt1"/>
              </a:solidFill>
              <a:ln cap="flat" cmpd="sng" w="3175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grpSp>
        <p:sp>
          <p:nvSpPr>
            <p:cNvPr descr="User with solid fill" id="4927" name="Google Shape;4927;p194"/>
            <p:cNvSpPr/>
            <p:nvPr/>
          </p:nvSpPr>
          <p:spPr>
            <a:xfrm>
              <a:off x="3419529" y="3344913"/>
              <a:ext cx="434056" cy="434056"/>
            </a:xfrm>
            <a:prstGeom prst="rect">
              <a:avLst/>
            </a:prstGeom>
            <a:noFill/>
            <a:ln>
              <a:noFill/>
            </a:ln>
          </p:spPr>
        </p:sp>
      </p:grpSp>
      <p:grpSp>
        <p:nvGrpSpPr>
          <p:cNvPr id="4928" name="Google Shape;4928;p194"/>
          <p:cNvGrpSpPr/>
          <p:nvPr/>
        </p:nvGrpSpPr>
        <p:grpSpPr>
          <a:xfrm>
            <a:off x="3659155" y="2950811"/>
            <a:ext cx="1303515" cy="1303515"/>
            <a:chOff x="4304609" y="2110712"/>
            <a:chExt cx="1303515" cy="1303515"/>
          </a:xfrm>
        </p:grpSpPr>
        <p:grpSp>
          <p:nvGrpSpPr>
            <p:cNvPr id="4929" name="Google Shape;4929;p194"/>
            <p:cNvGrpSpPr/>
            <p:nvPr/>
          </p:nvGrpSpPr>
          <p:grpSpPr>
            <a:xfrm rot="7426839">
              <a:off x="4486525" y="2292628"/>
              <a:ext cx="939682" cy="939682"/>
              <a:chOff x="7587948" y="3787479"/>
              <a:chExt cx="1822982" cy="1822982"/>
            </a:xfrm>
          </p:grpSpPr>
          <p:sp>
            <p:nvSpPr>
              <p:cNvPr id="4930" name="Google Shape;4930;p194"/>
              <p:cNvSpPr/>
              <p:nvPr/>
            </p:nvSpPr>
            <p:spPr>
              <a:xfrm rot="-2026839">
                <a:off x="7842360" y="4041891"/>
                <a:ext cx="1314157" cy="1314157"/>
              </a:xfrm>
              <a:prstGeom prst="teardrop">
                <a:avLst>
                  <a:gd fmla="val 100000" name="adj"/>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4931" name="Google Shape;4931;p194"/>
              <p:cNvSpPr/>
              <p:nvPr/>
            </p:nvSpPr>
            <p:spPr>
              <a:xfrm>
                <a:off x="7984585" y="4185291"/>
                <a:ext cx="1029709" cy="1029709"/>
              </a:xfrm>
              <a:prstGeom prst="ellipse">
                <a:avLst/>
              </a:prstGeom>
              <a:solidFill>
                <a:schemeClr val="lt1"/>
              </a:solidFill>
              <a:ln cap="flat" cmpd="sng" w="3175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grpSp>
        <p:sp>
          <p:nvSpPr>
            <p:cNvPr descr="User with solid fill" id="4932" name="Google Shape;4932;p194"/>
            <p:cNvSpPr/>
            <p:nvPr/>
          </p:nvSpPr>
          <p:spPr>
            <a:xfrm>
              <a:off x="4739339" y="2545442"/>
              <a:ext cx="434056" cy="434056"/>
            </a:xfrm>
            <a:prstGeom prst="rect">
              <a:avLst/>
            </a:prstGeom>
            <a:noFill/>
            <a:ln>
              <a:noFill/>
            </a:ln>
          </p:spPr>
        </p:sp>
      </p:grpSp>
      <p:grpSp>
        <p:nvGrpSpPr>
          <p:cNvPr id="4933" name="Google Shape;4933;p194"/>
          <p:cNvGrpSpPr/>
          <p:nvPr/>
        </p:nvGrpSpPr>
        <p:grpSpPr>
          <a:xfrm>
            <a:off x="5529764" y="2261512"/>
            <a:ext cx="1132471" cy="1132471"/>
            <a:chOff x="5974850" y="2257586"/>
            <a:chExt cx="1132471" cy="1132471"/>
          </a:xfrm>
        </p:grpSpPr>
        <p:grpSp>
          <p:nvGrpSpPr>
            <p:cNvPr id="4934" name="Google Shape;4934;p194"/>
            <p:cNvGrpSpPr/>
            <p:nvPr/>
          </p:nvGrpSpPr>
          <p:grpSpPr>
            <a:xfrm rot="8991809">
              <a:off x="6126836" y="2409572"/>
              <a:ext cx="828500" cy="828500"/>
              <a:chOff x="7695794" y="3895325"/>
              <a:chExt cx="1607288" cy="1607288"/>
            </a:xfrm>
          </p:grpSpPr>
          <p:sp>
            <p:nvSpPr>
              <p:cNvPr id="4935" name="Google Shape;4935;p194"/>
              <p:cNvSpPr/>
              <p:nvPr/>
            </p:nvSpPr>
            <p:spPr>
              <a:xfrm rot="-891809">
                <a:off x="7842360" y="4041891"/>
                <a:ext cx="1314157" cy="1314157"/>
              </a:xfrm>
              <a:prstGeom prst="teardrop">
                <a:avLst>
                  <a:gd fmla="val 100000" name="adj"/>
                </a:avLst>
              </a:prstGeom>
              <a:solidFill>
                <a:schemeClr val="accent2"/>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4936" name="Google Shape;4936;p194"/>
              <p:cNvSpPr/>
              <p:nvPr/>
            </p:nvSpPr>
            <p:spPr>
              <a:xfrm>
                <a:off x="7984585" y="4185291"/>
                <a:ext cx="1029709" cy="1029709"/>
              </a:xfrm>
              <a:prstGeom prst="ellipse">
                <a:avLst/>
              </a:prstGeom>
              <a:solidFill>
                <a:schemeClr val="lt1"/>
              </a:solidFill>
              <a:ln cap="flat" cmpd="sng" w="3175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grpSp>
        <p:sp>
          <p:nvSpPr>
            <p:cNvPr descr="User with solid fill" id="4937" name="Google Shape;4937;p194"/>
            <p:cNvSpPr/>
            <p:nvPr/>
          </p:nvSpPr>
          <p:spPr>
            <a:xfrm>
              <a:off x="6324058" y="2606794"/>
              <a:ext cx="434056" cy="434056"/>
            </a:xfrm>
            <a:prstGeom prst="rect">
              <a:avLst/>
            </a:prstGeom>
            <a:noFill/>
            <a:ln>
              <a:noFill/>
            </a:ln>
          </p:spPr>
        </p:sp>
      </p:grpSp>
      <p:grpSp>
        <p:nvGrpSpPr>
          <p:cNvPr id="4938" name="Google Shape;4938;p194"/>
          <p:cNvGrpSpPr/>
          <p:nvPr/>
        </p:nvGrpSpPr>
        <p:grpSpPr>
          <a:xfrm>
            <a:off x="7555525" y="3123192"/>
            <a:ext cx="735699" cy="735699"/>
            <a:chOff x="7488791" y="3278178"/>
            <a:chExt cx="735699" cy="735699"/>
          </a:xfrm>
        </p:grpSpPr>
        <p:grpSp>
          <p:nvGrpSpPr>
            <p:cNvPr id="4939" name="Google Shape;4939;p194"/>
            <p:cNvGrpSpPr/>
            <p:nvPr/>
          </p:nvGrpSpPr>
          <p:grpSpPr>
            <a:xfrm rot="-10489728">
              <a:off x="7517940" y="3307327"/>
              <a:ext cx="677401" cy="677401"/>
              <a:chOff x="7842360" y="4041891"/>
              <a:chExt cx="1314157" cy="1314157"/>
            </a:xfrm>
          </p:grpSpPr>
          <p:sp>
            <p:nvSpPr>
              <p:cNvPr id="4940" name="Google Shape;4940;p194"/>
              <p:cNvSpPr/>
              <p:nvPr/>
            </p:nvSpPr>
            <p:spPr>
              <a:xfrm>
                <a:off x="7842360" y="4041891"/>
                <a:ext cx="1314157" cy="1314157"/>
              </a:xfrm>
              <a:prstGeom prst="teardrop">
                <a:avLst>
                  <a:gd fmla="val 100000" name="adj"/>
                </a:avLst>
              </a:prstGeom>
              <a:solidFill>
                <a:srgbClr val="46238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4941" name="Google Shape;4941;p194"/>
              <p:cNvSpPr/>
              <p:nvPr/>
            </p:nvSpPr>
            <p:spPr>
              <a:xfrm>
                <a:off x="7984585" y="4185291"/>
                <a:ext cx="1029709" cy="1029709"/>
              </a:xfrm>
              <a:prstGeom prst="ellipse">
                <a:avLst/>
              </a:prstGeom>
              <a:solidFill>
                <a:schemeClr val="lt1"/>
              </a:solidFill>
              <a:ln cap="flat" cmpd="sng" w="3175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grpSp>
        <p:sp>
          <p:nvSpPr>
            <p:cNvPr descr="User with solid fill" id="4942" name="Google Shape;4942;p194"/>
            <p:cNvSpPr/>
            <p:nvPr/>
          </p:nvSpPr>
          <p:spPr>
            <a:xfrm>
              <a:off x="7639613" y="3429000"/>
              <a:ext cx="434056" cy="434056"/>
            </a:xfrm>
            <a:prstGeom prst="rect">
              <a:avLst/>
            </a:prstGeom>
            <a:noFill/>
            <a:ln>
              <a:noFill/>
            </a:ln>
          </p:spPr>
        </p:sp>
      </p:grpSp>
      <p:grpSp>
        <p:nvGrpSpPr>
          <p:cNvPr id="4943" name="Google Shape;4943;p194"/>
          <p:cNvGrpSpPr/>
          <p:nvPr/>
        </p:nvGrpSpPr>
        <p:grpSpPr>
          <a:xfrm>
            <a:off x="8356690" y="4605216"/>
            <a:ext cx="948099" cy="948099"/>
            <a:chOff x="8021767" y="4612841"/>
            <a:chExt cx="948099" cy="948099"/>
          </a:xfrm>
        </p:grpSpPr>
        <p:grpSp>
          <p:nvGrpSpPr>
            <p:cNvPr id="4944" name="Google Shape;4944;p194"/>
            <p:cNvGrpSpPr/>
            <p:nvPr/>
          </p:nvGrpSpPr>
          <p:grpSpPr>
            <a:xfrm rot="-8594427">
              <a:off x="8157116" y="4748190"/>
              <a:ext cx="677401" cy="677401"/>
              <a:chOff x="7842360" y="4041891"/>
              <a:chExt cx="1314157" cy="1314157"/>
            </a:xfrm>
          </p:grpSpPr>
          <p:sp>
            <p:nvSpPr>
              <p:cNvPr id="4945" name="Google Shape;4945;p194"/>
              <p:cNvSpPr/>
              <p:nvPr/>
            </p:nvSpPr>
            <p:spPr>
              <a:xfrm>
                <a:off x="7842360" y="4041891"/>
                <a:ext cx="1314157" cy="1314157"/>
              </a:xfrm>
              <a:prstGeom prst="teardrop">
                <a:avLst>
                  <a:gd fmla="val 100000" name="adj"/>
                </a:avLst>
              </a:prstGeom>
              <a:solidFill>
                <a:srgbClr val="33195D"/>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4946" name="Google Shape;4946;p194"/>
              <p:cNvSpPr/>
              <p:nvPr/>
            </p:nvSpPr>
            <p:spPr>
              <a:xfrm>
                <a:off x="7984585" y="4185291"/>
                <a:ext cx="1029709" cy="1029709"/>
              </a:xfrm>
              <a:prstGeom prst="ellipse">
                <a:avLst/>
              </a:prstGeom>
              <a:solidFill>
                <a:schemeClr val="lt1"/>
              </a:solidFill>
              <a:ln cap="flat" cmpd="sng" w="3175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grpSp>
        <p:sp>
          <p:nvSpPr>
            <p:cNvPr descr="User with solid fill" id="4947" name="Google Shape;4947;p194"/>
            <p:cNvSpPr/>
            <p:nvPr/>
          </p:nvSpPr>
          <p:spPr>
            <a:xfrm>
              <a:off x="8278789" y="4869863"/>
              <a:ext cx="434056" cy="434056"/>
            </a:xfrm>
            <a:prstGeom prst="rect">
              <a:avLst/>
            </a:prstGeom>
            <a:noFill/>
            <a:ln>
              <a:noFill/>
            </a:ln>
          </p:spPr>
        </p:sp>
      </p:grpSp>
      <p:sp>
        <p:nvSpPr>
          <p:cNvPr id="4948" name="Google Shape;4948;p194"/>
          <p:cNvSpPr txBox="1"/>
          <p:nvPr/>
        </p:nvSpPr>
        <p:spPr>
          <a:xfrm>
            <a:off x="636608" y="2956397"/>
            <a:ext cx="2997287" cy="1021020"/>
          </a:xfrm>
          <a:prstGeom prst="rect">
            <a:avLst/>
          </a:prstGeom>
          <a:noFill/>
          <a:ln>
            <a:noFill/>
          </a:ln>
        </p:spPr>
        <p:txBody>
          <a:bodyPr anchorCtr="0" anchor="t" bIns="45700" lIns="0" spcFirstLastPara="1" rIns="0" wrap="square" tIns="45700">
            <a:normAutofit/>
          </a:bodyPr>
          <a:lstStyle/>
          <a:p>
            <a:pPr indent="0" lvl="0" marL="0" marR="0" rtl="0" algn="l">
              <a:spcBef>
                <a:spcPts val="0"/>
              </a:spcBef>
              <a:spcAft>
                <a:spcPts val="0"/>
              </a:spcAft>
              <a:buNone/>
            </a:pPr>
            <a:r>
              <a:rPr b="1" lang="en-PH" sz="1200">
                <a:solidFill>
                  <a:srgbClr val="462381"/>
                </a:solidFill>
                <a:latin typeface="Montserrat"/>
                <a:ea typeface="Montserrat"/>
                <a:cs typeface="Montserrat"/>
                <a:sym typeface="Montserrat"/>
              </a:rPr>
              <a:t>Lorem ipsum </a:t>
            </a:r>
            <a:r>
              <a:rPr lang="en-PH" sz="1200">
                <a:solidFill>
                  <a:schemeClr val="dk1"/>
                </a:solidFill>
                <a:latin typeface="Montserrat"/>
                <a:ea typeface="Montserrat"/>
                <a:cs typeface="Montserrat"/>
                <a:sym typeface="Montserrat"/>
              </a:rPr>
              <a:t>dolor sit amet, consectetur adipiscing elit. Curabitur purus dui, euismod quis placerat eget, venenatis nec nibh. Mauris sit amet mollis enim. </a:t>
            </a:r>
            <a:endParaRPr/>
          </a:p>
        </p:txBody>
      </p:sp>
      <p:cxnSp>
        <p:nvCxnSpPr>
          <p:cNvPr id="4949" name="Google Shape;4949;p194"/>
          <p:cNvCxnSpPr/>
          <p:nvPr/>
        </p:nvCxnSpPr>
        <p:spPr>
          <a:xfrm>
            <a:off x="3633895" y="3468043"/>
            <a:ext cx="338665" cy="0"/>
          </a:xfrm>
          <a:prstGeom prst="straightConnector1">
            <a:avLst/>
          </a:prstGeom>
          <a:noFill/>
          <a:ln cap="flat" cmpd="sng" w="9525">
            <a:solidFill>
              <a:srgbClr val="929292"/>
            </a:solidFill>
            <a:prstDash val="dot"/>
            <a:miter lim="800000"/>
            <a:headEnd len="sm" w="sm" type="none"/>
            <a:tailEnd len="sm" w="sm" type="none"/>
          </a:ln>
        </p:spPr>
      </p:cxnSp>
      <p:sp>
        <p:nvSpPr>
          <p:cNvPr id="4950" name="Google Shape;4950;p194"/>
          <p:cNvSpPr txBox="1"/>
          <p:nvPr/>
        </p:nvSpPr>
        <p:spPr>
          <a:xfrm>
            <a:off x="4426816" y="4741180"/>
            <a:ext cx="3351372" cy="76944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PH" sz="2800">
                <a:solidFill>
                  <a:schemeClr val="dk1"/>
                </a:solidFill>
                <a:latin typeface="Montserrat"/>
                <a:ea typeface="Montserrat"/>
                <a:cs typeface="Montserrat"/>
                <a:sym typeface="Montserrat"/>
              </a:rPr>
              <a:t>Lorem ipsum </a:t>
            </a:r>
            <a:r>
              <a:rPr lang="en-PH" sz="1600">
                <a:solidFill>
                  <a:schemeClr val="dk1"/>
                </a:solidFill>
                <a:latin typeface="Montserrat"/>
                <a:ea typeface="Montserrat"/>
                <a:cs typeface="Montserrat"/>
                <a:sym typeface="Montserrat"/>
              </a:rPr>
              <a:t>Mauris sit amet mollis enim. </a:t>
            </a:r>
            <a:endParaRPr sz="2800">
              <a:solidFill>
                <a:schemeClr val="dk1"/>
              </a:solidFill>
              <a:latin typeface="Montserrat"/>
              <a:ea typeface="Montserrat"/>
              <a:cs typeface="Montserrat"/>
              <a:sym typeface="Montserrat"/>
            </a:endParaRPr>
          </a:p>
        </p:txBody>
      </p:sp>
      <p:sp>
        <p:nvSpPr>
          <p:cNvPr id="4951" name="Google Shape;4951;p194"/>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sld>
</file>

<file path=ppt/slides/slide1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5" name="Shape 4955"/>
        <p:cNvGrpSpPr/>
        <p:nvPr/>
      </p:nvGrpSpPr>
      <p:grpSpPr>
        <a:xfrm>
          <a:off x="0" y="0"/>
          <a:ext cx="0" cy="0"/>
          <a:chOff x="0" y="0"/>
          <a:chExt cx="0" cy="0"/>
        </a:xfrm>
      </p:grpSpPr>
      <p:grpSp>
        <p:nvGrpSpPr>
          <p:cNvPr id="4956" name="Google Shape;4956;p195"/>
          <p:cNvGrpSpPr/>
          <p:nvPr/>
        </p:nvGrpSpPr>
        <p:grpSpPr>
          <a:xfrm>
            <a:off x="3347790" y="2883230"/>
            <a:ext cx="5524695" cy="3155467"/>
            <a:chOff x="3347790" y="2883230"/>
            <a:chExt cx="5524695" cy="3155467"/>
          </a:xfrm>
        </p:grpSpPr>
        <p:sp>
          <p:nvSpPr>
            <p:cNvPr id="4957" name="Google Shape;4957;p195"/>
            <p:cNvSpPr/>
            <p:nvPr/>
          </p:nvSpPr>
          <p:spPr>
            <a:xfrm>
              <a:off x="6110137" y="2883230"/>
              <a:ext cx="1493436" cy="1019472"/>
            </a:xfrm>
            <a:custGeom>
              <a:rect b="b" l="l" r="r" t="t"/>
              <a:pathLst>
                <a:path extrusionOk="0" h="1019472" w="1493436">
                  <a:moveTo>
                    <a:pt x="1024" y="-398"/>
                  </a:moveTo>
                  <a:cubicBezTo>
                    <a:pt x="530580" y="-398"/>
                    <a:pt x="1048970" y="151818"/>
                    <a:pt x="1494460" y="438113"/>
                  </a:cubicBezTo>
                  <a:lnTo>
                    <a:pt x="1121101" y="1019074"/>
                  </a:lnTo>
                  <a:cubicBezTo>
                    <a:pt x="786985" y="804348"/>
                    <a:pt x="398191" y="690188"/>
                    <a:pt x="1024" y="690188"/>
                  </a:cubicBezTo>
                  <a:close/>
                </a:path>
              </a:pathLst>
            </a:custGeom>
            <a:solidFill>
              <a:schemeClr val="accent2"/>
            </a:solidFill>
            <a:ln cap="flat" cmpd="sng" w="19000">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ontserrat"/>
                <a:ea typeface="Montserrat"/>
                <a:cs typeface="Montserrat"/>
                <a:sym typeface="Montserrat"/>
              </a:endParaRPr>
            </a:p>
          </p:txBody>
        </p:sp>
        <p:sp>
          <p:nvSpPr>
            <p:cNvPr id="4958" name="Google Shape;4958;p195"/>
            <p:cNvSpPr/>
            <p:nvPr/>
          </p:nvSpPr>
          <p:spPr>
            <a:xfrm>
              <a:off x="7230214" y="3321748"/>
              <a:ext cx="1392641" cy="1463189"/>
            </a:xfrm>
            <a:custGeom>
              <a:rect b="b" l="l" r="r" t="t"/>
              <a:pathLst>
                <a:path extrusionOk="0" h="1463189" w="1392641">
                  <a:moveTo>
                    <a:pt x="374383" y="-398"/>
                  </a:moveTo>
                  <a:cubicBezTo>
                    <a:pt x="819873" y="285897"/>
                    <a:pt x="1173679" y="694214"/>
                    <a:pt x="1393665" y="1175910"/>
                  </a:cubicBezTo>
                  <a:lnTo>
                    <a:pt x="765484" y="1462791"/>
                  </a:lnTo>
                  <a:cubicBezTo>
                    <a:pt x="600496" y="1101519"/>
                    <a:pt x="335140" y="795283"/>
                    <a:pt x="1024" y="580556"/>
                  </a:cubicBezTo>
                  <a:close/>
                </a:path>
              </a:pathLst>
            </a:custGeom>
            <a:solidFill>
              <a:srgbClr val="462281"/>
            </a:solidFill>
            <a:ln cap="flat" cmpd="sng" w="19000">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ontserrat"/>
                <a:ea typeface="Montserrat"/>
                <a:cs typeface="Montserrat"/>
                <a:sym typeface="Montserrat"/>
              </a:endParaRPr>
            </a:p>
          </p:txBody>
        </p:sp>
        <p:sp>
          <p:nvSpPr>
            <p:cNvPr id="4959" name="Google Shape;4959;p195"/>
            <p:cNvSpPr/>
            <p:nvPr/>
          </p:nvSpPr>
          <p:spPr>
            <a:xfrm>
              <a:off x="7994673" y="4498057"/>
              <a:ext cx="877812" cy="1540640"/>
            </a:xfrm>
            <a:custGeom>
              <a:rect b="b" l="l" r="r" t="t"/>
              <a:pathLst>
                <a:path extrusionOk="0" h="1540640" w="877812">
                  <a:moveTo>
                    <a:pt x="629205" y="-398"/>
                  </a:moveTo>
                  <a:cubicBezTo>
                    <a:pt x="849191" y="481299"/>
                    <a:pt x="926080" y="1016083"/>
                    <a:pt x="850721" y="1540243"/>
                  </a:cubicBezTo>
                  <a:lnTo>
                    <a:pt x="167161" y="1441967"/>
                  </a:lnTo>
                  <a:cubicBezTo>
                    <a:pt x="223682" y="1048842"/>
                    <a:pt x="166012" y="647755"/>
                    <a:pt x="1024" y="286483"/>
                  </a:cubicBezTo>
                  <a:close/>
                </a:path>
              </a:pathLst>
            </a:custGeom>
            <a:solidFill>
              <a:schemeClr val="accent3"/>
            </a:solidFill>
            <a:ln cap="flat" cmpd="sng" w="19000">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ontserrat"/>
                <a:ea typeface="Montserrat"/>
                <a:cs typeface="Montserrat"/>
                <a:sym typeface="Montserrat"/>
              </a:endParaRPr>
            </a:p>
          </p:txBody>
        </p:sp>
        <p:sp>
          <p:nvSpPr>
            <p:cNvPr id="4960" name="Google Shape;4960;p195"/>
            <p:cNvSpPr/>
            <p:nvPr/>
          </p:nvSpPr>
          <p:spPr>
            <a:xfrm>
              <a:off x="3347790" y="4498057"/>
              <a:ext cx="877801" cy="1540640"/>
            </a:xfrm>
            <a:custGeom>
              <a:rect b="b" l="l" r="r" t="t"/>
              <a:pathLst>
                <a:path extrusionOk="0" h="1540640" w="877801">
                  <a:moveTo>
                    <a:pt x="29144" y="1540243"/>
                  </a:moveTo>
                  <a:cubicBezTo>
                    <a:pt x="-46222" y="1016083"/>
                    <a:pt x="30666" y="481299"/>
                    <a:pt x="250652" y="-398"/>
                  </a:cubicBezTo>
                  <a:lnTo>
                    <a:pt x="878826" y="286483"/>
                  </a:lnTo>
                  <a:cubicBezTo>
                    <a:pt x="713838" y="647755"/>
                    <a:pt x="656176" y="1048842"/>
                    <a:pt x="712697" y="1441967"/>
                  </a:cubicBezTo>
                  <a:close/>
                </a:path>
              </a:pathLst>
            </a:custGeom>
            <a:solidFill>
              <a:srgbClr val="D5C4EF"/>
            </a:solidFill>
            <a:ln cap="flat" cmpd="sng" w="19000">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ontserrat"/>
                <a:ea typeface="Montserrat"/>
                <a:cs typeface="Montserrat"/>
                <a:sym typeface="Montserrat"/>
              </a:endParaRPr>
            </a:p>
          </p:txBody>
        </p:sp>
        <p:sp>
          <p:nvSpPr>
            <p:cNvPr id="4961" name="Google Shape;4961;p195"/>
            <p:cNvSpPr/>
            <p:nvPr/>
          </p:nvSpPr>
          <p:spPr>
            <a:xfrm>
              <a:off x="3597419" y="3321741"/>
              <a:ext cx="1392640" cy="1463196"/>
            </a:xfrm>
            <a:custGeom>
              <a:rect b="b" l="l" r="r" t="t"/>
              <a:pathLst>
                <a:path extrusionOk="0" h="1463196" w="1392640">
                  <a:moveTo>
                    <a:pt x="1024" y="1175918"/>
                  </a:moveTo>
                  <a:cubicBezTo>
                    <a:pt x="221002" y="694222"/>
                    <a:pt x="574816" y="285904"/>
                    <a:pt x="1020298" y="-398"/>
                  </a:cubicBezTo>
                  <a:lnTo>
                    <a:pt x="1393665" y="580564"/>
                  </a:lnTo>
                  <a:cubicBezTo>
                    <a:pt x="1059542" y="795291"/>
                    <a:pt x="794185" y="1101526"/>
                    <a:pt x="629198" y="1462799"/>
                  </a:cubicBezTo>
                  <a:close/>
                </a:path>
              </a:pathLst>
            </a:custGeom>
            <a:solidFill>
              <a:schemeClr val="accent5"/>
            </a:solidFill>
            <a:ln cap="flat" cmpd="sng" w="19000">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ontserrat"/>
                <a:ea typeface="Montserrat"/>
                <a:cs typeface="Montserrat"/>
                <a:sym typeface="Montserrat"/>
              </a:endParaRPr>
            </a:p>
          </p:txBody>
        </p:sp>
        <p:sp>
          <p:nvSpPr>
            <p:cNvPr id="4962" name="Google Shape;4962;p195"/>
            <p:cNvSpPr/>
            <p:nvPr/>
          </p:nvSpPr>
          <p:spPr>
            <a:xfrm>
              <a:off x="4616700" y="2883230"/>
              <a:ext cx="1493436" cy="1019472"/>
            </a:xfrm>
            <a:custGeom>
              <a:rect b="b" l="l" r="r" t="t"/>
              <a:pathLst>
                <a:path extrusionOk="0" h="1019472" w="1493436">
                  <a:moveTo>
                    <a:pt x="1024" y="438120"/>
                  </a:moveTo>
                  <a:cubicBezTo>
                    <a:pt x="446514" y="151818"/>
                    <a:pt x="964904" y="-398"/>
                    <a:pt x="1494460" y="-398"/>
                  </a:cubicBezTo>
                  <a:lnTo>
                    <a:pt x="1494460" y="690188"/>
                  </a:lnTo>
                  <a:cubicBezTo>
                    <a:pt x="1097293" y="690188"/>
                    <a:pt x="708499" y="804348"/>
                    <a:pt x="374383" y="1019074"/>
                  </a:cubicBezTo>
                  <a:close/>
                </a:path>
              </a:pathLst>
            </a:custGeom>
            <a:solidFill>
              <a:schemeClr val="accent1"/>
            </a:solidFill>
            <a:ln cap="flat" cmpd="sng" w="19000">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ontserrat"/>
                <a:ea typeface="Montserrat"/>
                <a:cs typeface="Montserrat"/>
                <a:sym typeface="Montserrat"/>
              </a:endParaRPr>
            </a:p>
          </p:txBody>
        </p:sp>
      </p:grpSp>
      <p:grpSp>
        <p:nvGrpSpPr>
          <p:cNvPr id="4963" name="Google Shape;4963;p195"/>
          <p:cNvGrpSpPr/>
          <p:nvPr/>
        </p:nvGrpSpPr>
        <p:grpSpPr>
          <a:xfrm>
            <a:off x="2957703" y="4842808"/>
            <a:ext cx="957990" cy="957990"/>
            <a:chOff x="2605619" y="4588158"/>
            <a:chExt cx="957990" cy="957990"/>
          </a:xfrm>
        </p:grpSpPr>
        <p:grpSp>
          <p:nvGrpSpPr>
            <p:cNvPr id="4964" name="Google Shape;4964;p195"/>
            <p:cNvGrpSpPr/>
            <p:nvPr/>
          </p:nvGrpSpPr>
          <p:grpSpPr>
            <a:xfrm rot="2700000">
              <a:off x="2745913" y="4728452"/>
              <a:ext cx="677401" cy="677401"/>
              <a:chOff x="7842360" y="4041891"/>
              <a:chExt cx="1314157" cy="1314157"/>
            </a:xfrm>
          </p:grpSpPr>
          <p:sp>
            <p:nvSpPr>
              <p:cNvPr id="4965" name="Google Shape;4965;p195"/>
              <p:cNvSpPr/>
              <p:nvPr/>
            </p:nvSpPr>
            <p:spPr>
              <a:xfrm>
                <a:off x="7842360" y="4041891"/>
                <a:ext cx="1314157" cy="1314157"/>
              </a:xfrm>
              <a:prstGeom prst="teardrop">
                <a:avLst>
                  <a:gd fmla="val 100000" name="adj"/>
                </a:avLst>
              </a:prstGeom>
              <a:solidFill>
                <a:srgbClr val="D5C4EF"/>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4966" name="Google Shape;4966;p195"/>
              <p:cNvSpPr/>
              <p:nvPr/>
            </p:nvSpPr>
            <p:spPr>
              <a:xfrm>
                <a:off x="7984585" y="4185291"/>
                <a:ext cx="1029709" cy="1029709"/>
              </a:xfrm>
              <a:prstGeom prst="ellipse">
                <a:avLst/>
              </a:prstGeom>
              <a:solidFill>
                <a:schemeClr val="lt1"/>
              </a:solidFill>
              <a:ln cap="flat" cmpd="sng" w="3175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grpSp>
        <p:sp>
          <p:nvSpPr>
            <p:cNvPr descr="User with solid fill" id="4967" name="Google Shape;4967;p195"/>
            <p:cNvSpPr/>
            <p:nvPr/>
          </p:nvSpPr>
          <p:spPr>
            <a:xfrm>
              <a:off x="2867586" y="4850125"/>
              <a:ext cx="434056" cy="434056"/>
            </a:xfrm>
            <a:prstGeom prst="rect">
              <a:avLst/>
            </a:prstGeom>
            <a:noFill/>
            <a:ln>
              <a:noFill/>
            </a:ln>
          </p:spPr>
        </p:sp>
      </p:grpSp>
      <p:grpSp>
        <p:nvGrpSpPr>
          <p:cNvPr id="4968" name="Google Shape;4968;p195"/>
          <p:cNvGrpSpPr/>
          <p:nvPr/>
        </p:nvGrpSpPr>
        <p:grpSpPr>
          <a:xfrm>
            <a:off x="3627857" y="3409507"/>
            <a:ext cx="721566" cy="721566"/>
            <a:chOff x="3275773" y="3201157"/>
            <a:chExt cx="721566" cy="721566"/>
          </a:xfrm>
        </p:grpSpPr>
        <p:grpSp>
          <p:nvGrpSpPr>
            <p:cNvPr id="4969" name="Google Shape;4969;p195"/>
            <p:cNvGrpSpPr/>
            <p:nvPr/>
          </p:nvGrpSpPr>
          <p:grpSpPr>
            <a:xfrm rot="5167855">
              <a:off x="3297856" y="3223240"/>
              <a:ext cx="677401" cy="677401"/>
              <a:chOff x="7842360" y="4041891"/>
              <a:chExt cx="1314157" cy="1314157"/>
            </a:xfrm>
          </p:grpSpPr>
          <p:sp>
            <p:nvSpPr>
              <p:cNvPr id="4970" name="Google Shape;4970;p195"/>
              <p:cNvSpPr/>
              <p:nvPr/>
            </p:nvSpPr>
            <p:spPr>
              <a:xfrm>
                <a:off x="7842360" y="4041891"/>
                <a:ext cx="1314157" cy="1314157"/>
              </a:xfrm>
              <a:prstGeom prst="teardrop">
                <a:avLst>
                  <a:gd fmla="val 100000" name="adj"/>
                </a:avLst>
              </a:prstGeom>
              <a:solidFill>
                <a:schemeClr val="accent5"/>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4971" name="Google Shape;4971;p195"/>
              <p:cNvSpPr/>
              <p:nvPr/>
            </p:nvSpPr>
            <p:spPr>
              <a:xfrm>
                <a:off x="7984585" y="4185291"/>
                <a:ext cx="1029709" cy="1029709"/>
              </a:xfrm>
              <a:prstGeom prst="ellipse">
                <a:avLst/>
              </a:prstGeom>
              <a:solidFill>
                <a:schemeClr val="lt1"/>
              </a:solidFill>
              <a:ln cap="flat" cmpd="sng" w="3175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grpSp>
        <p:sp>
          <p:nvSpPr>
            <p:cNvPr descr="User with solid fill" id="4972" name="Google Shape;4972;p195"/>
            <p:cNvSpPr/>
            <p:nvPr/>
          </p:nvSpPr>
          <p:spPr>
            <a:xfrm>
              <a:off x="3419529" y="3344913"/>
              <a:ext cx="434056" cy="434056"/>
            </a:xfrm>
            <a:prstGeom prst="rect">
              <a:avLst/>
            </a:prstGeom>
            <a:noFill/>
            <a:ln>
              <a:noFill/>
            </a:ln>
          </p:spPr>
        </p:sp>
      </p:grpSp>
      <p:grpSp>
        <p:nvGrpSpPr>
          <p:cNvPr id="4973" name="Google Shape;4973;p195"/>
          <p:cNvGrpSpPr/>
          <p:nvPr/>
        </p:nvGrpSpPr>
        <p:grpSpPr>
          <a:xfrm>
            <a:off x="4805118" y="2514338"/>
            <a:ext cx="939682" cy="939682"/>
            <a:chOff x="4486525" y="2292628"/>
            <a:chExt cx="939682" cy="939682"/>
          </a:xfrm>
        </p:grpSpPr>
        <p:grpSp>
          <p:nvGrpSpPr>
            <p:cNvPr id="4974" name="Google Shape;4974;p195"/>
            <p:cNvGrpSpPr/>
            <p:nvPr/>
          </p:nvGrpSpPr>
          <p:grpSpPr>
            <a:xfrm rot="7426839">
              <a:off x="4617666" y="2423769"/>
              <a:ext cx="677401" cy="677401"/>
              <a:chOff x="7842360" y="4041891"/>
              <a:chExt cx="1314157" cy="1314157"/>
            </a:xfrm>
          </p:grpSpPr>
          <p:sp>
            <p:nvSpPr>
              <p:cNvPr id="4975" name="Google Shape;4975;p195"/>
              <p:cNvSpPr/>
              <p:nvPr/>
            </p:nvSpPr>
            <p:spPr>
              <a:xfrm>
                <a:off x="7842360" y="4041891"/>
                <a:ext cx="1314157" cy="1314157"/>
              </a:xfrm>
              <a:prstGeom prst="teardrop">
                <a:avLst>
                  <a:gd fmla="val 100000" name="adj"/>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4976" name="Google Shape;4976;p195"/>
              <p:cNvSpPr/>
              <p:nvPr/>
            </p:nvSpPr>
            <p:spPr>
              <a:xfrm>
                <a:off x="7984585" y="4185291"/>
                <a:ext cx="1029709" cy="1029709"/>
              </a:xfrm>
              <a:prstGeom prst="ellipse">
                <a:avLst/>
              </a:prstGeom>
              <a:solidFill>
                <a:schemeClr val="lt1"/>
              </a:solidFill>
              <a:ln cap="flat" cmpd="sng" w="3175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grpSp>
        <p:sp>
          <p:nvSpPr>
            <p:cNvPr descr="User with solid fill" id="4977" name="Google Shape;4977;p195"/>
            <p:cNvSpPr/>
            <p:nvPr/>
          </p:nvSpPr>
          <p:spPr>
            <a:xfrm>
              <a:off x="4739339" y="2545442"/>
              <a:ext cx="434056" cy="434056"/>
            </a:xfrm>
            <a:prstGeom prst="rect">
              <a:avLst/>
            </a:prstGeom>
            <a:noFill/>
            <a:ln>
              <a:noFill/>
            </a:ln>
          </p:spPr>
        </p:sp>
      </p:grpSp>
      <p:grpSp>
        <p:nvGrpSpPr>
          <p:cNvPr id="4978" name="Google Shape;4978;p195"/>
          <p:cNvGrpSpPr/>
          <p:nvPr/>
        </p:nvGrpSpPr>
        <p:grpSpPr>
          <a:xfrm>
            <a:off x="6430202" y="2569204"/>
            <a:ext cx="925935" cy="925935"/>
            <a:chOff x="6078118" y="2360854"/>
            <a:chExt cx="925935" cy="925935"/>
          </a:xfrm>
        </p:grpSpPr>
        <p:grpSp>
          <p:nvGrpSpPr>
            <p:cNvPr id="4979" name="Google Shape;4979;p195"/>
            <p:cNvGrpSpPr/>
            <p:nvPr/>
          </p:nvGrpSpPr>
          <p:grpSpPr>
            <a:xfrm rot="8991809">
              <a:off x="6202385" y="2485121"/>
              <a:ext cx="677401" cy="677401"/>
              <a:chOff x="7842360" y="4041891"/>
              <a:chExt cx="1314157" cy="1314157"/>
            </a:xfrm>
          </p:grpSpPr>
          <p:sp>
            <p:nvSpPr>
              <p:cNvPr id="4980" name="Google Shape;4980;p195"/>
              <p:cNvSpPr/>
              <p:nvPr/>
            </p:nvSpPr>
            <p:spPr>
              <a:xfrm>
                <a:off x="7842360" y="4041891"/>
                <a:ext cx="1314157" cy="1314157"/>
              </a:xfrm>
              <a:prstGeom prst="teardrop">
                <a:avLst>
                  <a:gd fmla="val 100000" name="adj"/>
                </a:avLst>
              </a:prstGeom>
              <a:solidFill>
                <a:schemeClr val="accent2"/>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4981" name="Google Shape;4981;p195"/>
              <p:cNvSpPr/>
              <p:nvPr/>
            </p:nvSpPr>
            <p:spPr>
              <a:xfrm>
                <a:off x="7984585" y="4185291"/>
                <a:ext cx="1029709" cy="1029709"/>
              </a:xfrm>
              <a:prstGeom prst="ellipse">
                <a:avLst/>
              </a:prstGeom>
              <a:solidFill>
                <a:schemeClr val="lt1"/>
              </a:solidFill>
              <a:ln cap="flat" cmpd="sng" w="3175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grpSp>
        <p:sp>
          <p:nvSpPr>
            <p:cNvPr descr="User with solid fill" id="4982" name="Google Shape;4982;p195"/>
            <p:cNvSpPr/>
            <p:nvPr/>
          </p:nvSpPr>
          <p:spPr>
            <a:xfrm>
              <a:off x="6324058" y="2606794"/>
              <a:ext cx="434056" cy="434056"/>
            </a:xfrm>
            <a:prstGeom prst="rect">
              <a:avLst/>
            </a:prstGeom>
            <a:noFill/>
            <a:ln>
              <a:noFill/>
            </a:ln>
          </p:spPr>
        </p:sp>
      </p:grpSp>
      <p:grpSp>
        <p:nvGrpSpPr>
          <p:cNvPr id="4983" name="Google Shape;4983;p195"/>
          <p:cNvGrpSpPr/>
          <p:nvPr/>
        </p:nvGrpSpPr>
        <p:grpSpPr>
          <a:xfrm>
            <a:off x="7840875" y="3486528"/>
            <a:ext cx="735699" cy="735699"/>
            <a:chOff x="7488791" y="3278178"/>
            <a:chExt cx="735699" cy="735699"/>
          </a:xfrm>
        </p:grpSpPr>
        <p:grpSp>
          <p:nvGrpSpPr>
            <p:cNvPr id="4984" name="Google Shape;4984;p195"/>
            <p:cNvGrpSpPr/>
            <p:nvPr/>
          </p:nvGrpSpPr>
          <p:grpSpPr>
            <a:xfrm rot="-10489728">
              <a:off x="7517940" y="3307327"/>
              <a:ext cx="677401" cy="677401"/>
              <a:chOff x="7842360" y="4041891"/>
              <a:chExt cx="1314157" cy="1314157"/>
            </a:xfrm>
          </p:grpSpPr>
          <p:sp>
            <p:nvSpPr>
              <p:cNvPr id="4985" name="Google Shape;4985;p195"/>
              <p:cNvSpPr/>
              <p:nvPr/>
            </p:nvSpPr>
            <p:spPr>
              <a:xfrm>
                <a:off x="7842360" y="4041891"/>
                <a:ext cx="1314157" cy="1314157"/>
              </a:xfrm>
              <a:prstGeom prst="teardrop">
                <a:avLst>
                  <a:gd fmla="val 100000" name="adj"/>
                </a:avLst>
              </a:prstGeom>
              <a:solidFill>
                <a:srgbClr val="46238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4986" name="Google Shape;4986;p195"/>
              <p:cNvSpPr/>
              <p:nvPr/>
            </p:nvSpPr>
            <p:spPr>
              <a:xfrm>
                <a:off x="7984585" y="4185291"/>
                <a:ext cx="1029709" cy="1029709"/>
              </a:xfrm>
              <a:prstGeom prst="ellipse">
                <a:avLst/>
              </a:prstGeom>
              <a:solidFill>
                <a:schemeClr val="lt1"/>
              </a:solidFill>
              <a:ln cap="flat" cmpd="sng" w="3175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grpSp>
        <p:sp>
          <p:nvSpPr>
            <p:cNvPr descr="User with solid fill" id="4987" name="Google Shape;4987;p195"/>
            <p:cNvSpPr/>
            <p:nvPr/>
          </p:nvSpPr>
          <p:spPr>
            <a:xfrm>
              <a:off x="7639613" y="3429000"/>
              <a:ext cx="434056" cy="434056"/>
            </a:xfrm>
            <a:prstGeom prst="rect">
              <a:avLst/>
            </a:prstGeom>
            <a:noFill/>
            <a:ln>
              <a:noFill/>
            </a:ln>
          </p:spPr>
        </p:sp>
      </p:grpSp>
      <p:grpSp>
        <p:nvGrpSpPr>
          <p:cNvPr id="4988" name="Google Shape;4988;p195"/>
          <p:cNvGrpSpPr/>
          <p:nvPr/>
        </p:nvGrpSpPr>
        <p:grpSpPr>
          <a:xfrm>
            <a:off x="8373851" y="4847753"/>
            <a:ext cx="948099" cy="948099"/>
            <a:chOff x="8021767" y="4612841"/>
            <a:chExt cx="948099" cy="948099"/>
          </a:xfrm>
        </p:grpSpPr>
        <p:grpSp>
          <p:nvGrpSpPr>
            <p:cNvPr id="4989" name="Google Shape;4989;p195"/>
            <p:cNvGrpSpPr/>
            <p:nvPr/>
          </p:nvGrpSpPr>
          <p:grpSpPr>
            <a:xfrm rot="-8594427">
              <a:off x="8157116" y="4748190"/>
              <a:ext cx="677401" cy="677401"/>
              <a:chOff x="7842360" y="4041891"/>
              <a:chExt cx="1314157" cy="1314157"/>
            </a:xfrm>
          </p:grpSpPr>
          <p:sp>
            <p:nvSpPr>
              <p:cNvPr id="4990" name="Google Shape;4990;p195"/>
              <p:cNvSpPr/>
              <p:nvPr/>
            </p:nvSpPr>
            <p:spPr>
              <a:xfrm>
                <a:off x="7842360" y="4041891"/>
                <a:ext cx="1314157" cy="1314157"/>
              </a:xfrm>
              <a:prstGeom prst="teardrop">
                <a:avLst>
                  <a:gd fmla="val 100000" name="adj"/>
                </a:avLst>
              </a:prstGeom>
              <a:solidFill>
                <a:srgbClr val="33195D"/>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4991" name="Google Shape;4991;p195"/>
              <p:cNvSpPr/>
              <p:nvPr/>
            </p:nvSpPr>
            <p:spPr>
              <a:xfrm>
                <a:off x="7984585" y="4185291"/>
                <a:ext cx="1029709" cy="1029709"/>
              </a:xfrm>
              <a:prstGeom prst="ellipse">
                <a:avLst/>
              </a:prstGeom>
              <a:solidFill>
                <a:schemeClr val="lt1"/>
              </a:solidFill>
              <a:ln cap="flat" cmpd="sng" w="3175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grpSp>
        <p:sp>
          <p:nvSpPr>
            <p:cNvPr descr="User with solid fill" id="4992" name="Google Shape;4992;p195"/>
            <p:cNvSpPr/>
            <p:nvPr/>
          </p:nvSpPr>
          <p:spPr>
            <a:xfrm>
              <a:off x="8278789" y="4869863"/>
              <a:ext cx="434056" cy="434056"/>
            </a:xfrm>
            <a:prstGeom prst="rect">
              <a:avLst/>
            </a:prstGeom>
            <a:noFill/>
            <a:ln>
              <a:noFill/>
            </a:ln>
          </p:spPr>
        </p:sp>
      </p:grpSp>
      <p:sp>
        <p:nvSpPr>
          <p:cNvPr id="4993" name="Google Shape;4993;p195"/>
          <p:cNvSpPr txBox="1"/>
          <p:nvPr/>
        </p:nvSpPr>
        <p:spPr>
          <a:xfrm>
            <a:off x="4426816" y="4741180"/>
            <a:ext cx="3351372" cy="76944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PH" sz="2800">
                <a:solidFill>
                  <a:schemeClr val="dk1"/>
                </a:solidFill>
                <a:latin typeface="Montserrat"/>
                <a:ea typeface="Montserrat"/>
                <a:cs typeface="Montserrat"/>
                <a:sym typeface="Montserrat"/>
              </a:rPr>
              <a:t>Lorem ipsum </a:t>
            </a:r>
            <a:r>
              <a:rPr lang="en-PH" sz="1600">
                <a:solidFill>
                  <a:schemeClr val="dk1"/>
                </a:solidFill>
                <a:latin typeface="Montserrat"/>
                <a:ea typeface="Montserrat"/>
                <a:cs typeface="Montserrat"/>
                <a:sym typeface="Montserrat"/>
              </a:rPr>
              <a:t>Mauris sit amet mollis enim. </a:t>
            </a:r>
            <a:endParaRPr sz="2800">
              <a:solidFill>
                <a:schemeClr val="dk1"/>
              </a:solidFill>
              <a:latin typeface="Montserrat"/>
              <a:ea typeface="Montserrat"/>
              <a:cs typeface="Montserrat"/>
              <a:sym typeface="Montserrat"/>
            </a:endParaRPr>
          </a:p>
        </p:txBody>
      </p:sp>
      <p:sp>
        <p:nvSpPr>
          <p:cNvPr id="4994" name="Google Shape;4994;p195"/>
          <p:cNvSpPr txBox="1"/>
          <p:nvPr/>
        </p:nvSpPr>
        <p:spPr>
          <a:xfrm>
            <a:off x="640048" y="4828164"/>
            <a:ext cx="2192056" cy="1126957"/>
          </a:xfrm>
          <a:prstGeom prst="rect">
            <a:avLst/>
          </a:prstGeom>
          <a:noFill/>
          <a:ln>
            <a:noFill/>
          </a:ln>
        </p:spPr>
        <p:txBody>
          <a:bodyPr anchorCtr="0" anchor="t" bIns="45700" lIns="0" spcFirstLastPara="1" rIns="0" wrap="square" tIns="45700">
            <a:normAutofit lnSpcReduction="10000"/>
          </a:bodyPr>
          <a:lstStyle/>
          <a:p>
            <a:pPr indent="0" lvl="0" marL="0" marR="0" rtl="0" algn="r">
              <a:spcBef>
                <a:spcPts val="0"/>
              </a:spcBef>
              <a:spcAft>
                <a:spcPts val="0"/>
              </a:spcAft>
              <a:buNone/>
            </a:pPr>
            <a:r>
              <a:rPr b="1" lang="en-PH" sz="1200">
                <a:solidFill>
                  <a:srgbClr val="D6C5EF"/>
                </a:solidFill>
                <a:latin typeface="Montserrat"/>
                <a:ea typeface="Montserrat"/>
                <a:cs typeface="Montserrat"/>
                <a:sym typeface="Montserrat"/>
              </a:rPr>
              <a:t>Lorem ipsum </a:t>
            </a:r>
            <a:r>
              <a:rPr lang="en-PH" sz="1200">
                <a:solidFill>
                  <a:schemeClr val="dk1"/>
                </a:solidFill>
                <a:latin typeface="Montserrat"/>
                <a:ea typeface="Montserrat"/>
                <a:cs typeface="Montserrat"/>
                <a:sym typeface="Montserrat"/>
              </a:rPr>
              <a:t>dolor sit amet, consectetur adipiscing elit. Curabitur purus dui, euismod quis placerat eget, venenatis nec nibh. Mauris sit amet mollis enim. </a:t>
            </a:r>
            <a:endParaRPr/>
          </a:p>
        </p:txBody>
      </p:sp>
      <p:sp>
        <p:nvSpPr>
          <p:cNvPr id="4995" name="Google Shape;4995;p195"/>
          <p:cNvSpPr txBox="1"/>
          <p:nvPr/>
        </p:nvSpPr>
        <p:spPr>
          <a:xfrm>
            <a:off x="581666" y="3068965"/>
            <a:ext cx="2773863" cy="1021020"/>
          </a:xfrm>
          <a:prstGeom prst="rect">
            <a:avLst/>
          </a:prstGeom>
          <a:noFill/>
          <a:ln>
            <a:noFill/>
          </a:ln>
        </p:spPr>
        <p:txBody>
          <a:bodyPr anchorCtr="0" anchor="t" bIns="45700" lIns="0" spcFirstLastPara="1" rIns="0" wrap="square" tIns="45700">
            <a:normAutofit/>
          </a:bodyPr>
          <a:lstStyle/>
          <a:p>
            <a:pPr indent="0" lvl="0" marL="0" marR="0" rtl="0" algn="r">
              <a:spcBef>
                <a:spcPts val="0"/>
              </a:spcBef>
              <a:spcAft>
                <a:spcPts val="0"/>
              </a:spcAft>
              <a:buNone/>
            </a:pPr>
            <a:r>
              <a:rPr b="1" lang="en-PH" sz="1200">
                <a:solidFill>
                  <a:srgbClr val="BA9FE5"/>
                </a:solidFill>
                <a:latin typeface="Montserrat"/>
                <a:ea typeface="Montserrat"/>
                <a:cs typeface="Montserrat"/>
                <a:sym typeface="Montserrat"/>
              </a:rPr>
              <a:t>Lorem ipsum </a:t>
            </a:r>
            <a:r>
              <a:rPr lang="en-PH" sz="1200">
                <a:solidFill>
                  <a:schemeClr val="dk1"/>
                </a:solidFill>
                <a:latin typeface="Montserrat"/>
                <a:ea typeface="Montserrat"/>
                <a:cs typeface="Montserrat"/>
                <a:sym typeface="Montserrat"/>
              </a:rPr>
              <a:t>dolor sit amet, consectetur adipiscing elit. Curabitur purus dui, euismod quis placerat eget, venenatis nec nibh. Mauris sit amet mollis enim. </a:t>
            </a:r>
            <a:endParaRPr/>
          </a:p>
        </p:txBody>
      </p:sp>
      <p:sp>
        <p:nvSpPr>
          <p:cNvPr id="4996" name="Google Shape;4996;p195"/>
          <p:cNvSpPr txBox="1"/>
          <p:nvPr/>
        </p:nvSpPr>
        <p:spPr>
          <a:xfrm>
            <a:off x="2229345" y="1658921"/>
            <a:ext cx="3518499" cy="853527"/>
          </a:xfrm>
          <a:prstGeom prst="rect">
            <a:avLst/>
          </a:prstGeom>
          <a:noFill/>
          <a:ln>
            <a:noFill/>
          </a:ln>
        </p:spPr>
        <p:txBody>
          <a:bodyPr anchorCtr="0" anchor="t" bIns="45700" lIns="0" spcFirstLastPara="1" rIns="0" wrap="square" tIns="45700">
            <a:normAutofit/>
          </a:bodyPr>
          <a:lstStyle/>
          <a:p>
            <a:pPr indent="0" lvl="0" marL="0" marR="0" rtl="0" algn="r">
              <a:spcBef>
                <a:spcPts val="0"/>
              </a:spcBef>
              <a:spcAft>
                <a:spcPts val="0"/>
              </a:spcAft>
              <a:buNone/>
            </a:pPr>
            <a:r>
              <a:rPr b="1" lang="en-PH" sz="1200">
                <a:solidFill>
                  <a:schemeClr val="accent2"/>
                </a:solidFill>
                <a:latin typeface="Montserrat"/>
                <a:ea typeface="Montserrat"/>
                <a:cs typeface="Montserrat"/>
                <a:sym typeface="Montserrat"/>
              </a:rPr>
              <a:t>Lorem ipsum </a:t>
            </a:r>
            <a:r>
              <a:rPr lang="en-PH" sz="1200">
                <a:solidFill>
                  <a:schemeClr val="dk1"/>
                </a:solidFill>
                <a:latin typeface="Montserrat"/>
                <a:ea typeface="Montserrat"/>
                <a:cs typeface="Montserrat"/>
                <a:sym typeface="Montserrat"/>
              </a:rPr>
              <a:t>dolor sit amet, consectetur adipiscing elit. Curabitur purus dui, euismod quis placerat eget, venenatis nec nibh. Mauris sit amet mollis enim. </a:t>
            </a:r>
            <a:endParaRPr/>
          </a:p>
        </p:txBody>
      </p:sp>
      <p:sp>
        <p:nvSpPr>
          <p:cNvPr id="4997" name="Google Shape;4997;p195"/>
          <p:cNvSpPr txBox="1"/>
          <p:nvPr/>
        </p:nvSpPr>
        <p:spPr>
          <a:xfrm>
            <a:off x="8830673" y="3068965"/>
            <a:ext cx="2997287" cy="1021020"/>
          </a:xfrm>
          <a:prstGeom prst="rect">
            <a:avLst/>
          </a:prstGeom>
          <a:noFill/>
          <a:ln>
            <a:noFill/>
          </a:ln>
        </p:spPr>
        <p:txBody>
          <a:bodyPr anchorCtr="0" anchor="t" bIns="45700" lIns="0" spcFirstLastPara="1" rIns="0" wrap="square" tIns="45700">
            <a:normAutofit/>
          </a:bodyPr>
          <a:lstStyle/>
          <a:p>
            <a:pPr indent="0" lvl="0" marL="0" marR="0" rtl="0" algn="l">
              <a:spcBef>
                <a:spcPts val="0"/>
              </a:spcBef>
              <a:spcAft>
                <a:spcPts val="0"/>
              </a:spcAft>
              <a:buNone/>
            </a:pPr>
            <a:r>
              <a:rPr b="1" lang="en-PH" sz="1200">
                <a:solidFill>
                  <a:srgbClr val="462381"/>
                </a:solidFill>
                <a:latin typeface="Montserrat"/>
                <a:ea typeface="Montserrat"/>
                <a:cs typeface="Montserrat"/>
                <a:sym typeface="Montserrat"/>
              </a:rPr>
              <a:t>Lorem ipsum </a:t>
            </a:r>
            <a:r>
              <a:rPr lang="en-PH" sz="1200">
                <a:solidFill>
                  <a:schemeClr val="dk1"/>
                </a:solidFill>
                <a:latin typeface="Montserrat"/>
                <a:ea typeface="Montserrat"/>
                <a:cs typeface="Montserrat"/>
                <a:sym typeface="Montserrat"/>
              </a:rPr>
              <a:t>dolor sit amet, consectetur adipiscing elit. Curabitur purus dui, euismod quis placerat eget, venenatis nec nibh. Mauris sit amet mollis enim. </a:t>
            </a:r>
            <a:endParaRPr/>
          </a:p>
        </p:txBody>
      </p:sp>
      <p:sp>
        <p:nvSpPr>
          <p:cNvPr id="4998" name="Google Shape;4998;p195"/>
          <p:cNvSpPr txBox="1"/>
          <p:nvPr/>
        </p:nvSpPr>
        <p:spPr>
          <a:xfrm>
            <a:off x="9476002" y="4828164"/>
            <a:ext cx="2192056" cy="1126957"/>
          </a:xfrm>
          <a:prstGeom prst="rect">
            <a:avLst/>
          </a:prstGeom>
          <a:noFill/>
          <a:ln>
            <a:noFill/>
          </a:ln>
        </p:spPr>
        <p:txBody>
          <a:bodyPr anchorCtr="0" anchor="t" bIns="45700" lIns="0" spcFirstLastPara="1" rIns="0" wrap="square" tIns="45700">
            <a:normAutofit lnSpcReduction="10000"/>
          </a:bodyPr>
          <a:lstStyle/>
          <a:p>
            <a:pPr indent="0" lvl="0" marL="0" marR="0" rtl="0" algn="l">
              <a:spcBef>
                <a:spcPts val="0"/>
              </a:spcBef>
              <a:spcAft>
                <a:spcPts val="0"/>
              </a:spcAft>
              <a:buNone/>
            </a:pPr>
            <a:r>
              <a:rPr b="1" lang="en-PH" sz="1200">
                <a:solidFill>
                  <a:srgbClr val="33195D"/>
                </a:solidFill>
                <a:latin typeface="Montserrat"/>
                <a:ea typeface="Montserrat"/>
                <a:cs typeface="Montserrat"/>
                <a:sym typeface="Montserrat"/>
              </a:rPr>
              <a:t>Lorem ipsum </a:t>
            </a:r>
            <a:r>
              <a:rPr lang="en-PH" sz="1200">
                <a:solidFill>
                  <a:schemeClr val="dk1"/>
                </a:solidFill>
                <a:latin typeface="Montserrat"/>
                <a:ea typeface="Montserrat"/>
                <a:cs typeface="Montserrat"/>
                <a:sym typeface="Montserrat"/>
              </a:rPr>
              <a:t>dolor sit amet, consectetur adipiscing elit. Curabitur purus dui, euismod quis placerat eget, venenatis nec nibh. Mauris sit amet mollis enim. </a:t>
            </a:r>
            <a:endParaRPr/>
          </a:p>
        </p:txBody>
      </p:sp>
      <p:sp>
        <p:nvSpPr>
          <p:cNvPr id="4999" name="Google Shape;4999;p195"/>
          <p:cNvSpPr txBox="1"/>
          <p:nvPr/>
        </p:nvSpPr>
        <p:spPr>
          <a:xfrm>
            <a:off x="6430201" y="1693161"/>
            <a:ext cx="3518499" cy="853527"/>
          </a:xfrm>
          <a:prstGeom prst="rect">
            <a:avLst/>
          </a:prstGeom>
          <a:noFill/>
          <a:ln>
            <a:noFill/>
          </a:ln>
        </p:spPr>
        <p:txBody>
          <a:bodyPr anchorCtr="0" anchor="t" bIns="45700" lIns="0" spcFirstLastPara="1" rIns="0" wrap="square" tIns="45700">
            <a:normAutofit/>
          </a:bodyPr>
          <a:lstStyle/>
          <a:p>
            <a:pPr indent="0" lvl="0" marL="0" marR="0" rtl="0" algn="l">
              <a:spcBef>
                <a:spcPts val="0"/>
              </a:spcBef>
              <a:spcAft>
                <a:spcPts val="0"/>
              </a:spcAft>
              <a:buNone/>
            </a:pPr>
            <a:r>
              <a:rPr b="1" lang="en-PH" sz="1200">
                <a:solidFill>
                  <a:schemeClr val="accent2"/>
                </a:solidFill>
                <a:latin typeface="Montserrat"/>
                <a:ea typeface="Montserrat"/>
                <a:cs typeface="Montserrat"/>
                <a:sym typeface="Montserrat"/>
              </a:rPr>
              <a:t>Lorem ipsum </a:t>
            </a:r>
            <a:r>
              <a:rPr lang="en-PH" sz="1200">
                <a:solidFill>
                  <a:schemeClr val="dk1"/>
                </a:solidFill>
                <a:latin typeface="Montserrat"/>
                <a:ea typeface="Montserrat"/>
                <a:cs typeface="Montserrat"/>
                <a:sym typeface="Montserrat"/>
              </a:rPr>
              <a:t>dolor sit amet, consectetur adipiscing elit. Curabitur purus dui, euismod quis placerat eget, venenatis nec nibh. Mauris sit amet mollis enim. </a:t>
            </a:r>
            <a:endParaRPr/>
          </a:p>
        </p:txBody>
      </p:sp>
      <p:sp>
        <p:nvSpPr>
          <p:cNvPr id="5000" name="Google Shape;5000;p195"/>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Circular Slide (Six Segments)</a:t>
            </a:r>
            <a:endParaRPr/>
          </a:p>
        </p:txBody>
      </p:sp>
      <p:cxnSp>
        <p:nvCxnSpPr>
          <p:cNvPr id="5001" name="Google Shape;5001;p195"/>
          <p:cNvCxnSpPr/>
          <p:nvPr/>
        </p:nvCxnSpPr>
        <p:spPr>
          <a:xfrm>
            <a:off x="3436269" y="3579475"/>
            <a:ext cx="282291" cy="0"/>
          </a:xfrm>
          <a:prstGeom prst="straightConnector1">
            <a:avLst/>
          </a:prstGeom>
          <a:noFill/>
          <a:ln cap="flat" cmpd="sng" w="9525">
            <a:solidFill>
              <a:srgbClr val="929292"/>
            </a:solidFill>
            <a:prstDash val="dot"/>
            <a:miter lim="800000"/>
            <a:headEnd len="sm" w="sm" type="none"/>
            <a:tailEnd len="sm" w="sm" type="none"/>
          </a:ln>
        </p:spPr>
      </p:cxnSp>
      <p:cxnSp>
        <p:nvCxnSpPr>
          <p:cNvPr id="5002" name="Google Shape;5002;p195"/>
          <p:cNvCxnSpPr/>
          <p:nvPr/>
        </p:nvCxnSpPr>
        <p:spPr>
          <a:xfrm>
            <a:off x="2895600" y="5296335"/>
            <a:ext cx="218795" cy="0"/>
          </a:xfrm>
          <a:prstGeom prst="straightConnector1">
            <a:avLst/>
          </a:prstGeom>
          <a:noFill/>
          <a:ln cap="flat" cmpd="sng" w="9525">
            <a:solidFill>
              <a:srgbClr val="929292"/>
            </a:solidFill>
            <a:prstDash val="dot"/>
            <a:miter lim="800000"/>
            <a:headEnd len="sm" w="sm" type="none"/>
            <a:tailEnd len="sm" w="sm" type="none"/>
          </a:ln>
        </p:spPr>
      </p:cxnSp>
      <p:cxnSp>
        <p:nvCxnSpPr>
          <p:cNvPr id="5003" name="Google Shape;5003;p195"/>
          <p:cNvCxnSpPr/>
          <p:nvPr/>
        </p:nvCxnSpPr>
        <p:spPr>
          <a:xfrm>
            <a:off x="9178887" y="5296335"/>
            <a:ext cx="218795" cy="0"/>
          </a:xfrm>
          <a:prstGeom prst="straightConnector1">
            <a:avLst/>
          </a:prstGeom>
          <a:noFill/>
          <a:ln cap="flat" cmpd="sng" w="9525">
            <a:solidFill>
              <a:srgbClr val="929292"/>
            </a:solidFill>
            <a:prstDash val="dot"/>
            <a:miter lim="800000"/>
            <a:headEnd len="sm" w="sm" type="none"/>
            <a:tailEnd len="sm" w="sm" type="none"/>
          </a:ln>
        </p:spPr>
      </p:cxnSp>
      <p:cxnSp>
        <p:nvCxnSpPr>
          <p:cNvPr id="5004" name="Google Shape;5004;p195"/>
          <p:cNvCxnSpPr/>
          <p:nvPr/>
        </p:nvCxnSpPr>
        <p:spPr>
          <a:xfrm>
            <a:off x="8458658" y="3637350"/>
            <a:ext cx="282291" cy="0"/>
          </a:xfrm>
          <a:prstGeom prst="straightConnector1">
            <a:avLst/>
          </a:prstGeom>
          <a:noFill/>
          <a:ln cap="flat" cmpd="sng" w="9525">
            <a:solidFill>
              <a:srgbClr val="929292"/>
            </a:solidFill>
            <a:prstDash val="dot"/>
            <a:miter lim="800000"/>
            <a:headEnd len="sm" w="sm" type="none"/>
            <a:tailEnd len="sm" w="sm" type="none"/>
          </a:ln>
        </p:spPr>
      </p:cxnSp>
      <p:cxnSp>
        <p:nvCxnSpPr>
          <p:cNvPr id="5005" name="Google Shape;5005;p195"/>
          <p:cNvCxnSpPr/>
          <p:nvPr/>
        </p:nvCxnSpPr>
        <p:spPr>
          <a:xfrm>
            <a:off x="6966435" y="2481618"/>
            <a:ext cx="0" cy="237303"/>
          </a:xfrm>
          <a:prstGeom prst="straightConnector1">
            <a:avLst/>
          </a:prstGeom>
          <a:noFill/>
          <a:ln cap="flat" cmpd="sng" w="9525">
            <a:solidFill>
              <a:srgbClr val="929292"/>
            </a:solidFill>
            <a:prstDash val="dot"/>
            <a:miter lim="800000"/>
            <a:headEnd len="sm" w="sm" type="none"/>
            <a:tailEnd len="sm" w="sm" type="none"/>
          </a:ln>
        </p:spPr>
      </p:cxnSp>
      <p:cxnSp>
        <p:nvCxnSpPr>
          <p:cNvPr id="5006" name="Google Shape;5006;p195"/>
          <p:cNvCxnSpPr/>
          <p:nvPr/>
        </p:nvCxnSpPr>
        <p:spPr>
          <a:xfrm>
            <a:off x="5262173" y="2431585"/>
            <a:ext cx="0" cy="237303"/>
          </a:xfrm>
          <a:prstGeom prst="straightConnector1">
            <a:avLst/>
          </a:prstGeom>
          <a:noFill/>
          <a:ln cap="flat" cmpd="sng" w="9525">
            <a:solidFill>
              <a:srgbClr val="929292"/>
            </a:solidFill>
            <a:prstDash val="dot"/>
            <a:miter lim="800000"/>
            <a:headEnd len="sm" w="sm" type="none"/>
            <a:tailEnd len="sm" w="sm" type="none"/>
          </a:ln>
        </p:spPr>
      </p:cxnSp>
      <p:sp>
        <p:nvSpPr>
          <p:cNvPr id="5007" name="Google Shape;5007;p195"/>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sld>
</file>

<file path=ppt/slides/slide1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1" name="Shape 5011"/>
        <p:cNvGrpSpPr/>
        <p:nvPr/>
      </p:nvGrpSpPr>
      <p:grpSpPr>
        <a:xfrm>
          <a:off x="0" y="0"/>
          <a:ext cx="0" cy="0"/>
          <a:chOff x="0" y="0"/>
          <a:chExt cx="0" cy="0"/>
        </a:xfrm>
      </p:grpSpPr>
      <p:sp>
        <p:nvSpPr>
          <p:cNvPr id="5012" name="Google Shape;5012;p196"/>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Venn Diagram</a:t>
            </a:r>
            <a:endParaRPr/>
          </a:p>
        </p:txBody>
      </p:sp>
      <p:sp>
        <p:nvSpPr>
          <p:cNvPr id="5013" name="Google Shape;5013;p196"/>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5014" name="Google Shape;5014;p196"/>
          <p:cNvSpPr/>
          <p:nvPr/>
        </p:nvSpPr>
        <p:spPr>
          <a:xfrm>
            <a:off x="5431833" y="2620333"/>
            <a:ext cx="1307313" cy="2484407"/>
          </a:xfrm>
          <a:custGeom>
            <a:rect b="b" l="l" r="r" t="t"/>
            <a:pathLst>
              <a:path extrusionOk="0" h="2883035" w="1517074">
                <a:moveTo>
                  <a:pt x="758537" y="0"/>
                </a:moveTo>
                <a:lnTo>
                  <a:pt x="880144" y="90936"/>
                </a:lnTo>
                <a:cubicBezTo>
                  <a:pt x="1269134" y="411958"/>
                  <a:pt x="1517074" y="897783"/>
                  <a:pt x="1517074" y="1441517"/>
                </a:cubicBezTo>
                <a:cubicBezTo>
                  <a:pt x="1517074" y="1985252"/>
                  <a:pt x="1269134" y="2471076"/>
                  <a:pt x="880144" y="2792098"/>
                </a:cubicBezTo>
                <a:lnTo>
                  <a:pt x="758537" y="2883035"/>
                </a:lnTo>
                <a:lnTo>
                  <a:pt x="636930" y="2792098"/>
                </a:lnTo>
                <a:cubicBezTo>
                  <a:pt x="247941" y="2471076"/>
                  <a:pt x="0" y="1985252"/>
                  <a:pt x="0" y="1441517"/>
                </a:cubicBezTo>
                <a:cubicBezTo>
                  <a:pt x="0" y="897783"/>
                  <a:pt x="247941" y="411958"/>
                  <a:pt x="636930" y="90936"/>
                </a:cubicBezTo>
                <a:lnTo>
                  <a:pt x="758537"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5015" name="Google Shape;5015;p196"/>
          <p:cNvSpPr/>
          <p:nvPr/>
        </p:nvSpPr>
        <p:spPr>
          <a:xfrm>
            <a:off x="3722643" y="2354283"/>
            <a:ext cx="2362848" cy="3016504"/>
          </a:xfrm>
          <a:custGeom>
            <a:rect b="b" l="l" r="r" t="t"/>
            <a:pathLst>
              <a:path extrusionOk="0" h="3500508" w="2741971">
                <a:moveTo>
                  <a:pt x="1750254" y="0"/>
                </a:moveTo>
                <a:cubicBezTo>
                  <a:pt x="2112744" y="0"/>
                  <a:pt x="2449496" y="110196"/>
                  <a:pt x="2728838" y="298916"/>
                </a:cubicBezTo>
                <a:lnTo>
                  <a:pt x="2741971" y="308737"/>
                </a:lnTo>
                <a:lnTo>
                  <a:pt x="2620364" y="399673"/>
                </a:lnTo>
                <a:cubicBezTo>
                  <a:pt x="2231375" y="720695"/>
                  <a:pt x="1983434" y="1206520"/>
                  <a:pt x="1983434" y="1750254"/>
                </a:cubicBezTo>
                <a:cubicBezTo>
                  <a:pt x="1983434" y="2293989"/>
                  <a:pt x="2231375" y="2779813"/>
                  <a:pt x="2620364" y="3100835"/>
                </a:cubicBezTo>
                <a:lnTo>
                  <a:pt x="2741971" y="3191772"/>
                </a:lnTo>
                <a:lnTo>
                  <a:pt x="2728838" y="3201592"/>
                </a:lnTo>
                <a:cubicBezTo>
                  <a:pt x="2449496" y="3390312"/>
                  <a:pt x="2112744" y="3500508"/>
                  <a:pt x="1750254" y="3500508"/>
                </a:cubicBezTo>
                <a:cubicBezTo>
                  <a:pt x="783615" y="3500508"/>
                  <a:pt x="0" y="2716893"/>
                  <a:pt x="0" y="1750254"/>
                </a:cubicBezTo>
                <a:cubicBezTo>
                  <a:pt x="0" y="783615"/>
                  <a:pt x="783615" y="0"/>
                  <a:pt x="1750254" y="0"/>
                </a:cubicBezTo>
                <a:close/>
              </a:path>
            </a:pathLst>
          </a:custGeom>
          <a:solidFill>
            <a:srgbClr val="CDB9E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5016" name="Google Shape;5016;p196"/>
          <p:cNvSpPr/>
          <p:nvPr/>
        </p:nvSpPr>
        <p:spPr>
          <a:xfrm>
            <a:off x="6085491" y="2354283"/>
            <a:ext cx="2362848" cy="3016504"/>
          </a:xfrm>
          <a:custGeom>
            <a:rect b="b" l="l" r="r" t="t"/>
            <a:pathLst>
              <a:path extrusionOk="0" h="3500508" w="2741971">
                <a:moveTo>
                  <a:pt x="991717" y="0"/>
                </a:moveTo>
                <a:cubicBezTo>
                  <a:pt x="1958356" y="0"/>
                  <a:pt x="2741971" y="783615"/>
                  <a:pt x="2741971" y="1750254"/>
                </a:cubicBezTo>
                <a:cubicBezTo>
                  <a:pt x="2741971" y="2716893"/>
                  <a:pt x="1958356" y="3500508"/>
                  <a:pt x="991717" y="3500508"/>
                </a:cubicBezTo>
                <a:cubicBezTo>
                  <a:pt x="629228" y="3500508"/>
                  <a:pt x="292476" y="3390312"/>
                  <a:pt x="13133" y="3201592"/>
                </a:cubicBezTo>
                <a:lnTo>
                  <a:pt x="0" y="3191772"/>
                </a:lnTo>
                <a:lnTo>
                  <a:pt x="121607" y="3100835"/>
                </a:lnTo>
                <a:cubicBezTo>
                  <a:pt x="510597" y="2779813"/>
                  <a:pt x="758537" y="2293989"/>
                  <a:pt x="758537" y="1750254"/>
                </a:cubicBezTo>
                <a:cubicBezTo>
                  <a:pt x="758537" y="1206520"/>
                  <a:pt x="510597" y="720695"/>
                  <a:pt x="121607" y="399673"/>
                </a:cubicBezTo>
                <a:lnTo>
                  <a:pt x="0" y="308737"/>
                </a:lnTo>
                <a:lnTo>
                  <a:pt x="13133" y="298916"/>
                </a:lnTo>
                <a:cubicBezTo>
                  <a:pt x="292476" y="110196"/>
                  <a:pt x="629228" y="0"/>
                  <a:pt x="991717" y="0"/>
                </a:cubicBezTo>
                <a:close/>
              </a:path>
            </a:pathLst>
          </a:custGeom>
          <a:solidFill>
            <a:srgbClr val="A57F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5017" name="Google Shape;5017;p196"/>
          <p:cNvSpPr/>
          <p:nvPr/>
        </p:nvSpPr>
        <p:spPr>
          <a:xfrm>
            <a:off x="5590615" y="2510539"/>
            <a:ext cx="2698943" cy="2698943"/>
          </a:xfrm>
          <a:prstGeom prst="ellipse">
            <a:avLst/>
          </a:prstGeom>
          <a:noFill/>
          <a:ln cap="flat" cmpd="sng" w="952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5018" name="Google Shape;5018;p196"/>
          <p:cNvSpPr/>
          <p:nvPr/>
        </p:nvSpPr>
        <p:spPr>
          <a:xfrm>
            <a:off x="3889771" y="2510539"/>
            <a:ext cx="2698943" cy="2698943"/>
          </a:xfrm>
          <a:prstGeom prst="ellipse">
            <a:avLst/>
          </a:prstGeom>
          <a:noFill/>
          <a:ln cap="flat" cmpd="sng" w="952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5019" name="Google Shape;5019;p196"/>
          <p:cNvSpPr txBox="1"/>
          <p:nvPr/>
        </p:nvSpPr>
        <p:spPr>
          <a:xfrm>
            <a:off x="626098" y="2291855"/>
            <a:ext cx="2158671" cy="971792"/>
          </a:xfrm>
          <a:prstGeom prst="rect">
            <a:avLst/>
          </a:prstGeom>
          <a:noFill/>
          <a:ln>
            <a:noFill/>
          </a:ln>
        </p:spPr>
        <p:txBody>
          <a:bodyPr anchorCtr="0" anchor="t" bIns="45700" lIns="0" spcFirstLastPara="1" rIns="0" wrap="square" tIns="45700">
            <a:normAutofit/>
          </a:bodyPr>
          <a:lstStyle/>
          <a:p>
            <a:pPr indent="0" lvl="0" marL="0" marR="0" rtl="0" algn="r">
              <a:spcBef>
                <a:spcPts val="0"/>
              </a:spcBef>
              <a:spcAft>
                <a:spcPts val="0"/>
              </a:spcAft>
              <a:buNone/>
            </a:pPr>
            <a:r>
              <a:rPr lang="en-PH" sz="1100">
                <a:solidFill>
                  <a:schemeClr val="dk1"/>
                </a:solidFill>
                <a:latin typeface="Montserrat"/>
                <a:ea typeface="Montserrat"/>
                <a:cs typeface="Montserrat"/>
                <a:sym typeface="Montserrat"/>
              </a:rPr>
              <a:t>Lorem ipsum dolor sit amet, consectetur adipiscing elit. Curabitur purus dui, euismod quis placerat eget, venenatis nec nibh. </a:t>
            </a:r>
            <a:endParaRPr/>
          </a:p>
        </p:txBody>
      </p:sp>
      <p:sp>
        <p:nvSpPr>
          <p:cNvPr id="5020" name="Google Shape;5020;p196"/>
          <p:cNvSpPr/>
          <p:nvPr/>
        </p:nvSpPr>
        <p:spPr>
          <a:xfrm>
            <a:off x="2941470" y="2592351"/>
            <a:ext cx="370800" cy="370800"/>
          </a:xfrm>
          <a:prstGeom prst="ellipse">
            <a:avLst/>
          </a:prstGeom>
          <a:solidFill>
            <a:schemeClr val="accent1"/>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A</a:t>
            </a:r>
            <a:endParaRPr b="1" sz="1400">
              <a:solidFill>
                <a:schemeClr val="lt1"/>
              </a:solidFill>
              <a:latin typeface="Montserrat"/>
              <a:ea typeface="Montserrat"/>
              <a:cs typeface="Montserrat"/>
              <a:sym typeface="Montserrat"/>
            </a:endParaRPr>
          </a:p>
        </p:txBody>
      </p:sp>
      <p:sp>
        <p:nvSpPr>
          <p:cNvPr id="5021" name="Google Shape;5021;p196"/>
          <p:cNvSpPr txBox="1"/>
          <p:nvPr/>
        </p:nvSpPr>
        <p:spPr>
          <a:xfrm>
            <a:off x="626098" y="3375766"/>
            <a:ext cx="2158671" cy="971792"/>
          </a:xfrm>
          <a:prstGeom prst="rect">
            <a:avLst/>
          </a:prstGeom>
          <a:noFill/>
          <a:ln>
            <a:noFill/>
          </a:ln>
        </p:spPr>
        <p:txBody>
          <a:bodyPr anchorCtr="0" anchor="t" bIns="45700" lIns="0" spcFirstLastPara="1" rIns="0" wrap="square" tIns="45700">
            <a:normAutofit/>
          </a:bodyPr>
          <a:lstStyle/>
          <a:p>
            <a:pPr indent="0" lvl="0" marL="0" marR="0" rtl="0" algn="r">
              <a:spcBef>
                <a:spcPts val="0"/>
              </a:spcBef>
              <a:spcAft>
                <a:spcPts val="0"/>
              </a:spcAft>
              <a:buNone/>
            </a:pPr>
            <a:r>
              <a:rPr lang="en-PH" sz="1100">
                <a:solidFill>
                  <a:schemeClr val="dk1"/>
                </a:solidFill>
                <a:latin typeface="Montserrat"/>
                <a:ea typeface="Montserrat"/>
                <a:cs typeface="Montserrat"/>
                <a:sym typeface="Montserrat"/>
              </a:rPr>
              <a:t>Lorem ipsum dolor sit amet, consectetur adipiscing elit. Curabitur purus dui, euismod quis placerat eget, venenatis nec nibh. </a:t>
            </a:r>
            <a:endParaRPr/>
          </a:p>
        </p:txBody>
      </p:sp>
      <p:sp>
        <p:nvSpPr>
          <p:cNvPr id="5022" name="Google Shape;5022;p196"/>
          <p:cNvSpPr/>
          <p:nvPr/>
        </p:nvSpPr>
        <p:spPr>
          <a:xfrm>
            <a:off x="2941470" y="3676262"/>
            <a:ext cx="370800" cy="370800"/>
          </a:xfrm>
          <a:prstGeom prst="ellipse">
            <a:avLst/>
          </a:prstGeom>
          <a:solidFill>
            <a:schemeClr val="accent1"/>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B</a:t>
            </a:r>
            <a:endParaRPr b="1" sz="1400">
              <a:solidFill>
                <a:schemeClr val="lt1"/>
              </a:solidFill>
              <a:latin typeface="Montserrat"/>
              <a:ea typeface="Montserrat"/>
              <a:cs typeface="Montserrat"/>
              <a:sym typeface="Montserrat"/>
            </a:endParaRPr>
          </a:p>
        </p:txBody>
      </p:sp>
      <p:sp>
        <p:nvSpPr>
          <p:cNvPr id="5023" name="Google Shape;5023;p196"/>
          <p:cNvSpPr txBox="1"/>
          <p:nvPr/>
        </p:nvSpPr>
        <p:spPr>
          <a:xfrm>
            <a:off x="626098" y="4459676"/>
            <a:ext cx="2158671" cy="971792"/>
          </a:xfrm>
          <a:prstGeom prst="rect">
            <a:avLst/>
          </a:prstGeom>
          <a:noFill/>
          <a:ln>
            <a:noFill/>
          </a:ln>
        </p:spPr>
        <p:txBody>
          <a:bodyPr anchorCtr="0" anchor="t" bIns="45700" lIns="0" spcFirstLastPara="1" rIns="0" wrap="square" tIns="45700">
            <a:normAutofit/>
          </a:bodyPr>
          <a:lstStyle/>
          <a:p>
            <a:pPr indent="0" lvl="0" marL="0" marR="0" rtl="0" algn="r">
              <a:spcBef>
                <a:spcPts val="0"/>
              </a:spcBef>
              <a:spcAft>
                <a:spcPts val="0"/>
              </a:spcAft>
              <a:buNone/>
            </a:pPr>
            <a:r>
              <a:rPr lang="en-PH" sz="1100">
                <a:solidFill>
                  <a:schemeClr val="dk1"/>
                </a:solidFill>
                <a:latin typeface="Montserrat"/>
                <a:ea typeface="Montserrat"/>
                <a:cs typeface="Montserrat"/>
                <a:sym typeface="Montserrat"/>
              </a:rPr>
              <a:t>Lorem ipsum dolor sit amet, consectetur adipiscing elit. Curabitur purus dui, euismod quis placerat eget, venenatis nec nibh. </a:t>
            </a:r>
            <a:endParaRPr/>
          </a:p>
        </p:txBody>
      </p:sp>
      <p:sp>
        <p:nvSpPr>
          <p:cNvPr id="5024" name="Google Shape;5024;p196"/>
          <p:cNvSpPr/>
          <p:nvPr/>
        </p:nvSpPr>
        <p:spPr>
          <a:xfrm>
            <a:off x="2941470" y="4760172"/>
            <a:ext cx="370800" cy="370800"/>
          </a:xfrm>
          <a:prstGeom prst="ellipse">
            <a:avLst/>
          </a:prstGeom>
          <a:solidFill>
            <a:schemeClr val="accent1"/>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C</a:t>
            </a:r>
            <a:endParaRPr b="1" sz="1400">
              <a:solidFill>
                <a:schemeClr val="lt1"/>
              </a:solidFill>
              <a:latin typeface="Montserrat"/>
              <a:ea typeface="Montserrat"/>
              <a:cs typeface="Montserrat"/>
              <a:sym typeface="Montserrat"/>
            </a:endParaRPr>
          </a:p>
        </p:txBody>
      </p:sp>
      <p:sp>
        <p:nvSpPr>
          <p:cNvPr id="5025" name="Google Shape;5025;p196"/>
          <p:cNvSpPr txBox="1"/>
          <p:nvPr/>
        </p:nvSpPr>
        <p:spPr>
          <a:xfrm>
            <a:off x="9386211" y="2291855"/>
            <a:ext cx="2158671" cy="971792"/>
          </a:xfrm>
          <a:prstGeom prst="rect">
            <a:avLst/>
          </a:prstGeom>
          <a:noFill/>
          <a:ln>
            <a:noFill/>
          </a:ln>
        </p:spPr>
        <p:txBody>
          <a:bodyPr anchorCtr="0" anchor="t" bIns="45700" lIns="0" spcFirstLastPara="1" rIns="0" wrap="square" tIns="45700">
            <a:normAutofit/>
          </a:bodyPr>
          <a:lstStyle/>
          <a:p>
            <a:pPr indent="0" lvl="0" marL="0" marR="0" rtl="0" algn="l">
              <a:spcBef>
                <a:spcPts val="0"/>
              </a:spcBef>
              <a:spcAft>
                <a:spcPts val="0"/>
              </a:spcAft>
              <a:buNone/>
            </a:pPr>
            <a:r>
              <a:rPr lang="en-PH" sz="1100">
                <a:solidFill>
                  <a:schemeClr val="dk1"/>
                </a:solidFill>
                <a:latin typeface="Montserrat"/>
                <a:ea typeface="Montserrat"/>
                <a:cs typeface="Montserrat"/>
                <a:sym typeface="Montserrat"/>
              </a:rPr>
              <a:t>Lorem ipsum dolor sit amet, consectetur adipiscing elit. Curabitur purus dui, euismod quis placerat eget, venenatis nec nibh. </a:t>
            </a:r>
            <a:endParaRPr/>
          </a:p>
        </p:txBody>
      </p:sp>
      <p:sp>
        <p:nvSpPr>
          <p:cNvPr id="5026" name="Google Shape;5026;p196"/>
          <p:cNvSpPr txBox="1"/>
          <p:nvPr/>
        </p:nvSpPr>
        <p:spPr>
          <a:xfrm>
            <a:off x="9386211" y="3375766"/>
            <a:ext cx="2158671" cy="971792"/>
          </a:xfrm>
          <a:prstGeom prst="rect">
            <a:avLst/>
          </a:prstGeom>
          <a:noFill/>
          <a:ln>
            <a:noFill/>
          </a:ln>
        </p:spPr>
        <p:txBody>
          <a:bodyPr anchorCtr="0" anchor="t" bIns="45700" lIns="0" spcFirstLastPara="1" rIns="0" wrap="square" tIns="45700">
            <a:normAutofit/>
          </a:bodyPr>
          <a:lstStyle/>
          <a:p>
            <a:pPr indent="0" lvl="0" marL="0" marR="0" rtl="0" algn="l">
              <a:spcBef>
                <a:spcPts val="0"/>
              </a:spcBef>
              <a:spcAft>
                <a:spcPts val="0"/>
              </a:spcAft>
              <a:buNone/>
            </a:pPr>
            <a:r>
              <a:rPr lang="en-PH" sz="1100">
                <a:solidFill>
                  <a:schemeClr val="dk1"/>
                </a:solidFill>
                <a:latin typeface="Montserrat"/>
                <a:ea typeface="Montserrat"/>
                <a:cs typeface="Montserrat"/>
                <a:sym typeface="Montserrat"/>
              </a:rPr>
              <a:t>Lorem ipsum dolor sit amet, consectetur adipiscing elit. Curabitur purus dui, euismod quis placerat eget, venenatis nec nibh. </a:t>
            </a:r>
            <a:endParaRPr/>
          </a:p>
        </p:txBody>
      </p:sp>
      <p:sp>
        <p:nvSpPr>
          <p:cNvPr id="5027" name="Google Shape;5027;p196"/>
          <p:cNvSpPr txBox="1"/>
          <p:nvPr/>
        </p:nvSpPr>
        <p:spPr>
          <a:xfrm>
            <a:off x="9386211" y="4459676"/>
            <a:ext cx="2158671" cy="971792"/>
          </a:xfrm>
          <a:prstGeom prst="rect">
            <a:avLst/>
          </a:prstGeom>
          <a:noFill/>
          <a:ln>
            <a:noFill/>
          </a:ln>
        </p:spPr>
        <p:txBody>
          <a:bodyPr anchorCtr="0" anchor="t" bIns="45700" lIns="0" spcFirstLastPara="1" rIns="0" wrap="square" tIns="45700">
            <a:normAutofit/>
          </a:bodyPr>
          <a:lstStyle/>
          <a:p>
            <a:pPr indent="0" lvl="0" marL="0" marR="0" rtl="0" algn="l">
              <a:spcBef>
                <a:spcPts val="0"/>
              </a:spcBef>
              <a:spcAft>
                <a:spcPts val="0"/>
              </a:spcAft>
              <a:buNone/>
            </a:pPr>
            <a:r>
              <a:rPr lang="en-PH" sz="1100">
                <a:solidFill>
                  <a:schemeClr val="dk1"/>
                </a:solidFill>
                <a:latin typeface="Montserrat"/>
                <a:ea typeface="Montserrat"/>
                <a:cs typeface="Montserrat"/>
                <a:sym typeface="Montserrat"/>
              </a:rPr>
              <a:t>Lorem ipsum dolor sit amet, consectetur adipiscing elit. Curabitur purus dui, euismod quis placerat eget, venenatis nec nibh. </a:t>
            </a:r>
            <a:endParaRPr/>
          </a:p>
        </p:txBody>
      </p:sp>
      <p:sp>
        <p:nvSpPr>
          <p:cNvPr id="5028" name="Google Shape;5028;p196"/>
          <p:cNvSpPr/>
          <p:nvPr/>
        </p:nvSpPr>
        <p:spPr>
          <a:xfrm>
            <a:off x="8858710" y="2592351"/>
            <a:ext cx="370800" cy="370800"/>
          </a:xfrm>
          <a:prstGeom prst="ellipse">
            <a:avLst/>
          </a:prstGeom>
          <a:solidFill>
            <a:schemeClr val="accent2"/>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A</a:t>
            </a:r>
            <a:endParaRPr b="1" sz="1400">
              <a:solidFill>
                <a:schemeClr val="lt1"/>
              </a:solidFill>
              <a:latin typeface="Montserrat"/>
              <a:ea typeface="Montserrat"/>
              <a:cs typeface="Montserrat"/>
              <a:sym typeface="Montserrat"/>
            </a:endParaRPr>
          </a:p>
        </p:txBody>
      </p:sp>
      <p:sp>
        <p:nvSpPr>
          <p:cNvPr id="5029" name="Google Shape;5029;p196"/>
          <p:cNvSpPr/>
          <p:nvPr/>
        </p:nvSpPr>
        <p:spPr>
          <a:xfrm>
            <a:off x="8858710" y="3676262"/>
            <a:ext cx="370800" cy="370800"/>
          </a:xfrm>
          <a:prstGeom prst="ellipse">
            <a:avLst/>
          </a:prstGeom>
          <a:solidFill>
            <a:schemeClr val="accent2"/>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B</a:t>
            </a:r>
            <a:endParaRPr b="1" sz="1400">
              <a:solidFill>
                <a:schemeClr val="lt1"/>
              </a:solidFill>
              <a:latin typeface="Montserrat"/>
              <a:ea typeface="Montserrat"/>
              <a:cs typeface="Montserrat"/>
              <a:sym typeface="Montserrat"/>
            </a:endParaRPr>
          </a:p>
        </p:txBody>
      </p:sp>
      <p:sp>
        <p:nvSpPr>
          <p:cNvPr id="5030" name="Google Shape;5030;p196"/>
          <p:cNvSpPr/>
          <p:nvPr/>
        </p:nvSpPr>
        <p:spPr>
          <a:xfrm>
            <a:off x="8858710" y="4760172"/>
            <a:ext cx="370800" cy="370800"/>
          </a:xfrm>
          <a:prstGeom prst="ellipse">
            <a:avLst/>
          </a:prstGeom>
          <a:solidFill>
            <a:schemeClr val="accent2"/>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C</a:t>
            </a:r>
            <a:endParaRPr b="1" sz="1400">
              <a:solidFill>
                <a:schemeClr val="lt1"/>
              </a:solidFill>
              <a:latin typeface="Montserrat"/>
              <a:ea typeface="Montserrat"/>
              <a:cs typeface="Montserrat"/>
              <a:sym typeface="Montserrat"/>
            </a:endParaRPr>
          </a:p>
        </p:txBody>
      </p:sp>
      <p:sp>
        <p:nvSpPr>
          <p:cNvPr descr="Ribbon with solid fill" id="5031" name="Google Shape;5031;p196"/>
          <p:cNvSpPr/>
          <p:nvPr/>
        </p:nvSpPr>
        <p:spPr>
          <a:xfrm>
            <a:off x="5721953" y="3466096"/>
            <a:ext cx="748948" cy="748948"/>
          </a:xfrm>
          <a:prstGeom prst="rect">
            <a:avLst/>
          </a:prstGeom>
          <a:noFill/>
          <a:ln>
            <a:noFill/>
          </a:ln>
        </p:spPr>
      </p:sp>
      <p:sp>
        <p:nvSpPr>
          <p:cNvPr descr="Target with solid fill" id="5032" name="Google Shape;5032;p196"/>
          <p:cNvSpPr/>
          <p:nvPr/>
        </p:nvSpPr>
        <p:spPr>
          <a:xfrm>
            <a:off x="4472387" y="3466096"/>
            <a:ext cx="748948" cy="748948"/>
          </a:xfrm>
          <a:prstGeom prst="rect">
            <a:avLst/>
          </a:prstGeom>
          <a:noFill/>
          <a:ln>
            <a:noFill/>
          </a:ln>
        </p:spPr>
      </p:sp>
      <p:sp>
        <p:nvSpPr>
          <p:cNvPr descr="Target Audience with solid fill" id="5033" name="Google Shape;5033;p196"/>
          <p:cNvSpPr/>
          <p:nvPr/>
        </p:nvSpPr>
        <p:spPr>
          <a:xfrm>
            <a:off x="6989446" y="3466096"/>
            <a:ext cx="748948" cy="748948"/>
          </a:xfrm>
          <a:prstGeom prst="rect">
            <a:avLst/>
          </a:prstGeom>
          <a:noFill/>
          <a:ln>
            <a:noFill/>
          </a:ln>
        </p:spPr>
      </p:sp>
      <p:sp>
        <p:nvSpPr>
          <p:cNvPr id="5034" name="Google Shape;5034;p196"/>
          <p:cNvSpPr txBox="1"/>
          <p:nvPr/>
        </p:nvSpPr>
        <p:spPr>
          <a:xfrm>
            <a:off x="4490787" y="4336541"/>
            <a:ext cx="782265" cy="246221"/>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r>
              <a:rPr lang="en-PH" sz="1600">
                <a:solidFill>
                  <a:schemeClr val="lt1"/>
                </a:solidFill>
                <a:latin typeface="Montserrat"/>
                <a:ea typeface="Montserrat"/>
                <a:cs typeface="Montserrat"/>
                <a:sym typeface="Montserrat"/>
              </a:rPr>
              <a:t>Header</a:t>
            </a:r>
            <a:endParaRPr/>
          </a:p>
        </p:txBody>
      </p:sp>
      <p:sp>
        <p:nvSpPr>
          <p:cNvPr id="5035" name="Google Shape;5035;p196"/>
          <p:cNvSpPr txBox="1"/>
          <p:nvPr/>
        </p:nvSpPr>
        <p:spPr>
          <a:xfrm>
            <a:off x="7047428" y="4336541"/>
            <a:ext cx="782265" cy="246221"/>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r>
              <a:rPr lang="en-PH" sz="1600">
                <a:solidFill>
                  <a:schemeClr val="lt1"/>
                </a:solidFill>
                <a:latin typeface="Montserrat"/>
                <a:ea typeface="Montserrat"/>
                <a:cs typeface="Montserrat"/>
                <a:sym typeface="Montserrat"/>
              </a:rPr>
              <a:t>Header</a:t>
            </a:r>
            <a:endParaRPr/>
          </a:p>
        </p:txBody>
      </p:sp>
      <p:sp>
        <p:nvSpPr>
          <p:cNvPr id="5036" name="Google Shape;5036;p196"/>
          <p:cNvSpPr txBox="1"/>
          <p:nvPr/>
        </p:nvSpPr>
        <p:spPr>
          <a:xfrm>
            <a:off x="5754186" y="5411088"/>
            <a:ext cx="782265" cy="246221"/>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r>
              <a:rPr lang="en-PH" sz="1600">
                <a:solidFill>
                  <a:srgbClr val="8554D1"/>
                </a:solidFill>
                <a:latin typeface="Montserrat"/>
                <a:ea typeface="Montserrat"/>
                <a:cs typeface="Montserrat"/>
                <a:sym typeface="Montserrat"/>
              </a:rPr>
              <a:t>Header</a:t>
            </a:r>
            <a:endParaRPr/>
          </a:p>
        </p:txBody>
      </p:sp>
      <p:sp>
        <p:nvSpPr>
          <p:cNvPr id="5037" name="Google Shape;5037;p196"/>
          <p:cNvSpPr txBox="1"/>
          <p:nvPr/>
        </p:nvSpPr>
        <p:spPr>
          <a:xfrm>
            <a:off x="5576948" y="1748039"/>
            <a:ext cx="1070165" cy="400110"/>
          </a:xfrm>
          <a:prstGeom prst="rect">
            <a:avLst/>
          </a:prstGeom>
          <a:noFill/>
          <a:ln>
            <a:noFill/>
          </a:ln>
        </p:spPr>
        <p:txBody>
          <a:bodyPr anchorCtr="0" anchor="t" bIns="45700" lIns="0" spcFirstLastPara="1" rIns="91425" wrap="square" tIns="45700">
            <a:spAutoFit/>
          </a:bodyPr>
          <a:lstStyle/>
          <a:p>
            <a:pPr indent="0" lvl="0" marL="0" marR="0" rtl="0" algn="l">
              <a:spcBef>
                <a:spcPts val="0"/>
              </a:spcBef>
              <a:spcAft>
                <a:spcPts val="0"/>
              </a:spcAft>
              <a:buNone/>
            </a:pPr>
            <a:r>
              <a:rPr b="1" lang="en-PH" sz="2000">
                <a:solidFill>
                  <a:schemeClr val="accent1"/>
                </a:solidFill>
                <a:latin typeface="Montserrat"/>
                <a:ea typeface="Montserrat"/>
                <a:cs typeface="Montserrat"/>
                <a:sym typeface="Montserrat"/>
              </a:rPr>
              <a:t>Header</a:t>
            </a:r>
            <a:endParaRPr/>
          </a:p>
        </p:txBody>
      </p:sp>
      <p:cxnSp>
        <p:nvCxnSpPr>
          <p:cNvPr id="5038" name="Google Shape;5038;p196"/>
          <p:cNvCxnSpPr>
            <a:stCxn id="5020" idx="6"/>
            <a:endCxn id="5039" idx="1"/>
          </p:cNvCxnSpPr>
          <p:nvPr/>
        </p:nvCxnSpPr>
        <p:spPr>
          <a:xfrm>
            <a:off x="3312270" y="2777751"/>
            <a:ext cx="410400" cy="1084800"/>
          </a:xfrm>
          <a:prstGeom prst="bentConnector3">
            <a:avLst>
              <a:gd fmla="val 49997" name="adj1"/>
            </a:avLst>
          </a:prstGeom>
          <a:noFill/>
          <a:ln cap="flat" cmpd="sng" w="9525">
            <a:solidFill>
              <a:srgbClr val="C8C8C8"/>
            </a:solidFill>
            <a:prstDash val="solid"/>
            <a:miter lim="800000"/>
            <a:headEnd len="sm" w="sm" type="none"/>
            <a:tailEnd len="sm" w="sm" type="none"/>
          </a:ln>
        </p:spPr>
      </p:cxnSp>
      <p:sp>
        <p:nvSpPr>
          <p:cNvPr id="5039" name="Google Shape;5039;p196"/>
          <p:cNvSpPr/>
          <p:nvPr/>
        </p:nvSpPr>
        <p:spPr>
          <a:xfrm>
            <a:off x="3722643" y="3785264"/>
            <a:ext cx="347638" cy="154542"/>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5040" name="Google Shape;5040;p196"/>
          <p:cNvSpPr/>
          <p:nvPr/>
        </p:nvSpPr>
        <p:spPr>
          <a:xfrm>
            <a:off x="8100701" y="3785264"/>
            <a:ext cx="347638" cy="154542"/>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cxnSp>
        <p:nvCxnSpPr>
          <p:cNvPr id="5041" name="Google Shape;5041;p196"/>
          <p:cNvCxnSpPr>
            <a:stCxn id="5024" idx="6"/>
            <a:endCxn id="5039" idx="1"/>
          </p:cNvCxnSpPr>
          <p:nvPr/>
        </p:nvCxnSpPr>
        <p:spPr>
          <a:xfrm flipH="1" rot="10800000">
            <a:off x="3312270" y="3862572"/>
            <a:ext cx="410400" cy="1083000"/>
          </a:xfrm>
          <a:prstGeom prst="bentConnector3">
            <a:avLst>
              <a:gd fmla="val 50000" name="adj1"/>
            </a:avLst>
          </a:prstGeom>
          <a:noFill/>
          <a:ln cap="flat" cmpd="sng" w="9525">
            <a:solidFill>
              <a:srgbClr val="C8C8C8"/>
            </a:solidFill>
            <a:prstDash val="solid"/>
            <a:miter lim="800000"/>
            <a:headEnd len="sm" w="sm" type="none"/>
            <a:tailEnd len="sm" w="sm" type="none"/>
          </a:ln>
        </p:spPr>
      </p:cxnSp>
      <p:cxnSp>
        <p:nvCxnSpPr>
          <p:cNvPr id="5042" name="Google Shape;5042;p196"/>
          <p:cNvCxnSpPr>
            <a:stCxn id="5022" idx="6"/>
            <a:endCxn id="5039" idx="1"/>
          </p:cNvCxnSpPr>
          <p:nvPr/>
        </p:nvCxnSpPr>
        <p:spPr>
          <a:xfrm>
            <a:off x="3312270" y="3861662"/>
            <a:ext cx="410400" cy="900"/>
          </a:xfrm>
          <a:prstGeom prst="straightConnector1">
            <a:avLst/>
          </a:prstGeom>
          <a:noFill/>
          <a:ln cap="flat" cmpd="sng" w="9525">
            <a:solidFill>
              <a:srgbClr val="C8C8C8"/>
            </a:solidFill>
            <a:prstDash val="solid"/>
            <a:miter lim="800000"/>
            <a:headEnd len="sm" w="sm" type="none"/>
            <a:tailEnd len="sm" w="sm" type="none"/>
          </a:ln>
        </p:spPr>
      </p:cxnSp>
      <p:cxnSp>
        <p:nvCxnSpPr>
          <p:cNvPr id="5043" name="Google Shape;5043;p196"/>
          <p:cNvCxnSpPr>
            <a:stCxn id="5028" idx="2"/>
            <a:endCxn id="5040" idx="3"/>
          </p:cNvCxnSpPr>
          <p:nvPr/>
        </p:nvCxnSpPr>
        <p:spPr>
          <a:xfrm flipH="1">
            <a:off x="8448310" y="2777751"/>
            <a:ext cx="410400" cy="1084800"/>
          </a:xfrm>
          <a:prstGeom prst="bentConnector3">
            <a:avLst>
              <a:gd fmla="val 49996" name="adj1"/>
            </a:avLst>
          </a:prstGeom>
          <a:noFill/>
          <a:ln cap="flat" cmpd="sng" w="9525">
            <a:solidFill>
              <a:srgbClr val="C8C8C8"/>
            </a:solidFill>
            <a:prstDash val="solid"/>
            <a:miter lim="800000"/>
            <a:headEnd len="sm" w="sm" type="none"/>
            <a:tailEnd len="sm" w="sm" type="none"/>
          </a:ln>
        </p:spPr>
      </p:cxnSp>
      <p:cxnSp>
        <p:nvCxnSpPr>
          <p:cNvPr id="5044" name="Google Shape;5044;p196"/>
          <p:cNvCxnSpPr>
            <a:stCxn id="5030" idx="2"/>
            <a:endCxn id="5040" idx="3"/>
          </p:cNvCxnSpPr>
          <p:nvPr/>
        </p:nvCxnSpPr>
        <p:spPr>
          <a:xfrm rot="10800000">
            <a:off x="8448310" y="3862572"/>
            <a:ext cx="410400" cy="1083000"/>
          </a:xfrm>
          <a:prstGeom prst="bentConnector3">
            <a:avLst>
              <a:gd fmla="val 50000" name="adj1"/>
            </a:avLst>
          </a:prstGeom>
          <a:noFill/>
          <a:ln cap="flat" cmpd="sng" w="9525">
            <a:solidFill>
              <a:srgbClr val="C8C8C8"/>
            </a:solidFill>
            <a:prstDash val="solid"/>
            <a:miter lim="800000"/>
            <a:headEnd len="sm" w="sm" type="none"/>
            <a:tailEnd len="sm" w="sm" type="none"/>
          </a:ln>
        </p:spPr>
      </p:cxnSp>
      <p:cxnSp>
        <p:nvCxnSpPr>
          <p:cNvPr id="5045" name="Google Shape;5045;p196"/>
          <p:cNvCxnSpPr>
            <a:stCxn id="5029" idx="2"/>
            <a:endCxn id="5040" idx="3"/>
          </p:cNvCxnSpPr>
          <p:nvPr/>
        </p:nvCxnSpPr>
        <p:spPr>
          <a:xfrm flipH="1">
            <a:off x="8448310" y="3861662"/>
            <a:ext cx="410400" cy="900"/>
          </a:xfrm>
          <a:prstGeom prst="straightConnector1">
            <a:avLst/>
          </a:prstGeom>
          <a:noFill/>
          <a:ln cap="flat" cmpd="sng" w="9525">
            <a:solidFill>
              <a:srgbClr val="C8C8C8"/>
            </a:solidFill>
            <a:prstDash val="solid"/>
            <a:miter lim="800000"/>
            <a:headEnd len="sm" w="sm" type="none"/>
            <a:tailEnd len="sm" w="sm" type="none"/>
          </a:ln>
        </p:spPr>
      </p:cxnSp>
    </p:spTree>
  </p:cSld>
  <p:clrMapOvr>
    <a:masterClrMapping/>
  </p:clrMapOvr>
</p:sld>
</file>

<file path=ppt/slides/slide1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49" name="Shape 5049"/>
        <p:cNvGrpSpPr/>
        <p:nvPr/>
      </p:nvGrpSpPr>
      <p:grpSpPr>
        <a:xfrm>
          <a:off x="0" y="0"/>
          <a:ext cx="0" cy="0"/>
          <a:chOff x="0" y="0"/>
          <a:chExt cx="0" cy="0"/>
        </a:xfrm>
      </p:grpSpPr>
      <p:sp>
        <p:nvSpPr>
          <p:cNvPr id="5050" name="Google Shape;5050;p197"/>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Jigsaw Slide</a:t>
            </a:r>
            <a:endParaRPr/>
          </a:p>
        </p:txBody>
      </p:sp>
      <p:sp>
        <p:nvSpPr>
          <p:cNvPr id="5051" name="Google Shape;5051;p197"/>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grpSp>
        <p:nvGrpSpPr>
          <p:cNvPr id="5052" name="Google Shape;5052;p197"/>
          <p:cNvGrpSpPr/>
          <p:nvPr/>
        </p:nvGrpSpPr>
        <p:grpSpPr>
          <a:xfrm>
            <a:off x="3651747" y="1095235"/>
            <a:ext cx="4888506" cy="4667530"/>
            <a:chOff x="3268317" y="1416161"/>
            <a:chExt cx="4888506" cy="4667530"/>
          </a:xfrm>
        </p:grpSpPr>
        <p:sp>
          <p:nvSpPr>
            <p:cNvPr id="5053" name="Google Shape;5053;p197"/>
            <p:cNvSpPr/>
            <p:nvPr/>
          </p:nvSpPr>
          <p:spPr>
            <a:xfrm>
              <a:off x="4009409" y="3749925"/>
              <a:ext cx="2109110" cy="1482185"/>
            </a:xfrm>
            <a:custGeom>
              <a:rect b="b" l="l" r="r" t="t"/>
              <a:pathLst>
                <a:path extrusionOk="0" h="1938931" w="2759048">
                  <a:moveTo>
                    <a:pt x="0" y="0"/>
                  </a:moveTo>
                  <a:lnTo>
                    <a:pt x="2228002" y="0"/>
                  </a:lnTo>
                  <a:lnTo>
                    <a:pt x="2228002" y="759471"/>
                  </a:lnTo>
                  <a:lnTo>
                    <a:pt x="2235053" y="752420"/>
                  </a:lnTo>
                  <a:cubicBezTo>
                    <a:pt x="2354924" y="632549"/>
                    <a:pt x="2549274" y="632549"/>
                    <a:pt x="2669145" y="752420"/>
                  </a:cubicBezTo>
                  <a:cubicBezTo>
                    <a:pt x="2789016" y="872290"/>
                    <a:pt x="2789016" y="1066640"/>
                    <a:pt x="2669145" y="1186511"/>
                  </a:cubicBezTo>
                  <a:cubicBezTo>
                    <a:pt x="2549274" y="1306382"/>
                    <a:pt x="2354924" y="1306382"/>
                    <a:pt x="2235053" y="1186511"/>
                  </a:cubicBezTo>
                  <a:lnTo>
                    <a:pt x="2228002" y="1179459"/>
                  </a:lnTo>
                  <a:lnTo>
                    <a:pt x="2228002" y="1938931"/>
                  </a:lnTo>
                  <a:lnTo>
                    <a:pt x="0" y="1938931"/>
                  </a:lnTo>
                  <a:close/>
                </a:path>
              </a:pathLst>
            </a:custGeom>
            <a:solidFill>
              <a:schemeClr val="accent2"/>
            </a:solidFill>
            <a:ln cap="flat" cmpd="sng" w="1905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5054" name="Google Shape;5054;p197"/>
            <p:cNvSpPr/>
            <p:nvPr/>
          </p:nvSpPr>
          <p:spPr>
            <a:xfrm rot="-2700000">
              <a:off x="3734800" y="1882644"/>
              <a:ext cx="2252379" cy="2252379"/>
            </a:xfrm>
            <a:custGeom>
              <a:rect b="b" l="l" r="r" t="t"/>
              <a:pathLst>
                <a:path extrusionOk="0" h="2946466" w="2946466">
                  <a:moveTo>
                    <a:pt x="1371031" y="0"/>
                  </a:moveTo>
                  <a:lnTo>
                    <a:pt x="2946466" y="1575435"/>
                  </a:lnTo>
                  <a:lnTo>
                    <a:pt x="1575435" y="2946466"/>
                  </a:lnTo>
                  <a:lnTo>
                    <a:pt x="938699" y="2309731"/>
                  </a:lnTo>
                  <a:lnTo>
                    <a:pt x="938699" y="2314716"/>
                  </a:lnTo>
                  <a:cubicBezTo>
                    <a:pt x="938699" y="2484239"/>
                    <a:pt x="801273" y="2621665"/>
                    <a:pt x="631750" y="2621665"/>
                  </a:cubicBezTo>
                  <a:cubicBezTo>
                    <a:pt x="462227" y="2621665"/>
                    <a:pt x="324801" y="2484239"/>
                    <a:pt x="324801" y="2314716"/>
                  </a:cubicBezTo>
                  <a:cubicBezTo>
                    <a:pt x="324801" y="2145193"/>
                    <a:pt x="462227" y="2007767"/>
                    <a:pt x="631750" y="2007767"/>
                  </a:cubicBezTo>
                  <a:lnTo>
                    <a:pt x="636735" y="2007767"/>
                  </a:lnTo>
                  <a:lnTo>
                    <a:pt x="0" y="1371031"/>
                  </a:lnTo>
                  <a:close/>
                </a:path>
              </a:pathLst>
            </a:custGeom>
            <a:solidFill>
              <a:srgbClr val="D3BDF0"/>
            </a:solidFill>
            <a:ln cap="flat" cmpd="sng" w="1905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5055" name="Google Shape;5055;p197"/>
            <p:cNvSpPr/>
            <p:nvPr/>
          </p:nvSpPr>
          <p:spPr>
            <a:xfrm rot="2700000">
              <a:off x="5437960" y="1882645"/>
              <a:ext cx="2252380" cy="2252379"/>
            </a:xfrm>
            <a:custGeom>
              <a:rect b="b" l="l" r="r" t="t"/>
              <a:pathLst>
                <a:path extrusionOk="0" h="2946466" w="2946467">
                  <a:moveTo>
                    <a:pt x="0" y="1575435"/>
                  </a:moveTo>
                  <a:lnTo>
                    <a:pt x="1575435" y="0"/>
                  </a:lnTo>
                  <a:lnTo>
                    <a:pt x="2946467" y="1371031"/>
                  </a:lnTo>
                  <a:lnTo>
                    <a:pt x="1371031" y="2946466"/>
                  </a:lnTo>
                  <a:lnTo>
                    <a:pt x="836792" y="2412227"/>
                  </a:lnTo>
                  <a:lnTo>
                    <a:pt x="836792" y="2416624"/>
                  </a:lnTo>
                  <a:cubicBezTo>
                    <a:pt x="836792" y="2586147"/>
                    <a:pt x="699366" y="2723573"/>
                    <a:pt x="529843" y="2723573"/>
                  </a:cubicBezTo>
                  <a:cubicBezTo>
                    <a:pt x="360320" y="2723573"/>
                    <a:pt x="222894" y="2586147"/>
                    <a:pt x="222894" y="2416624"/>
                  </a:cubicBezTo>
                  <a:cubicBezTo>
                    <a:pt x="222894" y="2247101"/>
                    <a:pt x="360320" y="2109675"/>
                    <a:pt x="529843" y="2109675"/>
                  </a:cubicBezTo>
                  <a:lnTo>
                    <a:pt x="534240" y="2109675"/>
                  </a:lnTo>
                  <a:close/>
                </a:path>
              </a:pathLst>
            </a:custGeom>
            <a:solidFill>
              <a:schemeClr val="accent1"/>
            </a:solidFill>
            <a:ln cap="flat" cmpd="sng" w="1905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5056" name="Google Shape;5056;p197"/>
            <p:cNvSpPr/>
            <p:nvPr/>
          </p:nvSpPr>
          <p:spPr>
            <a:xfrm rot="8100000">
              <a:off x="5437960" y="3364828"/>
              <a:ext cx="2252380" cy="2252380"/>
            </a:xfrm>
            <a:custGeom>
              <a:rect b="b" l="l" r="r" t="t"/>
              <a:pathLst>
                <a:path extrusionOk="0" h="2946467" w="2946467">
                  <a:moveTo>
                    <a:pt x="417765" y="2528701"/>
                  </a:moveTo>
                  <a:cubicBezTo>
                    <a:pt x="362219" y="2473155"/>
                    <a:pt x="327862" y="2396417"/>
                    <a:pt x="327862" y="2311656"/>
                  </a:cubicBezTo>
                  <a:cubicBezTo>
                    <a:pt x="327862" y="2163322"/>
                    <a:pt x="433079" y="2039565"/>
                    <a:pt x="572950" y="2010943"/>
                  </a:cubicBezTo>
                  <a:lnTo>
                    <a:pt x="633780" y="2004811"/>
                  </a:lnTo>
                  <a:lnTo>
                    <a:pt x="0" y="1371031"/>
                  </a:lnTo>
                  <a:lnTo>
                    <a:pt x="1371031" y="0"/>
                  </a:lnTo>
                  <a:lnTo>
                    <a:pt x="2946467" y="1575436"/>
                  </a:lnTo>
                  <a:lnTo>
                    <a:pt x="2409439" y="2112464"/>
                  </a:lnTo>
                  <a:lnTo>
                    <a:pt x="2409439" y="2102492"/>
                  </a:lnTo>
                  <a:cubicBezTo>
                    <a:pt x="2409439" y="1932969"/>
                    <a:pt x="2272013" y="1795543"/>
                    <a:pt x="2102490" y="1795543"/>
                  </a:cubicBezTo>
                  <a:cubicBezTo>
                    <a:pt x="1932967" y="1795543"/>
                    <a:pt x="1795541" y="1932969"/>
                    <a:pt x="1795541" y="2102491"/>
                  </a:cubicBezTo>
                  <a:cubicBezTo>
                    <a:pt x="1795541" y="2272015"/>
                    <a:pt x="1932967" y="2409441"/>
                    <a:pt x="2102491" y="2409441"/>
                  </a:cubicBezTo>
                  <a:lnTo>
                    <a:pt x="2112462" y="2409441"/>
                  </a:lnTo>
                  <a:lnTo>
                    <a:pt x="1575436" y="2946467"/>
                  </a:lnTo>
                  <a:lnTo>
                    <a:pt x="941656" y="2312687"/>
                  </a:lnTo>
                  <a:lnTo>
                    <a:pt x="935524" y="2373517"/>
                  </a:lnTo>
                  <a:cubicBezTo>
                    <a:pt x="906902" y="2513388"/>
                    <a:pt x="783144" y="2618604"/>
                    <a:pt x="634811" y="2618605"/>
                  </a:cubicBezTo>
                  <a:cubicBezTo>
                    <a:pt x="550050" y="2618605"/>
                    <a:pt x="473312" y="2584248"/>
                    <a:pt x="417765" y="2528701"/>
                  </a:cubicBezTo>
                  <a:close/>
                </a:path>
              </a:pathLst>
            </a:custGeom>
            <a:solidFill>
              <a:schemeClr val="accent3"/>
            </a:solidFill>
            <a:ln cap="flat" cmpd="sng" w="1905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grpSp>
      <p:grpSp>
        <p:nvGrpSpPr>
          <p:cNvPr id="5057" name="Google Shape;5057;p197"/>
          <p:cNvGrpSpPr/>
          <p:nvPr/>
        </p:nvGrpSpPr>
        <p:grpSpPr>
          <a:xfrm>
            <a:off x="8140773" y="2143109"/>
            <a:ext cx="3414619" cy="1045477"/>
            <a:chOff x="8140773" y="2515263"/>
            <a:chExt cx="3414619" cy="1045477"/>
          </a:xfrm>
        </p:grpSpPr>
        <p:sp>
          <p:nvSpPr>
            <p:cNvPr id="5058" name="Google Shape;5058;p197"/>
            <p:cNvSpPr/>
            <p:nvPr/>
          </p:nvSpPr>
          <p:spPr>
            <a:xfrm>
              <a:off x="8140773" y="2515263"/>
              <a:ext cx="1319030" cy="304385"/>
            </a:xfrm>
            <a:prstGeom prst="rect">
              <a:avLst/>
            </a:prstGeom>
            <a:noFill/>
            <a:ln>
              <a:noFill/>
            </a:ln>
          </p:spPr>
          <p:txBody>
            <a:bodyPr anchorCtr="0" anchor="b" bIns="45700" lIns="0" spcFirstLastPara="1" rIns="0" wrap="square" tIns="45700">
              <a:noAutofit/>
            </a:bodyPr>
            <a:lstStyle/>
            <a:p>
              <a:pPr indent="0" lvl="0" marL="0" marR="0" rtl="0" algn="l">
                <a:spcBef>
                  <a:spcPts val="0"/>
                </a:spcBef>
                <a:spcAft>
                  <a:spcPts val="0"/>
                </a:spcAft>
                <a:buNone/>
              </a:pPr>
              <a:r>
                <a:rPr b="1" lang="en-PH" sz="1400">
                  <a:solidFill>
                    <a:schemeClr val="accent2"/>
                  </a:solidFill>
                  <a:latin typeface="Montserrat"/>
                  <a:ea typeface="Montserrat"/>
                  <a:cs typeface="Montserrat"/>
                  <a:sym typeface="Montserrat"/>
                </a:rPr>
                <a:t>Header</a:t>
              </a:r>
              <a:endParaRPr/>
            </a:p>
          </p:txBody>
        </p:sp>
        <p:sp>
          <p:nvSpPr>
            <p:cNvPr id="5059" name="Google Shape;5059;p197"/>
            <p:cNvSpPr txBox="1"/>
            <p:nvPr/>
          </p:nvSpPr>
          <p:spPr>
            <a:xfrm>
              <a:off x="8140773" y="2867804"/>
              <a:ext cx="3414619" cy="692936"/>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chemeClr val="accent1"/>
                </a:buClr>
                <a:buSzPts val="1400"/>
                <a:buFont typeface="Arial"/>
                <a:buNone/>
              </a:pPr>
              <a:r>
                <a:rPr lang="en-PH" sz="1400">
                  <a:solidFill>
                    <a:schemeClr val="dk1"/>
                  </a:solidFill>
                  <a:latin typeface="Montserrat"/>
                  <a:ea typeface="Montserrat"/>
                  <a:cs typeface="Montserrat"/>
                  <a:sym typeface="Montserrat"/>
                </a:rPr>
                <a:t>Lorem ipsum dolor sit a met, constituter adipiscing elite. Aenean commode ligula egret dolor. </a:t>
              </a:r>
              <a:endParaRPr/>
            </a:p>
          </p:txBody>
        </p:sp>
      </p:grpSp>
      <p:grpSp>
        <p:nvGrpSpPr>
          <p:cNvPr id="5060" name="Google Shape;5060;p197"/>
          <p:cNvGrpSpPr/>
          <p:nvPr/>
        </p:nvGrpSpPr>
        <p:grpSpPr>
          <a:xfrm>
            <a:off x="8140773" y="3671759"/>
            <a:ext cx="3414619" cy="1045477"/>
            <a:chOff x="7944434" y="2361356"/>
            <a:chExt cx="3414619" cy="1045477"/>
          </a:xfrm>
        </p:grpSpPr>
        <p:sp>
          <p:nvSpPr>
            <p:cNvPr id="5061" name="Google Shape;5061;p197"/>
            <p:cNvSpPr/>
            <p:nvPr/>
          </p:nvSpPr>
          <p:spPr>
            <a:xfrm>
              <a:off x="7944434" y="2361356"/>
              <a:ext cx="1319030" cy="304385"/>
            </a:xfrm>
            <a:prstGeom prst="rect">
              <a:avLst/>
            </a:prstGeom>
            <a:noFill/>
            <a:ln>
              <a:noFill/>
            </a:ln>
          </p:spPr>
          <p:txBody>
            <a:bodyPr anchorCtr="0" anchor="b" bIns="45700" lIns="0" spcFirstLastPara="1" rIns="0" wrap="square" tIns="45700">
              <a:noAutofit/>
            </a:bodyPr>
            <a:lstStyle/>
            <a:p>
              <a:pPr indent="0" lvl="0" marL="0" marR="0" rtl="0" algn="l">
                <a:spcBef>
                  <a:spcPts val="0"/>
                </a:spcBef>
                <a:spcAft>
                  <a:spcPts val="0"/>
                </a:spcAft>
                <a:buNone/>
              </a:pPr>
              <a:r>
                <a:rPr b="1" lang="en-PH" sz="1400">
                  <a:solidFill>
                    <a:schemeClr val="accent3"/>
                  </a:solidFill>
                  <a:latin typeface="Montserrat"/>
                  <a:ea typeface="Montserrat"/>
                  <a:cs typeface="Montserrat"/>
                  <a:sym typeface="Montserrat"/>
                </a:rPr>
                <a:t>Header</a:t>
              </a:r>
              <a:endParaRPr/>
            </a:p>
          </p:txBody>
        </p:sp>
        <p:sp>
          <p:nvSpPr>
            <p:cNvPr id="5062" name="Google Shape;5062;p197"/>
            <p:cNvSpPr txBox="1"/>
            <p:nvPr/>
          </p:nvSpPr>
          <p:spPr>
            <a:xfrm>
              <a:off x="7944434" y="2713897"/>
              <a:ext cx="3414619" cy="692936"/>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chemeClr val="accent1"/>
                </a:buClr>
                <a:buSzPts val="1400"/>
                <a:buFont typeface="Arial"/>
                <a:buNone/>
              </a:pPr>
              <a:r>
                <a:rPr lang="en-PH" sz="1400">
                  <a:solidFill>
                    <a:schemeClr val="dk1"/>
                  </a:solidFill>
                  <a:latin typeface="Montserrat"/>
                  <a:ea typeface="Montserrat"/>
                  <a:cs typeface="Montserrat"/>
                  <a:sym typeface="Montserrat"/>
                </a:rPr>
                <a:t>Lorem ipsum dolor sit a met, constituter adipiscing elite. Aenean commode ligula egret dolor. </a:t>
              </a:r>
              <a:endParaRPr/>
            </a:p>
          </p:txBody>
        </p:sp>
      </p:grpSp>
      <p:grpSp>
        <p:nvGrpSpPr>
          <p:cNvPr id="5063" name="Google Shape;5063;p197"/>
          <p:cNvGrpSpPr/>
          <p:nvPr/>
        </p:nvGrpSpPr>
        <p:grpSpPr>
          <a:xfrm>
            <a:off x="636608" y="2143109"/>
            <a:ext cx="3414619" cy="1045477"/>
            <a:chOff x="637836" y="2515263"/>
            <a:chExt cx="3414619" cy="1045477"/>
          </a:xfrm>
        </p:grpSpPr>
        <p:sp>
          <p:nvSpPr>
            <p:cNvPr id="5064" name="Google Shape;5064;p197"/>
            <p:cNvSpPr/>
            <p:nvPr/>
          </p:nvSpPr>
          <p:spPr>
            <a:xfrm>
              <a:off x="637836" y="2515263"/>
              <a:ext cx="1319030" cy="304385"/>
            </a:xfrm>
            <a:prstGeom prst="rect">
              <a:avLst/>
            </a:prstGeom>
            <a:noFill/>
            <a:ln>
              <a:noFill/>
            </a:ln>
          </p:spPr>
          <p:txBody>
            <a:bodyPr anchorCtr="0" anchor="b" bIns="45700" lIns="0" spcFirstLastPara="1" rIns="0" wrap="square" tIns="45700">
              <a:noAutofit/>
            </a:bodyPr>
            <a:lstStyle/>
            <a:p>
              <a:pPr indent="0" lvl="0" marL="0" marR="0" rtl="0" algn="l">
                <a:spcBef>
                  <a:spcPts val="0"/>
                </a:spcBef>
                <a:spcAft>
                  <a:spcPts val="0"/>
                </a:spcAft>
                <a:buNone/>
              </a:pPr>
              <a:r>
                <a:rPr b="1" lang="en-PH" sz="1400">
                  <a:solidFill>
                    <a:schemeClr val="accent5"/>
                  </a:solidFill>
                  <a:latin typeface="Montserrat"/>
                  <a:ea typeface="Montserrat"/>
                  <a:cs typeface="Montserrat"/>
                  <a:sym typeface="Montserrat"/>
                </a:rPr>
                <a:t>Header</a:t>
              </a:r>
              <a:endParaRPr/>
            </a:p>
          </p:txBody>
        </p:sp>
        <p:sp>
          <p:nvSpPr>
            <p:cNvPr id="5065" name="Google Shape;5065;p197"/>
            <p:cNvSpPr txBox="1"/>
            <p:nvPr/>
          </p:nvSpPr>
          <p:spPr>
            <a:xfrm>
              <a:off x="637836" y="2867804"/>
              <a:ext cx="3414619" cy="692936"/>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chemeClr val="accent1"/>
                </a:buClr>
                <a:buSzPts val="1400"/>
                <a:buFont typeface="Arial"/>
                <a:buNone/>
              </a:pPr>
              <a:r>
                <a:rPr lang="en-PH" sz="1400">
                  <a:solidFill>
                    <a:schemeClr val="dk1"/>
                  </a:solidFill>
                  <a:latin typeface="Montserrat"/>
                  <a:ea typeface="Montserrat"/>
                  <a:cs typeface="Montserrat"/>
                  <a:sym typeface="Montserrat"/>
                </a:rPr>
                <a:t>Lorem ipsum dolor sit a met, constituter adipiscing elite. Aenean commode ligula egret dolor. </a:t>
              </a:r>
              <a:endParaRPr/>
            </a:p>
          </p:txBody>
        </p:sp>
      </p:grpSp>
      <p:grpSp>
        <p:nvGrpSpPr>
          <p:cNvPr id="5066" name="Google Shape;5066;p197"/>
          <p:cNvGrpSpPr/>
          <p:nvPr/>
        </p:nvGrpSpPr>
        <p:grpSpPr>
          <a:xfrm>
            <a:off x="636608" y="3671759"/>
            <a:ext cx="3414619" cy="1045477"/>
            <a:chOff x="7944434" y="2361356"/>
            <a:chExt cx="3414619" cy="1045477"/>
          </a:xfrm>
        </p:grpSpPr>
        <p:sp>
          <p:nvSpPr>
            <p:cNvPr id="5067" name="Google Shape;5067;p197"/>
            <p:cNvSpPr/>
            <p:nvPr/>
          </p:nvSpPr>
          <p:spPr>
            <a:xfrm>
              <a:off x="7944434" y="2361356"/>
              <a:ext cx="1319030" cy="304385"/>
            </a:xfrm>
            <a:prstGeom prst="rect">
              <a:avLst/>
            </a:prstGeom>
            <a:noFill/>
            <a:ln>
              <a:noFill/>
            </a:ln>
          </p:spPr>
          <p:txBody>
            <a:bodyPr anchorCtr="0" anchor="b" bIns="45700" lIns="0" spcFirstLastPara="1" rIns="0" wrap="square" tIns="45700">
              <a:noAutofit/>
            </a:bodyPr>
            <a:lstStyle/>
            <a:p>
              <a:pPr indent="0" lvl="0" marL="0" marR="0" rtl="0" algn="l">
                <a:spcBef>
                  <a:spcPts val="0"/>
                </a:spcBef>
                <a:spcAft>
                  <a:spcPts val="0"/>
                </a:spcAft>
                <a:buNone/>
              </a:pPr>
              <a:r>
                <a:rPr b="1" lang="en-PH" sz="1400">
                  <a:solidFill>
                    <a:schemeClr val="accent2"/>
                  </a:solidFill>
                  <a:latin typeface="Montserrat"/>
                  <a:ea typeface="Montserrat"/>
                  <a:cs typeface="Montserrat"/>
                  <a:sym typeface="Montserrat"/>
                </a:rPr>
                <a:t>Header</a:t>
              </a:r>
              <a:endParaRPr/>
            </a:p>
          </p:txBody>
        </p:sp>
        <p:sp>
          <p:nvSpPr>
            <p:cNvPr id="5068" name="Google Shape;5068;p197"/>
            <p:cNvSpPr txBox="1"/>
            <p:nvPr/>
          </p:nvSpPr>
          <p:spPr>
            <a:xfrm>
              <a:off x="7944434" y="2713897"/>
              <a:ext cx="3414619" cy="692936"/>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chemeClr val="accent1"/>
                </a:buClr>
                <a:buSzPts val="1400"/>
                <a:buFont typeface="Arial"/>
                <a:buNone/>
              </a:pPr>
              <a:r>
                <a:rPr lang="en-PH" sz="1400">
                  <a:solidFill>
                    <a:schemeClr val="dk1"/>
                  </a:solidFill>
                  <a:latin typeface="Montserrat"/>
                  <a:ea typeface="Montserrat"/>
                  <a:cs typeface="Montserrat"/>
                  <a:sym typeface="Montserrat"/>
                </a:rPr>
                <a:t>Lorem ipsum dolor sit a met, constituter adipiscing elite. Aenean commode ligula egret dolor. </a:t>
              </a:r>
              <a:endParaRPr/>
            </a:p>
          </p:txBody>
        </p:sp>
      </p:grpSp>
      <p:cxnSp>
        <p:nvCxnSpPr>
          <p:cNvPr id="5069" name="Google Shape;5069;p197"/>
          <p:cNvCxnSpPr>
            <a:endCxn id="5054" idx="9"/>
          </p:cNvCxnSpPr>
          <p:nvPr/>
        </p:nvCxnSpPr>
        <p:spPr>
          <a:xfrm>
            <a:off x="508000" y="3428999"/>
            <a:ext cx="3884700" cy="0"/>
          </a:xfrm>
          <a:prstGeom prst="straightConnector1">
            <a:avLst/>
          </a:prstGeom>
          <a:noFill/>
          <a:ln cap="flat" cmpd="sng" w="9525">
            <a:solidFill>
              <a:srgbClr val="C8C8C8"/>
            </a:solidFill>
            <a:prstDash val="dot"/>
            <a:miter lim="800000"/>
            <a:headEnd len="sm" w="sm" type="none"/>
            <a:tailEnd len="sm" w="sm" type="none"/>
          </a:ln>
        </p:spPr>
      </p:cxnSp>
      <p:cxnSp>
        <p:nvCxnSpPr>
          <p:cNvPr id="5070" name="Google Shape;5070;p197"/>
          <p:cNvCxnSpPr/>
          <p:nvPr/>
        </p:nvCxnSpPr>
        <p:spPr>
          <a:xfrm>
            <a:off x="7799161" y="3428999"/>
            <a:ext cx="3884839" cy="1"/>
          </a:xfrm>
          <a:prstGeom prst="straightConnector1">
            <a:avLst/>
          </a:prstGeom>
          <a:noFill/>
          <a:ln cap="flat" cmpd="sng" w="9525">
            <a:solidFill>
              <a:srgbClr val="C8C8C8"/>
            </a:solidFill>
            <a:prstDash val="dot"/>
            <a:miter lim="800000"/>
            <a:headEnd len="sm" w="sm" type="none"/>
            <a:tailEnd len="sm" w="sm" type="none"/>
          </a:ln>
        </p:spPr>
      </p:cxnSp>
      <p:sp>
        <p:nvSpPr>
          <p:cNvPr id="5071" name="Google Shape;5071;p197"/>
          <p:cNvSpPr/>
          <p:nvPr/>
        </p:nvSpPr>
        <p:spPr>
          <a:xfrm>
            <a:off x="5055960" y="2495650"/>
            <a:ext cx="370800" cy="370800"/>
          </a:xfrm>
          <a:prstGeom prst="ellipse">
            <a:avLst/>
          </a:prstGeom>
          <a:solidFill>
            <a:schemeClr val="lt1"/>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accent5"/>
                </a:solidFill>
                <a:latin typeface="Montserrat"/>
                <a:ea typeface="Montserrat"/>
                <a:cs typeface="Montserrat"/>
                <a:sym typeface="Montserrat"/>
              </a:rPr>
              <a:t>A</a:t>
            </a:r>
            <a:endParaRPr b="1" sz="1400">
              <a:solidFill>
                <a:schemeClr val="accent5"/>
              </a:solidFill>
              <a:latin typeface="Montserrat"/>
              <a:ea typeface="Montserrat"/>
              <a:cs typeface="Montserrat"/>
              <a:sym typeface="Montserrat"/>
            </a:endParaRPr>
          </a:p>
        </p:txBody>
      </p:sp>
      <p:sp>
        <p:nvSpPr>
          <p:cNvPr id="5072" name="Google Shape;5072;p197"/>
          <p:cNvSpPr/>
          <p:nvPr/>
        </p:nvSpPr>
        <p:spPr>
          <a:xfrm>
            <a:off x="6751844" y="2502507"/>
            <a:ext cx="370800" cy="370800"/>
          </a:xfrm>
          <a:prstGeom prst="ellipse">
            <a:avLst/>
          </a:prstGeom>
          <a:solidFill>
            <a:schemeClr val="lt1"/>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accent1"/>
                </a:solidFill>
                <a:latin typeface="Montserrat"/>
                <a:ea typeface="Montserrat"/>
                <a:cs typeface="Montserrat"/>
                <a:sym typeface="Montserrat"/>
              </a:rPr>
              <a:t>B</a:t>
            </a:r>
            <a:endParaRPr b="1" sz="1400">
              <a:solidFill>
                <a:schemeClr val="accent1"/>
              </a:solidFill>
              <a:latin typeface="Montserrat"/>
              <a:ea typeface="Montserrat"/>
              <a:cs typeface="Montserrat"/>
              <a:sym typeface="Montserrat"/>
            </a:endParaRPr>
          </a:p>
        </p:txBody>
      </p:sp>
      <p:sp>
        <p:nvSpPr>
          <p:cNvPr id="5073" name="Google Shape;5073;p197"/>
          <p:cNvSpPr/>
          <p:nvPr/>
        </p:nvSpPr>
        <p:spPr>
          <a:xfrm>
            <a:off x="5055960" y="4009097"/>
            <a:ext cx="370800" cy="370800"/>
          </a:xfrm>
          <a:prstGeom prst="ellipse">
            <a:avLst/>
          </a:prstGeom>
          <a:solidFill>
            <a:schemeClr val="lt1"/>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accent2"/>
                </a:solidFill>
                <a:latin typeface="Montserrat"/>
                <a:ea typeface="Montserrat"/>
                <a:cs typeface="Montserrat"/>
                <a:sym typeface="Montserrat"/>
              </a:rPr>
              <a:t>C</a:t>
            </a:r>
            <a:endParaRPr b="1" sz="1400">
              <a:solidFill>
                <a:schemeClr val="accent2"/>
              </a:solidFill>
              <a:latin typeface="Montserrat"/>
              <a:ea typeface="Montserrat"/>
              <a:cs typeface="Montserrat"/>
              <a:sym typeface="Montserrat"/>
            </a:endParaRPr>
          </a:p>
        </p:txBody>
      </p:sp>
      <p:sp>
        <p:nvSpPr>
          <p:cNvPr id="5074" name="Google Shape;5074;p197"/>
          <p:cNvSpPr/>
          <p:nvPr/>
        </p:nvSpPr>
        <p:spPr>
          <a:xfrm>
            <a:off x="6751844" y="4009097"/>
            <a:ext cx="370800" cy="370800"/>
          </a:xfrm>
          <a:prstGeom prst="ellipse">
            <a:avLst/>
          </a:prstGeom>
          <a:solidFill>
            <a:schemeClr val="lt1"/>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accent3"/>
                </a:solidFill>
                <a:latin typeface="Montserrat"/>
                <a:ea typeface="Montserrat"/>
                <a:cs typeface="Montserrat"/>
                <a:sym typeface="Montserrat"/>
              </a:rPr>
              <a:t>D</a:t>
            </a:r>
            <a:endParaRPr b="1" sz="1400">
              <a:solidFill>
                <a:schemeClr val="accent3"/>
              </a:solidFill>
              <a:latin typeface="Montserrat"/>
              <a:ea typeface="Montserrat"/>
              <a:cs typeface="Montserrat"/>
              <a:sym typeface="Montserrat"/>
            </a:endParaRPr>
          </a:p>
        </p:txBody>
      </p:sp>
      <p:sp>
        <p:nvSpPr>
          <p:cNvPr id="5075" name="Google Shape;5075;p197"/>
          <p:cNvSpPr/>
          <p:nvPr/>
        </p:nvSpPr>
        <p:spPr>
          <a:xfrm>
            <a:off x="636607" y="5312536"/>
            <a:ext cx="10918785" cy="536828"/>
          </a:xfrm>
          <a:prstGeom prst="roundRect">
            <a:avLst>
              <a:gd fmla="val 16667" name="adj"/>
            </a:avLst>
          </a:prstGeom>
          <a:no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PH" sz="1200">
                <a:solidFill>
                  <a:srgbClr val="190C2E"/>
                </a:solidFill>
                <a:latin typeface="Montserrat"/>
                <a:ea typeface="Montserrat"/>
                <a:cs typeface="Montserrat"/>
                <a:sym typeface="Montserrat"/>
              </a:rPr>
              <a:t>Nullam dictum Felis EU pied mollies protium. Integer tincidunt. Cras dapibus. Vivamus elementum semper nisi. Aenean valuate eleifend tellus. Aenean leo ligula, portico EU, consequent vitae, eleifend ac, denim. Aliquam lorem ante, dapibus in, viverrid quiz, feugiat a, tellus.</a:t>
            </a:r>
            <a:endParaRPr/>
          </a:p>
        </p:txBody>
      </p:sp>
    </p:spTree>
  </p:cSld>
  <p:clrMapOvr>
    <a:masterClrMapping/>
  </p:clrMapOvr>
</p:sld>
</file>

<file path=ppt/slides/slide1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9" name="Shape 5079"/>
        <p:cNvGrpSpPr/>
        <p:nvPr/>
      </p:nvGrpSpPr>
      <p:grpSpPr>
        <a:xfrm>
          <a:off x="0" y="0"/>
          <a:ext cx="0" cy="0"/>
          <a:chOff x="0" y="0"/>
          <a:chExt cx="0" cy="0"/>
        </a:xfrm>
      </p:grpSpPr>
      <p:sp>
        <p:nvSpPr>
          <p:cNvPr id="5080" name="Google Shape;5080;p198"/>
          <p:cNvSpPr txBox="1"/>
          <p:nvPr>
            <p:ph type="ctrTitle"/>
          </p:nvPr>
        </p:nvSpPr>
        <p:spPr>
          <a:xfrm>
            <a:off x="1118455" y="2072643"/>
            <a:ext cx="9976265" cy="2682596"/>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4800"/>
              <a:buFont typeface="Montserrat"/>
              <a:buNone/>
            </a:pPr>
            <a:r>
              <a:rPr lang="en-PH"/>
              <a:t>Content Slides</a:t>
            </a:r>
            <a:endParaRPr/>
          </a:p>
        </p:txBody>
      </p:sp>
      <p:sp>
        <p:nvSpPr>
          <p:cNvPr id="5081" name="Google Shape;5081;p198"/>
          <p:cNvSpPr txBox="1"/>
          <p:nvPr>
            <p:ph idx="1" type="subTitle"/>
          </p:nvPr>
        </p:nvSpPr>
        <p:spPr>
          <a:xfrm>
            <a:off x="1118455" y="5048608"/>
            <a:ext cx="9976264" cy="804192"/>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2400"/>
              <a:buNone/>
            </a:pPr>
            <a:r>
              <a:rPr lang="en-PH"/>
              <a:t>A general-purpose slide layout for presenting text, visuals, or mixed content.</a:t>
            </a:r>
            <a:endParaRPr/>
          </a:p>
        </p:txBody>
      </p:sp>
      <p:sp>
        <p:nvSpPr>
          <p:cNvPr id="5082" name="Google Shape;5082;p198"/>
          <p:cNvSpPr txBox="1"/>
          <p:nvPr>
            <p:ph idx="12" type="sldNum"/>
          </p:nvPr>
        </p:nvSpPr>
        <p:spPr>
          <a:xfrm>
            <a:off x="9448800" y="6272213"/>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sld>
</file>

<file path=ppt/slides/slide1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6" name="Shape 5086"/>
        <p:cNvGrpSpPr/>
        <p:nvPr/>
      </p:nvGrpSpPr>
      <p:grpSpPr>
        <a:xfrm>
          <a:off x="0" y="0"/>
          <a:ext cx="0" cy="0"/>
          <a:chOff x="0" y="0"/>
          <a:chExt cx="0" cy="0"/>
        </a:xfrm>
      </p:grpSpPr>
      <p:sp>
        <p:nvSpPr>
          <p:cNvPr id="5087" name="Google Shape;5087;p199"/>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5088" name="Google Shape;5088;p199"/>
          <p:cNvSpPr txBox="1"/>
          <p:nvPr>
            <p:ph idx="1" type="body"/>
          </p:nvPr>
        </p:nvSpPr>
        <p:spPr>
          <a:xfrm>
            <a:off x="370240" y="2887104"/>
            <a:ext cx="1864764" cy="36512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1600"/>
              <a:buNone/>
            </a:pPr>
            <a:r>
              <a:rPr lang="en-PH"/>
              <a:t>Joe Doe</a:t>
            </a:r>
            <a:endParaRPr/>
          </a:p>
        </p:txBody>
      </p:sp>
      <p:sp>
        <p:nvSpPr>
          <p:cNvPr id="5089" name="Google Shape;5089;p199"/>
          <p:cNvSpPr txBox="1"/>
          <p:nvPr>
            <p:ph idx="2" type="body"/>
          </p:nvPr>
        </p:nvSpPr>
        <p:spPr>
          <a:xfrm>
            <a:off x="370240" y="3326126"/>
            <a:ext cx="1864764" cy="36512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1400"/>
              <a:buNone/>
            </a:pPr>
            <a:r>
              <a:rPr lang="en-PH"/>
              <a:t>Sr. Manager</a:t>
            </a:r>
            <a:endParaRPr/>
          </a:p>
        </p:txBody>
      </p:sp>
      <p:sp>
        <p:nvSpPr>
          <p:cNvPr id="5090" name="Google Shape;5090;p199"/>
          <p:cNvSpPr txBox="1"/>
          <p:nvPr>
            <p:ph idx="3" type="body"/>
          </p:nvPr>
        </p:nvSpPr>
        <p:spPr>
          <a:xfrm>
            <a:off x="2874221" y="419372"/>
            <a:ext cx="2857076" cy="211183"/>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SzPts val="1400"/>
              <a:buNone/>
            </a:pPr>
            <a:r>
              <a:rPr lang="en-PH"/>
              <a:t>Background Information</a:t>
            </a:r>
            <a:endParaRPr/>
          </a:p>
        </p:txBody>
      </p:sp>
      <p:sp>
        <p:nvSpPr>
          <p:cNvPr id="5091" name="Google Shape;5091;p199"/>
          <p:cNvSpPr txBox="1"/>
          <p:nvPr>
            <p:ph idx="4" type="body"/>
          </p:nvPr>
        </p:nvSpPr>
        <p:spPr>
          <a:xfrm>
            <a:off x="2874221" y="725876"/>
            <a:ext cx="2857076" cy="4974472"/>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SzPts val="12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 et rhoncus diam augue placerat elit. Nullam vitae tincidunt libero. Sed id arcu metus.</a:t>
            </a:r>
            <a:endParaRPr/>
          </a:p>
          <a:p>
            <a:pPr indent="0" lvl="0" marL="0" rtl="0" algn="l">
              <a:lnSpc>
                <a:spcPct val="90000"/>
              </a:lnSpc>
              <a:spcBef>
                <a:spcPts val="1000"/>
              </a:spcBef>
              <a:spcAft>
                <a:spcPts val="0"/>
              </a:spcAft>
              <a:buSzPts val="1200"/>
              <a:buNone/>
            </a:pPr>
            <a:r>
              <a:rPr lang="en-PH"/>
              <a:t>Aenean a elit justo. Vivamus laoreet, lorem id iaculis mattis, neque diam blandit nulla, et rhoncus diam augue placerat elit. Nullam vitae tincidunt libero. Sed id arcu metus.</a:t>
            </a:r>
            <a:endParaRPr/>
          </a:p>
          <a:p>
            <a:pPr indent="0" lvl="0" marL="0" rtl="0" algn="l">
              <a:lnSpc>
                <a:spcPct val="90000"/>
              </a:lnSpc>
              <a:spcBef>
                <a:spcPts val="1000"/>
              </a:spcBef>
              <a:spcAft>
                <a:spcPts val="0"/>
              </a:spcAft>
              <a:buSzPts val="1200"/>
              <a:buNone/>
            </a:pPr>
            <a:r>
              <a:rPr lang="en-PH"/>
              <a:t>Aenean a elit justo. Vivamus laoreet, lorem id iaculis mattis, neque diam blandit nulla, et rhoncus diam augue placerat elit. Nullam vitae tincidunt libero. Sed id arcu metus.</a:t>
            </a:r>
            <a:endParaRPr/>
          </a:p>
          <a:p>
            <a:pPr indent="0" lvl="0" marL="0" rtl="0" algn="l">
              <a:lnSpc>
                <a:spcPct val="90000"/>
              </a:lnSpc>
              <a:spcBef>
                <a:spcPts val="1000"/>
              </a:spcBef>
              <a:spcAft>
                <a:spcPts val="0"/>
              </a:spcAft>
              <a:buSzPts val="1200"/>
              <a:buNone/>
            </a:pPr>
            <a:r>
              <a:rPr lang="en-PH"/>
              <a:t>Aenean a elit justo. Vivamus laoreet, lorem id iaculis mattis, neque diam blandit nulla, et rhoncus diam augue placerat elit. Nullam vitae tincidunt libero. Sed id arcu metus.</a:t>
            </a:r>
            <a:endParaRPr/>
          </a:p>
          <a:p>
            <a:pPr indent="0" lvl="0" marL="0" rtl="0" algn="l">
              <a:lnSpc>
                <a:spcPct val="90000"/>
              </a:lnSpc>
              <a:spcBef>
                <a:spcPts val="1000"/>
              </a:spcBef>
              <a:spcAft>
                <a:spcPts val="0"/>
              </a:spcAft>
              <a:buSzPts val="1200"/>
              <a:buNone/>
            </a:pPr>
            <a:r>
              <a:t/>
            </a:r>
            <a:endParaRPr/>
          </a:p>
          <a:p>
            <a:pPr indent="0" lvl="0" marL="0" rtl="0" algn="l">
              <a:lnSpc>
                <a:spcPct val="90000"/>
              </a:lnSpc>
              <a:spcBef>
                <a:spcPts val="1000"/>
              </a:spcBef>
              <a:spcAft>
                <a:spcPts val="0"/>
              </a:spcAft>
              <a:buSzPts val="1200"/>
              <a:buNone/>
            </a:pPr>
            <a:r>
              <a:t/>
            </a:r>
            <a:endParaRPr/>
          </a:p>
        </p:txBody>
      </p:sp>
      <p:sp>
        <p:nvSpPr>
          <p:cNvPr id="5092" name="Google Shape;5092;p199"/>
          <p:cNvSpPr txBox="1"/>
          <p:nvPr>
            <p:ph idx="5" type="body"/>
          </p:nvPr>
        </p:nvSpPr>
        <p:spPr>
          <a:xfrm>
            <a:off x="6460704" y="419372"/>
            <a:ext cx="5070895" cy="211183"/>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SzPts val="1400"/>
              <a:buNone/>
            </a:pPr>
            <a:r>
              <a:rPr lang="en-PH"/>
              <a:t>Education Background</a:t>
            </a:r>
            <a:endParaRPr/>
          </a:p>
        </p:txBody>
      </p:sp>
      <p:sp>
        <p:nvSpPr>
          <p:cNvPr id="5093" name="Google Shape;5093;p199"/>
          <p:cNvSpPr txBox="1"/>
          <p:nvPr>
            <p:ph idx="6" type="body"/>
          </p:nvPr>
        </p:nvSpPr>
        <p:spPr>
          <a:xfrm>
            <a:off x="6460704" y="725876"/>
            <a:ext cx="5070895" cy="1428618"/>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SzPts val="12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 et rhoncus diam augue placerat elit. Nullam vitae tincidunt libero. Sed id arcu metus.</a:t>
            </a:r>
            <a:endParaRPr/>
          </a:p>
          <a:p>
            <a:pPr indent="0" lvl="0" marL="0" rtl="0" algn="l">
              <a:lnSpc>
                <a:spcPct val="90000"/>
              </a:lnSpc>
              <a:spcBef>
                <a:spcPts val="1000"/>
              </a:spcBef>
              <a:spcAft>
                <a:spcPts val="0"/>
              </a:spcAft>
              <a:buSzPts val="1200"/>
              <a:buNone/>
            </a:pPr>
            <a:r>
              <a:rPr lang="en-PH"/>
              <a:t>Nullam vitae tincidunt libero. Sed id arcu metus.</a:t>
            </a:r>
            <a:endParaRPr/>
          </a:p>
        </p:txBody>
      </p:sp>
      <p:sp>
        <p:nvSpPr>
          <p:cNvPr id="5094" name="Google Shape;5094;p199"/>
          <p:cNvSpPr txBox="1"/>
          <p:nvPr>
            <p:ph idx="7" type="body"/>
          </p:nvPr>
        </p:nvSpPr>
        <p:spPr>
          <a:xfrm>
            <a:off x="370240" y="3835714"/>
            <a:ext cx="1864764" cy="20248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200"/>
              <a:buNone/>
            </a:pPr>
            <a:r>
              <a:rPr lang="en-PH"/>
              <a:t>Lorem ipsum dolor sit amet, consectetur adipiscing elit. Curabitur purus dui, euismod quis placerat eget, venenatis nec nibh. Mauris sit amet mollis enim. </a:t>
            </a:r>
            <a:endParaRPr/>
          </a:p>
          <a:p>
            <a:pPr indent="0" lvl="0" marL="0" rtl="0" algn="l">
              <a:lnSpc>
                <a:spcPct val="90000"/>
              </a:lnSpc>
              <a:spcBef>
                <a:spcPts val="1000"/>
              </a:spcBef>
              <a:spcAft>
                <a:spcPts val="0"/>
              </a:spcAft>
              <a:buSzPts val="1200"/>
              <a:buNone/>
            </a:pPr>
            <a:r>
              <a:t/>
            </a:r>
            <a:endParaRPr/>
          </a:p>
        </p:txBody>
      </p:sp>
      <p:sp>
        <p:nvSpPr>
          <p:cNvPr id="5095" name="Google Shape;5095;p199"/>
          <p:cNvSpPr txBox="1"/>
          <p:nvPr>
            <p:ph idx="8" type="body"/>
          </p:nvPr>
        </p:nvSpPr>
        <p:spPr>
          <a:xfrm>
            <a:off x="6460704" y="2421578"/>
            <a:ext cx="5070895" cy="211183"/>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SzPts val="1400"/>
              <a:buNone/>
            </a:pPr>
            <a:r>
              <a:rPr lang="en-PH"/>
              <a:t>Professional Background</a:t>
            </a:r>
            <a:endParaRPr/>
          </a:p>
        </p:txBody>
      </p:sp>
      <p:sp>
        <p:nvSpPr>
          <p:cNvPr id="5096" name="Google Shape;5096;p199"/>
          <p:cNvSpPr txBox="1"/>
          <p:nvPr>
            <p:ph idx="9" type="body"/>
          </p:nvPr>
        </p:nvSpPr>
        <p:spPr>
          <a:xfrm>
            <a:off x="6460704" y="2728082"/>
            <a:ext cx="5070895" cy="2972266"/>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SzPts val="12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 et rhoncus diam augue placerat elit. Nullam vitae tincidunt libero. Sed id arcu metus.</a:t>
            </a:r>
            <a:endParaRPr/>
          </a:p>
          <a:p>
            <a:pPr indent="0" lvl="0" marL="0" rtl="0" algn="l">
              <a:lnSpc>
                <a:spcPct val="90000"/>
              </a:lnSpc>
              <a:spcBef>
                <a:spcPts val="1000"/>
              </a:spcBef>
              <a:spcAft>
                <a:spcPts val="0"/>
              </a:spcAft>
              <a:buSzPts val="1200"/>
              <a:buNone/>
            </a:pPr>
            <a:r>
              <a:rPr lang="en-PH"/>
              <a:t>Aenean a elit justo. Vivamus laoreet, lorem id iaculis mattis, neque diam blandit nulla, et rhoncus diam augue placerat elit. Nullam vitae tincidunt libero. Sed id arcu metus.</a:t>
            </a:r>
            <a:endParaRPr/>
          </a:p>
          <a:p>
            <a:pPr indent="0" lvl="0" marL="0" rtl="0" algn="l">
              <a:lnSpc>
                <a:spcPct val="90000"/>
              </a:lnSpc>
              <a:spcBef>
                <a:spcPts val="1000"/>
              </a:spcBef>
              <a:spcAft>
                <a:spcPts val="0"/>
              </a:spcAft>
              <a:buSzPts val="1200"/>
              <a:buNone/>
            </a:pPr>
            <a:r>
              <a:rPr lang="en-PH"/>
              <a:t>Aenean a elit justo. Vivamus laoreet, lorem id iaculis mattis, neque diam blandit nulla, et rhoncus diam augue placerat elit. Nullam vitae tincidunt libero. Sed id arcu metus.</a:t>
            </a:r>
            <a:endParaRPr/>
          </a:p>
          <a:p>
            <a:pPr indent="0" lvl="0" marL="0" rtl="0" algn="l">
              <a:lnSpc>
                <a:spcPct val="90000"/>
              </a:lnSpc>
              <a:spcBef>
                <a:spcPts val="1000"/>
              </a:spcBef>
              <a:spcAft>
                <a:spcPts val="0"/>
              </a:spcAft>
              <a:buSzPts val="1200"/>
              <a:buNone/>
            </a:pPr>
            <a:r>
              <a:rPr lang="en-PH"/>
              <a:t>Aenean a elit justo. Vivamus laoreet, lorem id iaculis mattis, neque diam blandit nulla, et rhoncus diam augue placerat elit. Nullam vitae tincidunt libero. Sed id arcu metus.</a:t>
            </a:r>
            <a:endParaRPr/>
          </a:p>
          <a:p>
            <a:pPr indent="0" lvl="0" marL="0" rtl="0" algn="l">
              <a:lnSpc>
                <a:spcPct val="90000"/>
              </a:lnSpc>
              <a:spcBef>
                <a:spcPts val="1000"/>
              </a:spcBef>
              <a:spcAft>
                <a:spcPts val="0"/>
              </a:spcAft>
              <a:buSzPts val="1200"/>
              <a:buNone/>
            </a:pPr>
            <a:r>
              <a:t/>
            </a:r>
            <a:endParaRPr/>
          </a:p>
        </p:txBody>
      </p:sp>
      <p:pic>
        <p:nvPicPr>
          <p:cNvPr id="5097" name="Google Shape;5097;p199"/>
          <p:cNvPicPr preferRelativeResize="0"/>
          <p:nvPr>
            <p:ph idx="13" type="pic"/>
          </p:nvPr>
        </p:nvPicPr>
        <p:blipFill rotWithShape="1">
          <a:blip r:embed="rId3">
            <a:alphaModFix/>
          </a:blip>
          <a:srcRect b="16667" l="0" r="0" t="16667"/>
          <a:stretch/>
        </p:blipFill>
        <p:spPr>
          <a:xfrm>
            <a:off x="392264" y="732509"/>
            <a:ext cx="1834282" cy="1834283"/>
          </a:xfrm>
          <a:prstGeom prst="ellipse">
            <a:avLst/>
          </a:prstGeom>
          <a:solidFill>
            <a:srgbClr val="F2F2F2"/>
          </a:solid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5" name="Shape 1155"/>
        <p:cNvGrpSpPr/>
        <p:nvPr/>
      </p:nvGrpSpPr>
      <p:grpSpPr>
        <a:xfrm>
          <a:off x="0" y="0"/>
          <a:ext cx="0" cy="0"/>
          <a:chOff x="0" y="0"/>
          <a:chExt cx="0" cy="0"/>
        </a:xfrm>
      </p:grpSpPr>
      <p:sp>
        <p:nvSpPr>
          <p:cNvPr id="1156" name="Google Shape;1156;p2"/>
          <p:cNvSpPr txBox="1"/>
          <p:nvPr>
            <p:ph type="ctrTitle"/>
          </p:nvPr>
        </p:nvSpPr>
        <p:spPr>
          <a:xfrm>
            <a:off x="1118455" y="1909825"/>
            <a:ext cx="5869817" cy="2235813"/>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rgbClr val="FFF5D7"/>
              </a:buClr>
              <a:buSzPts val="4800"/>
              <a:buFont typeface="Montserrat"/>
              <a:buNone/>
            </a:pPr>
            <a:r>
              <a:rPr lang="en-PH"/>
              <a:t>Title Of The Presentation Here</a:t>
            </a:r>
            <a:endParaRPr/>
          </a:p>
        </p:txBody>
      </p:sp>
      <p:sp>
        <p:nvSpPr>
          <p:cNvPr id="1157" name="Google Shape;1157;p2"/>
          <p:cNvSpPr txBox="1"/>
          <p:nvPr>
            <p:ph idx="1" type="subTitle"/>
          </p:nvPr>
        </p:nvSpPr>
        <p:spPr>
          <a:xfrm>
            <a:off x="1118455" y="4439008"/>
            <a:ext cx="5908649" cy="804192"/>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2400"/>
              <a:buNone/>
            </a:pPr>
            <a:r>
              <a:rPr lang="en-PH"/>
              <a:t>Add Subtitles here to give more context</a:t>
            </a:r>
            <a:endParaRPr/>
          </a:p>
        </p:txBody>
      </p:sp>
      <p:pic>
        <p:nvPicPr>
          <p:cNvPr id="1158" name="Google Shape;1158;p2"/>
          <p:cNvPicPr preferRelativeResize="0"/>
          <p:nvPr>
            <p:ph idx="2" type="pic"/>
          </p:nvPr>
        </p:nvPicPr>
        <p:blipFill rotWithShape="1">
          <a:blip r:embed="rId3">
            <a:alphaModFix/>
          </a:blip>
          <a:srcRect b="0" l="16667" r="16667" t="0"/>
          <a:stretch/>
        </p:blipFill>
        <p:spPr>
          <a:xfrm>
            <a:off x="7575746" y="1505055"/>
            <a:ext cx="4067614" cy="4067614"/>
          </a:xfrm>
          <a:prstGeom prst="ellipse">
            <a:avLst/>
          </a:prstGeom>
          <a:solidFill>
            <a:srgbClr val="F2F2F2"/>
          </a:solid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0" name="Shape 1610"/>
        <p:cNvGrpSpPr/>
        <p:nvPr/>
      </p:nvGrpSpPr>
      <p:grpSpPr>
        <a:xfrm>
          <a:off x="0" y="0"/>
          <a:ext cx="0" cy="0"/>
          <a:chOff x="0" y="0"/>
          <a:chExt cx="0" cy="0"/>
        </a:xfrm>
      </p:grpSpPr>
      <p:sp>
        <p:nvSpPr>
          <p:cNvPr id="1611" name="Google Shape;1611;p20"/>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Dashboard Style Text (5 Segments)</a:t>
            </a:r>
            <a:endParaRPr/>
          </a:p>
        </p:txBody>
      </p:sp>
      <p:sp>
        <p:nvSpPr>
          <p:cNvPr id="1612" name="Google Shape;1612;p20"/>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1613" name="Google Shape;1613;p20"/>
          <p:cNvSpPr/>
          <p:nvPr>
            <p:ph idx="1" type="body"/>
          </p:nvPr>
        </p:nvSpPr>
        <p:spPr>
          <a:xfrm>
            <a:off x="636755" y="1769150"/>
            <a:ext cx="3521828" cy="339646"/>
          </a:xfrm>
          <a:prstGeom prst="roundRect">
            <a:avLst>
              <a:gd fmla="val 16667" name="adj"/>
            </a:avLst>
          </a:prstGeom>
          <a:solidFill>
            <a:schemeClr val="accent1"/>
          </a:solidFill>
          <a:ln cap="flat" cmpd="sng" w="9525">
            <a:solidFill>
              <a:schemeClr val="accent1"/>
            </a:solidFill>
            <a:prstDash val="solid"/>
            <a:round/>
            <a:headEnd len="sm" w="sm" type="none"/>
            <a:tailEnd len="sm" w="sm" type="none"/>
          </a:ln>
        </p:spPr>
        <p:txBody>
          <a:bodyPr anchorCtr="0" anchor="b" bIns="0" lIns="0" spcFirstLastPara="1" rIns="0" wrap="square" tIns="0">
            <a:normAutofit/>
          </a:bodyPr>
          <a:lstStyle/>
          <a:p>
            <a:pPr indent="0" lvl="0" marL="0" rtl="0" algn="ctr">
              <a:lnSpc>
                <a:spcPct val="90000"/>
              </a:lnSpc>
              <a:spcBef>
                <a:spcPts val="0"/>
              </a:spcBef>
              <a:spcAft>
                <a:spcPts val="0"/>
              </a:spcAft>
              <a:buSzPts val="1800"/>
              <a:buNone/>
            </a:pPr>
            <a:r>
              <a:rPr lang="en-PH"/>
              <a:t>Lorem Ipsum</a:t>
            </a:r>
            <a:endParaRPr/>
          </a:p>
        </p:txBody>
      </p:sp>
      <p:sp>
        <p:nvSpPr>
          <p:cNvPr id="1614" name="Google Shape;1614;p20"/>
          <p:cNvSpPr/>
          <p:nvPr>
            <p:ph idx="2" type="body"/>
          </p:nvPr>
        </p:nvSpPr>
        <p:spPr>
          <a:xfrm>
            <a:off x="4334340" y="1769150"/>
            <a:ext cx="3522026" cy="339646"/>
          </a:xfrm>
          <a:prstGeom prst="roundRect">
            <a:avLst>
              <a:gd fmla="val 16667" name="adj"/>
            </a:avLst>
          </a:prstGeom>
          <a:solidFill>
            <a:schemeClr val="accent1"/>
          </a:solidFill>
          <a:ln cap="flat" cmpd="sng" w="9525">
            <a:solidFill>
              <a:schemeClr val="accent1"/>
            </a:solidFill>
            <a:prstDash val="solid"/>
            <a:round/>
            <a:headEnd len="sm" w="sm" type="none"/>
            <a:tailEnd len="sm" w="sm" type="none"/>
          </a:ln>
        </p:spPr>
        <p:txBody>
          <a:bodyPr anchorCtr="0" anchor="b" bIns="0" lIns="0" spcFirstLastPara="1" rIns="0" wrap="square" tIns="0">
            <a:normAutofit/>
          </a:bodyPr>
          <a:lstStyle/>
          <a:p>
            <a:pPr indent="0" lvl="0" marL="0" rtl="0" algn="ctr">
              <a:lnSpc>
                <a:spcPct val="90000"/>
              </a:lnSpc>
              <a:spcBef>
                <a:spcPts val="0"/>
              </a:spcBef>
              <a:spcAft>
                <a:spcPts val="0"/>
              </a:spcAft>
              <a:buSzPts val="1800"/>
              <a:buNone/>
            </a:pPr>
            <a:r>
              <a:rPr lang="en-PH"/>
              <a:t>Lorem Ipsum</a:t>
            </a:r>
            <a:endParaRPr/>
          </a:p>
        </p:txBody>
      </p:sp>
      <p:sp>
        <p:nvSpPr>
          <p:cNvPr id="1615" name="Google Shape;1615;p20"/>
          <p:cNvSpPr txBox="1"/>
          <p:nvPr>
            <p:ph idx="3" type="body"/>
          </p:nvPr>
        </p:nvSpPr>
        <p:spPr>
          <a:xfrm>
            <a:off x="756348" y="2244882"/>
            <a:ext cx="3279219" cy="1351758"/>
          </a:xfrm>
          <a:prstGeom prst="rect">
            <a:avLst/>
          </a:prstGeom>
          <a:noFill/>
          <a:ln>
            <a:noFill/>
          </a:ln>
        </p:spPr>
        <p:txBody>
          <a:bodyPr anchorCtr="0" anchor="t" bIns="0" lIns="0" spcFirstLastPara="1" rIns="0" wrap="square" tIns="0">
            <a:normAutofit fontScale="92500"/>
          </a:bodyPr>
          <a:lstStyle/>
          <a:p>
            <a:pPr indent="0" lvl="0" marL="0" rtl="0" algn="l">
              <a:lnSpc>
                <a:spcPct val="90000"/>
              </a:lnSpc>
              <a:spcBef>
                <a:spcPts val="0"/>
              </a:spcBef>
              <a:spcAft>
                <a:spcPts val="0"/>
              </a:spcAft>
              <a:buSzPct val="100000"/>
              <a:buNone/>
            </a:pPr>
            <a:r>
              <a:rPr lang="en-PH"/>
              <a:t>Lorem ipsum dolor sit amet, consectetur adipiscing elit. Curabitur purus dui, euismod quis placerat eget, venenatis nec nibh. Mauris sit amet mollis enim. Donec cursus sagittis bibendum. Aenean a elit justo. Vivamus laoreet, lorem id iaculis mattis, </a:t>
            </a:r>
            <a:endParaRPr/>
          </a:p>
        </p:txBody>
      </p:sp>
      <p:sp>
        <p:nvSpPr>
          <p:cNvPr id="1616" name="Google Shape;1616;p20"/>
          <p:cNvSpPr txBox="1"/>
          <p:nvPr>
            <p:ph idx="4" type="body"/>
          </p:nvPr>
        </p:nvSpPr>
        <p:spPr>
          <a:xfrm>
            <a:off x="4454080" y="2244882"/>
            <a:ext cx="3279219" cy="1351758"/>
          </a:xfrm>
          <a:prstGeom prst="rect">
            <a:avLst/>
          </a:prstGeom>
          <a:noFill/>
          <a:ln>
            <a:noFill/>
          </a:ln>
        </p:spPr>
        <p:txBody>
          <a:bodyPr anchorCtr="0" anchor="t" bIns="0" lIns="0" spcFirstLastPara="1" rIns="0" wrap="square" tIns="0">
            <a:normAutofit fontScale="92500"/>
          </a:bodyPr>
          <a:lstStyle/>
          <a:p>
            <a:pPr indent="0" lvl="0" marL="0" rtl="0" algn="l">
              <a:lnSpc>
                <a:spcPct val="90000"/>
              </a:lnSpc>
              <a:spcBef>
                <a:spcPts val="0"/>
              </a:spcBef>
              <a:spcAft>
                <a:spcPts val="0"/>
              </a:spcAft>
              <a:buSzPct val="100000"/>
              <a:buNone/>
            </a:pPr>
            <a:r>
              <a:rPr lang="en-PH"/>
              <a:t>Lorem ipsum dolor sit amet, consectetur adipiscing elit. Curabitur purus dui, euismod quis placerat eget, venenatis nec nibh. Mauris sit amet mollis enim. Donec cursus sagittis bibendum. Aenean a elit justo. Vivamus laoreet, lorem id iaculis mattis, </a:t>
            </a:r>
            <a:endParaRPr/>
          </a:p>
        </p:txBody>
      </p:sp>
      <p:sp>
        <p:nvSpPr>
          <p:cNvPr id="1617" name="Google Shape;1617;p20"/>
          <p:cNvSpPr/>
          <p:nvPr>
            <p:ph idx="5" type="body"/>
          </p:nvPr>
        </p:nvSpPr>
        <p:spPr>
          <a:xfrm>
            <a:off x="8032124" y="1764463"/>
            <a:ext cx="3521828" cy="339646"/>
          </a:xfrm>
          <a:prstGeom prst="roundRect">
            <a:avLst>
              <a:gd fmla="val 16667" name="adj"/>
            </a:avLst>
          </a:prstGeom>
          <a:solidFill>
            <a:schemeClr val="accent1"/>
          </a:solidFill>
          <a:ln cap="flat" cmpd="sng" w="9525">
            <a:solidFill>
              <a:schemeClr val="accent1"/>
            </a:solidFill>
            <a:prstDash val="solid"/>
            <a:round/>
            <a:headEnd len="sm" w="sm" type="none"/>
            <a:tailEnd len="sm" w="sm" type="none"/>
          </a:ln>
        </p:spPr>
        <p:txBody>
          <a:bodyPr anchorCtr="0" anchor="b" bIns="0" lIns="0" spcFirstLastPara="1" rIns="0" wrap="square" tIns="0">
            <a:normAutofit/>
          </a:bodyPr>
          <a:lstStyle/>
          <a:p>
            <a:pPr indent="0" lvl="0" marL="0" rtl="0" algn="ctr">
              <a:lnSpc>
                <a:spcPct val="90000"/>
              </a:lnSpc>
              <a:spcBef>
                <a:spcPts val="0"/>
              </a:spcBef>
              <a:spcAft>
                <a:spcPts val="0"/>
              </a:spcAft>
              <a:buSzPts val="1800"/>
              <a:buNone/>
            </a:pPr>
            <a:r>
              <a:rPr lang="en-PH"/>
              <a:t>Lorem Ipsum</a:t>
            </a:r>
            <a:endParaRPr/>
          </a:p>
        </p:txBody>
      </p:sp>
      <p:sp>
        <p:nvSpPr>
          <p:cNvPr id="1618" name="Google Shape;1618;p20"/>
          <p:cNvSpPr txBox="1"/>
          <p:nvPr>
            <p:ph idx="6" type="body"/>
          </p:nvPr>
        </p:nvSpPr>
        <p:spPr>
          <a:xfrm>
            <a:off x="8151864" y="2240195"/>
            <a:ext cx="3279412" cy="1351758"/>
          </a:xfrm>
          <a:prstGeom prst="rect">
            <a:avLst/>
          </a:prstGeom>
          <a:noFill/>
          <a:ln>
            <a:noFill/>
          </a:ln>
        </p:spPr>
        <p:txBody>
          <a:bodyPr anchorCtr="0" anchor="t" bIns="0" lIns="0" spcFirstLastPara="1" rIns="0" wrap="square" tIns="0">
            <a:normAutofit fontScale="92500"/>
          </a:bodyPr>
          <a:lstStyle/>
          <a:p>
            <a:pPr indent="0" lvl="0" marL="0" rtl="0" algn="l">
              <a:lnSpc>
                <a:spcPct val="90000"/>
              </a:lnSpc>
              <a:spcBef>
                <a:spcPts val="0"/>
              </a:spcBef>
              <a:spcAft>
                <a:spcPts val="0"/>
              </a:spcAft>
              <a:buSzPct val="100000"/>
              <a:buNone/>
            </a:pPr>
            <a:r>
              <a:rPr lang="en-PH"/>
              <a:t>Lorem ipsum dolor sit amet, consectetur adipiscing elit. Curabitur purus dui, euismod quis placerat eget, venenatis nec nibh. Mauris sit amet mollis enim. Donec cursus sagittis bibendum. Aenean a elit justo. Vivamus laoreet, lorem id iaculis mattis, </a:t>
            </a:r>
            <a:endParaRPr/>
          </a:p>
        </p:txBody>
      </p:sp>
      <p:sp>
        <p:nvSpPr>
          <p:cNvPr id="1619" name="Google Shape;1619;p20"/>
          <p:cNvSpPr/>
          <p:nvPr>
            <p:ph idx="7" type="body"/>
          </p:nvPr>
        </p:nvSpPr>
        <p:spPr>
          <a:xfrm>
            <a:off x="636305" y="3930489"/>
            <a:ext cx="5352213" cy="339646"/>
          </a:xfrm>
          <a:prstGeom prst="roundRect">
            <a:avLst>
              <a:gd fmla="val 16667" name="adj"/>
            </a:avLst>
          </a:prstGeom>
          <a:solidFill>
            <a:schemeClr val="accent1"/>
          </a:solidFill>
          <a:ln cap="flat" cmpd="sng" w="9525">
            <a:solidFill>
              <a:schemeClr val="accent1"/>
            </a:solidFill>
            <a:prstDash val="solid"/>
            <a:round/>
            <a:headEnd len="sm" w="sm" type="none"/>
            <a:tailEnd len="sm" w="sm" type="none"/>
          </a:ln>
        </p:spPr>
        <p:txBody>
          <a:bodyPr anchorCtr="0" anchor="b" bIns="0" lIns="0" spcFirstLastPara="1" rIns="0" wrap="square" tIns="0">
            <a:normAutofit/>
          </a:bodyPr>
          <a:lstStyle/>
          <a:p>
            <a:pPr indent="0" lvl="0" marL="0" rtl="0" algn="ctr">
              <a:lnSpc>
                <a:spcPct val="90000"/>
              </a:lnSpc>
              <a:spcBef>
                <a:spcPts val="0"/>
              </a:spcBef>
              <a:spcAft>
                <a:spcPts val="0"/>
              </a:spcAft>
              <a:buSzPts val="1800"/>
              <a:buNone/>
            </a:pPr>
            <a:r>
              <a:rPr lang="en-PH"/>
              <a:t>Lorem Ipsum</a:t>
            </a:r>
            <a:endParaRPr/>
          </a:p>
        </p:txBody>
      </p:sp>
      <p:sp>
        <p:nvSpPr>
          <p:cNvPr id="1620" name="Google Shape;1620;p20"/>
          <p:cNvSpPr txBox="1"/>
          <p:nvPr>
            <p:ph idx="8" type="body"/>
          </p:nvPr>
        </p:nvSpPr>
        <p:spPr>
          <a:xfrm>
            <a:off x="756046" y="4406221"/>
            <a:ext cx="5110089" cy="1351758"/>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4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 et rhoncus diam augue placerat elit. Nullam vitae tincidunt libero. Sed id arcu metus.</a:t>
            </a:r>
            <a:endParaRPr/>
          </a:p>
        </p:txBody>
      </p:sp>
      <p:sp>
        <p:nvSpPr>
          <p:cNvPr id="1621" name="Google Shape;1621;p20"/>
          <p:cNvSpPr/>
          <p:nvPr>
            <p:ph idx="9" type="body"/>
          </p:nvPr>
        </p:nvSpPr>
        <p:spPr>
          <a:xfrm>
            <a:off x="6201446" y="3930489"/>
            <a:ext cx="5352213" cy="339646"/>
          </a:xfrm>
          <a:prstGeom prst="roundRect">
            <a:avLst>
              <a:gd fmla="val 16667" name="adj"/>
            </a:avLst>
          </a:prstGeom>
          <a:solidFill>
            <a:schemeClr val="accent1"/>
          </a:solidFill>
          <a:ln cap="flat" cmpd="sng" w="9525">
            <a:solidFill>
              <a:schemeClr val="accent1"/>
            </a:solidFill>
            <a:prstDash val="solid"/>
            <a:round/>
            <a:headEnd len="sm" w="sm" type="none"/>
            <a:tailEnd len="sm" w="sm" type="none"/>
          </a:ln>
        </p:spPr>
        <p:txBody>
          <a:bodyPr anchorCtr="0" anchor="b" bIns="0" lIns="0" spcFirstLastPara="1" rIns="0" wrap="square" tIns="0">
            <a:normAutofit/>
          </a:bodyPr>
          <a:lstStyle/>
          <a:p>
            <a:pPr indent="0" lvl="0" marL="0" rtl="0" algn="ctr">
              <a:lnSpc>
                <a:spcPct val="90000"/>
              </a:lnSpc>
              <a:spcBef>
                <a:spcPts val="0"/>
              </a:spcBef>
              <a:spcAft>
                <a:spcPts val="0"/>
              </a:spcAft>
              <a:buSzPts val="1800"/>
              <a:buNone/>
            </a:pPr>
            <a:r>
              <a:rPr lang="en-PH"/>
              <a:t>Lorem Ipsum</a:t>
            </a:r>
            <a:endParaRPr/>
          </a:p>
        </p:txBody>
      </p:sp>
      <p:sp>
        <p:nvSpPr>
          <p:cNvPr id="1622" name="Google Shape;1622;p20"/>
          <p:cNvSpPr txBox="1"/>
          <p:nvPr>
            <p:ph idx="13" type="body"/>
          </p:nvPr>
        </p:nvSpPr>
        <p:spPr>
          <a:xfrm>
            <a:off x="6321187" y="4406221"/>
            <a:ext cx="5110089" cy="1351758"/>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4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 et rhoncus diam augue placerat elit. Nullam vitae tincidunt libero. Sed id arcu metus.</a:t>
            </a:r>
            <a:endParaRPr/>
          </a:p>
        </p:txBody>
      </p:sp>
    </p:spTree>
  </p:cSld>
  <p:clrMapOvr>
    <a:masterClrMapping/>
  </p:clrMapOvr>
</p:sld>
</file>

<file path=ppt/slides/slide2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01" name="Shape 5101"/>
        <p:cNvGrpSpPr/>
        <p:nvPr/>
      </p:nvGrpSpPr>
      <p:grpSpPr>
        <a:xfrm>
          <a:off x="0" y="0"/>
          <a:ext cx="0" cy="0"/>
          <a:chOff x="0" y="0"/>
          <a:chExt cx="0" cy="0"/>
        </a:xfrm>
      </p:grpSpPr>
      <p:sp>
        <p:nvSpPr>
          <p:cNvPr id="5102" name="Google Shape;5102;p200"/>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5103" name="Google Shape;5103;p200"/>
          <p:cNvSpPr txBox="1"/>
          <p:nvPr>
            <p:ph type="title"/>
          </p:nvPr>
        </p:nvSpPr>
        <p:spPr>
          <a:xfrm>
            <a:off x="636608" y="2998105"/>
            <a:ext cx="3042501" cy="861791"/>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chemeClr val="lt1"/>
              </a:buClr>
              <a:buSzPts val="2800"/>
              <a:buFont typeface="Montserrat"/>
              <a:buNone/>
            </a:pPr>
            <a:r>
              <a:rPr lang="en-PH"/>
              <a:t>One-Third Highlight Slide</a:t>
            </a:r>
            <a:endParaRPr/>
          </a:p>
        </p:txBody>
      </p:sp>
      <p:sp>
        <p:nvSpPr>
          <p:cNvPr id="5104" name="Google Shape;5104;p200"/>
          <p:cNvSpPr txBox="1"/>
          <p:nvPr/>
        </p:nvSpPr>
        <p:spPr>
          <a:xfrm>
            <a:off x="4500934" y="1011279"/>
            <a:ext cx="7264345" cy="1223921"/>
          </a:xfrm>
          <a:prstGeom prst="rect">
            <a:avLst/>
          </a:prstGeom>
          <a:noFill/>
          <a:ln>
            <a:noFill/>
          </a:ln>
        </p:spPr>
        <p:txBody>
          <a:bodyPr anchorCtr="0" anchor="t" bIns="45700" lIns="0" spcFirstLastPara="1" rIns="0" wrap="square" tIns="45700">
            <a:normAutofit/>
          </a:bodyPr>
          <a:lstStyle/>
          <a:p>
            <a:pPr indent="0" lvl="0" marL="0" marR="0" rtl="0" algn="l">
              <a:spcBef>
                <a:spcPts val="0"/>
              </a:spcBef>
              <a:spcAft>
                <a:spcPts val="0"/>
              </a:spcAft>
              <a:buNone/>
            </a:pPr>
            <a:r>
              <a:rPr lang="en-PH" sz="1400">
                <a:solidFill>
                  <a:schemeClr val="dk1"/>
                </a:solidFill>
                <a:latin typeface="Montserrat"/>
                <a:ea typeface="Montserrat"/>
                <a:cs typeface="Montserrat"/>
                <a:sym typeface="Montserrat"/>
              </a:rPr>
              <a:t>Lorem ipsum dolor sit amet, consectetur adipiscing elit. Curabitur purus dui, euismod quis placerat eget, venenatis nec nibh. Mauris sit amet mollis enim. Donec cursus sagittis bibendum. Aenean a elit justo. Vivamus laoreet, lorem id iaculis mattis, neque diam blandit nulla, et rhoncus diam augue placerat elit. Nullam vitae tincidunt libero. Sed id arcu metus.</a:t>
            </a:r>
            <a:endParaRPr/>
          </a:p>
        </p:txBody>
      </p:sp>
      <p:sp>
        <p:nvSpPr>
          <p:cNvPr id="5105" name="Google Shape;5105;p200"/>
          <p:cNvSpPr txBox="1"/>
          <p:nvPr/>
        </p:nvSpPr>
        <p:spPr>
          <a:xfrm>
            <a:off x="5039414" y="576744"/>
            <a:ext cx="992495" cy="360741"/>
          </a:xfrm>
          <a:prstGeom prst="rect">
            <a:avLst/>
          </a:prstGeom>
          <a:noFill/>
          <a:ln>
            <a:noFill/>
          </a:ln>
        </p:spPr>
        <p:txBody>
          <a:bodyPr anchorCtr="0" anchor="b" bIns="45700" lIns="0" spcFirstLastPara="1" rIns="0" wrap="square" tIns="45700">
            <a:normAutofit lnSpcReduction="10000"/>
          </a:bodyPr>
          <a:lstStyle/>
          <a:p>
            <a:pPr indent="0" lvl="0" marL="0" marR="0" rtl="0" algn="l">
              <a:spcBef>
                <a:spcPts val="0"/>
              </a:spcBef>
              <a:spcAft>
                <a:spcPts val="0"/>
              </a:spcAft>
              <a:buNone/>
            </a:pPr>
            <a:r>
              <a:rPr b="1" lang="en-PH" sz="1800">
                <a:solidFill>
                  <a:schemeClr val="accent2"/>
                </a:solidFill>
                <a:latin typeface="Montserrat"/>
                <a:ea typeface="Montserrat"/>
                <a:cs typeface="Montserrat"/>
                <a:sym typeface="Montserrat"/>
              </a:rPr>
              <a:t>Title</a:t>
            </a:r>
            <a:endParaRPr/>
          </a:p>
        </p:txBody>
      </p:sp>
      <p:cxnSp>
        <p:nvCxnSpPr>
          <p:cNvPr id="5106" name="Google Shape;5106;p200"/>
          <p:cNvCxnSpPr/>
          <p:nvPr/>
        </p:nvCxnSpPr>
        <p:spPr>
          <a:xfrm>
            <a:off x="4500934" y="955536"/>
            <a:ext cx="7142426" cy="0"/>
          </a:xfrm>
          <a:prstGeom prst="straightConnector1">
            <a:avLst/>
          </a:prstGeom>
          <a:noFill/>
          <a:ln cap="flat" cmpd="sng" w="25400">
            <a:solidFill>
              <a:srgbClr val="C8C8C8"/>
            </a:solidFill>
            <a:prstDash val="solid"/>
            <a:miter lim="800000"/>
            <a:headEnd len="sm" w="sm" type="none"/>
            <a:tailEnd len="sm" w="sm" type="none"/>
          </a:ln>
        </p:spPr>
      </p:cxnSp>
      <p:sp>
        <p:nvSpPr>
          <p:cNvPr id="5107" name="Google Shape;5107;p200"/>
          <p:cNvSpPr txBox="1"/>
          <p:nvPr/>
        </p:nvSpPr>
        <p:spPr>
          <a:xfrm>
            <a:off x="4500934" y="3094079"/>
            <a:ext cx="3280334" cy="2717440"/>
          </a:xfrm>
          <a:prstGeom prst="rect">
            <a:avLst/>
          </a:prstGeom>
          <a:noFill/>
          <a:ln>
            <a:noFill/>
          </a:ln>
        </p:spPr>
        <p:txBody>
          <a:bodyPr anchorCtr="0" anchor="t" bIns="45700" lIns="0" spcFirstLastPara="1" rIns="0" wrap="square" tIns="45700">
            <a:normAutofit/>
          </a:bodyPr>
          <a:lstStyle/>
          <a:p>
            <a:pPr indent="0" lvl="0" marL="0" marR="0" rtl="0" algn="l">
              <a:spcBef>
                <a:spcPts val="0"/>
              </a:spcBef>
              <a:spcAft>
                <a:spcPts val="0"/>
              </a:spcAft>
              <a:buNone/>
            </a:pPr>
            <a:r>
              <a:rPr lang="en-PH" sz="1400">
                <a:solidFill>
                  <a:schemeClr val="dk1"/>
                </a:solidFill>
                <a:latin typeface="Montserrat"/>
                <a:ea typeface="Montserrat"/>
                <a:cs typeface="Montserrat"/>
                <a:sym typeface="Montserrat"/>
              </a:rPr>
              <a:t>Lorem ipsum dolor sit amet, consectetur adipiscing elit. Curabitur purus dui, euismod quis placerat eget, venenatis nec nibh. Mauris sit amet mollis enim. Donec cursus sagittis bibendum. Aenean a elit justo. Vivamus laoreet, lorem id iaculis mattis, neque diam blandit nulla, et rhoncus diam augue placerat elit. Nullam vitae tincidunt libero. Sed id arcu metus.</a:t>
            </a:r>
            <a:endParaRPr/>
          </a:p>
        </p:txBody>
      </p:sp>
      <p:sp>
        <p:nvSpPr>
          <p:cNvPr id="5108" name="Google Shape;5108;p200"/>
          <p:cNvSpPr txBox="1"/>
          <p:nvPr/>
        </p:nvSpPr>
        <p:spPr>
          <a:xfrm>
            <a:off x="5039413" y="2659544"/>
            <a:ext cx="1101204" cy="360741"/>
          </a:xfrm>
          <a:prstGeom prst="rect">
            <a:avLst/>
          </a:prstGeom>
          <a:noFill/>
          <a:ln>
            <a:noFill/>
          </a:ln>
        </p:spPr>
        <p:txBody>
          <a:bodyPr anchorCtr="0" anchor="b" bIns="45700" lIns="0" spcFirstLastPara="1" rIns="0" wrap="square" tIns="45700">
            <a:normAutofit lnSpcReduction="10000"/>
          </a:bodyPr>
          <a:lstStyle/>
          <a:p>
            <a:pPr indent="0" lvl="0" marL="0" marR="0" rtl="0" algn="l">
              <a:spcBef>
                <a:spcPts val="0"/>
              </a:spcBef>
              <a:spcAft>
                <a:spcPts val="0"/>
              </a:spcAft>
              <a:buNone/>
            </a:pPr>
            <a:r>
              <a:rPr b="1" lang="en-PH" sz="1800">
                <a:solidFill>
                  <a:schemeClr val="accent2"/>
                </a:solidFill>
                <a:latin typeface="Montserrat"/>
                <a:ea typeface="Montserrat"/>
                <a:cs typeface="Montserrat"/>
                <a:sym typeface="Montserrat"/>
              </a:rPr>
              <a:t>Title</a:t>
            </a:r>
            <a:endParaRPr/>
          </a:p>
        </p:txBody>
      </p:sp>
      <p:cxnSp>
        <p:nvCxnSpPr>
          <p:cNvPr id="5109" name="Google Shape;5109;p200"/>
          <p:cNvCxnSpPr/>
          <p:nvPr/>
        </p:nvCxnSpPr>
        <p:spPr>
          <a:xfrm>
            <a:off x="4500933" y="3038336"/>
            <a:ext cx="3483245" cy="0"/>
          </a:xfrm>
          <a:prstGeom prst="straightConnector1">
            <a:avLst/>
          </a:prstGeom>
          <a:noFill/>
          <a:ln cap="flat" cmpd="sng" w="25400">
            <a:solidFill>
              <a:srgbClr val="C8C8C8"/>
            </a:solidFill>
            <a:prstDash val="solid"/>
            <a:miter lim="800000"/>
            <a:headEnd len="sm" w="sm" type="none"/>
            <a:tailEnd len="sm" w="sm" type="none"/>
          </a:ln>
        </p:spPr>
      </p:cxnSp>
      <p:sp>
        <p:nvSpPr>
          <p:cNvPr id="5110" name="Google Shape;5110;p200"/>
          <p:cNvSpPr txBox="1"/>
          <p:nvPr/>
        </p:nvSpPr>
        <p:spPr>
          <a:xfrm>
            <a:off x="8160116" y="3094079"/>
            <a:ext cx="3280334" cy="2717440"/>
          </a:xfrm>
          <a:prstGeom prst="rect">
            <a:avLst/>
          </a:prstGeom>
          <a:noFill/>
          <a:ln>
            <a:noFill/>
          </a:ln>
        </p:spPr>
        <p:txBody>
          <a:bodyPr anchorCtr="0" anchor="t" bIns="45700" lIns="0" spcFirstLastPara="1" rIns="0" wrap="square" tIns="45700">
            <a:normAutofit/>
          </a:bodyPr>
          <a:lstStyle/>
          <a:p>
            <a:pPr indent="0" lvl="0" marL="0" marR="0" rtl="0" algn="l">
              <a:spcBef>
                <a:spcPts val="0"/>
              </a:spcBef>
              <a:spcAft>
                <a:spcPts val="0"/>
              </a:spcAft>
              <a:buNone/>
            </a:pPr>
            <a:r>
              <a:rPr lang="en-PH" sz="1400">
                <a:solidFill>
                  <a:schemeClr val="dk1"/>
                </a:solidFill>
                <a:latin typeface="Montserrat"/>
                <a:ea typeface="Montserrat"/>
                <a:cs typeface="Montserrat"/>
                <a:sym typeface="Montserrat"/>
              </a:rPr>
              <a:t>Lorem ipsum dolor sit amet, consectetur adipiscing elit. Curabitur purus dui, euismod quis placerat eget, venenatis nec nibh. Mauris sit amet mollis enim. Donec cursus sagittis bibendum. Aenean a elit justo. Vivamus laoreet, lorem id iaculis mattis, neque diam blandit nulla, et rhoncus diam augue placerat elit. Nullam vitae tincidunt libero. Sed id arcu metus.</a:t>
            </a:r>
            <a:endParaRPr/>
          </a:p>
        </p:txBody>
      </p:sp>
      <p:sp>
        <p:nvSpPr>
          <p:cNvPr id="5111" name="Google Shape;5111;p200"/>
          <p:cNvSpPr txBox="1"/>
          <p:nvPr/>
        </p:nvSpPr>
        <p:spPr>
          <a:xfrm>
            <a:off x="8698595" y="2659544"/>
            <a:ext cx="1101204" cy="360741"/>
          </a:xfrm>
          <a:prstGeom prst="rect">
            <a:avLst/>
          </a:prstGeom>
          <a:noFill/>
          <a:ln>
            <a:noFill/>
          </a:ln>
        </p:spPr>
        <p:txBody>
          <a:bodyPr anchorCtr="0" anchor="b" bIns="45700" lIns="0" spcFirstLastPara="1" rIns="0" wrap="square" tIns="45700">
            <a:normAutofit lnSpcReduction="10000"/>
          </a:bodyPr>
          <a:lstStyle/>
          <a:p>
            <a:pPr indent="0" lvl="0" marL="0" marR="0" rtl="0" algn="l">
              <a:spcBef>
                <a:spcPts val="0"/>
              </a:spcBef>
              <a:spcAft>
                <a:spcPts val="0"/>
              </a:spcAft>
              <a:buNone/>
            </a:pPr>
            <a:r>
              <a:rPr b="1" lang="en-PH" sz="1800">
                <a:solidFill>
                  <a:schemeClr val="accent2"/>
                </a:solidFill>
                <a:latin typeface="Montserrat"/>
                <a:ea typeface="Montserrat"/>
                <a:cs typeface="Montserrat"/>
                <a:sym typeface="Montserrat"/>
              </a:rPr>
              <a:t>Title</a:t>
            </a:r>
            <a:endParaRPr/>
          </a:p>
        </p:txBody>
      </p:sp>
      <p:cxnSp>
        <p:nvCxnSpPr>
          <p:cNvPr id="5112" name="Google Shape;5112;p200"/>
          <p:cNvCxnSpPr/>
          <p:nvPr/>
        </p:nvCxnSpPr>
        <p:spPr>
          <a:xfrm>
            <a:off x="8124069" y="3038336"/>
            <a:ext cx="3483245" cy="0"/>
          </a:xfrm>
          <a:prstGeom prst="straightConnector1">
            <a:avLst/>
          </a:prstGeom>
          <a:noFill/>
          <a:ln cap="flat" cmpd="sng" w="25400">
            <a:solidFill>
              <a:srgbClr val="C8C8C8"/>
            </a:solidFill>
            <a:prstDash val="solid"/>
            <a:miter lim="800000"/>
            <a:headEnd len="sm" w="sm" type="none"/>
            <a:tailEnd len="sm" w="sm" type="none"/>
          </a:ln>
        </p:spPr>
      </p:cxnSp>
      <p:grpSp>
        <p:nvGrpSpPr>
          <p:cNvPr id="5113" name="Google Shape;5113;p200"/>
          <p:cNvGrpSpPr/>
          <p:nvPr/>
        </p:nvGrpSpPr>
        <p:grpSpPr>
          <a:xfrm>
            <a:off x="4500934" y="478932"/>
            <a:ext cx="417084" cy="417084"/>
            <a:chOff x="763934" y="2209833"/>
            <a:chExt cx="732918" cy="732918"/>
          </a:xfrm>
        </p:grpSpPr>
        <p:sp>
          <p:nvSpPr>
            <p:cNvPr id="5114" name="Google Shape;5114;p200"/>
            <p:cNvSpPr/>
            <p:nvPr/>
          </p:nvSpPr>
          <p:spPr>
            <a:xfrm>
              <a:off x="763934" y="2209833"/>
              <a:ext cx="732918" cy="732918"/>
            </a:xfrm>
            <a:prstGeom prst="teardrop">
              <a:avLst>
                <a:gd fmla="val 100000" name="adj"/>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5115" name="Google Shape;5115;p200"/>
            <p:cNvSpPr/>
            <p:nvPr/>
          </p:nvSpPr>
          <p:spPr>
            <a:xfrm>
              <a:off x="861348" y="2307903"/>
              <a:ext cx="538092" cy="538092"/>
            </a:xfrm>
            <a:prstGeom prst="ellipse">
              <a:avLst/>
            </a:prstGeom>
            <a:solidFill>
              <a:schemeClr val="lt1"/>
            </a:solidFill>
            <a:ln cap="flat" cmpd="sng" w="3175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descr="User with solid fill" id="5116" name="Google Shape;5116;p200"/>
            <p:cNvSpPr/>
            <p:nvPr/>
          </p:nvSpPr>
          <p:spPr>
            <a:xfrm>
              <a:off x="910376" y="2356275"/>
              <a:ext cx="440036" cy="440036"/>
            </a:xfrm>
            <a:prstGeom prst="rect">
              <a:avLst/>
            </a:prstGeom>
            <a:noFill/>
            <a:ln>
              <a:noFill/>
            </a:ln>
          </p:spPr>
        </p:sp>
      </p:grpSp>
      <p:grpSp>
        <p:nvGrpSpPr>
          <p:cNvPr id="5117" name="Google Shape;5117;p200"/>
          <p:cNvGrpSpPr/>
          <p:nvPr/>
        </p:nvGrpSpPr>
        <p:grpSpPr>
          <a:xfrm>
            <a:off x="4500933" y="2559796"/>
            <a:ext cx="417084" cy="417084"/>
            <a:chOff x="763934" y="2209833"/>
            <a:chExt cx="732918" cy="732918"/>
          </a:xfrm>
        </p:grpSpPr>
        <p:sp>
          <p:nvSpPr>
            <p:cNvPr id="5118" name="Google Shape;5118;p200"/>
            <p:cNvSpPr/>
            <p:nvPr/>
          </p:nvSpPr>
          <p:spPr>
            <a:xfrm>
              <a:off x="763934" y="2209833"/>
              <a:ext cx="732918" cy="732918"/>
            </a:xfrm>
            <a:prstGeom prst="teardrop">
              <a:avLst>
                <a:gd fmla="val 100000" name="adj"/>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5119" name="Google Shape;5119;p200"/>
            <p:cNvSpPr/>
            <p:nvPr/>
          </p:nvSpPr>
          <p:spPr>
            <a:xfrm>
              <a:off x="861348" y="2307903"/>
              <a:ext cx="538092" cy="538092"/>
            </a:xfrm>
            <a:prstGeom prst="ellipse">
              <a:avLst/>
            </a:prstGeom>
            <a:solidFill>
              <a:schemeClr val="lt1"/>
            </a:solidFill>
            <a:ln cap="flat" cmpd="sng" w="3175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descr="User with solid fill" id="5120" name="Google Shape;5120;p200"/>
            <p:cNvSpPr/>
            <p:nvPr/>
          </p:nvSpPr>
          <p:spPr>
            <a:xfrm>
              <a:off x="910376" y="2356275"/>
              <a:ext cx="440036" cy="440036"/>
            </a:xfrm>
            <a:prstGeom prst="rect">
              <a:avLst/>
            </a:prstGeom>
            <a:noFill/>
            <a:ln>
              <a:noFill/>
            </a:ln>
          </p:spPr>
        </p:sp>
      </p:grpSp>
      <p:grpSp>
        <p:nvGrpSpPr>
          <p:cNvPr id="5121" name="Google Shape;5121;p200"/>
          <p:cNvGrpSpPr/>
          <p:nvPr/>
        </p:nvGrpSpPr>
        <p:grpSpPr>
          <a:xfrm>
            <a:off x="8124069" y="2559796"/>
            <a:ext cx="417084" cy="417084"/>
            <a:chOff x="763934" y="2209833"/>
            <a:chExt cx="732918" cy="732918"/>
          </a:xfrm>
        </p:grpSpPr>
        <p:sp>
          <p:nvSpPr>
            <p:cNvPr id="5122" name="Google Shape;5122;p200"/>
            <p:cNvSpPr/>
            <p:nvPr/>
          </p:nvSpPr>
          <p:spPr>
            <a:xfrm>
              <a:off x="763934" y="2209833"/>
              <a:ext cx="732918" cy="732918"/>
            </a:xfrm>
            <a:prstGeom prst="teardrop">
              <a:avLst>
                <a:gd fmla="val 100000" name="adj"/>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5123" name="Google Shape;5123;p200"/>
            <p:cNvSpPr/>
            <p:nvPr/>
          </p:nvSpPr>
          <p:spPr>
            <a:xfrm>
              <a:off x="861348" y="2307903"/>
              <a:ext cx="538092" cy="538092"/>
            </a:xfrm>
            <a:prstGeom prst="ellipse">
              <a:avLst/>
            </a:prstGeom>
            <a:solidFill>
              <a:schemeClr val="lt1"/>
            </a:solidFill>
            <a:ln cap="flat" cmpd="sng" w="3175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descr="User with solid fill" id="5124" name="Google Shape;5124;p200"/>
            <p:cNvSpPr/>
            <p:nvPr/>
          </p:nvSpPr>
          <p:spPr>
            <a:xfrm>
              <a:off x="910376" y="2356275"/>
              <a:ext cx="440036" cy="440036"/>
            </a:xfrm>
            <a:prstGeom prst="rect">
              <a:avLst/>
            </a:prstGeom>
            <a:noFill/>
            <a:ln>
              <a:noFill/>
            </a:ln>
          </p:spPr>
        </p:sp>
      </p:grpSp>
    </p:spTree>
  </p:cSld>
  <p:clrMapOvr>
    <a:masterClrMapping/>
  </p:clrMapOvr>
</p:sld>
</file>

<file path=ppt/slides/slide2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8" name="Shape 5128"/>
        <p:cNvGrpSpPr/>
        <p:nvPr/>
      </p:nvGrpSpPr>
      <p:grpSpPr>
        <a:xfrm>
          <a:off x="0" y="0"/>
          <a:ext cx="0" cy="0"/>
          <a:chOff x="0" y="0"/>
          <a:chExt cx="0" cy="0"/>
        </a:xfrm>
      </p:grpSpPr>
      <p:cxnSp>
        <p:nvCxnSpPr>
          <p:cNvPr id="5129" name="Google Shape;5129;p201"/>
          <p:cNvCxnSpPr/>
          <p:nvPr/>
        </p:nvCxnSpPr>
        <p:spPr>
          <a:xfrm>
            <a:off x="4500934" y="4547703"/>
            <a:ext cx="7142426" cy="0"/>
          </a:xfrm>
          <a:prstGeom prst="straightConnector1">
            <a:avLst/>
          </a:prstGeom>
          <a:noFill/>
          <a:ln cap="flat" cmpd="sng" w="25400">
            <a:solidFill>
              <a:schemeClr val="accent1"/>
            </a:solidFill>
            <a:prstDash val="solid"/>
            <a:miter lim="800000"/>
            <a:headEnd len="sm" w="sm" type="none"/>
            <a:tailEnd len="sm" w="sm" type="none"/>
          </a:ln>
        </p:spPr>
      </p:cxnSp>
      <p:sp>
        <p:nvSpPr>
          <p:cNvPr id="5130" name="Google Shape;5130;p201"/>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5131" name="Google Shape;5131;p201"/>
          <p:cNvSpPr txBox="1"/>
          <p:nvPr>
            <p:ph type="title"/>
          </p:nvPr>
        </p:nvSpPr>
        <p:spPr>
          <a:xfrm>
            <a:off x="636608" y="2998105"/>
            <a:ext cx="3042501" cy="861791"/>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chemeClr val="lt1"/>
              </a:buClr>
              <a:buSzPts val="2800"/>
              <a:buFont typeface="Montserrat"/>
              <a:buNone/>
            </a:pPr>
            <a:r>
              <a:rPr lang="en-PH"/>
              <a:t>One-Third Highlight Slide</a:t>
            </a:r>
            <a:endParaRPr/>
          </a:p>
        </p:txBody>
      </p:sp>
      <p:sp>
        <p:nvSpPr>
          <p:cNvPr id="5132" name="Google Shape;5132;p201"/>
          <p:cNvSpPr txBox="1"/>
          <p:nvPr/>
        </p:nvSpPr>
        <p:spPr>
          <a:xfrm>
            <a:off x="4500934" y="1011279"/>
            <a:ext cx="7264345" cy="1223921"/>
          </a:xfrm>
          <a:prstGeom prst="rect">
            <a:avLst/>
          </a:prstGeom>
          <a:noFill/>
          <a:ln>
            <a:noFill/>
          </a:ln>
        </p:spPr>
        <p:txBody>
          <a:bodyPr anchorCtr="0" anchor="t" bIns="45700" lIns="0" spcFirstLastPara="1" rIns="0" wrap="square" tIns="45700">
            <a:normAutofit/>
          </a:bodyPr>
          <a:lstStyle/>
          <a:p>
            <a:pPr indent="0" lvl="0" marL="0" marR="0" rtl="0" algn="l">
              <a:spcBef>
                <a:spcPts val="0"/>
              </a:spcBef>
              <a:spcAft>
                <a:spcPts val="0"/>
              </a:spcAft>
              <a:buNone/>
            </a:pPr>
            <a:r>
              <a:rPr lang="en-PH" sz="1400">
                <a:solidFill>
                  <a:schemeClr val="dk1"/>
                </a:solidFill>
                <a:latin typeface="Montserrat"/>
                <a:ea typeface="Montserrat"/>
                <a:cs typeface="Montserrat"/>
                <a:sym typeface="Montserrat"/>
              </a:rPr>
              <a:t>Lorem ipsum dolor sit amet, consectetur adipiscing elit. Curabitur purus dui, euismod quis placerat eget, venenatis nec nibh. Mauris sit amet mollis enim. Donec cursus sagittis bibendum. Aenean a elit justo. Vivamus laoreet, lorem id iaculis mattis, neque diam blandit nulla, et rhoncus diam augue placerat elit. Nullam vitae tincidunt libero. Sed id arcu metus.</a:t>
            </a:r>
            <a:endParaRPr/>
          </a:p>
        </p:txBody>
      </p:sp>
      <p:sp>
        <p:nvSpPr>
          <p:cNvPr id="5133" name="Google Shape;5133;p201"/>
          <p:cNvSpPr txBox="1"/>
          <p:nvPr/>
        </p:nvSpPr>
        <p:spPr>
          <a:xfrm>
            <a:off x="5039414" y="576744"/>
            <a:ext cx="992495" cy="360741"/>
          </a:xfrm>
          <a:prstGeom prst="rect">
            <a:avLst/>
          </a:prstGeom>
          <a:noFill/>
          <a:ln>
            <a:noFill/>
          </a:ln>
        </p:spPr>
        <p:txBody>
          <a:bodyPr anchorCtr="0" anchor="b" bIns="45700" lIns="0" spcFirstLastPara="1" rIns="0" wrap="square" tIns="45700">
            <a:normAutofit lnSpcReduction="10000"/>
          </a:bodyPr>
          <a:lstStyle/>
          <a:p>
            <a:pPr indent="0" lvl="0" marL="0" marR="0" rtl="0" algn="l">
              <a:spcBef>
                <a:spcPts val="0"/>
              </a:spcBef>
              <a:spcAft>
                <a:spcPts val="0"/>
              </a:spcAft>
              <a:buNone/>
            </a:pPr>
            <a:r>
              <a:rPr b="1" lang="en-PH" sz="1800">
                <a:solidFill>
                  <a:schemeClr val="accent2"/>
                </a:solidFill>
                <a:latin typeface="Montserrat"/>
                <a:ea typeface="Montserrat"/>
                <a:cs typeface="Montserrat"/>
                <a:sym typeface="Montserrat"/>
              </a:rPr>
              <a:t>Title</a:t>
            </a:r>
            <a:endParaRPr/>
          </a:p>
        </p:txBody>
      </p:sp>
      <p:cxnSp>
        <p:nvCxnSpPr>
          <p:cNvPr id="5134" name="Google Shape;5134;p201"/>
          <p:cNvCxnSpPr/>
          <p:nvPr/>
        </p:nvCxnSpPr>
        <p:spPr>
          <a:xfrm>
            <a:off x="4500934" y="955536"/>
            <a:ext cx="7142426" cy="0"/>
          </a:xfrm>
          <a:prstGeom prst="straightConnector1">
            <a:avLst/>
          </a:prstGeom>
          <a:noFill/>
          <a:ln cap="flat" cmpd="sng" w="25400">
            <a:solidFill>
              <a:srgbClr val="C8C8C8"/>
            </a:solidFill>
            <a:prstDash val="solid"/>
            <a:miter lim="800000"/>
            <a:headEnd len="sm" w="sm" type="none"/>
            <a:tailEnd len="sm" w="sm" type="none"/>
          </a:ln>
        </p:spPr>
      </p:cxnSp>
      <p:grpSp>
        <p:nvGrpSpPr>
          <p:cNvPr id="5135" name="Google Shape;5135;p201"/>
          <p:cNvGrpSpPr/>
          <p:nvPr/>
        </p:nvGrpSpPr>
        <p:grpSpPr>
          <a:xfrm>
            <a:off x="4500934" y="478932"/>
            <a:ext cx="417084" cy="417084"/>
            <a:chOff x="763934" y="2209833"/>
            <a:chExt cx="732918" cy="732918"/>
          </a:xfrm>
        </p:grpSpPr>
        <p:sp>
          <p:nvSpPr>
            <p:cNvPr id="5136" name="Google Shape;5136;p201"/>
            <p:cNvSpPr/>
            <p:nvPr/>
          </p:nvSpPr>
          <p:spPr>
            <a:xfrm>
              <a:off x="763934" y="2209833"/>
              <a:ext cx="732918" cy="732918"/>
            </a:xfrm>
            <a:prstGeom prst="teardrop">
              <a:avLst>
                <a:gd fmla="val 100000" name="adj"/>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5137" name="Google Shape;5137;p201"/>
            <p:cNvSpPr/>
            <p:nvPr/>
          </p:nvSpPr>
          <p:spPr>
            <a:xfrm>
              <a:off x="861348" y="2307903"/>
              <a:ext cx="538092" cy="538092"/>
            </a:xfrm>
            <a:prstGeom prst="ellipse">
              <a:avLst/>
            </a:prstGeom>
            <a:solidFill>
              <a:schemeClr val="lt1"/>
            </a:solidFill>
            <a:ln cap="flat" cmpd="sng" w="3175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descr="User with solid fill" id="5138" name="Google Shape;5138;p201"/>
            <p:cNvSpPr/>
            <p:nvPr/>
          </p:nvSpPr>
          <p:spPr>
            <a:xfrm>
              <a:off x="910376" y="2356275"/>
              <a:ext cx="440036" cy="440036"/>
            </a:xfrm>
            <a:prstGeom prst="rect">
              <a:avLst/>
            </a:prstGeom>
            <a:noFill/>
            <a:ln>
              <a:noFill/>
            </a:ln>
          </p:spPr>
        </p:sp>
      </p:grpSp>
      <p:sp>
        <p:nvSpPr>
          <p:cNvPr id="5139" name="Google Shape;5139;p201"/>
          <p:cNvSpPr txBox="1"/>
          <p:nvPr/>
        </p:nvSpPr>
        <p:spPr>
          <a:xfrm>
            <a:off x="4500934" y="2901039"/>
            <a:ext cx="7264345" cy="1223921"/>
          </a:xfrm>
          <a:prstGeom prst="rect">
            <a:avLst/>
          </a:prstGeom>
          <a:noFill/>
          <a:ln>
            <a:noFill/>
          </a:ln>
        </p:spPr>
        <p:txBody>
          <a:bodyPr anchorCtr="0" anchor="t" bIns="45700" lIns="0" spcFirstLastPara="1" rIns="0" wrap="square" tIns="45700">
            <a:normAutofit/>
          </a:bodyPr>
          <a:lstStyle/>
          <a:p>
            <a:pPr indent="0" lvl="0" marL="0" marR="0" rtl="0" algn="l">
              <a:spcBef>
                <a:spcPts val="0"/>
              </a:spcBef>
              <a:spcAft>
                <a:spcPts val="0"/>
              </a:spcAft>
              <a:buNone/>
            </a:pPr>
            <a:r>
              <a:rPr lang="en-PH" sz="1400">
                <a:solidFill>
                  <a:schemeClr val="dk1"/>
                </a:solidFill>
                <a:latin typeface="Montserrat"/>
                <a:ea typeface="Montserrat"/>
                <a:cs typeface="Montserrat"/>
                <a:sym typeface="Montserrat"/>
              </a:rPr>
              <a:t>Lorem ipsum dolor sit amet, consectetur adipiscing elit. Curabitur purus dui, euismod quis placerat eget, venenatis nec nibh. Mauris sit amet mollis enim. Donec cursus sagittis bibendum. Aenean a elit justo. Vivamus laoreet, lorem id iaculis mattis, neque diam blandit nulla, et rhoncus diam augue placerat elit. Nullam vitae tincidunt libero. Sed id arcu metus.</a:t>
            </a:r>
            <a:endParaRPr/>
          </a:p>
        </p:txBody>
      </p:sp>
      <p:sp>
        <p:nvSpPr>
          <p:cNvPr id="5140" name="Google Shape;5140;p201"/>
          <p:cNvSpPr txBox="1"/>
          <p:nvPr/>
        </p:nvSpPr>
        <p:spPr>
          <a:xfrm>
            <a:off x="5039414" y="2466504"/>
            <a:ext cx="992495" cy="360741"/>
          </a:xfrm>
          <a:prstGeom prst="rect">
            <a:avLst/>
          </a:prstGeom>
          <a:noFill/>
          <a:ln>
            <a:noFill/>
          </a:ln>
        </p:spPr>
        <p:txBody>
          <a:bodyPr anchorCtr="0" anchor="b" bIns="45700" lIns="0" spcFirstLastPara="1" rIns="0" wrap="square" tIns="45700">
            <a:normAutofit lnSpcReduction="10000"/>
          </a:bodyPr>
          <a:lstStyle/>
          <a:p>
            <a:pPr indent="0" lvl="0" marL="0" marR="0" rtl="0" algn="l">
              <a:spcBef>
                <a:spcPts val="0"/>
              </a:spcBef>
              <a:spcAft>
                <a:spcPts val="0"/>
              </a:spcAft>
              <a:buNone/>
            </a:pPr>
            <a:r>
              <a:rPr b="1" lang="en-PH" sz="1800">
                <a:solidFill>
                  <a:schemeClr val="accent2"/>
                </a:solidFill>
                <a:latin typeface="Montserrat"/>
                <a:ea typeface="Montserrat"/>
                <a:cs typeface="Montserrat"/>
                <a:sym typeface="Montserrat"/>
              </a:rPr>
              <a:t>Title</a:t>
            </a:r>
            <a:endParaRPr/>
          </a:p>
        </p:txBody>
      </p:sp>
      <p:cxnSp>
        <p:nvCxnSpPr>
          <p:cNvPr id="5141" name="Google Shape;5141;p201"/>
          <p:cNvCxnSpPr/>
          <p:nvPr/>
        </p:nvCxnSpPr>
        <p:spPr>
          <a:xfrm>
            <a:off x="4500934" y="2845296"/>
            <a:ext cx="7142426" cy="0"/>
          </a:xfrm>
          <a:prstGeom prst="straightConnector1">
            <a:avLst/>
          </a:prstGeom>
          <a:noFill/>
          <a:ln cap="flat" cmpd="sng" w="25400">
            <a:solidFill>
              <a:srgbClr val="C8C8C8"/>
            </a:solidFill>
            <a:prstDash val="solid"/>
            <a:miter lim="800000"/>
            <a:headEnd len="sm" w="sm" type="none"/>
            <a:tailEnd len="sm" w="sm" type="none"/>
          </a:ln>
        </p:spPr>
      </p:cxnSp>
      <p:grpSp>
        <p:nvGrpSpPr>
          <p:cNvPr id="5142" name="Google Shape;5142;p201"/>
          <p:cNvGrpSpPr/>
          <p:nvPr/>
        </p:nvGrpSpPr>
        <p:grpSpPr>
          <a:xfrm>
            <a:off x="4500934" y="2368692"/>
            <a:ext cx="417084" cy="417084"/>
            <a:chOff x="763934" y="2209833"/>
            <a:chExt cx="732918" cy="732918"/>
          </a:xfrm>
        </p:grpSpPr>
        <p:sp>
          <p:nvSpPr>
            <p:cNvPr id="5143" name="Google Shape;5143;p201"/>
            <p:cNvSpPr/>
            <p:nvPr/>
          </p:nvSpPr>
          <p:spPr>
            <a:xfrm>
              <a:off x="763934" y="2209833"/>
              <a:ext cx="732918" cy="732918"/>
            </a:xfrm>
            <a:prstGeom prst="teardrop">
              <a:avLst>
                <a:gd fmla="val 100000" name="adj"/>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5144" name="Google Shape;5144;p201"/>
            <p:cNvSpPr/>
            <p:nvPr/>
          </p:nvSpPr>
          <p:spPr>
            <a:xfrm>
              <a:off x="861348" y="2307903"/>
              <a:ext cx="538092" cy="538092"/>
            </a:xfrm>
            <a:prstGeom prst="ellipse">
              <a:avLst/>
            </a:prstGeom>
            <a:solidFill>
              <a:schemeClr val="lt1"/>
            </a:solidFill>
            <a:ln cap="flat" cmpd="sng" w="3175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descr="User with solid fill" id="5145" name="Google Shape;5145;p201"/>
            <p:cNvSpPr/>
            <p:nvPr/>
          </p:nvSpPr>
          <p:spPr>
            <a:xfrm>
              <a:off x="910376" y="2356275"/>
              <a:ext cx="440036" cy="440036"/>
            </a:xfrm>
            <a:prstGeom prst="rect">
              <a:avLst/>
            </a:prstGeom>
            <a:noFill/>
            <a:ln>
              <a:noFill/>
            </a:ln>
          </p:spPr>
        </p:sp>
      </p:grpSp>
      <p:sp>
        <p:nvSpPr>
          <p:cNvPr id="5146" name="Google Shape;5146;p201"/>
          <p:cNvSpPr txBox="1"/>
          <p:nvPr/>
        </p:nvSpPr>
        <p:spPr>
          <a:xfrm>
            <a:off x="4500934" y="4964232"/>
            <a:ext cx="7264345" cy="787537"/>
          </a:xfrm>
          <a:prstGeom prst="rect">
            <a:avLst/>
          </a:prstGeom>
          <a:noFill/>
          <a:ln>
            <a:noFill/>
          </a:ln>
        </p:spPr>
        <p:txBody>
          <a:bodyPr anchorCtr="0" anchor="t" bIns="45700" lIns="0" spcFirstLastPara="1" rIns="0" wrap="square" tIns="45700">
            <a:normAutofit/>
          </a:bodyPr>
          <a:lstStyle/>
          <a:p>
            <a:pPr indent="0" lvl="0" marL="0" marR="0" rtl="0" algn="ctr">
              <a:spcBef>
                <a:spcPts val="0"/>
              </a:spcBef>
              <a:spcAft>
                <a:spcPts val="0"/>
              </a:spcAft>
              <a:buNone/>
            </a:pPr>
            <a:r>
              <a:rPr b="1" lang="en-PH" sz="1400">
                <a:solidFill>
                  <a:schemeClr val="accent2"/>
                </a:solidFill>
                <a:latin typeface="Montserrat"/>
                <a:ea typeface="Montserrat"/>
                <a:cs typeface="Montserrat"/>
                <a:sym typeface="Montserrat"/>
              </a:rPr>
              <a:t>Lorem ipsum dolor sit amet, consectetur adipiscing elit. Curabitur purus dui, euismod quis placerat eget, venenatis nec nibh. Mauris sit amet mollis enim. Donec cursus sagittis bibendum. Aenean a elit justo. </a:t>
            </a:r>
            <a:endParaRPr/>
          </a:p>
        </p:txBody>
      </p:sp>
      <p:grpSp>
        <p:nvGrpSpPr>
          <p:cNvPr id="5147" name="Google Shape;5147;p201"/>
          <p:cNvGrpSpPr/>
          <p:nvPr/>
        </p:nvGrpSpPr>
        <p:grpSpPr>
          <a:xfrm rot="5400000">
            <a:off x="7794114" y="4310328"/>
            <a:ext cx="454466" cy="506477"/>
            <a:chOff x="2612087" y="2853000"/>
            <a:chExt cx="393333" cy="438347"/>
          </a:xfrm>
        </p:grpSpPr>
        <p:sp>
          <p:nvSpPr>
            <p:cNvPr id="5148" name="Google Shape;5148;p201"/>
            <p:cNvSpPr/>
            <p:nvPr/>
          </p:nvSpPr>
          <p:spPr>
            <a:xfrm>
              <a:off x="2612087" y="2853000"/>
              <a:ext cx="294670" cy="438347"/>
            </a:xfrm>
            <a:prstGeom prst="chevron">
              <a:avLst>
                <a:gd fmla="val 50000" name="adj"/>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Montserrat"/>
                <a:ea typeface="Montserrat"/>
                <a:cs typeface="Montserrat"/>
                <a:sym typeface="Montserrat"/>
              </a:endParaRPr>
            </a:p>
          </p:txBody>
        </p:sp>
        <p:sp>
          <p:nvSpPr>
            <p:cNvPr id="5149" name="Google Shape;5149;p201"/>
            <p:cNvSpPr/>
            <p:nvPr/>
          </p:nvSpPr>
          <p:spPr>
            <a:xfrm>
              <a:off x="2710750" y="2853000"/>
              <a:ext cx="294670" cy="438347"/>
            </a:xfrm>
            <a:prstGeom prst="chevron">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Montserrat"/>
                <a:ea typeface="Montserrat"/>
                <a:cs typeface="Montserrat"/>
                <a:sym typeface="Montserrat"/>
              </a:endParaRPr>
            </a:p>
          </p:txBody>
        </p:sp>
      </p:grpSp>
    </p:spTree>
  </p:cSld>
  <p:clrMapOvr>
    <a:masterClrMapping/>
  </p:clrMapOvr>
</p:sld>
</file>

<file path=ppt/slides/slide2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53" name="Shape 5153"/>
        <p:cNvGrpSpPr/>
        <p:nvPr/>
      </p:nvGrpSpPr>
      <p:grpSpPr>
        <a:xfrm>
          <a:off x="0" y="0"/>
          <a:ext cx="0" cy="0"/>
          <a:chOff x="0" y="0"/>
          <a:chExt cx="0" cy="0"/>
        </a:xfrm>
      </p:grpSpPr>
      <p:sp>
        <p:nvSpPr>
          <p:cNvPr id="5154" name="Google Shape;5154;p202"/>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pic>
        <p:nvPicPr>
          <p:cNvPr id="5155" name="Google Shape;5155;p202"/>
          <p:cNvPicPr preferRelativeResize="0"/>
          <p:nvPr>
            <p:ph idx="2" type="pic"/>
          </p:nvPr>
        </p:nvPicPr>
        <p:blipFill rotWithShape="1">
          <a:blip r:embed="rId3">
            <a:alphaModFix/>
          </a:blip>
          <a:srcRect b="0" l="10665" r="10665" t="0"/>
          <a:stretch/>
        </p:blipFill>
        <p:spPr>
          <a:xfrm>
            <a:off x="-1" y="-1"/>
            <a:ext cx="4050859" cy="6858000"/>
          </a:xfrm>
          <a:prstGeom prst="rect">
            <a:avLst/>
          </a:prstGeom>
          <a:noFill/>
          <a:ln>
            <a:noFill/>
          </a:ln>
        </p:spPr>
      </p:pic>
      <p:sp>
        <p:nvSpPr>
          <p:cNvPr id="5156" name="Google Shape;5156;p202"/>
          <p:cNvSpPr txBox="1"/>
          <p:nvPr/>
        </p:nvSpPr>
        <p:spPr>
          <a:xfrm>
            <a:off x="4500934" y="1011279"/>
            <a:ext cx="7264345" cy="1223921"/>
          </a:xfrm>
          <a:prstGeom prst="rect">
            <a:avLst/>
          </a:prstGeom>
          <a:noFill/>
          <a:ln>
            <a:noFill/>
          </a:ln>
        </p:spPr>
        <p:txBody>
          <a:bodyPr anchorCtr="0" anchor="t" bIns="45700" lIns="0" spcFirstLastPara="1" rIns="0" wrap="square" tIns="45700">
            <a:normAutofit/>
          </a:bodyPr>
          <a:lstStyle/>
          <a:p>
            <a:pPr indent="0" lvl="0" marL="0" marR="0" rtl="0" algn="l">
              <a:spcBef>
                <a:spcPts val="0"/>
              </a:spcBef>
              <a:spcAft>
                <a:spcPts val="0"/>
              </a:spcAft>
              <a:buNone/>
            </a:pPr>
            <a:r>
              <a:rPr lang="en-PH" sz="1400">
                <a:solidFill>
                  <a:schemeClr val="dk1"/>
                </a:solidFill>
                <a:latin typeface="Montserrat"/>
                <a:ea typeface="Montserrat"/>
                <a:cs typeface="Montserrat"/>
                <a:sym typeface="Montserrat"/>
              </a:rPr>
              <a:t>Lorem ipsum dolor sit amet, consectetur adipiscing elit. Curabitur purus dui, euismod quis placerat eget, venenatis nec nibh. Mauris sit amet mollis enim. Donec cursus sagittis bibendum. Aenean a elit justo. Vivamus laoreet, lorem id iaculis mattis, neque diam blandit nulla, et rhoncus diam augue placerat elit. Nullam vitae tincidunt libero. Sed id arcu metus.</a:t>
            </a:r>
            <a:endParaRPr/>
          </a:p>
        </p:txBody>
      </p:sp>
      <p:sp>
        <p:nvSpPr>
          <p:cNvPr id="5157" name="Google Shape;5157;p202"/>
          <p:cNvSpPr txBox="1"/>
          <p:nvPr/>
        </p:nvSpPr>
        <p:spPr>
          <a:xfrm>
            <a:off x="5039414" y="576744"/>
            <a:ext cx="992495" cy="360741"/>
          </a:xfrm>
          <a:prstGeom prst="rect">
            <a:avLst/>
          </a:prstGeom>
          <a:noFill/>
          <a:ln>
            <a:noFill/>
          </a:ln>
        </p:spPr>
        <p:txBody>
          <a:bodyPr anchorCtr="0" anchor="b" bIns="45700" lIns="0" spcFirstLastPara="1" rIns="0" wrap="square" tIns="45700">
            <a:normAutofit lnSpcReduction="10000"/>
          </a:bodyPr>
          <a:lstStyle/>
          <a:p>
            <a:pPr indent="0" lvl="0" marL="0" marR="0" rtl="0" algn="l">
              <a:spcBef>
                <a:spcPts val="0"/>
              </a:spcBef>
              <a:spcAft>
                <a:spcPts val="0"/>
              </a:spcAft>
              <a:buNone/>
            </a:pPr>
            <a:r>
              <a:rPr b="1" lang="en-PH" sz="1800">
                <a:solidFill>
                  <a:schemeClr val="accent1"/>
                </a:solidFill>
                <a:latin typeface="Montserrat"/>
                <a:ea typeface="Montserrat"/>
                <a:cs typeface="Montserrat"/>
                <a:sym typeface="Montserrat"/>
              </a:rPr>
              <a:t>Title</a:t>
            </a:r>
            <a:endParaRPr/>
          </a:p>
        </p:txBody>
      </p:sp>
      <p:cxnSp>
        <p:nvCxnSpPr>
          <p:cNvPr id="5158" name="Google Shape;5158;p202"/>
          <p:cNvCxnSpPr/>
          <p:nvPr/>
        </p:nvCxnSpPr>
        <p:spPr>
          <a:xfrm>
            <a:off x="4500934" y="955536"/>
            <a:ext cx="7142426" cy="0"/>
          </a:xfrm>
          <a:prstGeom prst="straightConnector1">
            <a:avLst/>
          </a:prstGeom>
          <a:noFill/>
          <a:ln cap="flat" cmpd="sng" w="25400">
            <a:solidFill>
              <a:srgbClr val="C8C8C8"/>
            </a:solidFill>
            <a:prstDash val="solid"/>
            <a:miter lim="800000"/>
            <a:headEnd len="sm" w="sm" type="none"/>
            <a:tailEnd len="sm" w="sm" type="none"/>
          </a:ln>
        </p:spPr>
      </p:cxnSp>
      <p:grpSp>
        <p:nvGrpSpPr>
          <p:cNvPr id="5159" name="Google Shape;5159;p202"/>
          <p:cNvGrpSpPr/>
          <p:nvPr/>
        </p:nvGrpSpPr>
        <p:grpSpPr>
          <a:xfrm>
            <a:off x="4500934" y="478932"/>
            <a:ext cx="417084" cy="417084"/>
            <a:chOff x="763934" y="2209833"/>
            <a:chExt cx="732918" cy="732918"/>
          </a:xfrm>
        </p:grpSpPr>
        <p:sp>
          <p:nvSpPr>
            <p:cNvPr id="5160" name="Google Shape;5160;p202"/>
            <p:cNvSpPr/>
            <p:nvPr/>
          </p:nvSpPr>
          <p:spPr>
            <a:xfrm>
              <a:off x="763934" y="2209833"/>
              <a:ext cx="732918" cy="732918"/>
            </a:xfrm>
            <a:prstGeom prst="teardrop">
              <a:avLst>
                <a:gd fmla="val 100000" name="adj"/>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5161" name="Google Shape;5161;p202"/>
            <p:cNvSpPr/>
            <p:nvPr/>
          </p:nvSpPr>
          <p:spPr>
            <a:xfrm>
              <a:off x="861348" y="2307903"/>
              <a:ext cx="538092" cy="538092"/>
            </a:xfrm>
            <a:prstGeom prst="ellipse">
              <a:avLst/>
            </a:prstGeom>
            <a:solidFill>
              <a:schemeClr val="lt1"/>
            </a:solidFill>
            <a:ln cap="flat" cmpd="sng" w="3175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descr="User with solid fill" id="5162" name="Google Shape;5162;p202"/>
            <p:cNvSpPr/>
            <p:nvPr/>
          </p:nvSpPr>
          <p:spPr>
            <a:xfrm>
              <a:off x="910376" y="2356275"/>
              <a:ext cx="440036" cy="440036"/>
            </a:xfrm>
            <a:prstGeom prst="rect">
              <a:avLst/>
            </a:prstGeom>
            <a:noFill/>
            <a:ln>
              <a:noFill/>
            </a:ln>
          </p:spPr>
        </p:sp>
      </p:grpSp>
      <p:sp>
        <p:nvSpPr>
          <p:cNvPr id="5163" name="Google Shape;5163;p202"/>
          <p:cNvSpPr/>
          <p:nvPr/>
        </p:nvSpPr>
        <p:spPr>
          <a:xfrm>
            <a:off x="-1" y="-1"/>
            <a:ext cx="4050859" cy="6857998"/>
          </a:xfrm>
          <a:prstGeom prst="rect">
            <a:avLst/>
          </a:prstGeom>
          <a:solidFill>
            <a:srgbClr val="171616">
              <a:alpha val="70980"/>
            </a:srgbClr>
          </a:solidFill>
          <a:ln cap="flat" cmpd="sng" w="12700">
            <a:solidFill>
              <a:srgbClr val="613D9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5164" name="Google Shape;5164;p202"/>
          <p:cNvSpPr txBox="1"/>
          <p:nvPr/>
        </p:nvSpPr>
        <p:spPr>
          <a:xfrm>
            <a:off x="583028" y="576744"/>
            <a:ext cx="2811814" cy="434535"/>
          </a:xfrm>
          <a:prstGeom prst="rect">
            <a:avLst/>
          </a:prstGeom>
          <a:noFill/>
          <a:ln>
            <a:noFill/>
          </a:ln>
        </p:spPr>
        <p:txBody>
          <a:bodyPr anchorCtr="0" anchor="b" bIns="45700" lIns="0" spcFirstLastPara="1" rIns="0" wrap="square" tIns="45700">
            <a:normAutofit lnSpcReduction="10000"/>
          </a:bodyPr>
          <a:lstStyle/>
          <a:p>
            <a:pPr indent="0" lvl="0" marL="0" marR="0" rtl="0" algn="l">
              <a:spcBef>
                <a:spcPts val="0"/>
              </a:spcBef>
              <a:spcAft>
                <a:spcPts val="0"/>
              </a:spcAft>
              <a:buNone/>
            </a:pPr>
            <a:r>
              <a:rPr b="1" lang="en-PH" sz="2400">
                <a:solidFill>
                  <a:srgbClr val="FFEBAF"/>
                </a:solidFill>
                <a:latin typeface="Montserrat"/>
                <a:ea typeface="Montserrat"/>
                <a:cs typeface="Montserrat"/>
                <a:sym typeface="Montserrat"/>
              </a:rPr>
              <a:t>Title</a:t>
            </a:r>
            <a:endParaRPr/>
          </a:p>
        </p:txBody>
      </p:sp>
      <p:sp>
        <p:nvSpPr>
          <p:cNvPr id="5165" name="Google Shape;5165;p202"/>
          <p:cNvSpPr txBox="1"/>
          <p:nvPr/>
        </p:nvSpPr>
        <p:spPr>
          <a:xfrm>
            <a:off x="629274" y="1094478"/>
            <a:ext cx="2811814" cy="1834017"/>
          </a:xfrm>
          <a:prstGeom prst="rect">
            <a:avLst/>
          </a:prstGeom>
          <a:noFill/>
          <a:ln>
            <a:noFill/>
          </a:ln>
        </p:spPr>
        <p:txBody>
          <a:bodyPr anchorCtr="0" anchor="t" bIns="45700" lIns="0" spcFirstLastPara="1" rIns="0" wrap="square" tIns="45700">
            <a:normAutofit/>
          </a:bodyPr>
          <a:lstStyle/>
          <a:p>
            <a:pPr indent="0" lvl="0" marL="0" marR="0" rtl="0" algn="l">
              <a:spcBef>
                <a:spcPts val="0"/>
              </a:spcBef>
              <a:spcAft>
                <a:spcPts val="0"/>
              </a:spcAft>
              <a:buNone/>
            </a:pPr>
            <a:r>
              <a:rPr lang="en-PH" sz="1400">
                <a:solidFill>
                  <a:schemeClr val="lt1"/>
                </a:solidFill>
                <a:latin typeface="Montserrat"/>
                <a:ea typeface="Montserrat"/>
                <a:cs typeface="Montserrat"/>
                <a:sym typeface="Montserrat"/>
              </a:rPr>
              <a:t>Lorem ipsum dolor sit amet, consectetur adipiscing elit. Curabitur purus dui, euismod quis placerat eget, venenatis nec nibh. Mauris sit amet mollis enim. Donec cursus sagittis bibendum. Aenean a elit justo. </a:t>
            </a:r>
            <a:endParaRPr/>
          </a:p>
        </p:txBody>
      </p:sp>
      <p:sp>
        <p:nvSpPr>
          <p:cNvPr id="5166" name="Google Shape;5166;p202"/>
          <p:cNvSpPr/>
          <p:nvPr/>
        </p:nvSpPr>
        <p:spPr>
          <a:xfrm>
            <a:off x="669797" y="3255085"/>
            <a:ext cx="1514092" cy="1514092"/>
          </a:xfrm>
          <a:prstGeom prst="ellipse">
            <a:avLst/>
          </a:prstGeom>
          <a:solidFill>
            <a:schemeClr val="lt1"/>
          </a:solidFill>
          <a:ln cap="flat" cmpd="sng" w="60325">
            <a:solidFill>
              <a:srgbClr val="FF0000"/>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2800">
                <a:solidFill>
                  <a:srgbClr val="FF0000"/>
                </a:solidFill>
                <a:latin typeface="Montserrat"/>
                <a:ea typeface="Montserrat"/>
                <a:cs typeface="Montserrat"/>
                <a:sym typeface="Montserrat"/>
              </a:rPr>
              <a:t>36%</a:t>
            </a:r>
            <a:endParaRPr/>
          </a:p>
          <a:p>
            <a:pPr indent="0" lvl="0" marL="0" marR="0" rtl="0" algn="ctr">
              <a:spcBef>
                <a:spcPts val="0"/>
              </a:spcBef>
              <a:spcAft>
                <a:spcPts val="0"/>
              </a:spcAft>
              <a:buNone/>
            </a:pPr>
            <a:r>
              <a:rPr lang="en-PH" sz="1200">
                <a:solidFill>
                  <a:schemeClr val="dk1"/>
                </a:solidFill>
                <a:latin typeface="Montserrat"/>
                <a:ea typeface="Montserrat"/>
                <a:cs typeface="Montserrat"/>
                <a:sym typeface="Montserrat"/>
              </a:rPr>
              <a:t>Lorem ipsum dolor </a:t>
            </a:r>
            <a:endParaRPr sz="1200">
              <a:solidFill>
                <a:schemeClr val="dk1"/>
              </a:solidFill>
              <a:latin typeface="Montserrat"/>
              <a:ea typeface="Montserrat"/>
              <a:cs typeface="Montserrat"/>
              <a:sym typeface="Montserrat"/>
            </a:endParaRPr>
          </a:p>
        </p:txBody>
      </p:sp>
      <p:sp>
        <p:nvSpPr>
          <p:cNvPr id="5167" name="Google Shape;5167;p202"/>
          <p:cNvSpPr/>
          <p:nvPr/>
        </p:nvSpPr>
        <p:spPr>
          <a:xfrm>
            <a:off x="1876919" y="4639066"/>
            <a:ext cx="1514092" cy="1514092"/>
          </a:xfrm>
          <a:prstGeom prst="ellipse">
            <a:avLst/>
          </a:prstGeom>
          <a:solidFill>
            <a:schemeClr val="lt1"/>
          </a:solidFill>
          <a:ln cap="flat" cmpd="sng" w="60325">
            <a:solidFill>
              <a:schemeClr val="accent6"/>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2800">
                <a:solidFill>
                  <a:srgbClr val="5FCA2A"/>
                </a:solidFill>
                <a:latin typeface="Montserrat"/>
                <a:ea typeface="Montserrat"/>
                <a:cs typeface="Montserrat"/>
                <a:sym typeface="Montserrat"/>
              </a:rPr>
              <a:t>36%</a:t>
            </a:r>
            <a:endParaRPr/>
          </a:p>
          <a:p>
            <a:pPr indent="0" lvl="0" marL="0" marR="0" rtl="0" algn="ctr">
              <a:spcBef>
                <a:spcPts val="0"/>
              </a:spcBef>
              <a:spcAft>
                <a:spcPts val="0"/>
              </a:spcAft>
              <a:buNone/>
            </a:pPr>
            <a:r>
              <a:rPr lang="en-PH" sz="1200">
                <a:solidFill>
                  <a:schemeClr val="dk1"/>
                </a:solidFill>
                <a:latin typeface="Montserrat"/>
                <a:ea typeface="Montserrat"/>
                <a:cs typeface="Montserrat"/>
                <a:sym typeface="Montserrat"/>
              </a:rPr>
              <a:t>Lorem ipsum dolor </a:t>
            </a:r>
            <a:endParaRPr sz="1200">
              <a:solidFill>
                <a:schemeClr val="dk1"/>
              </a:solidFill>
              <a:latin typeface="Montserrat"/>
              <a:ea typeface="Montserrat"/>
              <a:cs typeface="Montserrat"/>
              <a:sym typeface="Montserrat"/>
            </a:endParaRPr>
          </a:p>
        </p:txBody>
      </p:sp>
      <p:sp>
        <p:nvSpPr>
          <p:cNvPr id="5168" name="Google Shape;5168;p202"/>
          <p:cNvSpPr txBox="1"/>
          <p:nvPr/>
        </p:nvSpPr>
        <p:spPr>
          <a:xfrm>
            <a:off x="2405529" y="3622861"/>
            <a:ext cx="1011786" cy="434535"/>
          </a:xfrm>
          <a:prstGeom prst="rect">
            <a:avLst/>
          </a:prstGeom>
          <a:noFill/>
          <a:ln>
            <a:noFill/>
          </a:ln>
        </p:spPr>
        <p:txBody>
          <a:bodyPr anchorCtr="0" anchor="b" bIns="45700" lIns="0" spcFirstLastPara="1" rIns="0" wrap="square" tIns="45700">
            <a:normAutofit fontScale="70000" lnSpcReduction="20000"/>
          </a:bodyPr>
          <a:lstStyle/>
          <a:p>
            <a:pPr indent="0" lvl="0" marL="0" marR="0" rtl="0" algn="l">
              <a:spcBef>
                <a:spcPts val="0"/>
              </a:spcBef>
              <a:spcAft>
                <a:spcPts val="0"/>
              </a:spcAft>
              <a:buNone/>
            </a:pPr>
            <a:r>
              <a:rPr lang="en-PH" sz="1800">
                <a:solidFill>
                  <a:schemeClr val="lt1"/>
                </a:solidFill>
                <a:latin typeface="Montserrat"/>
                <a:ea typeface="Montserrat"/>
                <a:cs typeface="Montserrat"/>
                <a:sym typeface="Montserrat"/>
              </a:rPr>
              <a:t>Lorem ipsum dolor </a:t>
            </a:r>
            <a:endParaRPr/>
          </a:p>
        </p:txBody>
      </p:sp>
      <p:sp>
        <p:nvSpPr>
          <p:cNvPr id="5169" name="Google Shape;5169;p202"/>
          <p:cNvSpPr txBox="1"/>
          <p:nvPr/>
        </p:nvSpPr>
        <p:spPr>
          <a:xfrm>
            <a:off x="640095" y="5269498"/>
            <a:ext cx="1011786" cy="434535"/>
          </a:xfrm>
          <a:prstGeom prst="rect">
            <a:avLst/>
          </a:prstGeom>
          <a:noFill/>
          <a:ln>
            <a:noFill/>
          </a:ln>
        </p:spPr>
        <p:txBody>
          <a:bodyPr anchorCtr="0" anchor="b" bIns="45700" lIns="0" spcFirstLastPara="1" rIns="0" wrap="square" tIns="45700">
            <a:normAutofit fontScale="70000" lnSpcReduction="20000"/>
          </a:bodyPr>
          <a:lstStyle/>
          <a:p>
            <a:pPr indent="0" lvl="0" marL="0" marR="0" rtl="0" algn="r">
              <a:spcBef>
                <a:spcPts val="0"/>
              </a:spcBef>
              <a:spcAft>
                <a:spcPts val="0"/>
              </a:spcAft>
              <a:buNone/>
            </a:pPr>
            <a:r>
              <a:rPr lang="en-PH" sz="1800">
                <a:solidFill>
                  <a:schemeClr val="lt1"/>
                </a:solidFill>
                <a:latin typeface="Montserrat"/>
                <a:ea typeface="Montserrat"/>
                <a:cs typeface="Montserrat"/>
                <a:sym typeface="Montserrat"/>
              </a:rPr>
              <a:t>Lorem ipsum dolor </a:t>
            </a:r>
            <a:endParaRPr/>
          </a:p>
        </p:txBody>
      </p:sp>
      <p:graphicFrame>
        <p:nvGraphicFramePr>
          <p:cNvPr id="5170" name="Google Shape;5170;p202"/>
          <p:cNvGraphicFramePr/>
          <p:nvPr/>
        </p:nvGraphicFramePr>
        <p:xfrm>
          <a:off x="4500934" y="2543503"/>
          <a:ext cx="3000000" cy="3000000"/>
        </p:xfrm>
        <a:graphic>
          <a:graphicData uri="http://schemas.openxmlformats.org/drawingml/2006/table">
            <a:tbl>
              <a:tblPr bandRow="1" firstRow="1">
                <a:noFill/>
                <a:tableStyleId>{CCAAF8F8-1042-451F-BDD4-56EEC2D591B4}</a:tableStyleId>
              </a:tblPr>
              <a:tblGrid>
                <a:gridCol w="1911075"/>
                <a:gridCol w="1714450"/>
                <a:gridCol w="1714450"/>
                <a:gridCol w="1714450"/>
              </a:tblGrid>
              <a:tr h="399375">
                <a:tc>
                  <a:txBody>
                    <a:bodyPr/>
                    <a:lstStyle/>
                    <a:p>
                      <a:pPr indent="0" lvl="0" marL="0" marR="0" rtl="0" algn="ctr">
                        <a:spcBef>
                          <a:spcPts val="0"/>
                        </a:spcBef>
                        <a:spcAft>
                          <a:spcPts val="0"/>
                        </a:spcAft>
                        <a:buNone/>
                      </a:pPr>
                      <a:r>
                        <a:rPr lang="en-PH" sz="1600">
                          <a:solidFill>
                            <a:schemeClr val="accent1"/>
                          </a:solidFill>
                        </a:rPr>
                        <a:t>Header</a:t>
                      </a:r>
                      <a:endParaRPr/>
                    </a:p>
                  </a:txBody>
                  <a:tcPr marT="72000" marB="72000" marR="72000" marL="7200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C8C8C8"/>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accent1"/>
                        </a:buClr>
                        <a:buSzPts val="1600"/>
                        <a:buFont typeface="Montserrat"/>
                        <a:buNone/>
                      </a:pPr>
                      <a:r>
                        <a:rPr b="1" i="0" lang="en-PH" sz="1600" u="none" cap="none" strike="noStrike">
                          <a:solidFill>
                            <a:schemeClr val="accent1"/>
                          </a:solidFill>
                          <a:latin typeface="Montserrat"/>
                          <a:ea typeface="Montserrat"/>
                          <a:cs typeface="Montserrat"/>
                          <a:sym typeface="Montserrat"/>
                        </a:rPr>
                        <a:t>Header</a:t>
                      </a:r>
                      <a:endParaRPr/>
                    </a:p>
                  </a:txBody>
                  <a:tcPr marT="45725" marB="45725" marR="91450" marL="914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C8C8C8"/>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accent1"/>
                        </a:buClr>
                        <a:buSzPts val="1600"/>
                        <a:buFont typeface="Montserrat"/>
                        <a:buNone/>
                      </a:pPr>
                      <a:r>
                        <a:rPr b="1" i="0" lang="en-PH" sz="1600" u="none" cap="none" strike="noStrike">
                          <a:solidFill>
                            <a:schemeClr val="accent1"/>
                          </a:solidFill>
                          <a:latin typeface="Montserrat"/>
                          <a:ea typeface="Montserrat"/>
                          <a:cs typeface="Montserrat"/>
                          <a:sym typeface="Montserrat"/>
                        </a:rPr>
                        <a:t>Header</a:t>
                      </a:r>
                      <a:endParaRPr/>
                    </a:p>
                  </a:txBody>
                  <a:tcPr marT="45725" marB="45725" marR="91450" marL="914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C8C8C8"/>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accent1"/>
                        </a:buClr>
                        <a:buSzPts val="1600"/>
                        <a:buFont typeface="Montserrat"/>
                        <a:buNone/>
                      </a:pPr>
                      <a:r>
                        <a:rPr b="1" i="0" lang="en-PH" sz="1600" u="none" cap="none" strike="noStrike">
                          <a:solidFill>
                            <a:schemeClr val="accent1"/>
                          </a:solidFill>
                          <a:latin typeface="Montserrat"/>
                          <a:ea typeface="Montserrat"/>
                          <a:cs typeface="Montserrat"/>
                          <a:sym typeface="Montserrat"/>
                        </a:rPr>
                        <a:t>Header</a:t>
                      </a:r>
                      <a:endParaRPr/>
                    </a:p>
                  </a:txBody>
                  <a:tcPr marT="45725" marB="45725" marR="91450" marL="914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C8C8C8"/>
                      </a:solidFill>
                      <a:prstDash val="solid"/>
                      <a:round/>
                      <a:headEnd len="sm" w="sm" type="none"/>
                      <a:tailEnd len="sm" w="sm" type="none"/>
                    </a:lnB>
                  </a:tcPr>
                </a:tc>
              </a:tr>
              <a:tr h="574975">
                <a:tc>
                  <a:txBody>
                    <a:bodyPr/>
                    <a:lstStyle/>
                    <a:p>
                      <a:pPr indent="0" lvl="0" marL="0" marR="0" rtl="0" algn="l">
                        <a:spcBef>
                          <a:spcPts val="0"/>
                        </a:spcBef>
                        <a:spcAft>
                          <a:spcPts val="0"/>
                        </a:spcAft>
                        <a:buNone/>
                      </a:pPr>
                      <a:r>
                        <a:rPr b="1" i="0" lang="en-PH" sz="1200" u="none" cap="none" strike="noStrike">
                          <a:solidFill>
                            <a:schemeClr val="dk1"/>
                          </a:solidFill>
                          <a:latin typeface="Montserrat"/>
                          <a:ea typeface="Montserrat"/>
                          <a:cs typeface="Montserrat"/>
                          <a:sym typeface="Montserrat"/>
                        </a:rPr>
                        <a:t>Lorem ipsum dolor </a:t>
                      </a:r>
                      <a:endParaRPr b="1" sz="1800">
                        <a:solidFill>
                          <a:schemeClr val="dk1"/>
                        </a:solidFill>
                      </a:endParaRPr>
                    </a:p>
                  </a:txBody>
                  <a:tcPr marT="45725" marB="45725" marR="72000" marL="648000" anchor="ctr">
                    <a:lnL cap="flat" cmpd="sng" w="9525">
                      <a:solidFill>
                        <a:srgbClr val="000000">
                          <a:alpha val="0"/>
                        </a:srgbClr>
                      </a:solidFill>
                      <a:prstDash val="solid"/>
                      <a:round/>
                      <a:headEnd len="sm" w="sm" type="none"/>
                      <a:tailEnd len="sm" w="sm" type="none"/>
                    </a:lnL>
                    <a:lnR cap="flat" cmpd="sng" w="9525">
                      <a:solidFill>
                        <a:srgbClr val="C8C8C8"/>
                      </a:solidFill>
                      <a:prstDash val="dot"/>
                      <a:round/>
                      <a:headEnd len="sm" w="sm" type="none"/>
                      <a:tailEnd len="sm" w="sm" type="none"/>
                    </a:lnR>
                    <a:lnT cap="flat" cmpd="sng" w="12700">
                      <a:solidFill>
                        <a:srgbClr val="C8C8C8"/>
                      </a:solidFill>
                      <a:prstDash val="solid"/>
                      <a:round/>
                      <a:headEnd len="sm" w="sm" type="none"/>
                      <a:tailEnd len="sm" w="sm" type="none"/>
                    </a:lnT>
                    <a:lnB cap="flat" cmpd="sng" w="9525">
                      <a:solidFill>
                        <a:srgbClr val="C8C8C8"/>
                      </a:solidFill>
                      <a:prstDash val="dot"/>
                      <a:round/>
                      <a:headEnd len="sm" w="sm" type="none"/>
                      <a:tailEnd len="sm" w="sm" type="none"/>
                    </a:lnB>
                  </a:tcPr>
                </a:tc>
                <a:tc>
                  <a:txBody>
                    <a:bodyPr/>
                    <a:lstStyle/>
                    <a:p>
                      <a:pPr indent="0" lvl="0" marL="0" marR="0" rtl="0" algn="ctr">
                        <a:spcBef>
                          <a:spcPts val="0"/>
                        </a:spcBef>
                        <a:spcAft>
                          <a:spcPts val="0"/>
                        </a:spcAft>
                        <a:buNone/>
                      </a:pPr>
                      <a:r>
                        <a:t/>
                      </a:r>
                      <a:endParaRPr sz="1800">
                        <a:solidFill>
                          <a:schemeClr val="lt1"/>
                        </a:solidFill>
                      </a:endParaRPr>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12700">
                      <a:solidFill>
                        <a:srgbClr val="C8C8C8"/>
                      </a:solidFill>
                      <a:prstDash val="solid"/>
                      <a:round/>
                      <a:headEnd len="sm" w="sm" type="none"/>
                      <a:tailEnd len="sm" w="sm" type="none"/>
                    </a:lnT>
                    <a:lnB cap="flat" cmpd="sng" w="9525">
                      <a:solidFill>
                        <a:srgbClr val="C8C8C8"/>
                      </a:solidFill>
                      <a:prstDash val="dot"/>
                      <a:round/>
                      <a:headEnd len="sm" w="sm" type="none"/>
                      <a:tailEnd len="sm" w="sm" type="none"/>
                    </a:lnB>
                  </a:tcPr>
                </a:tc>
                <a:tc>
                  <a:txBody>
                    <a:bodyPr/>
                    <a:lstStyle/>
                    <a:p>
                      <a:pPr indent="0" lvl="0" marL="0" marR="0" rtl="0" algn="ctr">
                        <a:spcBef>
                          <a:spcPts val="0"/>
                        </a:spcBef>
                        <a:spcAft>
                          <a:spcPts val="0"/>
                        </a:spcAft>
                        <a:buNone/>
                      </a:pPr>
                      <a:r>
                        <a:t/>
                      </a:r>
                      <a:endParaRPr sz="1800">
                        <a:solidFill>
                          <a:schemeClr val="lt1"/>
                        </a:solidFill>
                      </a:endParaRPr>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12700">
                      <a:solidFill>
                        <a:srgbClr val="C8C8C8"/>
                      </a:solidFill>
                      <a:prstDash val="solid"/>
                      <a:round/>
                      <a:headEnd len="sm" w="sm" type="none"/>
                      <a:tailEnd len="sm" w="sm" type="none"/>
                    </a:lnT>
                    <a:lnB cap="flat" cmpd="sng" w="9525">
                      <a:solidFill>
                        <a:srgbClr val="C8C8C8"/>
                      </a:solidFill>
                      <a:prstDash val="dot"/>
                      <a:round/>
                      <a:headEnd len="sm" w="sm" type="none"/>
                      <a:tailEnd len="sm" w="sm" type="none"/>
                    </a:lnB>
                  </a:tcPr>
                </a:tc>
                <a:tc>
                  <a:txBody>
                    <a:bodyPr/>
                    <a:lstStyle/>
                    <a:p>
                      <a:pPr indent="0" lvl="0" marL="0" marR="0" rtl="0" algn="ctr">
                        <a:spcBef>
                          <a:spcPts val="0"/>
                        </a:spcBef>
                        <a:spcAft>
                          <a:spcPts val="0"/>
                        </a:spcAft>
                        <a:buNone/>
                      </a:pPr>
                      <a:r>
                        <a:t/>
                      </a:r>
                      <a:endParaRPr sz="1800">
                        <a:solidFill>
                          <a:schemeClr val="lt1"/>
                        </a:solidFill>
                      </a:endParaRPr>
                    </a:p>
                  </a:txBody>
                  <a:tcPr marT="45725" marB="45725" marR="91450" marL="91450" anchor="ctr">
                    <a:lnL cap="flat" cmpd="sng" w="9525">
                      <a:solidFill>
                        <a:srgbClr val="C8C8C8"/>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C8C8C8"/>
                      </a:solidFill>
                      <a:prstDash val="solid"/>
                      <a:round/>
                      <a:headEnd len="sm" w="sm" type="none"/>
                      <a:tailEnd len="sm" w="sm" type="none"/>
                    </a:lnT>
                    <a:lnB cap="flat" cmpd="sng" w="9525">
                      <a:solidFill>
                        <a:srgbClr val="C8C8C8"/>
                      </a:solidFill>
                      <a:prstDash val="dot"/>
                      <a:round/>
                      <a:headEnd len="sm" w="sm" type="none"/>
                      <a:tailEnd len="sm" w="sm" type="none"/>
                    </a:lnB>
                  </a:tcPr>
                </a:tc>
              </a:tr>
              <a:tr h="574975">
                <a:tc>
                  <a:txBody>
                    <a:bodyPr/>
                    <a:lstStyle/>
                    <a:p>
                      <a:pPr indent="0" lvl="0" marL="0" marR="0" rtl="0" algn="l">
                        <a:spcBef>
                          <a:spcPts val="0"/>
                        </a:spcBef>
                        <a:spcAft>
                          <a:spcPts val="0"/>
                        </a:spcAft>
                        <a:buNone/>
                      </a:pPr>
                      <a:r>
                        <a:rPr b="1" i="0" lang="en-PH" sz="1200" u="none" cap="none" strike="noStrike">
                          <a:solidFill>
                            <a:schemeClr val="dk1"/>
                          </a:solidFill>
                          <a:latin typeface="Montserrat"/>
                          <a:ea typeface="Montserrat"/>
                          <a:cs typeface="Montserrat"/>
                          <a:sym typeface="Montserrat"/>
                        </a:rPr>
                        <a:t>Lorem ipsum dolor </a:t>
                      </a:r>
                      <a:endParaRPr b="1" sz="1800">
                        <a:solidFill>
                          <a:schemeClr val="dk1"/>
                        </a:solidFill>
                      </a:endParaRPr>
                    </a:p>
                  </a:txBody>
                  <a:tcPr marT="45725" marB="45725" marR="72000" marL="648000" anchor="ctr">
                    <a:lnL cap="flat" cmpd="sng" w="9525">
                      <a:solidFill>
                        <a:srgbClr val="000000">
                          <a:alpha val="0"/>
                        </a:srgbClr>
                      </a:solidFill>
                      <a:prstDash val="solid"/>
                      <a:round/>
                      <a:headEnd len="sm" w="sm" type="none"/>
                      <a:tailEnd len="sm" w="sm" type="none"/>
                    </a:lnL>
                    <a:lnR cap="flat" cmpd="sng" w="9525">
                      <a:solidFill>
                        <a:srgbClr val="C8C8C8"/>
                      </a:solidFill>
                      <a:prstDash val="dot"/>
                      <a:round/>
                      <a:headEnd len="sm" w="sm" type="none"/>
                      <a:tailEnd len="sm" w="sm" type="none"/>
                    </a:lnR>
                    <a:lnT cap="flat" cmpd="sng" w="9525">
                      <a:solidFill>
                        <a:srgbClr val="C8C8C8"/>
                      </a:solidFill>
                      <a:prstDash val="dot"/>
                      <a:round/>
                      <a:headEnd len="sm" w="sm" type="none"/>
                      <a:tailEnd len="sm" w="sm" type="none"/>
                    </a:lnT>
                    <a:lnB cap="flat" cmpd="sng" w="9525">
                      <a:solidFill>
                        <a:srgbClr val="C8C8C8"/>
                      </a:solidFill>
                      <a:prstDash val="dot"/>
                      <a:round/>
                      <a:headEnd len="sm" w="sm" type="none"/>
                      <a:tailEnd len="sm" w="sm" type="none"/>
                    </a:lnB>
                  </a:tcPr>
                </a:tc>
                <a:tc>
                  <a:txBody>
                    <a:bodyPr/>
                    <a:lstStyle/>
                    <a:p>
                      <a:pPr indent="0" lvl="0" marL="0" marR="0" rtl="0" algn="ctr">
                        <a:spcBef>
                          <a:spcPts val="0"/>
                        </a:spcBef>
                        <a:spcAft>
                          <a:spcPts val="0"/>
                        </a:spcAft>
                        <a:buNone/>
                      </a:pPr>
                      <a:r>
                        <a:t/>
                      </a:r>
                      <a:endParaRPr sz="1800">
                        <a:solidFill>
                          <a:schemeClr val="lt1"/>
                        </a:solidFill>
                      </a:endParaRPr>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C8C8C8"/>
                      </a:solidFill>
                      <a:prstDash val="dot"/>
                      <a:round/>
                      <a:headEnd len="sm" w="sm" type="none"/>
                      <a:tailEnd len="sm" w="sm" type="none"/>
                    </a:lnT>
                    <a:lnB cap="flat" cmpd="sng" w="9525">
                      <a:solidFill>
                        <a:srgbClr val="C8C8C8"/>
                      </a:solidFill>
                      <a:prstDash val="dot"/>
                      <a:round/>
                      <a:headEnd len="sm" w="sm" type="none"/>
                      <a:tailEnd len="sm" w="sm" type="none"/>
                    </a:lnB>
                  </a:tcPr>
                </a:tc>
                <a:tc>
                  <a:txBody>
                    <a:bodyPr/>
                    <a:lstStyle/>
                    <a:p>
                      <a:pPr indent="0" lvl="0" marL="0" marR="0" rtl="0" algn="ctr">
                        <a:spcBef>
                          <a:spcPts val="0"/>
                        </a:spcBef>
                        <a:spcAft>
                          <a:spcPts val="0"/>
                        </a:spcAft>
                        <a:buNone/>
                      </a:pPr>
                      <a:r>
                        <a:t/>
                      </a:r>
                      <a:endParaRPr sz="1800">
                        <a:solidFill>
                          <a:schemeClr val="lt1"/>
                        </a:solidFill>
                      </a:endParaRPr>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C8C8C8"/>
                      </a:solidFill>
                      <a:prstDash val="dot"/>
                      <a:round/>
                      <a:headEnd len="sm" w="sm" type="none"/>
                      <a:tailEnd len="sm" w="sm" type="none"/>
                    </a:lnT>
                    <a:lnB cap="flat" cmpd="sng" w="9525">
                      <a:solidFill>
                        <a:srgbClr val="C8C8C8"/>
                      </a:solidFill>
                      <a:prstDash val="dot"/>
                      <a:round/>
                      <a:headEnd len="sm" w="sm" type="none"/>
                      <a:tailEnd len="sm" w="sm" type="none"/>
                    </a:lnB>
                  </a:tcPr>
                </a:tc>
                <a:tc>
                  <a:txBody>
                    <a:bodyPr/>
                    <a:lstStyle/>
                    <a:p>
                      <a:pPr indent="0" lvl="0" marL="0" marR="0" rtl="0" algn="ctr">
                        <a:spcBef>
                          <a:spcPts val="0"/>
                        </a:spcBef>
                        <a:spcAft>
                          <a:spcPts val="0"/>
                        </a:spcAft>
                        <a:buNone/>
                      </a:pPr>
                      <a:r>
                        <a:t/>
                      </a:r>
                      <a:endParaRPr sz="1800">
                        <a:solidFill>
                          <a:schemeClr val="lt1"/>
                        </a:solidFill>
                      </a:endParaRPr>
                    </a:p>
                  </a:txBody>
                  <a:tcPr marT="45725" marB="45725" marR="91450" marL="91450" anchor="ctr">
                    <a:lnL cap="flat" cmpd="sng" w="9525">
                      <a:solidFill>
                        <a:srgbClr val="C8C8C8"/>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C8C8C8"/>
                      </a:solidFill>
                      <a:prstDash val="dot"/>
                      <a:round/>
                      <a:headEnd len="sm" w="sm" type="none"/>
                      <a:tailEnd len="sm" w="sm" type="none"/>
                    </a:lnT>
                    <a:lnB cap="flat" cmpd="sng" w="9525">
                      <a:solidFill>
                        <a:srgbClr val="C8C8C8"/>
                      </a:solidFill>
                      <a:prstDash val="dot"/>
                      <a:round/>
                      <a:headEnd len="sm" w="sm" type="none"/>
                      <a:tailEnd len="sm" w="sm" type="none"/>
                    </a:lnB>
                  </a:tcPr>
                </a:tc>
              </a:tr>
              <a:tr h="574975">
                <a:tc>
                  <a:txBody>
                    <a:bodyPr/>
                    <a:lstStyle/>
                    <a:p>
                      <a:pPr indent="0" lvl="0" marL="0" marR="0" rtl="0" algn="l">
                        <a:spcBef>
                          <a:spcPts val="0"/>
                        </a:spcBef>
                        <a:spcAft>
                          <a:spcPts val="0"/>
                        </a:spcAft>
                        <a:buNone/>
                      </a:pPr>
                      <a:r>
                        <a:rPr b="1" i="0" lang="en-PH" sz="1200" u="none" cap="none" strike="noStrike">
                          <a:solidFill>
                            <a:schemeClr val="dk1"/>
                          </a:solidFill>
                          <a:latin typeface="Montserrat"/>
                          <a:ea typeface="Montserrat"/>
                          <a:cs typeface="Montserrat"/>
                          <a:sym typeface="Montserrat"/>
                        </a:rPr>
                        <a:t>Lorem ipsum dolor </a:t>
                      </a:r>
                      <a:endParaRPr b="1" sz="1800">
                        <a:solidFill>
                          <a:schemeClr val="dk1"/>
                        </a:solidFill>
                      </a:endParaRPr>
                    </a:p>
                  </a:txBody>
                  <a:tcPr marT="45725" marB="45725" marR="72000" marL="648000" anchor="ctr">
                    <a:lnL cap="flat" cmpd="sng" w="9525">
                      <a:solidFill>
                        <a:srgbClr val="000000">
                          <a:alpha val="0"/>
                        </a:srgbClr>
                      </a:solidFill>
                      <a:prstDash val="solid"/>
                      <a:round/>
                      <a:headEnd len="sm" w="sm" type="none"/>
                      <a:tailEnd len="sm" w="sm" type="none"/>
                    </a:lnL>
                    <a:lnR cap="flat" cmpd="sng" w="9525">
                      <a:solidFill>
                        <a:srgbClr val="C8C8C8"/>
                      </a:solidFill>
                      <a:prstDash val="dot"/>
                      <a:round/>
                      <a:headEnd len="sm" w="sm" type="none"/>
                      <a:tailEnd len="sm" w="sm" type="none"/>
                    </a:lnR>
                    <a:lnT cap="flat" cmpd="sng" w="9525">
                      <a:solidFill>
                        <a:srgbClr val="C8C8C8"/>
                      </a:solidFill>
                      <a:prstDash val="dot"/>
                      <a:round/>
                      <a:headEnd len="sm" w="sm" type="none"/>
                      <a:tailEnd len="sm" w="sm" type="none"/>
                    </a:lnT>
                    <a:lnB cap="flat" cmpd="sng" w="9525">
                      <a:solidFill>
                        <a:srgbClr val="C8C8C8"/>
                      </a:solidFill>
                      <a:prstDash val="dot"/>
                      <a:round/>
                      <a:headEnd len="sm" w="sm" type="none"/>
                      <a:tailEnd len="sm" w="sm" type="none"/>
                    </a:lnB>
                  </a:tcPr>
                </a:tc>
                <a:tc>
                  <a:txBody>
                    <a:bodyPr/>
                    <a:lstStyle/>
                    <a:p>
                      <a:pPr indent="0" lvl="0" marL="0" marR="0" rtl="0" algn="ctr">
                        <a:spcBef>
                          <a:spcPts val="0"/>
                        </a:spcBef>
                        <a:spcAft>
                          <a:spcPts val="0"/>
                        </a:spcAft>
                        <a:buNone/>
                      </a:pPr>
                      <a:r>
                        <a:t/>
                      </a:r>
                      <a:endParaRPr sz="1800">
                        <a:solidFill>
                          <a:schemeClr val="lt1"/>
                        </a:solidFill>
                      </a:endParaRPr>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C8C8C8"/>
                      </a:solidFill>
                      <a:prstDash val="dot"/>
                      <a:round/>
                      <a:headEnd len="sm" w="sm" type="none"/>
                      <a:tailEnd len="sm" w="sm" type="none"/>
                    </a:lnT>
                    <a:lnB cap="flat" cmpd="sng" w="9525">
                      <a:solidFill>
                        <a:srgbClr val="C8C8C8"/>
                      </a:solidFill>
                      <a:prstDash val="dot"/>
                      <a:round/>
                      <a:headEnd len="sm" w="sm" type="none"/>
                      <a:tailEnd len="sm" w="sm" type="none"/>
                    </a:lnB>
                  </a:tcPr>
                </a:tc>
                <a:tc>
                  <a:txBody>
                    <a:bodyPr/>
                    <a:lstStyle/>
                    <a:p>
                      <a:pPr indent="0" lvl="0" marL="0" marR="0" rtl="0" algn="ctr">
                        <a:spcBef>
                          <a:spcPts val="0"/>
                        </a:spcBef>
                        <a:spcAft>
                          <a:spcPts val="0"/>
                        </a:spcAft>
                        <a:buNone/>
                      </a:pPr>
                      <a:r>
                        <a:t/>
                      </a:r>
                      <a:endParaRPr sz="1800">
                        <a:solidFill>
                          <a:schemeClr val="lt1"/>
                        </a:solidFill>
                      </a:endParaRPr>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C8C8C8"/>
                      </a:solidFill>
                      <a:prstDash val="dot"/>
                      <a:round/>
                      <a:headEnd len="sm" w="sm" type="none"/>
                      <a:tailEnd len="sm" w="sm" type="none"/>
                    </a:lnT>
                    <a:lnB cap="flat" cmpd="sng" w="9525">
                      <a:solidFill>
                        <a:srgbClr val="C8C8C8"/>
                      </a:solidFill>
                      <a:prstDash val="dot"/>
                      <a:round/>
                      <a:headEnd len="sm" w="sm" type="none"/>
                      <a:tailEnd len="sm" w="sm" type="none"/>
                    </a:lnB>
                  </a:tcPr>
                </a:tc>
                <a:tc>
                  <a:txBody>
                    <a:bodyPr/>
                    <a:lstStyle/>
                    <a:p>
                      <a:pPr indent="0" lvl="0" marL="0" marR="0" rtl="0" algn="ctr">
                        <a:spcBef>
                          <a:spcPts val="0"/>
                        </a:spcBef>
                        <a:spcAft>
                          <a:spcPts val="0"/>
                        </a:spcAft>
                        <a:buNone/>
                      </a:pPr>
                      <a:r>
                        <a:t/>
                      </a:r>
                      <a:endParaRPr sz="1800">
                        <a:solidFill>
                          <a:schemeClr val="lt1"/>
                        </a:solidFill>
                      </a:endParaRPr>
                    </a:p>
                  </a:txBody>
                  <a:tcPr marT="45725" marB="45725" marR="91450" marL="91450" anchor="ctr">
                    <a:lnL cap="flat" cmpd="sng" w="9525">
                      <a:solidFill>
                        <a:srgbClr val="C8C8C8"/>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C8C8C8"/>
                      </a:solidFill>
                      <a:prstDash val="dot"/>
                      <a:round/>
                      <a:headEnd len="sm" w="sm" type="none"/>
                      <a:tailEnd len="sm" w="sm" type="none"/>
                    </a:lnT>
                    <a:lnB cap="flat" cmpd="sng" w="9525">
                      <a:solidFill>
                        <a:srgbClr val="C8C8C8"/>
                      </a:solidFill>
                      <a:prstDash val="dot"/>
                      <a:round/>
                      <a:headEnd len="sm" w="sm" type="none"/>
                      <a:tailEnd len="sm" w="sm" type="none"/>
                    </a:lnB>
                  </a:tcPr>
                </a:tc>
              </a:tr>
              <a:tr h="574975">
                <a:tc>
                  <a:txBody>
                    <a:bodyPr/>
                    <a:lstStyle/>
                    <a:p>
                      <a:pPr indent="0" lvl="0" marL="0" marR="0" rtl="0" algn="l">
                        <a:spcBef>
                          <a:spcPts val="0"/>
                        </a:spcBef>
                        <a:spcAft>
                          <a:spcPts val="0"/>
                        </a:spcAft>
                        <a:buNone/>
                      </a:pPr>
                      <a:r>
                        <a:rPr b="1" i="0" lang="en-PH" sz="1200" u="none" cap="none" strike="noStrike">
                          <a:solidFill>
                            <a:schemeClr val="dk1"/>
                          </a:solidFill>
                          <a:latin typeface="Montserrat"/>
                          <a:ea typeface="Montserrat"/>
                          <a:cs typeface="Montserrat"/>
                          <a:sym typeface="Montserrat"/>
                        </a:rPr>
                        <a:t>Lorem ipsum dolor </a:t>
                      </a:r>
                      <a:endParaRPr b="1" sz="1800">
                        <a:solidFill>
                          <a:schemeClr val="dk1"/>
                        </a:solidFill>
                      </a:endParaRPr>
                    </a:p>
                  </a:txBody>
                  <a:tcPr marT="45725" marB="45725" marR="72000" marL="648000" anchor="ctr">
                    <a:lnL cap="flat" cmpd="sng" w="9525">
                      <a:solidFill>
                        <a:srgbClr val="000000">
                          <a:alpha val="0"/>
                        </a:srgbClr>
                      </a:solidFill>
                      <a:prstDash val="solid"/>
                      <a:round/>
                      <a:headEnd len="sm" w="sm" type="none"/>
                      <a:tailEnd len="sm" w="sm" type="none"/>
                    </a:lnL>
                    <a:lnR cap="flat" cmpd="sng" w="9525">
                      <a:solidFill>
                        <a:srgbClr val="C8C8C8"/>
                      </a:solidFill>
                      <a:prstDash val="dot"/>
                      <a:round/>
                      <a:headEnd len="sm" w="sm" type="none"/>
                      <a:tailEnd len="sm" w="sm" type="none"/>
                    </a:lnR>
                    <a:lnT cap="flat" cmpd="sng" w="9525">
                      <a:solidFill>
                        <a:srgbClr val="C8C8C8"/>
                      </a:solidFill>
                      <a:prstDash val="dot"/>
                      <a:round/>
                      <a:headEnd len="sm" w="sm" type="none"/>
                      <a:tailEnd len="sm" w="sm" type="none"/>
                    </a:lnT>
                    <a:lnB cap="flat" cmpd="sng" w="9525">
                      <a:solidFill>
                        <a:srgbClr val="C8C8C8"/>
                      </a:solidFill>
                      <a:prstDash val="dot"/>
                      <a:round/>
                      <a:headEnd len="sm" w="sm" type="none"/>
                      <a:tailEnd len="sm" w="sm" type="none"/>
                    </a:lnB>
                  </a:tcPr>
                </a:tc>
                <a:tc>
                  <a:txBody>
                    <a:bodyPr/>
                    <a:lstStyle/>
                    <a:p>
                      <a:pPr indent="0" lvl="0" marL="0" marR="0" rtl="0" algn="ctr">
                        <a:spcBef>
                          <a:spcPts val="0"/>
                        </a:spcBef>
                        <a:spcAft>
                          <a:spcPts val="0"/>
                        </a:spcAft>
                        <a:buNone/>
                      </a:pPr>
                      <a:r>
                        <a:t/>
                      </a:r>
                      <a:endParaRPr sz="1800">
                        <a:solidFill>
                          <a:schemeClr val="lt1"/>
                        </a:solidFill>
                      </a:endParaRPr>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C8C8C8"/>
                      </a:solidFill>
                      <a:prstDash val="dot"/>
                      <a:round/>
                      <a:headEnd len="sm" w="sm" type="none"/>
                      <a:tailEnd len="sm" w="sm" type="none"/>
                    </a:lnT>
                    <a:lnB cap="flat" cmpd="sng" w="9525">
                      <a:solidFill>
                        <a:srgbClr val="C8C8C8"/>
                      </a:solidFill>
                      <a:prstDash val="dot"/>
                      <a:round/>
                      <a:headEnd len="sm" w="sm" type="none"/>
                      <a:tailEnd len="sm" w="sm" type="none"/>
                    </a:lnB>
                  </a:tcPr>
                </a:tc>
                <a:tc>
                  <a:txBody>
                    <a:bodyPr/>
                    <a:lstStyle/>
                    <a:p>
                      <a:pPr indent="0" lvl="0" marL="0" marR="0" rtl="0" algn="ctr">
                        <a:spcBef>
                          <a:spcPts val="0"/>
                        </a:spcBef>
                        <a:spcAft>
                          <a:spcPts val="0"/>
                        </a:spcAft>
                        <a:buNone/>
                      </a:pPr>
                      <a:r>
                        <a:t/>
                      </a:r>
                      <a:endParaRPr sz="1800">
                        <a:solidFill>
                          <a:schemeClr val="lt1"/>
                        </a:solidFill>
                      </a:endParaRPr>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C8C8C8"/>
                      </a:solidFill>
                      <a:prstDash val="dot"/>
                      <a:round/>
                      <a:headEnd len="sm" w="sm" type="none"/>
                      <a:tailEnd len="sm" w="sm" type="none"/>
                    </a:lnT>
                    <a:lnB cap="flat" cmpd="sng" w="9525">
                      <a:solidFill>
                        <a:srgbClr val="C8C8C8"/>
                      </a:solidFill>
                      <a:prstDash val="dot"/>
                      <a:round/>
                      <a:headEnd len="sm" w="sm" type="none"/>
                      <a:tailEnd len="sm" w="sm" type="none"/>
                    </a:lnB>
                  </a:tcPr>
                </a:tc>
                <a:tc>
                  <a:txBody>
                    <a:bodyPr/>
                    <a:lstStyle/>
                    <a:p>
                      <a:pPr indent="0" lvl="0" marL="0" marR="0" rtl="0" algn="ctr">
                        <a:spcBef>
                          <a:spcPts val="0"/>
                        </a:spcBef>
                        <a:spcAft>
                          <a:spcPts val="0"/>
                        </a:spcAft>
                        <a:buNone/>
                      </a:pPr>
                      <a:r>
                        <a:t/>
                      </a:r>
                      <a:endParaRPr sz="1800">
                        <a:solidFill>
                          <a:schemeClr val="lt1"/>
                        </a:solidFill>
                      </a:endParaRPr>
                    </a:p>
                  </a:txBody>
                  <a:tcPr marT="45725" marB="45725" marR="91450" marL="91450" anchor="ctr">
                    <a:lnL cap="flat" cmpd="sng" w="9525">
                      <a:solidFill>
                        <a:srgbClr val="C8C8C8"/>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C8C8C8"/>
                      </a:solidFill>
                      <a:prstDash val="dot"/>
                      <a:round/>
                      <a:headEnd len="sm" w="sm" type="none"/>
                      <a:tailEnd len="sm" w="sm" type="none"/>
                    </a:lnT>
                    <a:lnB cap="flat" cmpd="sng" w="9525">
                      <a:solidFill>
                        <a:srgbClr val="C8C8C8"/>
                      </a:solidFill>
                      <a:prstDash val="dot"/>
                      <a:round/>
                      <a:headEnd len="sm" w="sm" type="none"/>
                      <a:tailEnd len="sm" w="sm" type="none"/>
                    </a:lnB>
                  </a:tcPr>
                </a:tc>
              </a:tr>
              <a:tr h="574975">
                <a:tc>
                  <a:txBody>
                    <a:bodyPr/>
                    <a:lstStyle/>
                    <a:p>
                      <a:pPr indent="0" lvl="0" marL="0" marR="0" rtl="0" algn="l">
                        <a:spcBef>
                          <a:spcPts val="0"/>
                        </a:spcBef>
                        <a:spcAft>
                          <a:spcPts val="0"/>
                        </a:spcAft>
                        <a:buNone/>
                      </a:pPr>
                      <a:r>
                        <a:rPr b="1" i="0" lang="en-PH" sz="1200" u="none" cap="none" strike="noStrike">
                          <a:solidFill>
                            <a:schemeClr val="dk1"/>
                          </a:solidFill>
                          <a:latin typeface="Montserrat"/>
                          <a:ea typeface="Montserrat"/>
                          <a:cs typeface="Montserrat"/>
                          <a:sym typeface="Montserrat"/>
                        </a:rPr>
                        <a:t>Lorem ipsum dolor </a:t>
                      </a:r>
                      <a:endParaRPr b="1" sz="1800">
                        <a:solidFill>
                          <a:schemeClr val="dk1"/>
                        </a:solidFill>
                      </a:endParaRPr>
                    </a:p>
                  </a:txBody>
                  <a:tcPr marT="45725" marB="45725" marR="72000" marL="648000" anchor="ctr">
                    <a:lnL cap="flat" cmpd="sng" w="9525">
                      <a:solidFill>
                        <a:srgbClr val="000000">
                          <a:alpha val="0"/>
                        </a:srgbClr>
                      </a:solidFill>
                      <a:prstDash val="solid"/>
                      <a:round/>
                      <a:headEnd len="sm" w="sm" type="none"/>
                      <a:tailEnd len="sm" w="sm" type="none"/>
                    </a:lnL>
                    <a:lnR cap="flat" cmpd="sng" w="9525">
                      <a:solidFill>
                        <a:srgbClr val="C8C8C8"/>
                      </a:solidFill>
                      <a:prstDash val="dot"/>
                      <a:round/>
                      <a:headEnd len="sm" w="sm" type="none"/>
                      <a:tailEnd len="sm" w="sm" type="none"/>
                    </a:lnR>
                    <a:lnT cap="flat" cmpd="sng" w="9525">
                      <a:solidFill>
                        <a:srgbClr val="C8C8C8"/>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t/>
                      </a:r>
                      <a:endParaRPr sz="1800">
                        <a:solidFill>
                          <a:schemeClr val="lt1"/>
                        </a:solidFill>
                      </a:endParaRPr>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C8C8C8"/>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t/>
                      </a:r>
                      <a:endParaRPr sz="1800">
                        <a:solidFill>
                          <a:schemeClr val="lt1"/>
                        </a:solidFill>
                      </a:endParaRPr>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C8C8C8"/>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t/>
                      </a:r>
                      <a:endParaRPr sz="1800">
                        <a:solidFill>
                          <a:schemeClr val="lt1"/>
                        </a:solidFill>
                      </a:endParaRPr>
                    </a:p>
                  </a:txBody>
                  <a:tcPr marT="45725" marB="45725" marR="91450" marL="91450" anchor="ctr">
                    <a:lnL cap="flat" cmpd="sng" w="9525">
                      <a:solidFill>
                        <a:srgbClr val="C8C8C8"/>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C8C8C8"/>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descr="Hourglass Finished with solid fill" id="5171" name="Google Shape;5171;p202"/>
          <p:cNvSpPr/>
          <p:nvPr/>
        </p:nvSpPr>
        <p:spPr>
          <a:xfrm>
            <a:off x="4500172" y="4188605"/>
            <a:ext cx="438542" cy="438542"/>
          </a:xfrm>
          <a:prstGeom prst="rect">
            <a:avLst/>
          </a:prstGeom>
          <a:noFill/>
          <a:ln>
            <a:noFill/>
          </a:ln>
        </p:spPr>
      </p:sp>
      <p:sp>
        <p:nvSpPr>
          <p:cNvPr descr="House with solid fill" id="5172" name="Google Shape;5172;p202"/>
          <p:cNvSpPr/>
          <p:nvPr/>
        </p:nvSpPr>
        <p:spPr>
          <a:xfrm>
            <a:off x="4500172" y="3595677"/>
            <a:ext cx="438542" cy="438542"/>
          </a:xfrm>
          <a:prstGeom prst="rect">
            <a:avLst/>
          </a:prstGeom>
          <a:noFill/>
          <a:ln>
            <a:noFill/>
          </a:ln>
        </p:spPr>
      </p:sp>
      <p:sp>
        <p:nvSpPr>
          <p:cNvPr descr="Lightbulb and gear with solid fill" id="5173" name="Google Shape;5173;p202"/>
          <p:cNvSpPr/>
          <p:nvPr/>
        </p:nvSpPr>
        <p:spPr>
          <a:xfrm>
            <a:off x="4500172" y="3008894"/>
            <a:ext cx="438542" cy="438542"/>
          </a:xfrm>
          <a:prstGeom prst="rect">
            <a:avLst/>
          </a:prstGeom>
          <a:noFill/>
          <a:ln>
            <a:noFill/>
          </a:ln>
        </p:spPr>
      </p:sp>
      <p:sp>
        <p:nvSpPr>
          <p:cNvPr descr="Books on shelf with solid fill" id="5174" name="Google Shape;5174;p202"/>
          <p:cNvSpPr/>
          <p:nvPr/>
        </p:nvSpPr>
        <p:spPr>
          <a:xfrm>
            <a:off x="4500172" y="5264343"/>
            <a:ext cx="439690" cy="439690"/>
          </a:xfrm>
          <a:prstGeom prst="rect">
            <a:avLst/>
          </a:prstGeom>
          <a:noFill/>
          <a:ln>
            <a:noFill/>
          </a:ln>
        </p:spPr>
      </p:sp>
      <p:sp>
        <p:nvSpPr>
          <p:cNvPr descr="Brain with solid fill" id="5175" name="Google Shape;5175;p202"/>
          <p:cNvSpPr/>
          <p:nvPr/>
        </p:nvSpPr>
        <p:spPr>
          <a:xfrm>
            <a:off x="4500172" y="4765916"/>
            <a:ext cx="439690" cy="439690"/>
          </a:xfrm>
          <a:prstGeom prst="rect">
            <a:avLst/>
          </a:prstGeom>
          <a:noFill/>
          <a:ln>
            <a:noFill/>
          </a:ln>
        </p:spPr>
      </p:sp>
      <p:sp>
        <p:nvSpPr>
          <p:cNvPr id="5176" name="Google Shape;5176;p202"/>
          <p:cNvSpPr/>
          <p:nvPr/>
        </p:nvSpPr>
        <p:spPr>
          <a:xfrm>
            <a:off x="7067888" y="3058198"/>
            <a:ext cx="370800" cy="370800"/>
          </a:xfrm>
          <a:prstGeom prst="ellipse">
            <a:avLst/>
          </a:prstGeom>
          <a:solidFill>
            <a:schemeClr val="accent6"/>
          </a:solidFill>
          <a:ln cap="flat" cmpd="sng" w="12700">
            <a:solidFill>
              <a:schemeClr val="lt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a:t>
            </a:r>
            <a:endParaRPr b="1" sz="1400">
              <a:solidFill>
                <a:schemeClr val="lt1"/>
              </a:solidFill>
              <a:latin typeface="Montserrat"/>
              <a:ea typeface="Montserrat"/>
              <a:cs typeface="Montserrat"/>
              <a:sym typeface="Montserrat"/>
            </a:endParaRPr>
          </a:p>
        </p:txBody>
      </p:sp>
      <p:sp>
        <p:nvSpPr>
          <p:cNvPr id="5177" name="Google Shape;5177;p202"/>
          <p:cNvSpPr/>
          <p:nvPr/>
        </p:nvSpPr>
        <p:spPr>
          <a:xfrm>
            <a:off x="7067888" y="3634099"/>
            <a:ext cx="370800" cy="370800"/>
          </a:xfrm>
          <a:prstGeom prst="ellipse">
            <a:avLst/>
          </a:prstGeom>
          <a:solidFill>
            <a:srgbClr val="FF0000"/>
          </a:solidFill>
          <a:ln cap="flat" cmpd="sng" w="12700">
            <a:solidFill>
              <a:schemeClr val="lt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a:t>
            </a:r>
            <a:endParaRPr b="1" sz="1400">
              <a:solidFill>
                <a:schemeClr val="lt1"/>
              </a:solidFill>
              <a:latin typeface="Montserrat"/>
              <a:ea typeface="Montserrat"/>
              <a:cs typeface="Montserrat"/>
              <a:sym typeface="Montserrat"/>
            </a:endParaRPr>
          </a:p>
        </p:txBody>
      </p:sp>
      <p:sp>
        <p:nvSpPr>
          <p:cNvPr id="5178" name="Google Shape;5178;p202"/>
          <p:cNvSpPr/>
          <p:nvPr/>
        </p:nvSpPr>
        <p:spPr>
          <a:xfrm>
            <a:off x="7067888" y="4210000"/>
            <a:ext cx="370800" cy="370800"/>
          </a:xfrm>
          <a:prstGeom prst="ellipse">
            <a:avLst/>
          </a:prstGeom>
          <a:solidFill>
            <a:schemeClr val="accent6"/>
          </a:solidFill>
          <a:ln cap="flat" cmpd="sng" w="12700">
            <a:solidFill>
              <a:schemeClr val="lt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a:t>
            </a:r>
            <a:endParaRPr b="1" sz="1400">
              <a:solidFill>
                <a:schemeClr val="lt1"/>
              </a:solidFill>
              <a:latin typeface="Montserrat"/>
              <a:ea typeface="Montserrat"/>
              <a:cs typeface="Montserrat"/>
              <a:sym typeface="Montserrat"/>
            </a:endParaRPr>
          </a:p>
        </p:txBody>
      </p:sp>
      <p:sp>
        <p:nvSpPr>
          <p:cNvPr id="5179" name="Google Shape;5179;p202"/>
          <p:cNvSpPr/>
          <p:nvPr/>
        </p:nvSpPr>
        <p:spPr>
          <a:xfrm>
            <a:off x="7067888" y="4785901"/>
            <a:ext cx="370800" cy="370800"/>
          </a:xfrm>
          <a:prstGeom prst="ellipse">
            <a:avLst/>
          </a:prstGeom>
          <a:solidFill>
            <a:srgbClr val="FF0000"/>
          </a:solidFill>
          <a:ln cap="flat" cmpd="sng" w="12700">
            <a:solidFill>
              <a:schemeClr val="lt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a:t>
            </a:r>
            <a:endParaRPr b="1" sz="1400">
              <a:solidFill>
                <a:schemeClr val="lt1"/>
              </a:solidFill>
              <a:latin typeface="Montserrat"/>
              <a:ea typeface="Montserrat"/>
              <a:cs typeface="Montserrat"/>
              <a:sym typeface="Montserrat"/>
            </a:endParaRPr>
          </a:p>
        </p:txBody>
      </p:sp>
      <p:sp>
        <p:nvSpPr>
          <p:cNvPr id="5180" name="Google Shape;5180;p202"/>
          <p:cNvSpPr/>
          <p:nvPr/>
        </p:nvSpPr>
        <p:spPr>
          <a:xfrm>
            <a:off x="7067888" y="5361801"/>
            <a:ext cx="370800" cy="370800"/>
          </a:xfrm>
          <a:prstGeom prst="ellipse">
            <a:avLst/>
          </a:prstGeom>
          <a:solidFill>
            <a:srgbClr val="FF0000"/>
          </a:solidFill>
          <a:ln cap="flat" cmpd="sng" w="12700">
            <a:solidFill>
              <a:schemeClr val="lt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a:t>
            </a:r>
            <a:endParaRPr b="1" sz="1400">
              <a:solidFill>
                <a:schemeClr val="lt1"/>
              </a:solidFill>
              <a:latin typeface="Montserrat"/>
              <a:ea typeface="Montserrat"/>
              <a:cs typeface="Montserrat"/>
              <a:sym typeface="Montserrat"/>
            </a:endParaRPr>
          </a:p>
        </p:txBody>
      </p:sp>
      <p:sp>
        <p:nvSpPr>
          <p:cNvPr id="5181" name="Google Shape;5181;p202"/>
          <p:cNvSpPr/>
          <p:nvPr/>
        </p:nvSpPr>
        <p:spPr>
          <a:xfrm>
            <a:off x="8772235" y="3058198"/>
            <a:ext cx="370800" cy="370800"/>
          </a:xfrm>
          <a:prstGeom prst="ellipse">
            <a:avLst/>
          </a:prstGeom>
          <a:solidFill>
            <a:schemeClr val="accent6"/>
          </a:solidFill>
          <a:ln cap="flat" cmpd="sng" w="12700">
            <a:solidFill>
              <a:schemeClr val="lt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a:t>
            </a:r>
            <a:endParaRPr b="1" sz="1400">
              <a:solidFill>
                <a:schemeClr val="lt1"/>
              </a:solidFill>
              <a:latin typeface="Montserrat"/>
              <a:ea typeface="Montserrat"/>
              <a:cs typeface="Montserrat"/>
              <a:sym typeface="Montserrat"/>
            </a:endParaRPr>
          </a:p>
        </p:txBody>
      </p:sp>
      <p:sp>
        <p:nvSpPr>
          <p:cNvPr id="5182" name="Google Shape;5182;p202"/>
          <p:cNvSpPr/>
          <p:nvPr/>
        </p:nvSpPr>
        <p:spPr>
          <a:xfrm>
            <a:off x="8772235" y="3634099"/>
            <a:ext cx="370800" cy="370800"/>
          </a:xfrm>
          <a:prstGeom prst="ellipse">
            <a:avLst/>
          </a:prstGeom>
          <a:solidFill>
            <a:srgbClr val="FF0000"/>
          </a:solidFill>
          <a:ln cap="flat" cmpd="sng" w="12700">
            <a:solidFill>
              <a:schemeClr val="lt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a:t>
            </a:r>
            <a:endParaRPr b="1" sz="1400">
              <a:solidFill>
                <a:schemeClr val="lt1"/>
              </a:solidFill>
              <a:latin typeface="Montserrat"/>
              <a:ea typeface="Montserrat"/>
              <a:cs typeface="Montserrat"/>
              <a:sym typeface="Montserrat"/>
            </a:endParaRPr>
          </a:p>
        </p:txBody>
      </p:sp>
      <p:sp>
        <p:nvSpPr>
          <p:cNvPr id="5183" name="Google Shape;5183;p202"/>
          <p:cNvSpPr/>
          <p:nvPr/>
        </p:nvSpPr>
        <p:spPr>
          <a:xfrm>
            <a:off x="8772235" y="4210000"/>
            <a:ext cx="370800" cy="370800"/>
          </a:xfrm>
          <a:prstGeom prst="ellipse">
            <a:avLst/>
          </a:prstGeom>
          <a:solidFill>
            <a:schemeClr val="accent6"/>
          </a:solidFill>
          <a:ln cap="flat" cmpd="sng" w="12700">
            <a:solidFill>
              <a:schemeClr val="lt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a:t>
            </a:r>
            <a:endParaRPr b="1" sz="1400">
              <a:solidFill>
                <a:schemeClr val="lt1"/>
              </a:solidFill>
              <a:latin typeface="Montserrat"/>
              <a:ea typeface="Montserrat"/>
              <a:cs typeface="Montserrat"/>
              <a:sym typeface="Montserrat"/>
            </a:endParaRPr>
          </a:p>
        </p:txBody>
      </p:sp>
      <p:sp>
        <p:nvSpPr>
          <p:cNvPr id="5184" name="Google Shape;5184;p202"/>
          <p:cNvSpPr/>
          <p:nvPr/>
        </p:nvSpPr>
        <p:spPr>
          <a:xfrm>
            <a:off x="8772235" y="4785901"/>
            <a:ext cx="370800" cy="370800"/>
          </a:xfrm>
          <a:prstGeom prst="ellipse">
            <a:avLst/>
          </a:prstGeom>
          <a:solidFill>
            <a:srgbClr val="FF0000"/>
          </a:solidFill>
          <a:ln cap="flat" cmpd="sng" w="12700">
            <a:solidFill>
              <a:schemeClr val="lt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a:t>
            </a:r>
            <a:endParaRPr b="1" sz="1400">
              <a:solidFill>
                <a:schemeClr val="lt1"/>
              </a:solidFill>
              <a:latin typeface="Montserrat"/>
              <a:ea typeface="Montserrat"/>
              <a:cs typeface="Montserrat"/>
              <a:sym typeface="Montserrat"/>
            </a:endParaRPr>
          </a:p>
        </p:txBody>
      </p:sp>
      <p:sp>
        <p:nvSpPr>
          <p:cNvPr id="5185" name="Google Shape;5185;p202"/>
          <p:cNvSpPr/>
          <p:nvPr/>
        </p:nvSpPr>
        <p:spPr>
          <a:xfrm>
            <a:off x="8772235" y="5361801"/>
            <a:ext cx="370800" cy="370800"/>
          </a:xfrm>
          <a:prstGeom prst="ellipse">
            <a:avLst/>
          </a:prstGeom>
          <a:solidFill>
            <a:srgbClr val="FF0000"/>
          </a:solidFill>
          <a:ln cap="flat" cmpd="sng" w="12700">
            <a:solidFill>
              <a:schemeClr val="lt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a:t>
            </a:r>
            <a:endParaRPr b="1" sz="1400">
              <a:solidFill>
                <a:schemeClr val="lt1"/>
              </a:solidFill>
              <a:latin typeface="Montserrat"/>
              <a:ea typeface="Montserrat"/>
              <a:cs typeface="Montserrat"/>
              <a:sym typeface="Montserrat"/>
            </a:endParaRPr>
          </a:p>
        </p:txBody>
      </p:sp>
      <p:sp>
        <p:nvSpPr>
          <p:cNvPr id="5186" name="Google Shape;5186;p202"/>
          <p:cNvSpPr/>
          <p:nvPr/>
        </p:nvSpPr>
        <p:spPr>
          <a:xfrm>
            <a:off x="10476582" y="3058198"/>
            <a:ext cx="370800" cy="370800"/>
          </a:xfrm>
          <a:prstGeom prst="ellipse">
            <a:avLst/>
          </a:prstGeom>
          <a:solidFill>
            <a:schemeClr val="accent6"/>
          </a:solidFill>
          <a:ln cap="flat" cmpd="sng" w="12700">
            <a:solidFill>
              <a:schemeClr val="lt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a:t>
            </a:r>
            <a:endParaRPr b="1" sz="1400">
              <a:solidFill>
                <a:schemeClr val="lt1"/>
              </a:solidFill>
              <a:latin typeface="Montserrat"/>
              <a:ea typeface="Montserrat"/>
              <a:cs typeface="Montserrat"/>
              <a:sym typeface="Montserrat"/>
            </a:endParaRPr>
          </a:p>
        </p:txBody>
      </p:sp>
      <p:sp>
        <p:nvSpPr>
          <p:cNvPr id="5187" name="Google Shape;5187;p202"/>
          <p:cNvSpPr/>
          <p:nvPr/>
        </p:nvSpPr>
        <p:spPr>
          <a:xfrm>
            <a:off x="10476582" y="3634099"/>
            <a:ext cx="370800" cy="370800"/>
          </a:xfrm>
          <a:prstGeom prst="ellipse">
            <a:avLst/>
          </a:prstGeom>
          <a:solidFill>
            <a:srgbClr val="FF0000"/>
          </a:solidFill>
          <a:ln cap="flat" cmpd="sng" w="12700">
            <a:solidFill>
              <a:schemeClr val="lt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a:t>
            </a:r>
            <a:endParaRPr b="1" sz="1400">
              <a:solidFill>
                <a:schemeClr val="lt1"/>
              </a:solidFill>
              <a:latin typeface="Montserrat"/>
              <a:ea typeface="Montserrat"/>
              <a:cs typeface="Montserrat"/>
              <a:sym typeface="Montserrat"/>
            </a:endParaRPr>
          </a:p>
        </p:txBody>
      </p:sp>
      <p:sp>
        <p:nvSpPr>
          <p:cNvPr id="5188" name="Google Shape;5188;p202"/>
          <p:cNvSpPr/>
          <p:nvPr/>
        </p:nvSpPr>
        <p:spPr>
          <a:xfrm>
            <a:off x="10476582" y="4210000"/>
            <a:ext cx="370800" cy="370800"/>
          </a:xfrm>
          <a:prstGeom prst="ellipse">
            <a:avLst/>
          </a:prstGeom>
          <a:solidFill>
            <a:schemeClr val="accent6"/>
          </a:solidFill>
          <a:ln cap="flat" cmpd="sng" w="12700">
            <a:solidFill>
              <a:schemeClr val="lt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a:t>
            </a:r>
            <a:endParaRPr b="1" sz="1400">
              <a:solidFill>
                <a:schemeClr val="lt1"/>
              </a:solidFill>
              <a:latin typeface="Montserrat"/>
              <a:ea typeface="Montserrat"/>
              <a:cs typeface="Montserrat"/>
              <a:sym typeface="Montserrat"/>
            </a:endParaRPr>
          </a:p>
        </p:txBody>
      </p:sp>
      <p:sp>
        <p:nvSpPr>
          <p:cNvPr id="5189" name="Google Shape;5189;p202"/>
          <p:cNvSpPr/>
          <p:nvPr/>
        </p:nvSpPr>
        <p:spPr>
          <a:xfrm>
            <a:off x="10476582" y="4785901"/>
            <a:ext cx="370800" cy="370800"/>
          </a:xfrm>
          <a:prstGeom prst="ellipse">
            <a:avLst/>
          </a:prstGeom>
          <a:solidFill>
            <a:srgbClr val="FF0000"/>
          </a:solidFill>
          <a:ln cap="flat" cmpd="sng" w="12700">
            <a:solidFill>
              <a:schemeClr val="lt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a:t>
            </a:r>
            <a:endParaRPr b="1" sz="1400">
              <a:solidFill>
                <a:schemeClr val="lt1"/>
              </a:solidFill>
              <a:latin typeface="Montserrat"/>
              <a:ea typeface="Montserrat"/>
              <a:cs typeface="Montserrat"/>
              <a:sym typeface="Montserrat"/>
            </a:endParaRPr>
          </a:p>
        </p:txBody>
      </p:sp>
      <p:sp>
        <p:nvSpPr>
          <p:cNvPr id="5190" name="Google Shape;5190;p202"/>
          <p:cNvSpPr/>
          <p:nvPr/>
        </p:nvSpPr>
        <p:spPr>
          <a:xfrm>
            <a:off x="10476582" y="5361801"/>
            <a:ext cx="370800" cy="370800"/>
          </a:xfrm>
          <a:prstGeom prst="ellipse">
            <a:avLst/>
          </a:prstGeom>
          <a:solidFill>
            <a:srgbClr val="FF0000"/>
          </a:solidFill>
          <a:ln cap="flat" cmpd="sng" w="12700">
            <a:solidFill>
              <a:schemeClr val="lt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a:t>
            </a:r>
            <a:endParaRPr b="1" sz="1400">
              <a:solidFill>
                <a:schemeClr val="lt1"/>
              </a:solidFill>
              <a:latin typeface="Montserrat"/>
              <a:ea typeface="Montserrat"/>
              <a:cs typeface="Montserrat"/>
              <a:sym typeface="Montserrat"/>
            </a:endParaRPr>
          </a:p>
        </p:txBody>
      </p:sp>
    </p:spTree>
  </p:cSld>
  <p:clrMapOvr>
    <a:masterClrMapping/>
  </p:clrMapOvr>
</p:sld>
</file>

<file path=ppt/slides/slide2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4" name="Shape 5194"/>
        <p:cNvGrpSpPr/>
        <p:nvPr/>
      </p:nvGrpSpPr>
      <p:grpSpPr>
        <a:xfrm>
          <a:off x="0" y="0"/>
          <a:ext cx="0" cy="0"/>
          <a:chOff x="0" y="0"/>
          <a:chExt cx="0" cy="0"/>
        </a:xfrm>
      </p:grpSpPr>
      <p:sp>
        <p:nvSpPr>
          <p:cNvPr id="5195" name="Google Shape;5195;p203"/>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pic>
        <p:nvPicPr>
          <p:cNvPr id="5196" name="Google Shape;5196;p203"/>
          <p:cNvPicPr preferRelativeResize="0"/>
          <p:nvPr>
            <p:ph idx="2" type="pic"/>
          </p:nvPr>
        </p:nvPicPr>
        <p:blipFill rotWithShape="1">
          <a:blip r:embed="rId3">
            <a:alphaModFix/>
          </a:blip>
          <a:srcRect b="0" l="5694" r="5694" t="0"/>
          <a:stretch/>
        </p:blipFill>
        <p:spPr>
          <a:xfrm>
            <a:off x="-1" y="-1"/>
            <a:ext cx="4050859" cy="6858000"/>
          </a:xfrm>
          <a:prstGeom prst="rect">
            <a:avLst/>
          </a:prstGeom>
          <a:noFill/>
          <a:ln>
            <a:noFill/>
          </a:ln>
        </p:spPr>
      </p:pic>
      <p:sp>
        <p:nvSpPr>
          <p:cNvPr id="5197" name="Google Shape;5197;p203"/>
          <p:cNvSpPr txBox="1"/>
          <p:nvPr/>
        </p:nvSpPr>
        <p:spPr>
          <a:xfrm>
            <a:off x="4500934" y="1011279"/>
            <a:ext cx="7264345" cy="1223921"/>
          </a:xfrm>
          <a:prstGeom prst="rect">
            <a:avLst/>
          </a:prstGeom>
          <a:noFill/>
          <a:ln>
            <a:noFill/>
          </a:ln>
        </p:spPr>
        <p:txBody>
          <a:bodyPr anchorCtr="0" anchor="t" bIns="45700" lIns="0" spcFirstLastPara="1" rIns="0" wrap="square" tIns="45700">
            <a:normAutofit/>
          </a:bodyPr>
          <a:lstStyle/>
          <a:p>
            <a:pPr indent="0" lvl="0" marL="0" marR="0" rtl="0" algn="l">
              <a:spcBef>
                <a:spcPts val="0"/>
              </a:spcBef>
              <a:spcAft>
                <a:spcPts val="0"/>
              </a:spcAft>
              <a:buNone/>
            </a:pPr>
            <a:r>
              <a:rPr lang="en-PH" sz="1400">
                <a:solidFill>
                  <a:schemeClr val="lt1"/>
                </a:solidFill>
                <a:latin typeface="Montserrat"/>
                <a:ea typeface="Montserrat"/>
                <a:cs typeface="Montserrat"/>
                <a:sym typeface="Montserrat"/>
              </a:rPr>
              <a:t>Lorem ipsum dolor sit amet, consectetur adipiscing elit. Curabitur purus dui, euismod quis placerat eget, venenatis nec nibh. Mauris sit amet mollis enim. Donec cursus sagittis bibendum. Aenean a elit justo. Vivamus laoreet, lorem id iaculis mattis, neque diam blandit nulla, et rhoncus diam augue placerat elit. Nullam vitae tincidunt libero. Sed id arcu metus.</a:t>
            </a:r>
            <a:endParaRPr/>
          </a:p>
        </p:txBody>
      </p:sp>
      <p:sp>
        <p:nvSpPr>
          <p:cNvPr id="5198" name="Google Shape;5198;p203"/>
          <p:cNvSpPr txBox="1"/>
          <p:nvPr/>
        </p:nvSpPr>
        <p:spPr>
          <a:xfrm>
            <a:off x="5039414" y="576744"/>
            <a:ext cx="992495" cy="360741"/>
          </a:xfrm>
          <a:prstGeom prst="rect">
            <a:avLst/>
          </a:prstGeom>
          <a:noFill/>
          <a:ln>
            <a:noFill/>
          </a:ln>
        </p:spPr>
        <p:txBody>
          <a:bodyPr anchorCtr="0" anchor="b" bIns="45700" lIns="0" spcFirstLastPara="1" rIns="0" wrap="square" tIns="45700">
            <a:normAutofit lnSpcReduction="10000"/>
          </a:bodyPr>
          <a:lstStyle/>
          <a:p>
            <a:pPr indent="0" lvl="0" marL="0" marR="0" rtl="0" algn="l">
              <a:spcBef>
                <a:spcPts val="0"/>
              </a:spcBef>
              <a:spcAft>
                <a:spcPts val="0"/>
              </a:spcAft>
              <a:buNone/>
            </a:pPr>
            <a:r>
              <a:rPr b="1" lang="en-PH" sz="1800">
                <a:solidFill>
                  <a:srgbClr val="FFEBAF"/>
                </a:solidFill>
                <a:latin typeface="Montserrat"/>
                <a:ea typeface="Montserrat"/>
                <a:cs typeface="Montserrat"/>
                <a:sym typeface="Montserrat"/>
              </a:rPr>
              <a:t>Title</a:t>
            </a:r>
            <a:endParaRPr/>
          </a:p>
        </p:txBody>
      </p:sp>
      <p:cxnSp>
        <p:nvCxnSpPr>
          <p:cNvPr id="5199" name="Google Shape;5199;p203"/>
          <p:cNvCxnSpPr/>
          <p:nvPr/>
        </p:nvCxnSpPr>
        <p:spPr>
          <a:xfrm>
            <a:off x="4500934" y="955536"/>
            <a:ext cx="7142426" cy="0"/>
          </a:xfrm>
          <a:prstGeom prst="straightConnector1">
            <a:avLst/>
          </a:prstGeom>
          <a:noFill/>
          <a:ln cap="flat" cmpd="sng" w="25400">
            <a:solidFill>
              <a:schemeClr val="lt1"/>
            </a:solidFill>
            <a:prstDash val="solid"/>
            <a:miter lim="800000"/>
            <a:headEnd len="sm" w="sm" type="none"/>
            <a:tailEnd len="sm" w="sm" type="none"/>
          </a:ln>
        </p:spPr>
      </p:cxnSp>
      <p:sp>
        <p:nvSpPr>
          <p:cNvPr id="5200" name="Google Shape;5200;p203"/>
          <p:cNvSpPr txBox="1"/>
          <p:nvPr/>
        </p:nvSpPr>
        <p:spPr>
          <a:xfrm>
            <a:off x="4500934" y="3094079"/>
            <a:ext cx="3280334" cy="2717440"/>
          </a:xfrm>
          <a:prstGeom prst="rect">
            <a:avLst/>
          </a:prstGeom>
          <a:noFill/>
          <a:ln>
            <a:noFill/>
          </a:ln>
        </p:spPr>
        <p:txBody>
          <a:bodyPr anchorCtr="0" anchor="t" bIns="45700" lIns="0" spcFirstLastPara="1" rIns="0" wrap="square" tIns="45700">
            <a:normAutofit/>
          </a:bodyPr>
          <a:lstStyle/>
          <a:p>
            <a:pPr indent="0" lvl="0" marL="0" marR="0" rtl="0" algn="l">
              <a:spcBef>
                <a:spcPts val="0"/>
              </a:spcBef>
              <a:spcAft>
                <a:spcPts val="0"/>
              </a:spcAft>
              <a:buNone/>
            </a:pPr>
            <a:r>
              <a:rPr lang="en-PH" sz="1400">
                <a:solidFill>
                  <a:schemeClr val="lt1"/>
                </a:solidFill>
                <a:latin typeface="Montserrat"/>
                <a:ea typeface="Montserrat"/>
                <a:cs typeface="Montserrat"/>
                <a:sym typeface="Montserrat"/>
              </a:rPr>
              <a:t>Lorem ipsum dolor sit amet, consectetur adipiscing elit. Curabitur purus dui, euismod quis placerat eget, venenatis nec nibh. Mauris sit amet mollis enim. Donec cursus sagittis bibendum. Aenean a elit justo. Vivamus laoreet, lorem id iaculis mattis, neque diam blandit nulla, et rhoncus diam augue placerat elit. Nullam vitae tincidunt libero. Sed id arcu metus.</a:t>
            </a:r>
            <a:endParaRPr/>
          </a:p>
        </p:txBody>
      </p:sp>
      <p:sp>
        <p:nvSpPr>
          <p:cNvPr id="5201" name="Google Shape;5201;p203"/>
          <p:cNvSpPr txBox="1"/>
          <p:nvPr/>
        </p:nvSpPr>
        <p:spPr>
          <a:xfrm>
            <a:off x="5039413" y="2659544"/>
            <a:ext cx="1101204" cy="360741"/>
          </a:xfrm>
          <a:prstGeom prst="rect">
            <a:avLst/>
          </a:prstGeom>
          <a:noFill/>
          <a:ln>
            <a:noFill/>
          </a:ln>
        </p:spPr>
        <p:txBody>
          <a:bodyPr anchorCtr="0" anchor="b" bIns="45700" lIns="0" spcFirstLastPara="1" rIns="0" wrap="square" tIns="45700">
            <a:normAutofit lnSpcReduction="10000"/>
          </a:bodyPr>
          <a:lstStyle/>
          <a:p>
            <a:pPr indent="0" lvl="0" marL="0" marR="0" rtl="0" algn="l">
              <a:spcBef>
                <a:spcPts val="0"/>
              </a:spcBef>
              <a:spcAft>
                <a:spcPts val="0"/>
              </a:spcAft>
              <a:buNone/>
            </a:pPr>
            <a:r>
              <a:rPr b="1" lang="en-PH" sz="1800">
                <a:solidFill>
                  <a:srgbClr val="FFEBAF"/>
                </a:solidFill>
                <a:latin typeface="Montserrat"/>
                <a:ea typeface="Montserrat"/>
                <a:cs typeface="Montserrat"/>
                <a:sym typeface="Montserrat"/>
              </a:rPr>
              <a:t>Title</a:t>
            </a:r>
            <a:endParaRPr/>
          </a:p>
        </p:txBody>
      </p:sp>
      <p:cxnSp>
        <p:nvCxnSpPr>
          <p:cNvPr id="5202" name="Google Shape;5202;p203"/>
          <p:cNvCxnSpPr/>
          <p:nvPr/>
        </p:nvCxnSpPr>
        <p:spPr>
          <a:xfrm>
            <a:off x="4500933" y="3038336"/>
            <a:ext cx="3483245" cy="0"/>
          </a:xfrm>
          <a:prstGeom prst="straightConnector1">
            <a:avLst/>
          </a:prstGeom>
          <a:noFill/>
          <a:ln cap="flat" cmpd="sng" w="25400">
            <a:solidFill>
              <a:schemeClr val="lt1"/>
            </a:solidFill>
            <a:prstDash val="solid"/>
            <a:miter lim="800000"/>
            <a:headEnd len="sm" w="sm" type="none"/>
            <a:tailEnd len="sm" w="sm" type="none"/>
          </a:ln>
        </p:spPr>
      </p:cxnSp>
      <p:sp>
        <p:nvSpPr>
          <p:cNvPr id="5203" name="Google Shape;5203;p203"/>
          <p:cNvSpPr txBox="1"/>
          <p:nvPr/>
        </p:nvSpPr>
        <p:spPr>
          <a:xfrm>
            <a:off x="8160116" y="3094079"/>
            <a:ext cx="3280334" cy="2717440"/>
          </a:xfrm>
          <a:prstGeom prst="rect">
            <a:avLst/>
          </a:prstGeom>
          <a:noFill/>
          <a:ln>
            <a:noFill/>
          </a:ln>
        </p:spPr>
        <p:txBody>
          <a:bodyPr anchorCtr="0" anchor="t" bIns="45700" lIns="0" spcFirstLastPara="1" rIns="0" wrap="square" tIns="45700">
            <a:normAutofit/>
          </a:bodyPr>
          <a:lstStyle/>
          <a:p>
            <a:pPr indent="0" lvl="0" marL="0" marR="0" rtl="0" algn="l">
              <a:spcBef>
                <a:spcPts val="0"/>
              </a:spcBef>
              <a:spcAft>
                <a:spcPts val="0"/>
              </a:spcAft>
              <a:buNone/>
            </a:pPr>
            <a:r>
              <a:rPr lang="en-PH" sz="1400">
                <a:solidFill>
                  <a:schemeClr val="lt1"/>
                </a:solidFill>
                <a:latin typeface="Montserrat"/>
                <a:ea typeface="Montserrat"/>
                <a:cs typeface="Montserrat"/>
                <a:sym typeface="Montserrat"/>
              </a:rPr>
              <a:t>Lorem ipsum dolor sit amet, consectetur adipiscing elit. Curabitur purus dui, euismod quis placerat eget, venenatis nec nibh. Mauris sit amet mollis enim. Donec cursus sagittis bibendum. Aenean a elit justo. Vivamus laoreet, lorem id iaculis mattis, neque diam blandit nulla, et rhoncus diam augue placerat elit. Nullam vitae tincidunt libero. Sed id arcu metus.</a:t>
            </a:r>
            <a:endParaRPr/>
          </a:p>
        </p:txBody>
      </p:sp>
      <p:sp>
        <p:nvSpPr>
          <p:cNvPr id="5204" name="Google Shape;5204;p203"/>
          <p:cNvSpPr txBox="1"/>
          <p:nvPr/>
        </p:nvSpPr>
        <p:spPr>
          <a:xfrm>
            <a:off x="8698595" y="2659544"/>
            <a:ext cx="1101204" cy="360741"/>
          </a:xfrm>
          <a:prstGeom prst="rect">
            <a:avLst/>
          </a:prstGeom>
          <a:noFill/>
          <a:ln>
            <a:noFill/>
          </a:ln>
        </p:spPr>
        <p:txBody>
          <a:bodyPr anchorCtr="0" anchor="b" bIns="45700" lIns="0" spcFirstLastPara="1" rIns="0" wrap="square" tIns="45700">
            <a:normAutofit lnSpcReduction="10000"/>
          </a:bodyPr>
          <a:lstStyle/>
          <a:p>
            <a:pPr indent="0" lvl="0" marL="0" marR="0" rtl="0" algn="l">
              <a:spcBef>
                <a:spcPts val="0"/>
              </a:spcBef>
              <a:spcAft>
                <a:spcPts val="0"/>
              </a:spcAft>
              <a:buNone/>
            </a:pPr>
            <a:r>
              <a:rPr b="1" lang="en-PH" sz="1800">
                <a:solidFill>
                  <a:srgbClr val="FFEBAF"/>
                </a:solidFill>
                <a:latin typeface="Montserrat"/>
                <a:ea typeface="Montserrat"/>
                <a:cs typeface="Montserrat"/>
                <a:sym typeface="Montserrat"/>
              </a:rPr>
              <a:t>Title</a:t>
            </a:r>
            <a:endParaRPr/>
          </a:p>
        </p:txBody>
      </p:sp>
      <p:cxnSp>
        <p:nvCxnSpPr>
          <p:cNvPr id="5205" name="Google Shape;5205;p203"/>
          <p:cNvCxnSpPr/>
          <p:nvPr/>
        </p:nvCxnSpPr>
        <p:spPr>
          <a:xfrm>
            <a:off x="8124069" y="3038336"/>
            <a:ext cx="3483245" cy="0"/>
          </a:xfrm>
          <a:prstGeom prst="straightConnector1">
            <a:avLst/>
          </a:prstGeom>
          <a:noFill/>
          <a:ln cap="flat" cmpd="sng" w="25400">
            <a:solidFill>
              <a:schemeClr val="lt1"/>
            </a:solidFill>
            <a:prstDash val="solid"/>
            <a:miter lim="800000"/>
            <a:headEnd len="sm" w="sm" type="none"/>
            <a:tailEnd len="sm" w="sm" type="none"/>
          </a:ln>
        </p:spPr>
      </p:cxnSp>
      <p:grpSp>
        <p:nvGrpSpPr>
          <p:cNvPr id="5206" name="Google Shape;5206;p203"/>
          <p:cNvGrpSpPr/>
          <p:nvPr/>
        </p:nvGrpSpPr>
        <p:grpSpPr>
          <a:xfrm>
            <a:off x="4500934" y="478932"/>
            <a:ext cx="417084" cy="417084"/>
            <a:chOff x="763934" y="2209833"/>
            <a:chExt cx="732918" cy="732918"/>
          </a:xfrm>
        </p:grpSpPr>
        <p:sp>
          <p:nvSpPr>
            <p:cNvPr id="5207" name="Google Shape;5207;p203"/>
            <p:cNvSpPr/>
            <p:nvPr/>
          </p:nvSpPr>
          <p:spPr>
            <a:xfrm>
              <a:off x="763934" y="2209833"/>
              <a:ext cx="732918" cy="732918"/>
            </a:xfrm>
            <a:prstGeom prst="teardrop">
              <a:avLst>
                <a:gd fmla="val 100000" name="adj"/>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5208" name="Google Shape;5208;p203"/>
            <p:cNvSpPr/>
            <p:nvPr/>
          </p:nvSpPr>
          <p:spPr>
            <a:xfrm>
              <a:off x="861348" y="2307903"/>
              <a:ext cx="538092" cy="538092"/>
            </a:xfrm>
            <a:prstGeom prst="ellipse">
              <a:avLst/>
            </a:prstGeom>
            <a:solidFill>
              <a:schemeClr val="lt1"/>
            </a:solidFill>
            <a:ln cap="flat" cmpd="sng" w="3175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descr="User with solid fill" id="5209" name="Google Shape;5209;p203"/>
            <p:cNvSpPr/>
            <p:nvPr/>
          </p:nvSpPr>
          <p:spPr>
            <a:xfrm>
              <a:off x="910376" y="2356275"/>
              <a:ext cx="440036" cy="440036"/>
            </a:xfrm>
            <a:prstGeom prst="rect">
              <a:avLst/>
            </a:prstGeom>
            <a:noFill/>
            <a:ln>
              <a:noFill/>
            </a:ln>
          </p:spPr>
        </p:sp>
      </p:grpSp>
      <p:grpSp>
        <p:nvGrpSpPr>
          <p:cNvPr id="5210" name="Google Shape;5210;p203"/>
          <p:cNvGrpSpPr/>
          <p:nvPr/>
        </p:nvGrpSpPr>
        <p:grpSpPr>
          <a:xfrm>
            <a:off x="4500933" y="2559796"/>
            <a:ext cx="417084" cy="417084"/>
            <a:chOff x="763934" y="2209833"/>
            <a:chExt cx="732918" cy="732918"/>
          </a:xfrm>
        </p:grpSpPr>
        <p:sp>
          <p:nvSpPr>
            <p:cNvPr id="5211" name="Google Shape;5211;p203"/>
            <p:cNvSpPr/>
            <p:nvPr/>
          </p:nvSpPr>
          <p:spPr>
            <a:xfrm>
              <a:off x="763934" y="2209833"/>
              <a:ext cx="732918" cy="732918"/>
            </a:xfrm>
            <a:prstGeom prst="teardrop">
              <a:avLst>
                <a:gd fmla="val 100000" name="adj"/>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5212" name="Google Shape;5212;p203"/>
            <p:cNvSpPr/>
            <p:nvPr/>
          </p:nvSpPr>
          <p:spPr>
            <a:xfrm>
              <a:off x="861348" y="2307903"/>
              <a:ext cx="538092" cy="538092"/>
            </a:xfrm>
            <a:prstGeom prst="ellipse">
              <a:avLst/>
            </a:prstGeom>
            <a:solidFill>
              <a:schemeClr val="lt1"/>
            </a:solidFill>
            <a:ln cap="flat" cmpd="sng" w="3175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descr="User with solid fill" id="5213" name="Google Shape;5213;p203"/>
            <p:cNvSpPr/>
            <p:nvPr/>
          </p:nvSpPr>
          <p:spPr>
            <a:xfrm>
              <a:off x="910376" y="2356275"/>
              <a:ext cx="440036" cy="440036"/>
            </a:xfrm>
            <a:prstGeom prst="rect">
              <a:avLst/>
            </a:prstGeom>
            <a:noFill/>
            <a:ln>
              <a:noFill/>
            </a:ln>
          </p:spPr>
        </p:sp>
      </p:grpSp>
      <p:grpSp>
        <p:nvGrpSpPr>
          <p:cNvPr id="5214" name="Google Shape;5214;p203"/>
          <p:cNvGrpSpPr/>
          <p:nvPr/>
        </p:nvGrpSpPr>
        <p:grpSpPr>
          <a:xfrm>
            <a:off x="8124069" y="2559796"/>
            <a:ext cx="417084" cy="417084"/>
            <a:chOff x="763934" y="2209833"/>
            <a:chExt cx="732918" cy="732918"/>
          </a:xfrm>
        </p:grpSpPr>
        <p:sp>
          <p:nvSpPr>
            <p:cNvPr id="5215" name="Google Shape;5215;p203"/>
            <p:cNvSpPr/>
            <p:nvPr/>
          </p:nvSpPr>
          <p:spPr>
            <a:xfrm>
              <a:off x="763934" y="2209833"/>
              <a:ext cx="732918" cy="732918"/>
            </a:xfrm>
            <a:prstGeom prst="teardrop">
              <a:avLst>
                <a:gd fmla="val 100000" name="adj"/>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5216" name="Google Shape;5216;p203"/>
            <p:cNvSpPr/>
            <p:nvPr/>
          </p:nvSpPr>
          <p:spPr>
            <a:xfrm>
              <a:off x="861348" y="2307903"/>
              <a:ext cx="538092" cy="538092"/>
            </a:xfrm>
            <a:prstGeom prst="ellipse">
              <a:avLst/>
            </a:prstGeom>
            <a:solidFill>
              <a:schemeClr val="lt1"/>
            </a:solidFill>
            <a:ln cap="flat" cmpd="sng" w="3175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descr="User with solid fill" id="5217" name="Google Shape;5217;p203"/>
            <p:cNvSpPr/>
            <p:nvPr/>
          </p:nvSpPr>
          <p:spPr>
            <a:xfrm>
              <a:off x="910376" y="2356275"/>
              <a:ext cx="440036" cy="440036"/>
            </a:xfrm>
            <a:prstGeom prst="rect">
              <a:avLst/>
            </a:prstGeom>
            <a:noFill/>
            <a:ln>
              <a:noFill/>
            </a:ln>
          </p:spPr>
        </p:sp>
      </p:grpSp>
    </p:spTree>
  </p:cSld>
  <p:clrMapOvr>
    <a:masterClrMapping/>
  </p:clrMapOvr>
</p:sld>
</file>

<file path=ppt/slides/slide2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21" name="Shape 5221"/>
        <p:cNvGrpSpPr/>
        <p:nvPr/>
      </p:nvGrpSpPr>
      <p:grpSpPr>
        <a:xfrm>
          <a:off x="0" y="0"/>
          <a:ext cx="0" cy="0"/>
          <a:chOff x="0" y="0"/>
          <a:chExt cx="0" cy="0"/>
        </a:xfrm>
      </p:grpSpPr>
      <p:cxnSp>
        <p:nvCxnSpPr>
          <p:cNvPr id="5222" name="Google Shape;5222;p204"/>
          <p:cNvCxnSpPr/>
          <p:nvPr/>
        </p:nvCxnSpPr>
        <p:spPr>
          <a:xfrm>
            <a:off x="4500934" y="4547703"/>
            <a:ext cx="7142426" cy="0"/>
          </a:xfrm>
          <a:prstGeom prst="straightConnector1">
            <a:avLst/>
          </a:prstGeom>
          <a:noFill/>
          <a:ln cap="flat" cmpd="sng" w="25400">
            <a:solidFill>
              <a:srgbClr val="FFF5D7"/>
            </a:solidFill>
            <a:prstDash val="solid"/>
            <a:miter lim="800000"/>
            <a:headEnd len="sm" w="sm" type="none"/>
            <a:tailEnd len="sm" w="sm" type="none"/>
          </a:ln>
        </p:spPr>
      </p:cxnSp>
      <p:sp>
        <p:nvSpPr>
          <p:cNvPr id="5223" name="Google Shape;5223;p204"/>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pic>
        <p:nvPicPr>
          <p:cNvPr id="5224" name="Google Shape;5224;p204"/>
          <p:cNvPicPr preferRelativeResize="0"/>
          <p:nvPr>
            <p:ph idx="2" type="pic"/>
          </p:nvPr>
        </p:nvPicPr>
        <p:blipFill rotWithShape="1">
          <a:blip r:embed="rId3">
            <a:alphaModFix/>
          </a:blip>
          <a:srcRect b="0" l="10663" r="10663" t="0"/>
          <a:stretch/>
        </p:blipFill>
        <p:spPr>
          <a:xfrm>
            <a:off x="-1" y="-1"/>
            <a:ext cx="4050859" cy="6858000"/>
          </a:xfrm>
          <a:prstGeom prst="rect">
            <a:avLst/>
          </a:prstGeom>
          <a:noFill/>
          <a:ln>
            <a:noFill/>
          </a:ln>
        </p:spPr>
      </p:pic>
      <p:sp>
        <p:nvSpPr>
          <p:cNvPr id="5225" name="Google Shape;5225;p204"/>
          <p:cNvSpPr txBox="1"/>
          <p:nvPr/>
        </p:nvSpPr>
        <p:spPr>
          <a:xfrm>
            <a:off x="4500934" y="1011279"/>
            <a:ext cx="7264345" cy="1223921"/>
          </a:xfrm>
          <a:prstGeom prst="rect">
            <a:avLst/>
          </a:prstGeom>
          <a:noFill/>
          <a:ln>
            <a:noFill/>
          </a:ln>
        </p:spPr>
        <p:txBody>
          <a:bodyPr anchorCtr="0" anchor="t" bIns="45700" lIns="0" spcFirstLastPara="1" rIns="0" wrap="square" tIns="45700">
            <a:normAutofit/>
          </a:bodyPr>
          <a:lstStyle/>
          <a:p>
            <a:pPr indent="0" lvl="0" marL="0" marR="0" rtl="0" algn="l">
              <a:spcBef>
                <a:spcPts val="0"/>
              </a:spcBef>
              <a:spcAft>
                <a:spcPts val="0"/>
              </a:spcAft>
              <a:buNone/>
            </a:pPr>
            <a:r>
              <a:rPr lang="en-PH" sz="1400">
                <a:solidFill>
                  <a:schemeClr val="lt1"/>
                </a:solidFill>
                <a:latin typeface="Montserrat"/>
                <a:ea typeface="Montserrat"/>
                <a:cs typeface="Montserrat"/>
                <a:sym typeface="Montserrat"/>
              </a:rPr>
              <a:t>Lorem ipsum dolor sit amet, consectetur adipiscing elit. Curabitur purus dui, euismod quis placerat eget, venenatis nec nibh. Mauris sit amet mollis enim. Donec cursus sagittis bibendum. Aenean a elit justo. Vivamus laoreet, lorem id iaculis mattis, neque diam blandit nulla, et rhoncus diam augue placerat elit. Nullam vitae tincidunt libero. Sed id arcu metus.</a:t>
            </a:r>
            <a:endParaRPr/>
          </a:p>
        </p:txBody>
      </p:sp>
      <p:sp>
        <p:nvSpPr>
          <p:cNvPr id="5226" name="Google Shape;5226;p204"/>
          <p:cNvSpPr txBox="1"/>
          <p:nvPr/>
        </p:nvSpPr>
        <p:spPr>
          <a:xfrm>
            <a:off x="5039414" y="576744"/>
            <a:ext cx="992495" cy="360741"/>
          </a:xfrm>
          <a:prstGeom prst="rect">
            <a:avLst/>
          </a:prstGeom>
          <a:noFill/>
          <a:ln>
            <a:noFill/>
          </a:ln>
        </p:spPr>
        <p:txBody>
          <a:bodyPr anchorCtr="0" anchor="b" bIns="45700" lIns="0" spcFirstLastPara="1" rIns="0" wrap="square" tIns="45700">
            <a:normAutofit lnSpcReduction="10000"/>
          </a:bodyPr>
          <a:lstStyle/>
          <a:p>
            <a:pPr indent="0" lvl="0" marL="0" marR="0" rtl="0" algn="l">
              <a:spcBef>
                <a:spcPts val="0"/>
              </a:spcBef>
              <a:spcAft>
                <a:spcPts val="0"/>
              </a:spcAft>
              <a:buNone/>
            </a:pPr>
            <a:r>
              <a:rPr b="1" lang="en-PH" sz="1800">
                <a:solidFill>
                  <a:srgbClr val="FFEBAF"/>
                </a:solidFill>
                <a:latin typeface="Montserrat"/>
                <a:ea typeface="Montserrat"/>
                <a:cs typeface="Montserrat"/>
                <a:sym typeface="Montserrat"/>
              </a:rPr>
              <a:t>Title</a:t>
            </a:r>
            <a:endParaRPr/>
          </a:p>
        </p:txBody>
      </p:sp>
      <p:cxnSp>
        <p:nvCxnSpPr>
          <p:cNvPr id="5227" name="Google Shape;5227;p204"/>
          <p:cNvCxnSpPr/>
          <p:nvPr/>
        </p:nvCxnSpPr>
        <p:spPr>
          <a:xfrm>
            <a:off x="4500934" y="955536"/>
            <a:ext cx="7142426" cy="0"/>
          </a:xfrm>
          <a:prstGeom prst="straightConnector1">
            <a:avLst/>
          </a:prstGeom>
          <a:noFill/>
          <a:ln cap="flat" cmpd="sng" w="25400">
            <a:solidFill>
              <a:schemeClr val="lt1"/>
            </a:solidFill>
            <a:prstDash val="solid"/>
            <a:miter lim="800000"/>
            <a:headEnd len="sm" w="sm" type="none"/>
            <a:tailEnd len="sm" w="sm" type="none"/>
          </a:ln>
        </p:spPr>
      </p:cxnSp>
      <p:grpSp>
        <p:nvGrpSpPr>
          <p:cNvPr id="5228" name="Google Shape;5228;p204"/>
          <p:cNvGrpSpPr/>
          <p:nvPr/>
        </p:nvGrpSpPr>
        <p:grpSpPr>
          <a:xfrm>
            <a:off x="4500934" y="478932"/>
            <a:ext cx="417084" cy="417084"/>
            <a:chOff x="763934" y="2209833"/>
            <a:chExt cx="732918" cy="732918"/>
          </a:xfrm>
        </p:grpSpPr>
        <p:sp>
          <p:nvSpPr>
            <p:cNvPr id="5229" name="Google Shape;5229;p204"/>
            <p:cNvSpPr/>
            <p:nvPr/>
          </p:nvSpPr>
          <p:spPr>
            <a:xfrm>
              <a:off x="763934" y="2209833"/>
              <a:ext cx="732918" cy="732918"/>
            </a:xfrm>
            <a:prstGeom prst="teardrop">
              <a:avLst>
                <a:gd fmla="val 100000" name="adj"/>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5230" name="Google Shape;5230;p204"/>
            <p:cNvSpPr/>
            <p:nvPr/>
          </p:nvSpPr>
          <p:spPr>
            <a:xfrm>
              <a:off x="861348" y="2307903"/>
              <a:ext cx="538092" cy="538092"/>
            </a:xfrm>
            <a:prstGeom prst="ellipse">
              <a:avLst/>
            </a:prstGeom>
            <a:solidFill>
              <a:schemeClr val="lt1"/>
            </a:solidFill>
            <a:ln cap="flat" cmpd="sng" w="3175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descr="User with solid fill" id="5231" name="Google Shape;5231;p204"/>
            <p:cNvSpPr/>
            <p:nvPr/>
          </p:nvSpPr>
          <p:spPr>
            <a:xfrm>
              <a:off x="910376" y="2356275"/>
              <a:ext cx="440036" cy="440036"/>
            </a:xfrm>
            <a:prstGeom prst="rect">
              <a:avLst/>
            </a:prstGeom>
            <a:noFill/>
            <a:ln>
              <a:noFill/>
            </a:ln>
          </p:spPr>
        </p:sp>
      </p:grpSp>
      <p:sp>
        <p:nvSpPr>
          <p:cNvPr id="5232" name="Google Shape;5232;p204"/>
          <p:cNvSpPr txBox="1"/>
          <p:nvPr/>
        </p:nvSpPr>
        <p:spPr>
          <a:xfrm>
            <a:off x="4500934" y="2901039"/>
            <a:ext cx="7264345" cy="1223921"/>
          </a:xfrm>
          <a:prstGeom prst="rect">
            <a:avLst/>
          </a:prstGeom>
          <a:noFill/>
          <a:ln>
            <a:noFill/>
          </a:ln>
        </p:spPr>
        <p:txBody>
          <a:bodyPr anchorCtr="0" anchor="t" bIns="45700" lIns="0" spcFirstLastPara="1" rIns="0" wrap="square" tIns="45700">
            <a:normAutofit/>
          </a:bodyPr>
          <a:lstStyle/>
          <a:p>
            <a:pPr indent="0" lvl="0" marL="0" marR="0" rtl="0" algn="l">
              <a:spcBef>
                <a:spcPts val="0"/>
              </a:spcBef>
              <a:spcAft>
                <a:spcPts val="0"/>
              </a:spcAft>
              <a:buNone/>
            </a:pPr>
            <a:r>
              <a:rPr lang="en-PH" sz="1400">
                <a:solidFill>
                  <a:schemeClr val="lt1"/>
                </a:solidFill>
                <a:latin typeface="Montserrat"/>
                <a:ea typeface="Montserrat"/>
                <a:cs typeface="Montserrat"/>
                <a:sym typeface="Montserrat"/>
              </a:rPr>
              <a:t>Lorem ipsum dolor sit amet, consectetur adipiscing elit. Curabitur purus dui, euismod quis placerat eget, venenatis nec nibh. Mauris sit amet mollis enim. Donec cursus sagittis bibendum. Aenean a elit justo. Vivamus laoreet, lorem id iaculis mattis, neque diam blandit nulla, et rhoncus diam augue placerat elit. Nullam vitae tincidunt libero. Sed id arcu metus.</a:t>
            </a:r>
            <a:endParaRPr/>
          </a:p>
        </p:txBody>
      </p:sp>
      <p:sp>
        <p:nvSpPr>
          <p:cNvPr id="5233" name="Google Shape;5233;p204"/>
          <p:cNvSpPr txBox="1"/>
          <p:nvPr/>
        </p:nvSpPr>
        <p:spPr>
          <a:xfrm>
            <a:off x="5039414" y="2466504"/>
            <a:ext cx="992495" cy="360741"/>
          </a:xfrm>
          <a:prstGeom prst="rect">
            <a:avLst/>
          </a:prstGeom>
          <a:noFill/>
          <a:ln>
            <a:noFill/>
          </a:ln>
        </p:spPr>
        <p:txBody>
          <a:bodyPr anchorCtr="0" anchor="b" bIns="45700" lIns="0" spcFirstLastPara="1" rIns="0" wrap="square" tIns="45700">
            <a:normAutofit lnSpcReduction="10000"/>
          </a:bodyPr>
          <a:lstStyle/>
          <a:p>
            <a:pPr indent="0" lvl="0" marL="0" marR="0" rtl="0" algn="l">
              <a:spcBef>
                <a:spcPts val="0"/>
              </a:spcBef>
              <a:spcAft>
                <a:spcPts val="0"/>
              </a:spcAft>
              <a:buNone/>
            </a:pPr>
            <a:r>
              <a:rPr b="1" lang="en-PH" sz="1800">
                <a:solidFill>
                  <a:srgbClr val="FFEBAF"/>
                </a:solidFill>
                <a:latin typeface="Montserrat"/>
                <a:ea typeface="Montserrat"/>
                <a:cs typeface="Montserrat"/>
                <a:sym typeface="Montserrat"/>
              </a:rPr>
              <a:t>Title</a:t>
            </a:r>
            <a:endParaRPr/>
          </a:p>
        </p:txBody>
      </p:sp>
      <p:cxnSp>
        <p:nvCxnSpPr>
          <p:cNvPr id="5234" name="Google Shape;5234;p204"/>
          <p:cNvCxnSpPr/>
          <p:nvPr/>
        </p:nvCxnSpPr>
        <p:spPr>
          <a:xfrm>
            <a:off x="4500934" y="2845296"/>
            <a:ext cx="7142426" cy="0"/>
          </a:xfrm>
          <a:prstGeom prst="straightConnector1">
            <a:avLst/>
          </a:prstGeom>
          <a:noFill/>
          <a:ln cap="flat" cmpd="sng" w="25400">
            <a:solidFill>
              <a:schemeClr val="lt1"/>
            </a:solidFill>
            <a:prstDash val="solid"/>
            <a:miter lim="800000"/>
            <a:headEnd len="sm" w="sm" type="none"/>
            <a:tailEnd len="sm" w="sm" type="none"/>
          </a:ln>
        </p:spPr>
      </p:cxnSp>
      <p:grpSp>
        <p:nvGrpSpPr>
          <p:cNvPr id="5235" name="Google Shape;5235;p204"/>
          <p:cNvGrpSpPr/>
          <p:nvPr/>
        </p:nvGrpSpPr>
        <p:grpSpPr>
          <a:xfrm>
            <a:off x="4500934" y="2368692"/>
            <a:ext cx="417084" cy="417084"/>
            <a:chOff x="763934" y="2209833"/>
            <a:chExt cx="732918" cy="732918"/>
          </a:xfrm>
        </p:grpSpPr>
        <p:sp>
          <p:nvSpPr>
            <p:cNvPr id="5236" name="Google Shape;5236;p204"/>
            <p:cNvSpPr/>
            <p:nvPr/>
          </p:nvSpPr>
          <p:spPr>
            <a:xfrm>
              <a:off x="763934" y="2209833"/>
              <a:ext cx="732918" cy="732918"/>
            </a:xfrm>
            <a:prstGeom prst="teardrop">
              <a:avLst>
                <a:gd fmla="val 100000" name="adj"/>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5237" name="Google Shape;5237;p204"/>
            <p:cNvSpPr/>
            <p:nvPr/>
          </p:nvSpPr>
          <p:spPr>
            <a:xfrm>
              <a:off x="861348" y="2307903"/>
              <a:ext cx="538092" cy="538092"/>
            </a:xfrm>
            <a:prstGeom prst="ellipse">
              <a:avLst/>
            </a:prstGeom>
            <a:solidFill>
              <a:schemeClr val="lt1"/>
            </a:solidFill>
            <a:ln cap="flat" cmpd="sng" w="3175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descr="User with solid fill" id="5238" name="Google Shape;5238;p204"/>
            <p:cNvSpPr/>
            <p:nvPr/>
          </p:nvSpPr>
          <p:spPr>
            <a:xfrm>
              <a:off x="910376" y="2356275"/>
              <a:ext cx="440036" cy="440036"/>
            </a:xfrm>
            <a:prstGeom prst="rect">
              <a:avLst/>
            </a:prstGeom>
            <a:noFill/>
            <a:ln>
              <a:noFill/>
            </a:ln>
          </p:spPr>
        </p:sp>
      </p:grpSp>
      <p:sp>
        <p:nvSpPr>
          <p:cNvPr id="5239" name="Google Shape;5239;p204"/>
          <p:cNvSpPr txBox="1"/>
          <p:nvPr/>
        </p:nvSpPr>
        <p:spPr>
          <a:xfrm>
            <a:off x="4500934" y="4964232"/>
            <a:ext cx="7264345" cy="787537"/>
          </a:xfrm>
          <a:prstGeom prst="rect">
            <a:avLst/>
          </a:prstGeom>
          <a:noFill/>
          <a:ln>
            <a:noFill/>
          </a:ln>
        </p:spPr>
        <p:txBody>
          <a:bodyPr anchorCtr="0" anchor="t" bIns="45700" lIns="0" spcFirstLastPara="1" rIns="0" wrap="square" tIns="45700">
            <a:normAutofit/>
          </a:bodyPr>
          <a:lstStyle/>
          <a:p>
            <a:pPr indent="0" lvl="0" marL="0" marR="0" rtl="0" algn="ctr">
              <a:spcBef>
                <a:spcPts val="0"/>
              </a:spcBef>
              <a:spcAft>
                <a:spcPts val="0"/>
              </a:spcAft>
              <a:buNone/>
            </a:pPr>
            <a:r>
              <a:rPr b="1" lang="en-PH" sz="1400">
                <a:solidFill>
                  <a:srgbClr val="FFEBAF"/>
                </a:solidFill>
                <a:latin typeface="Montserrat"/>
                <a:ea typeface="Montserrat"/>
                <a:cs typeface="Montserrat"/>
                <a:sym typeface="Montserrat"/>
              </a:rPr>
              <a:t>Lorem ipsum dolor sit amet, consectetur adipiscing elit. Curabitur purus dui, euismod quis placerat eget, venenatis nec nibh. Mauris sit amet mollis enim. Donec cursus sagittis bibendum. Aenean a elit justo. </a:t>
            </a:r>
            <a:endParaRPr/>
          </a:p>
        </p:txBody>
      </p:sp>
      <p:grpSp>
        <p:nvGrpSpPr>
          <p:cNvPr id="5240" name="Google Shape;5240;p204"/>
          <p:cNvGrpSpPr/>
          <p:nvPr/>
        </p:nvGrpSpPr>
        <p:grpSpPr>
          <a:xfrm rot="5400000">
            <a:off x="7794114" y="4310328"/>
            <a:ext cx="454466" cy="506477"/>
            <a:chOff x="2612087" y="2853000"/>
            <a:chExt cx="393333" cy="438347"/>
          </a:xfrm>
        </p:grpSpPr>
        <p:sp>
          <p:nvSpPr>
            <p:cNvPr id="5241" name="Google Shape;5241;p204"/>
            <p:cNvSpPr/>
            <p:nvPr/>
          </p:nvSpPr>
          <p:spPr>
            <a:xfrm>
              <a:off x="2612087" y="2853000"/>
              <a:ext cx="294670" cy="438347"/>
            </a:xfrm>
            <a:prstGeom prst="chevron">
              <a:avLst>
                <a:gd fmla="val 50000" name="adj"/>
              </a:avLst>
            </a:prstGeom>
            <a:solidFill>
              <a:srgbClr val="9B75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Montserrat"/>
                <a:ea typeface="Montserrat"/>
                <a:cs typeface="Montserrat"/>
                <a:sym typeface="Montserrat"/>
              </a:endParaRPr>
            </a:p>
          </p:txBody>
        </p:sp>
        <p:sp>
          <p:nvSpPr>
            <p:cNvPr id="5242" name="Google Shape;5242;p204"/>
            <p:cNvSpPr/>
            <p:nvPr/>
          </p:nvSpPr>
          <p:spPr>
            <a:xfrm>
              <a:off x="2710750" y="2853000"/>
              <a:ext cx="294670" cy="438347"/>
            </a:xfrm>
            <a:prstGeom prst="chevron">
              <a:avLst>
                <a:gd fmla="val 50000" name="adj"/>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Montserrat"/>
                <a:ea typeface="Montserrat"/>
                <a:cs typeface="Montserrat"/>
                <a:sym typeface="Montserrat"/>
              </a:endParaRPr>
            </a:p>
          </p:txBody>
        </p:sp>
      </p:grpSp>
    </p:spTree>
  </p:cSld>
  <p:clrMapOvr>
    <a:masterClrMapping/>
  </p:clrMapOvr>
</p:sld>
</file>

<file path=ppt/slides/slide2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6" name="Shape 5246"/>
        <p:cNvGrpSpPr/>
        <p:nvPr/>
      </p:nvGrpSpPr>
      <p:grpSpPr>
        <a:xfrm>
          <a:off x="0" y="0"/>
          <a:ext cx="0" cy="0"/>
          <a:chOff x="0" y="0"/>
          <a:chExt cx="0" cy="0"/>
        </a:xfrm>
      </p:grpSpPr>
      <p:sp>
        <p:nvSpPr>
          <p:cNvPr id="5247" name="Google Shape;5247;p205"/>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pic>
        <p:nvPicPr>
          <p:cNvPr id="5248" name="Google Shape;5248;p205"/>
          <p:cNvPicPr preferRelativeResize="0"/>
          <p:nvPr>
            <p:ph idx="2" type="pic"/>
          </p:nvPr>
        </p:nvPicPr>
        <p:blipFill rotWithShape="1">
          <a:blip r:embed="rId3">
            <a:alphaModFix/>
          </a:blip>
          <a:srcRect b="0" l="10663" r="10663" t="0"/>
          <a:stretch/>
        </p:blipFill>
        <p:spPr>
          <a:xfrm>
            <a:off x="-1" y="-1"/>
            <a:ext cx="4050859" cy="6858000"/>
          </a:xfrm>
          <a:prstGeom prst="rect">
            <a:avLst/>
          </a:prstGeom>
          <a:noFill/>
          <a:ln>
            <a:noFill/>
          </a:ln>
        </p:spPr>
      </p:pic>
      <p:sp>
        <p:nvSpPr>
          <p:cNvPr id="5249" name="Google Shape;5249;p205"/>
          <p:cNvSpPr txBox="1"/>
          <p:nvPr/>
        </p:nvSpPr>
        <p:spPr>
          <a:xfrm>
            <a:off x="4500934" y="1011279"/>
            <a:ext cx="7264345" cy="1223921"/>
          </a:xfrm>
          <a:prstGeom prst="rect">
            <a:avLst/>
          </a:prstGeom>
          <a:noFill/>
          <a:ln>
            <a:noFill/>
          </a:ln>
        </p:spPr>
        <p:txBody>
          <a:bodyPr anchorCtr="0" anchor="t" bIns="45700" lIns="0" spcFirstLastPara="1" rIns="0" wrap="square" tIns="45700">
            <a:normAutofit/>
          </a:bodyPr>
          <a:lstStyle/>
          <a:p>
            <a:pPr indent="0" lvl="0" marL="0" marR="0" rtl="0" algn="l">
              <a:spcBef>
                <a:spcPts val="0"/>
              </a:spcBef>
              <a:spcAft>
                <a:spcPts val="0"/>
              </a:spcAft>
              <a:buNone/>
            </a:pPr>
            <a:r>
              <a:rPr lang="en-PH" sz="1400">
                <a:solidFill>
                  <a:schemeClr val="lt1"/>
                </a:solidFill>
                <a:latin typeface="Montserrat"/>
                <a:ea typeface="Montserrat"/>
                <a:cs typeface="Montserrat"/>
                <a:sym typeface="Montserrat"/>
              </a:rPr>
              <a:t>Lorem ipsum dolor sit amet, consectetur adipiscing elit. Curabitur purus dui, euismod quis placerat eget, venenatis nec nibh. Mauris sit amet mollis enim. Donec cursus sagittis bibendum. Aenean a elit justo. Vivamus laoreet, lorem id iaculis mattis, neque diam blandit nulla, et rhoncus diam augue placerat elit. Nullam vitae tincidunt libero. Sed id arcu metus.</a:t>
            </a:r>
            <a:endParaRPr/>
          </a:p>
        </p:txBody>
      </p:sp>
      <p:sp>
        <p:nvSpPr>
          <p:cNvPr id="5250" name="Google Shape;5250;p205"/>
          <p:cNvSpPr txBox="1"/>
          <p:nvPr/>
        </p:nvSpPr>
        <p:spPr>
          <a:xfrm>
            <a:off x="5039414" y="576744"/>
            <a:ext cx="992495" cy="360741"/>
          </a:xfrm>
          <a:prstGeom prst="rect">
            <a:avLst/>
          </a:prstGeom>
          <a:noFill/>
          <a:ln>
            <a:noFill/>
          </a:ln>
        </p:spPr>
        <p:txBody>
          <a:bodyPr anchorCtr="0" anchor="b" bIns="45700" lIns="0" spcFirstLastPara="1" rIns="0" wrap="square" tIns="45700">
            <a:normAutofit lnSpcReduction="10000"/>
          </a:bodyPr>
          <a:lstStyle/>
          <a:p>
            <a:pPr indent="0" lvl="0" marL="0" marR="0" rtl="0" algn="l">
              <a:spcBef>
                <a:spcPts val="0"/>
              </a:spcBef>
              <a:spcAft>
                <a:spcPts val="0"/>
              </a:spcAft>
              <a:buNone/>
            </a:pPr>
            <a:r>
              <a:rPr b="1" lang="en-PH" sz="1800">
                <a:solidFill>
                  <a:srgbClr val="FFEBAF"/>
                </a:solidFill>
                <a:latin typeface="Montserrat"/>
                <a:ea typeface="Montserrat"/>
                <a:cs typeface="Montserrat"/>
                <a:sym typeface="Montserrat"/>
              </a:rPr>
              <a:t>Title</a:t>
            </a:r>
            <a:endParaRPr/>
          </a:p>
        </p:txBody>
      </p:sp>
      <p:cxnSp>
        <p:nvCxnSpPr>
          <p:cNvPr id="5251" name="Google Shape;5251;p205"/>
          <p:cNvCxnSpPr/>
          <p:nvPr/>
        </p:nvCxnSpPr>
        <p:spPr>
          <a:xfrm>
            <a:off x="4500934" y="955536"/>
            <a:ext cx="7142426" cy="0"/>
          </a:xfrm>
          <a:prstGeom prst="straightConnector1">
            <a:avLst/>
          </a:prstGeom>
          <a:noFill/>
          <a:ln cap="flat" cmpd="sng" w="25400">
            <a:solidFill>
              <a:schemeClr val="lt1"/>
            </a:solidFill>
            <a:prstDash val="solid"/>
            <a:miter lim="800000"/>
            <a:headEnd len="sm" w="sm" type="none"/>
            <a:tailEnd len="sm" w="sm" type="none"/>
          </a:ln>
        </p:spPr>
      </p:cxnSp>
      <p:grpSp>
        <p:nvGrpSpPr>
          <p:cNvPr id="5252" name="Google Shape;5252;p205"/>
          <p:cNvGrpSpPr/>
          <p:nvPr/>
        </p:nvGrpSpPr>
        <p:grpSpPr>
          <a:xfrm>
            <a:off x="4500934" y="478932"/>
            <a:ext cx="417084" cy="417084"/>
            <a:chOff x="763934" y="2209833"/>
            <a:chExt cx="732918" cy="732918"/>
          </a:xfrm>
        </p:grpSpPr>
        <p:sp>
          <p:nvSpPr>
            <p:cNvPr id="5253" name="Google Shape;5253;p205"/>
            <p:cNvSpPr/>
            <p:nvPr/>
          </p:nvSpPr>
          <p:spPr>
            <a:xfrm>
              <a:off x="763934" y="2209833"/>
              <a:ext cx="732918" cy="732918"/>
            </a:xfrm>
            <a:prstGeom prst="teardrop">
              <a:avLst>
                <a:gd fmla="val 100000" name="adj"/>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5254" name="Google Shape;5254;p205"/>
            <p:cNvSpPr/>
            <p:nvPr/>
          </p:nvSpPr>
          <p:spPr>
            <a:xfrm>
              <a:off x="861348" y="2307903"/>
              <a:ext cx="538092" cy="538092"/>
            </a:xfrm>
            <a:prstGeom prst="ellipse">
              <a:avLst/>
            </a:prstGeom>
            <a:solidFill>
              <a:schemeClr val="lt1"/>
            </a:solidFill>
            <a:ln cap="flat" cmpd="sng" w="3175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descr="User with solid fill" id="5255" name="Google Shape;5255;p205"/>
            <p:cNvSpPr/>
            <p:nvPr/>
          </p:nvSpPr>
          <p:spPr>
            <a:xfrm>
              <a:off x="910376" y="2356275"/>
              <a:ext cx="440036" cy="440036"/>
            </a:xfrm>
            <a:prstGeom prst="rect">
              <a:avLst/>
            </a:prstGeom>
            <a:noFill/>
            <a:ln>
              <a:noFill/>
            </a:ln>
          </p:spPr>
        </p:sp>
      </p:grpSp>
      <p:sp>
        <p:nvSpPr>
          <p:cNvPr id="5256" name="Google Shape;5256;p205"/>
          <p:cNvSpPr/>
          <p:nvPr/>
        </p:nvSpPr>
        <p:spPr>
          <a:xfrm>
            <a:off x="-1" y="-1"/>
            <a:ext cx="4050859" cy="6857998"/>
          </a:xfrm>
          <a:prstGeom prst="rect">
            <a:avLst/>
          </a:prstGeom>
          <a:solidFill>
            <a:srgbClr val="171616">
              <a:alpha val="70980"/>
            </a:srgbClr>
          </a:solidFill>
          <a:ln cap="flat" cmpd="sng" w="12700">
            <a:solidFill>
              <a:srgbClr val="613D9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5257" name="Google Shape;5257;p205"/>
          <p:cNvSpPr txBox="1"/>
          <p:nvPr/>
        </p:nvSpPr>
        <p:spPr>
          <a:xfrm>
            <a:off x="583028" y="576744"/>
            <a:ext cx="2811814" cy="434535"/>
          </a:xfrm>
          <a:prstGeom prst="rect">
            <a:avLst/>
          </a:prstGeom>
          <a:noFill/>
          <a:ln>
            <a:noFill/>
          </a:ln>
        </p:spPr>
        <p:txBody>
          <a:bodyPr anchorCtr="0" anchor="b" bIns="45700" lIns="0" spcFirstLastPara="1" rIns="0" wrap="square" tIns="45700">
            <a:normAutofit lnSpcReduction="10000"/>
          </a:bodyPr>
          <a:lstStyle/>
          <a:p>
            <a:pPr indent="0" lvl="0" marL="0" marR="0" rtl="0" algn="l">
              <a:spcBef>
                <a:spcPts val="0"/>
              </a:spcBef>
              <a:spcAft>
                <a:spcPts val="0"/>
              </a:spcAft>
              <a:buNone/>
            </a:pPr>
            <a:r>
              <a:rPr b="1" lang="en-PH" sz="2400">
                <a:solidFill>
                  <a:srgbClr val="FFEBAF"/>
                </a:solidFill>
                <a:latin typeface="Montserrat"/>
                <a:ea typeface="Montserrat"/>
                <a:cs typeface="Montserrat"/>
                <a:sym typeface="Montserrat"/>
              </a:rPr>
              <a:t>Title</a:t>
            </a:r>
            <a:endParaRPr/>
          </a:p>
        </p:txBody>
      </p:sp>
      <p:sp>
        <p:nvSpPr>
          <p:cNvPr id="5258" name="Google Shape;5258;p205"/>
          <p:cNvSpPr txBox="1"/>
          <p:nvPr/>
        </p:nvSpPr>
        <p:spPr>
          <a:xfrm>
            <a:off x="629274" y="1094478"/>
            <a:ext cx="2811814" cy="1834017"/>
          </a:xfrm>
          <a:prstGeom prst="rect">
            <a:avLst/>
          </a:prstGeom>
          <a:noFill/>
          <a:ln>
            <a:noFill/>
          </a:ln>
        </p:spPr>
        <p:txBody>
          <a:bodyPr anchorCtr="0" anchor="t" bIns="45700" lIns="0" spcFirstLastPara="1" rIns="0" wrap="square" tIns="45700">
            <a:normAutofit/>
          </a:bodyPr>
          <a:lstStyle/>
          <a:p>
            <a:pPr indent="0" lvl="0" marL="0" marR="0" rtl="0" algn="l">
              <a:spcBef>
                <a:spcPts val="0"/>
              </a:spcBef>
              <a:spcAft>
                <a:spcPts val="0"/>
              </a:spcAft>
              <a:buNone/>
            </a:pPr>
            <a:r>
              <a:rPr lang="en-PH" sz="1400">
                <a:solidFill>
                  <a:schemeClr val="lt1"/>
                </a:solidFill>
                <a:latin typeface="Montserrat"/>
                <a:ea typeface="Montserrat"/>
                <a:cs typeface="Montserrat"/>
                <a:sym typeface="Montserrat"/>
              </a:rPr>
              <a:t>Lorem ipsum dolor sit amet, consectetur adipiscing elit. Curabitur purus dui, euismod quis placerat eget, venenatis nec nibh. Mauris sit amet mollis enim. Donec cursus sagittis bibendum. Aenean a elit justo. </a:t>
            </a:r>
            <a:endParaRPr/>
          </a:p>
        </p:txBody>
      </p:sp>
      <p:sp>
        <p:nvSpPr>
          <p:cNvPr id="5259" name="Google Shape;5259;p205"/>
          <p:cNvSpPr/>
          <p:nvPr/>
        </p:nvSpPr>
        <p:spPr>
          <a:xfrm>
            <a:off x="669797" y="3255085"/>
            <a:ext cx="1514092" cy="1514092"/>
          </a:xfrm>
          <a:prstGeom prst="ellipse">
            <a:avLst/>
          </a:prstGeom>
          <a:solidFill>
            <a:schemeClr val="lt1"/>
          </a:solidFill>
          <a:ln cap="flat" cmpd="sng" w="60325">
            <a:solidFill>
              <a:srgbClr val="FF0000"/>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2800">
                <a:solidFill>
                  <a:srgbClr val="FF0000"/>
                </a:solidFill>
                <a:latin typeface="Montserrat"/>
                <a:ea typeface="Montserrat"/>
                <a:cs typeface="Montserrat"/>
                <a:sym typeface="Montserrat"/>
              </a:rPr>
              <a:t>36%</a:t>
            </a:r>
            <a:endParaRPr/>
          </a:p>
          <a:p>
            <a:pPr indent="0" lvl="0" marL="0" marR="0" rtl="0" algn="ctr">
              <a:spcBef>
                <a:spcPts val="0"/>
              </a:spcBef>
              <a:spcAft>
                <a:spcPts val="0"/>
              </a:spcAft>
              <a:buNone/>
            </a:pPr>
            <a:r>
              <a:rPr lang="en-PH" sz="1200">
                <a:solidFill>
                  <a:schemeClr val="dk1"/>
                </a:solidFill>
                <a:latin typeface="Montserrat"/>
                <a:ea typeface="Montserrat"/>
                <a:cs typeface="Montserrat"/>
                <a:sym typeface="Montserrat"/>
              </a:rPr>
              <a:t>Lorem ipsum dolor </a:t>
            </a:r>
            <a:endParaRPr sz="1200">
              <a:solidFill>
                <a:schemeClr val="dk1"/>
              </a:solidFill>
              <a:latin typeface="Montserrat"/>
              <a:ea typeface="Montserrat"/>
              <a:cs typeface="Montserrat"/>
              <a:sym typeface="Montserrat"/>
            </a:endParaRPr>
          </a:p>
        </p:txBody>
      </p:sp>
      <p:sp>
        <p:nvSpPr>
          <p:cNvPr id="5260" name="Google Shape;5260;p205"/>
          <p:cNvSpPr/>
          <p:nvPr/>
        </p:nvSpPr>
        <p:spPr>
          <a:xfrm>
            <a:off x="1876919" y="4639066"/>
            <a:ext cx="1514092" cy="1514092"/>
          </a:xfrm>
          <a:prstGeom prst="ellipse">
            <a:avLst/>
          </a:prstGeom>
          <a:solidFill>
            <a:schemeClr val="lt1"/>
          </a:solidFill>
          <a:ln cap="flat" cmpd="sng" w="60325">
            <a:solidFill>
              <a:schemeClr val="accent6"/>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2800">
                <a:solidFill>
                  <a:srgbClr val="5FCA2A"/>
                </a:solidFill>
                <a:latin typeface="Montserrat"/>
                <a:ea typeface="Montserrat"/>
                <a:cs typeface="Montserrat"/>
                <a:sym typeface="Montserrat"/>
              </a:rPr>
              <a:t>36%</a:t>
            </a:r>
            <a:endParaRPr/>
          </a:p>
          <a:p>
            <a:pPr indent="0" lvl="0" marL="0" marR="0" rtl="0" algn="ctr">
              <a:spcBef>
                <a:spcPts val="0"/>
              </a:spcBef>
              <a:spcAft>
                <a:spcPts val="0"/>
              </a:spcAft>
              <a:buNone/>
            </a:pPr>
            <a:r>
              <a:rPr lang="en-PH" sz="1200">
                <a:solidFill>
                  <a:schemeClr val="dk1"/>
                </a:solidFill>
                <a:latin typeface="Montserrat"/>
                <a:ea typeface="Montserrat"/>
                <a:cs typeface="Montserrat"/>
                <a:sym typeface="Montserrat"/>
              </a:rPr>
              <a:t>Lorem ipsum dolor </a:t>
            </a:r>
            <a:endParaRPr sz="1200">
              <a:solidFill>
                <a:schemeClr val="dk1"/>
              </a:solidFill>
              <a:latin typeface="Montserrat"/>
              <a:ea typeface="Montserrat"/>
              <a:cs typeface="Montserrat"/>
              <a:sym typeface="Montserrat"/>
            </a:endParaRPr>
          </a:p>
        </p:txBody>
      </p:sp>
      <p:sp>
        <p:nvSpPr>
          <p:cNvPr id="5261" name="Google Shape;5261;p205"/>
          <p:cNvSpPr txBox="1"/>
          <p:nvPr/>
        </p:nvSpPr>
        <p:spPr>
          <a:xfrm>
            <a:off x="2405529" y="3622861"/>
            <a:ext cx="1011786" cy="434535"/>
          </a:xfrm>
          <a:prstGeom prst="rect">
            <a:avLst/>
          </a:prstGeom>
          <a:noFill/>
          <a:ln>
            <a:noFill/>
          </a:ln>
        </p:spPr>
        <p:txBody>
          <a:bodyPr anchorCtr="0" anchor="b" bIns="45700" lIns="0" spcFirstLastPara="1" rIns="0" wrap="square" tIns="45700">
            <a:normAutofit fontScale="70000" lnSpcReduction="20000"/>
          </a:bodyPr>
          <a:lstStyle/>
          <a:p>
            <a:pPr indent="0" lvl="0" marL="0" marR="0" rtl="0" algn="l">
              <a:spcBef>
                <a:spcPts val="0"/>
              </a:spcBef>
              <a:spcAft>
                <a:spcPts val="0"/>
              </a:spcAft>
              <a:buNone/>
            </a:pPr>
            <a:r>
              <a:rPr lang="en-PH" sz="1800">
                <a:solidFill>
                  <a:schemeClr val="lt1"/>
                </a:solidFill>
                <a:latin typeface="Montserrat"/>
                <a:ea typeface="Montserrat"/>
                <a:cs typeface="Montserrat"/>
                <a:sym typeface="Montserrat"/>
              </a:rPr>
              <a:t>Lorem ipsum dolor </a:t>
            </a:r>
            <a:endParaRPr/>
          </a:p>
        </p:txBody>
      </p:sp>
      <p:sp>
        <p:nvSpPr>
          <p:cNvPr id="5262" name="Google Shape;5262;p205"/>
          <p:cNvSpPr txBox="1"/>
          <p:nvPr/>
        </p:nvSpPr>
        <p:spPr>
          <a:xfrm>
            <a:off x="640095" y="5269498"/>
            <a:ext cx="1011786" cy="434535"/>
          </a:xfrm>
          <a:prstGeom prst="rect">
            <a:avLst/>
          </a:prstGeom>
          <a:noFill/>
          <a:ln>
            <a:noFill/>
          </a:ln>
        </p:spPr>
        <p:txBody>
          <a:bodyPr anchorCtr="0" anchor="b" bIns="45700" lIns="0" spcFirstLastPara="1" rIns="0" wrap="square" tIns="45700">
            <a:normAutofit fontScale="70000" lnSpcReduction="20000"/>
          </a:bodyPr>
          <a:lstStyle/>
          <a:p>
            <a:pPr indent="0" lvl="0" marL="0" marR="0" rtl="0" algn="r">
              <a:spcBef>
                <a:spcPts val="0"/>
              </a:spcBef>
              <a:spcAft>
                <a:spcPts val="0"/>
              </a:spcAft>
              <a:buNone/>
            </a:pPr>
            <a:r>
              <a:rPr lang="en-PH" sz="1800">
                <a:solidFill>
                  <a:schemeClr val="lt1"/>
                </a:solidFill>
                <a:latin typeface="Montserrat"/>
                <a:ea typeface="Montserrat"/>
                <a:cs typeface="Montserrat"/>
                <a:sym typeface="Montserrat"/>
              </a:rPr>
              <a:t>Lorem ipsum dolor </a:t>
            </a:r>
            <a:endParaRPr/>
          </a:p>
        </p:txBody>
      </p:sp>
      <p:graphicFrame>
        <p:nvGraphicFramePr>
          <p:cNvPr id="5263" name="Google Shape;5263;p205"/>
          <p:cNvGraphicFramePr/>
          <p:nvPr/>
        </p:nvGraphicFramePr>
        <p:xfrm>
          <a:off x="4500934" y="2543503"/>
          <a:ext cx="3000000" cy="3000000"/>
        </p:xfrm>
        <a:graphic>
          <a:graphicData uri="http://schemas.openxmlformats.org/drawingml/2006/table">
            <a:tbl>
              <a:tblPr bandRow="1" firstRow="1">
                <a:noFill/>
                <a:tableStyleId>{CCAAF8F8-1042-451F-BDD4-56EEC2D591B4}</a:tableStyleId>
              </a:tblPr>
              <a:tblGrid>
                <a:gridCol w="1911075"/>
                <a:gridCol w="1714450"/>
                <a:gridCol w="1714450"/>
                <a:gridCol w="1714450"/>
              </a:tblGrid>
              <a:tr h="399375">
                <a:tc>
                  <a:txBody>
                    <a:bodyPr/>
                    <a:lstStyle/>
                    <a:p>
                      <a:pPr indent="0" lvl="0" marL="0" marR="0" rtl="0" algn="ctr">
                        <a:spcBef>
                          <a:spcPts val="0"/>
                        </a:spcBef>
                        <a:spcAft>
                          <a:spcPts val="0"/>
                        </a:spcAft>
                        <a:buNone/>
                      </a:pPr>
                      <a:r>
                        <a:rPr lang="en-PH" sz="1600">
                          <a:solidFill>
                            <a:srgbClr val="FFF5D7"/>
                          </a:solidFill>
                        </a:rPr>
                        <a:t>Header</a:t>
                      </a:r>
                      <a:endParaRPr/>
                    </a:p>
                  </a:txBody>
                  <a:tcPr marT="72000" marB="72000" marR="72000" marL="7200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FFF5D7"/>
                        </a:buClr>
                        <a:buSzPts val="1600"/>
                        <a:buFont typeface="Montserrat"/>
                        <a:buNone/>
                      </a:pPr>
                      <a:r>
                        <a:rPr b="1" i="0" lang="en-PH" sz="1600" u="none" cap="none" strike="noStrike">
                          <a:solidFill>
                            <a:srgbClr val="FFF5D7"/>
                          </a:solidFill>
                          <a:latin typeface="Montserrat"/>
                          <a:ea typeface="Montserrat"/>
                          <a:cs typeface="Montserrat"/>
                          <a:sym typeface="Montserrat"/>
                        </a:rPr>
                        <a:t>Header</a:t>
                      </a:r>
                      <a:endParaRPr/>
                    </a:p>
                  </a:txBody>
                  <a:tcPr marT="45725" marB="45725" marR="91450" marL="914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FFF5D7"/>
                        </a:buClr>
                        <a:buSzPts val="1600"/>
                        <a:buFont typeface="Montserrat"/>
                        <a:buNone/>
                      </a:pPr>
                      <a:r>
                        <a:rPr b="1" i="0" lang="en-PH" sz="1600" u="none" cap="none" strike="noStrike">
                          <a:solidFill>
                            <a:srgbClr val="FFF5D7"/>
                          </a:solidFill>
                          <a:latin typeface="Montserrat"/>
                          <a:ea typeface="Montserrat"/>
                          <a:cs typeface="Montserrat"/>
                          <a:sym typeface="Montserrat"/>
                        </a:rPr>
                        <a:t>Header</a:t>
                      </a:r>
                      <a:endParaRPr/>
                    </a:p>
                  </a:txBody>
                  <a:tcPr marT="45725" marB="45725" marR="91450" marL="914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FFF5D7"/>
                        </a:buClr>
                        <a:buSzPts val="1600"/>
                        <a:buFont typeface="Montserrat"/>
                        <a:buNone/>
                      </a:pPr>
                      <a:r>
                        <a:rPr b="1" i="0" lang="en-PH" sz="1600" u="none" cap="none" strike="noStrike">
                          <a:solidFill>
                            <a:srgbClr val="FFF5D7"/>
                          </a:solidFill>
                          <a:latin typeface="Montserrat"/>
                          <a:ea typeface="Montserrat"/>
                          <a:cs typeface="Montserrat"/>
                          <a:sym typeface="Montserrat"/>
                        </a:rPr>
                        <a:t>Header</a:t>
                      </a:r>
                      <a:endParaRPr/>
                    </a:p>
                  </a:txBody>
                  <a:tcPr marT="45725" marB="45725" marR="91450" marL="914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chemeClr val="lt1"/>
                      </a:solidFill>
                      <a:prstDash val="solid"/>
                      <a:round/>
                      <a:headEnd len="sm" w="sm" type="none"/>
                      <a:tailEnd len="sm" w="sm" type="none"/>
                    </a:lnB>
                  </a:tcPr>
                </a:tc>
              </a:tr>
              <a:tr h="574975">
                <a:tc>
                  <a:txBody>
                    <a:bodyPr/>
                    <a:lstStyle/>
                    <a:p>
                      <a:pPr indent="0" lvl="0" marL="0" marR="0" rtl="0" algn="l">
                        <a:spcBef>
                          <a:spcPts val="0"/>
                        </a:spcBef>
                        <a:spcAft>
                          <a:spcPts val="0"/>
                        </a:spcAft>
                        <a:buNone/>
                      </a:pPr>
                      <a:r>
                        <a:rPr b="1" i="0" lang="en-PH" sz="1200" u="none" cap="none" strike="noStrike">
                          <a:solidFill>
                            <a:schemeClr val="lt1"/>
                          </a:solidFill>
                          <a:latin typeface="Montserrat"/>
                          <a:ea typeface="Montserrat"/>
                          <a:cs typeface="Montserrat"/>
                          <a:sym typeface="Montserrat"/>
                        </a:rPr>
                        <a:t>Lorem ipsum dolor </a:t>
                      </a:r>
                      <a:endParaRPr b="1" sz="1800">
                        <a:solidFill>
                          <a:schemeClr val="lt1"/>
                        </a:solidFill>
                      </a:endParaRPr>
                    </a:p>
                  </a:txBody>
                  <a:tcPr marT="45725" marB="45725" marR="72000" marL="648000" anchor="ctr">
                    <a:lnL cap="flat" cmpd="sng" w="9525">
                      <a:solidFill>
                        <a:srgbClr val="000000">
                          <a:alpha val="0"/>
                        </a:srgbClr>
                      </a:solidFill>
                      <a:prstDash val="solid"/>
                      <a:round/>
                      <a:headEnd len="sm" w="sm" type="none"/>
                      <a:tailEnd len="sm" w="sm" type="none"/>
                    </a:lnL>
                    <a:lnR cap="flat" cmpd="sng" w="9525">
                      <a:solidFill>
                        <a:schemeClr val="lt1"/>
                      </a:solidFill>
                      <a:prstDash val="dot"/>
                      <a:round/>
                      <a:headEnd len="sm" w="sm" type="none"/>
                      <a:tailEnd len="sm" w="sm" type="none"/>
                    </a:lnR>
                    <a:lnT cap="flat" cmpd="sng" w="12700">
                      <a:solidFill>
                        <a:schemeClr val="lt1"/>
                      </a:solidFill>
                      <a:prstDash val="solid"/>
                      <a:round/>
                      <a:headEnd len="sm" w="sm" type="none"/>
                      <a:tailEnd len="sm" w="sm" type="none"/>
                    </a:lnT>
                    <a:lnB cap="flat" cmpd="sng" w="9525">
                      <a:solidFill>
                        <a:schemeClr val="lt1"/>
                      </a:solidFill>
                      <a:prstDash val="dot"/>
                      <a:round/>
                      <a:headEnd len="sm" w="sm" type="none"/>
                      <a:tailEnd len="sm" w="sm" type="none"/>
                    </a:lnB>
                  </a:tcPr>
                </a:tc>
                <a:tc>
                  <a:txBody>
                    <a:bodyPr/>
                    <a:lstStyle/>
                    <a:p>
                      <a:pPr indent="0" lvl="0" marL="0" marR="0" rtl="0" algn="ctr">
                        <a:spcBef>
                          <a:spcPts val="0"/>
                        </a:spcBef>
                        <a:spcAft>
                          <a:spcPts val="0"/>
                        </a:spcAft>
                        <a:buNone/>
                      </a:pPr>
                      <a:r>
                        <a:t/>
                      </a:r>
                      <a:endParaRPr sz="1800">
                        <a:solidFill>
                          <a:schemeClr val="lt1"/>
                        </a:solidFill>
                      </a:endParaRPr>
                    </a:p>
                  </a:txBody>
                  <a:tcPr marT="45725" marB="45725" marR="91450" marL="91450" anchor="ctr">
                    <a:lnL cap="flat" cmpd="sng" w="9525">
                      <a:solidFill>
                        <a:schemeClr val="lt1"/>
                      </a:solidFill>
                      <a:prstDash val="dot"/>
                      <a:round/>
                      <a:headEnd len="sm" w="sm" type="none"/>
                      <a:tailEnd len="sm" w="sm" type="none"/>
                    </a:lnL>
                    <a:lnR cap="flat" cmpd="sng" w="9525">
                      <a:solidFill>
                        <a:schemeClr val="lt1"/>
                      </a:solidFill>
                      <a:prstDash val="dot"/>
                      <a:round/>
                      <a:headEnd len="sm" w="sm" type="none"/>
                      <a:tailEnd len="sm" w="sm" type="none"/>
                    </a:lnR>
                    <a:lnT cap="flat" cmpd="sng" w="12700">
                      <a:solidFill>
                        <a:schemeClr val="lt1"/>
                      </a:solidFill>
                      <a:prstDash val="solid"/>
                      <a:round/>
                      <a:headEnd len="sm" w="sm" type="none"/>
                      <a:tailEnd len="sm" w="sm" type="none"/>
                    </a:lnT>
                    <a:lnB cap="flat" cmpd="sng" w="9525">
                      <a:solidFill>
                        <a:schemeClr val="lt1"/>
                      </a:solidFill>
                      <a:prstDash val="dot"/>
                      <a:round/>
                      <a:headEnd len="sm" w="sm" type="none"/>
                      <a:tailEnd len="sm" w="sm" type="none"/>
                    </a:lnB>
                  </a:tcPr>
                </a:tc>
                <a:tc>
                  <a:txBody>
                    <a:bodyPr/>
                    <a:lstStyle/>
                    <a:p>
                      <a:pPr indent="0" lvl="0" marL="0" marR="0" rtl="0" algn="ctr">
                        <a:spcBef>
                          <a:spcPts val="0"/>
                        </a:spcBef>
                        <a:spcAft>
                          <a:spcPts val="0"/>
                        </a:spcAft>
                        <a:buNone/>
                      </a:pPr>
                      <a:r>
                        <a:t/>
                      </a:r>
                      <a:endParaRPr sz="1800">
                        <a:solidFill>
                          <a:schemeClr val="lt1"/>
                        </a:solidFill>
                      </a:endParaRPr>
                    </a:p>
                  </a:txBody>
                  <a:tcPr marT="45725" marB="45725" marR="91450" marL="91450" anchor="ctr">
                    <a:lnL cap="flat" cmpd="sng" w="9525">
                      <a:solidFill>
                        <a:schemeClr val="lt1"/>
                      </a:solidFill>
                      <a:prstDash val="dot"/>
                      <a:round/>
                      <a:headEnd len="sm" w="sm" type="none"/>
                      <a:tailEnd len="sm" w="sm" type="none"/>
                    </a:lnL>
                    <a:lnR cap="flat" cmpd="sng" w="9525">
                      <a:solidFill>
                        <a:schemeClr val="lt1"/>
                      </a:solidFill>
                      <a:prstDash val="dot"/>
                      <a:round/>
                      <a:headEnd len="sm" w="sm" type="none"/>
                      <a:tailEnd len="sm" w="sm" type="none"/>
                    </a:lnR>
                    <a:lnT cap="flat" cmpd="sng" w="12700">
                      <a:solidFill>
                        <a:schemeClr val="lt1"/>
                      </a:solidFill>
                      <a:prstDash val="solid"/>
                      <a:round/>
                      <a:headEnd len="sm" w="sm" type="none"/>
                      <a:tailEnd len="sm" w="sm" type="none"/>
                    </a:lnT>
                    <a:lnB cap="flat" cmpd="sng" w="9525">
                      <a:solidFill>
                        <a:schemeClr val="lt1"/>
                      </a:solidFill>
                      <a:prstDash val="dot"/>
                      <a:round/>
                      <a:headEnd len="sm" w="sm" type="none"/>
                      <a:tailEnd len="sm" w="sm" type="none"/>
                    </a:lnB>
                  </a:tcPr>
                </a:tc>
                <a:tc>
                  <a:txBody>
                    <a:bodyPr/>
                    <a:lstStyle/>
                    <a:p>
                      <a:pPr indent="0" lvl="0" marL="0" marR="0" rtl="0" algn="ctr">
                        <a:spcBef>
                          <a:spcPts val="0"/>
                        </a:spcBef>
                        <a:spcAft>
                          <a:spcPts val="0"/>
                        </a:spcAft>
                        <a:buNone/>
                      </a:pPr>
                      <a:r>
                        <a:t/>
                      </a:r>
                      <a:endParaRPr sz="1800">
                        <a:solidFill>
                          <a:schemeClr val="lt1"/>
                        </a:solidFill>
                      </a:endParaRPr>
                    </a:p>
                  </a:txBody>
                  <a:tcPr marT="45725" marB="45725" marR="91450" marL="91450" anchor="ctr">
                    <a:lnL cap="flat" cmpd="sng" w="9525">
                      <a:solidFill>
                        <a:schemeClr val="lt1"/>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lt1"/>
                      </a:solidFill>
                      <a:prstDash val="solid"/>
                      <a:round/>
                      <a:headEnd len="sm" w="sm" type="none"/>
                      <a:tailEnd len="sm" w="sm" type="none"/>
                    </a:lnT>
                    <a:lnB cap="flat" cmpd="sng" w="9525">
                      <a:solidFill>
                        <a:schemeClr val="lt1"/>
                      </a:solidFill>
                      <a:prstDash val="dot"/>
                      <a:round/>
                      <a:headEnd len="sm" w="sm" type="none"/>
                      <a:tailEnd len="sm" w="sm" type="none"/>
                    </a:lnB>
                  </a:tcPr>
                </a:tc>
              </a:tr>
              <a:tr h="574975">
                <a:tc>
                  <a:txBody>
                    <a:bodyPr/>
                    <a:lstStyle/>
                    <a:p>
                      <a:pPr indent="0" lvl="0" marL="0" marR="0" rtl="0" algn="l">
                        <a:spcBef>
                          <a:spcPts val="0"/>
                        </a:spcBef>
                        <a:spcAft>
                          <a:spcPts val="0"/>
                        </a:spcAft>
                        <a:buNone/>
                      </a:pPr>
                      <a:r>
                        <a:rPr b="1" i="0" lang="en-PH" sz="1200" u="none" cap="none" strike="noStrike">
                          <a:solidFill>
                            <a:schemeClr val="lt1"/>
                          </a:solidFill>
                          <a:latin typeface="Montserrat"/>
                          <a:ea typeface="Montserrat"/>
                          <a:cs typeface="Montserrat"/>
                          <a:sym typeface="Montserrat"/>
                        </a:rPr>
                        <a:t>Lorem ipsum dolor </a:t>
                      </a:r>
                      <a:endParaRPr b="1" sz="1800">
                        <a:solidFill>
                          <a:schemeClr val="lt1"/>
                        </a:solidFill>
                      </a:endParaRPr>
                    </a:p>
                  </a:txBody>
                  <a:tcPr marT="45725" marB="45725" marR="72000" marL="648000" anchor="ctr">
                    <a:lnL cap="flat" cmpd="sng" w="9525">
                      <a:solidFill>
                        <a:srgbClr val="000000">
                          <a:alpha val="0"/>
                        </a:srgbClr>
                      </a:solidFill>
                      <a:prstDash val="solid"/>
                      <a:round/>
                      <a:headEnd len="sm" w="sm" type="none"/>
                      <a:tailEnd len="sm" w="sm" type="none"/>
                    </a:lnL>
                    <a:lnR cap="flat" cmpd="sng" w="9525">
                      <a:solidFill>
                        <a:schemeClr val="lt1"/>
                      </a:solidFill>
                      <a:prstDash val="dot"/>
                      <a:round/>
                      <a:headEnd len="sm" w="sm" type="none"/>
                      <a:tailEnd len="sm" w="sm" type="none"/>
                    </a:lnR>
                    <a:lnT cap="flat" cmpd="sng" w="9525">
                      <a:solidFill>
                        <a:schemeClr val="lt1"/>
                      </a:solidFill>
                      <a:prstDash val="dot"/>
                      <a:round/>
                      <a:headEnd len="sm" w="sm" type="none"/>
                      <a:tailEnd len="sm" w="sm" type="none"/>
                    </a:lnT>
                    <a:lnB cap="flat" cmpd="sng" w="9525">
                      <a:solidFill>
                        <a:schemeClr val="lt1"/>
                      </a:solidFill>
                      <a:prstDash val="dot"/>
                      <a:round/>
                      <a:headEnd len="sm" w="sm" type="none"/>
                      <a:tailEnd len="sm" w="sm" type="none"/>
                    </a:lnB>
                  </a:tcPr>
                </a:tc>
                <a:tc>
                  <a:txBody>
                    <a:bodyPr/>
                    <a:lstStyle/>
                    <a:p>
                      <a:pPr indent="0" lvl="0" marL="0" marR="0" rtl="0" algn="ctr">
                        <a:spcBef>
                          <a:spcPts val="0"/>
                        </a:spcBef>
                        <a:spcAft>
                          <a:spcPts val="0"/>
                        </a:spcAft>
                        <a:buNone/>
                      </a:pPr>
                      <a:r>
                        <a:t/>
                      </a:r>
                      <a:endParaRPr sz="1800">
                        <a:solidFill>
                          <a:schemeClr val="lt1"/>
                        </a:solidFill>
                      </a:endParaRPr>
                    </a:p>
                  </a:txBody>
                  <a:tcPr marT="45725" marB="45725" marR="91450" marL="91450" anchor="ctr">
                    <a:lnL cap="flat" cmpd="sng" w="9525">
                      <a:solidFill>
                        <a:schemeClr val="lt1"/>
                      </a:solidFill>
                      <a:prstDash val="dot"/>
                      <a:round/>
                      <a:headEnd len="sm" w="sm" type="none"/>
                      <a:tailEnd len="sm" w="sm" type="none"/>
                    </a:lnL>
                    <a:lnR cap="flat" cmpd="sng" w="9525">
                      <a:solidFill>
                        <a:schemeClr val="lt1"/>
                      </a:solidFill>
                      <a:prstDash val="dot"/>
                      <a:round/>
                      <a:headEnd len="sm" w="sm" type="none"/>
                      <a:tailEnd len="sm" w="sm" type="none"/>
                    </a:lnR>
                    <a:lnT cap="flat" cmpd="sng" w="9525">
                      <a:solidFill>
                        <a:schemeClr val="lt1"/>
                      </a:solidFill>
                      <a:prstDash val="dot"/>
                      <a:round/>
                      <a:headEnd len="sm" w="sm" type="none"/>
                      <a:tailEnd len="sm" w="sm" type="none"/>
                    </a:lnT>
                    <a:lnB cap="flat" cmpd="sng" w="9525">
                      <a:solidFill>
                        <a:schemeClr val="lt1"/>
                      </a:solidFill>
                      <a:prstDash val="dot"/>
                      <a:round/>
                      <a:headEnd len="sm" w="sm" type="none"/>
                      <a:tailEnd len="sm" w="sm" type="none"/>
                    </a:lnB>
                  </a:tcPr>
                </a:tc>
                <a:tc>
                  <a:txBody>
                    <a:bodyPr/>
                    <a:lstStyle/>
                    <a:p>
                      <a:pPr indent="0" lvl="0" marL="0" marR="0" rtl="0" algn="ctr">
                        <a:spcBef>
                          <a:spcPts val="0"/>
                        </a:spcBef>
                        <a:spcAft>
                          <a:spcPts val="0"/>
                        </a:spcAft>
                        <a:buNone/>
                      </a:pPr>
                      <a:r>
                        <a:t/>
                      </a:r>
                      <a:endParaRPr sz="1800">
                        <a:solidFill>
                          <a:schemeClr val="lt1"/>
                        </a:solidFill>
                      </a:endParaRPr>
                    </a:p>
                  </a:txBody>
                  <a:tcPr marT="45725" marB="45725" marR="91450" marL="91450" anchor="ctr">
                    <a:lnL cap="flat" cmpd="sng" w="9525">
                      <a:solidFill>
                        <a:schemeClr val="lt1"/>
                      </a:solidFill>
                      <a:prstDash val="dot"/>
                      <a:round/>
                      <a:headEnd len="sm" w="sm" type="none"/>
                      <a:tailEnd len="sm" w="sm" type="none"/>
                    </a:lnL>
                    <a:lnR cap="flat" cmpd="sng" w="9525">
                      <a:solidFill>
                        <a:schemeClr val="lt1"/>
                      </a:solidFill>
                      <a:prstDash val="dot"/>
                      <a:round/>
                      <a:headEnd len="sm" w="sm" type="none"/>
                      <a:tailEnd len="sm" w="sm" type="none"/>
                    </a:lnR>
                    <a:lnT cap="flat" cmpd="sng" w="9525">
                      <a:solidFill>
                        <a:schemeClr val="lt1"/>
                      </a:solidFill>
                      <a:prstDash val="dot"/>
                      <a:round/>
                      <a:headEnd len="sm" w="sm" type="none"/>
                      <a:tailEnd len="sm" w="sm" type="none"/>
                    </a:lnT>
                    <a:lnB cap="flat" cmpd="sng" w="9525">
                      <a:solidFill>
                        <a:schemeClr val="lt1"/>
                      </a:solidFill>
                      <a:prstDash val="dot"/>
                      <a:round/>
                      <a:headEnd len="sm" w="sm" type="none"/>
                      <a:tailEnd len="sm" w="sm" type="none"/>
                    </a:lnB>
                  </a:tcPr>
                </a:tc>
                <a:tc>
                  <a:txBody>
                    <a:bodyPr/>
                    <a:lstStyle/>
                    <a:p>
                      <a:pPr indent="0" lvl="0" marL="0" marR="0" rtl="0" algn="ctr">
                        <a:spcBef>
                          <a:spcPts val="0"/>
                        </a:spcBef>
                        <a:spcAft>
                          <a:spcPts val="0"/>
                        </a:spcAft>
                        <a:buNone/>
                      </a:pPr>
                      <a:r>
                        <a:t/>
                      </a:r>
                      <a:endParaRPr sz="1800">
                        <a:solidFill>
                          <a:schemeClr val="lt1"/>
                        </a:solidFill>
                      </a:endParaRPr>
                    </a:p>
                  </a:txBody>
                  <a:tcPr marT="45725" marB="45725" marR="91450" marL="91450" anchor="ctr">
                    <a:lnL cap="flat" cmpd="sng" w="9525">
                      <a:solidFill>
                        <a:schemeClr val="lt1"/>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chemeClr val="lt1"/>
                      </a:solidFill>
                      <a:prstDash val="dot"/>
                      <a:round/>
                      <a:headEnd len="sm" w="sm" type="none"/>
                      <a:tailEnd len="sm" w="sm" type="none"/>
                    </a:lnT>
                    <a:lnB cap="flat" cmpd="sng" w="9525">
                      <a:solidFill>
                        <a:schemeClr val="lt1"/>
                      </a:solidFill>
                      <a:prstDash val="dot"/>
                      <a:round/>
                      <a:headEnd len="sm" w="sm" type="none"/>
                      <a:tailEnd len="sm" w="sm" type="none"/>
                    </a:lnB>
                  </a:tcPr>
                </a:tc>
              </a:tr>
              <a:tr h="574975">
                <a:tc>
                  <a:txBody>
                    <a:bodyPr/>
                    <a:lstStyle/>
                    <a:p>
                      <a:pPr indent="0" lvl="0" marL="0" marR="0" rtl="0" algn="l">
                        <a:spcBef>
                          <a:spcPts val="0"/>
                        </a:spcBef>
                        <a:spcAft>
                          <a:spcPts val="0"/>
                        </a:spcAft>
                        <a:buNone/>
                      </a:pPr>
                      <a:r>
                        <a:rPr b="1" i="0" lang="en-PH" sz="1200" u="none" cap="none" strike="noStrike">
                          <a:solidFill>
                            <a:schemeClr val="lt1"/>
                          </a:solidFill>
                          <a:latin typeface="Montserrat"/>
                          <a:ea typeface="Montserrat"/>
                          <a:cs typeface="Montserrat"/>
                          <a:sym typeface="Montserrat"/>
                        </a:rPr>
                        <a:t>Lorem ipsum dolor </a:t>
                      </a:r>
                      <a:endParaRPr b="1" sz="1800">
                        <a:solidFill>
                          <a:schemeClr val="lt1"/>
                        </a:solidFill>
                      </a:endParaRPr>
                    </a:p>
                  </a:txBody>
                  <a:tcPr marT="45725" marB="45725" marR="72000" marL="648000" anchor="ctr">
                    <a:lnL cap="flat" cmpd="sng" w="9525">
                      <a:solidFill>
                        <a:srgbClr val="000000">
                          <a:alpha val="0"/>
                        </a:srgbClr>
                      </a:solidFill>
                      <a:prstDash val="solid"/>
                      <a:round/>
                      <a:headEnd len="sm" w="sm" type="none"/>
                      <a:tailEnd len="sm" w="sm" type="none"/>
                    </a:lnL>
                    <a:lnR cap="flat" cmpd="sng" w="9525">
                      <a:solidFill>
                        <a:schemeClr val="lt1"/>
                      </a:solidFill>
                      <a:prstDash val="dot"/>
                      <a:round/>
                      <a:headEnd len="sm" w="sm" type="none"/>
                      <a:tailEnd len="sm" w="sm" type="none"/>
                    </a:lnR>
                    <a:lnT cap="flat" cmpd="sng" w="9525">
                      <a:solidFill>
                        <a:schemeClr val="lt1"/>
                      </a:solidFill>
                      <a:prstDash val="dot"/>
                      <a:round/>
                      <a:headEnd len="sm" w="sm" type="none"/>
                      <a:tailEnd len="sm" w="sm" type="none"/>
                    </a:lnT>
                    <a:lnB cap="flat" cmpd="sng" w="9525">
                      <a:solidFill>
                        <a:schemeClr val="lt1"/>
                      </a:solidFill>
                      <a:prstDash val="dot"/>
                      <a:round/>
                      <a:headEnd len="sm" w="sm" type="none"/>
                      <a:tailEnd len="sm" w="sm" type="none"/>
                    </a:lnB>
                  </a:tcPr>
                </a:tc>
                <a:tc>
                  <a:txBody>
                    <a:bodyPr/>
                    <a:lstStyle/>
                    <a:p>
                      <a:pPr indent="0" lvl="0" marL="0" marR="0" rtl="0" algn="ctr">
                        <a:spcBef>
                          <a:spcPts val="0"/>
                        </a:spcBef>
                        <a:spcAft>
                          <a:spcPts val="0"/>
                        </a:spcAft>
                        <a:buNone/>
                      </a:pPr>
                      <a:r>
                        <a:t/>
                      </a:r>
                      <a:endParaRPr sz="1800">
                        <a:solidFill>
                          <a:schemeClr val="lt1"/>
                        </a:solidFill>
                      </a:endParaRPr>
                    </a:p>
                  </a:txBody>
                  <a:tcPr marT="45725" marB="45725" marR="91450" marL="91450" anchor="ctr">
                    <a:lnL cap="flat" cmpd="sng" w="9525">
                      <a:solidFill>
                        <a:schemeClr val="lt1"/>
                      </a:solidFill>
                      <a:prstDash val="dot"/>
                      <a:round/>
                      <a:headEnd len="sm" w="sm" type="none"/>
                      <a:tailEnd len="sm" w="sm" type="none"/>
                    </a:lnL>
                    <a:lnR cap="flat" cmpd="sng" w="9525">
                      <a:solidFill>
                        <a:schemeClr val="lt1"/>
                      </a:solidFill>
                      <a:prstDash val="dot"/>
                      <a:round/>
                      <a:headEnd len="sm" w="sm" type="none"/>
                      <a:tailEnd len="sm" w="sm" type="none"/>
                    </a:lnR>
                    <a:lnT cap="flat" cmpd="sng" w="9525">
                      <a:solidFill>
                        <a:schemeClr val="lt1"/>
                      </a:solidFill>
                      <a:prstDash val="dot"/>
                      <a:round/>
                      <a:headEnd len="sm" w="sm" type="none"/>
                      <a:tailEnd len="sm" w="sm" type="none"/>
                    </a:lnT>
                    <a:lnB cap="flat" cmpd="sng" w="9525">
                      <a:solidFill>
                        <a:schemeClr val="lt1"/>
                      </a:solidFill>
                      <a:prstDash val="dot"/>
                      <a:round/>
                      <a:headEnd len="sm" w="sm" type="none"/>
                      <a:tailEnd len="sm" w="sm" type="none"/>
                    </a:lnB>
                  </a:tcPr>
                </a:tc>
                <a:tc>
                  <a:txBody>
                    <a:bodyPr/>
                    <a:lstStyle/>
                    <a:p>
                      <a:pPr indent="0" lvl="0" marL="0" marR="0" rtl="0" algn="ctr">
                        <a:spcBef>
                          <a:spcPts val="0"/>
                        </a:spcBef>
                        <a:spcAft>
                          <a:spcPts val="0"/>
                        </a:spcAft>
                        <a:buNone/>
                      </a:pPr>
                      <a:r>
                        <a:t/>
                      </a:r>
                      <a:endParaRPr sz="1800">
                        <a:solidFill>
                          <a:schemeClr val="lt1"/>
                        </a:solidFill>
                      </a:endParaRPr>
                    </a:p>
                  </a:txBody>
                  <a:tcPr marT="45725" marB="45725" marR="91450" marL="91450" anchor="ctr">
                    <a:lnL cap="flat" cmpd="sng" w="9525">
                      <a:solidFill>
                        <a:schemeClr val="lt1"/>
                      </a:solidFill>
                      <a:prstDash val="dot"/>
                      <a:round/>
                      <a:headEnd len="sm" w="sm" type="none"/>
                      <a:tailEnd len="sm" w="sm" type="none"/>
                    </a:lnL>
                    <a:lnR cap="flat" cmpd="sng" w="9525">
                      <a:solidFill>
                        <a:schemeClr val="lt1"/>
                      </a:solidFill>
                      <a:prstDash val="dot"/>
                      <a:round/>
                      <a:headEnd len="sm" w="sm" type="none"/>
                      <a:tailEnd len="sm" w="sm" type="none"/>
                    </a:lnR>
                    <a:lnT cap="flat" cmpd="sng" w="9525">
                      <a:solidFill>
                        <a:schemeClr val="lt1"/>
                      </a:solidFill>
                      <a:prstDash val="dot"/>
                      <a:round/>
                      <a:headEnd len="sm" w="sm" type="none"/>
                      <a:tailEnd len="sm" w="sm" type="none"/>
                    </a:lnT>
                    <a:lnB cap="flat" cmpd="sng" w="9525">
                      <a:solidFill>
                        <a:schemeClr val="lt1"/>
                      </a:solidFill>
                      <a:prstDash val="dot"/>
                      <a:round/>
                      <a:headEnd len="sm" w="sm" type="none"/>
                      <a:tailEnd len="sm" w="sm" type="none"/>
                    </a:lnB>
                  </a:tcPr>
                </a:tc>
                <a:tc>
                  <a:txBody>
                    <a:bodyPr/>
                    <a:lstStyle/>
                    <a:p>
                      <a:pPr indent="0" lvl="0" marL="0" marR="0" rtl="0" algn="ctr">
                        <a:spcBef>
                          <a:spcPts val="0"/>
                        </a:spcBef>
                        <a:spcAft>
                          <a:spcPts val="0"/>
                        </a:spcAft>
                        <a:buNone/>
                      </a:pPr>
                      <a:r>
                        <a:t/>
                      </a:r>
                      <a:endParaRPr sz="1800">
                        <a:solidFill>
                          <a:schemeClr val="lt1"/>
                        </a:solidFill>
                      </a:endParaRPr>
                    </a:p>
                  </a:txBody>
                  <a:tcPr marT="45725" marB="45725" marR="91450" marL="91450" anchor="ctr">
                    <a:lnL cap="flat" cmpd="sng" w="9525">
                      <a:solidFill>
                        <a:schemeClr val="lt1"/>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chemeClr val="lt1"/>
                      </a:solidFill>
                      <a:prstDash val="dot"/>
                      <a:round/>
                      <a:headEnd len="sm" w="sm" type="none"/>
                      <a:tailEnd len="sm" w="sm" type="none"/>
                    </a:lnT>
                    <a:lnB cap="flat" cmpd="sng" w="9525">
                      <a:solidFill>
                        <a:schemeClr val="lt1"/>
                      </a:solidFill>
                      <a:prstDash val="dot"/>
                      <a:round/>
                      <a:headEnd len="sm" w="sm" type="none"/>
                      <a:tailEnd len="sm" w="sm" type="none"/>
                    </a:lnB>
                  </a:tcPr>
                </a:tc>
              </a:tr>
              <a:tr h="574975">
                <a:tc>
                  <a:txBody>
                    <a:bodyPr/>
                    <a:lstStyle/>
                    <a:p>
                      <a:pPr indent="0" lvl="0" marL="0" marR="0" rtl="0" algn="l">
                        <a:spcBef>
                          <a:spcPts val="0"/>
                        </a:spcBef>
                        <a:spcAft>
                          <a:spcPts val="0"/>
                        </a:spcAft>
                        <a:buNone/>
                      </a:pPr>
                      <a:r>
                        <a:rPr b="1" i="0" lang="en-PH" sz="1200" u="none" cap="none" strike="noStrike">
                          <a:solidFill>
                            <a:schemeClr val="lt1"/>
                          </a:solidFill>
                          <a:latin typeface="Montserrat"/>
                          <a:ea typeface="Montserrat"/>
                          <a:cs typeface="Montserrat"/>
                          <a:sym typeface="Montserrat"/>
                        </a:rPr>
                        <a:t>Lorem ipsum dolor </a:t>
                      </a:r>
                      <a:endParaRPr b="1" sz="1800">
                        <a:solidFill>
                          <a:schemeClr val="lt1"/>
                        </a:solidFill>
                      </a:endParaRPr>
                    </a:p>
                  </a:txBody>
                  <a:tcPr marT="45725" marB="45725" marR="72000" marL="648000" anchor="ctr">
                    <a:lnL cap="flat" cmpd="sng" w="9525">
                      <a:solidFill>
                        <a:srgbClr val="000000">
                          <a:alpha val="0"/>
                        </a:srgbClr>
                      </a:solidFill>
                      <a:prstDash val="solid"/>
                      <a:round/>
                      <a:headEnd len="sm" w="sm" type="none"/>
                      <a:tailEnd len="sm" w="sm" type="none"/>
                    </a:lnL>
                    <a:lnR cap="flat" cmpd="sng" w="9525">
                      <a:solidFill>
                        <a:schemeClr val="lt1"/>
                      </a:solidFill>
                      <a:prstDash val="dot"/>
                      <a:round/>
                      <a:headEnd len="sm" w="sm" type="none"/>
                      <a:tailEnd len="sm" w="sm" type="none"/>
                    </a:lnR>
                    <a:lnT cap="flat" cmpd="sng" w="9525">
                      <a:solidFill>
                        <a:schemeClr val="lt1"/>
                      </a:solidFill>
                      <a:prstDash val="dot"/>
                      <a:round/>
                      <a:headEnd len="sm" w="sm" type="none"/>
                      <a:tailEnd len="sm" w="sm" type="none"/>
                    </a:lnT>
                    <a:lnB cap="flat" cmpd="sng" w="9525">
                      <a:solidFill>
                        <a:schemeClr val="lt1"/>
                      </a:solidFill>
                      <a:prstDash val="dot"/>
                      <a:round/>
                      <a:headEnd len="sm" w="sm" type="none"/>
                      <a:tailEnd len="sm" w="sm" type="none"/>
                    </a:lnB>
                  </a:tcPr>
                </a:tc>
                <a:tc>
                  <a:txBody>
                    <a:bodyPr/>
                    <a:lstStyle/>
                    <a:p>
                      <a:pPr indent="0" lvl="0" marL="0" marR="0" rtl="0" algn="ctr">
                        <a:spcBef>
                          <a:spcPts val="0"/>
                        </a:spcBef>
                        <a:spcAft>
                          <a:spcPts val="0"/>
                        </a:spcAft>
                        <a:buNone/>
                      </a:pPr>
                      <a:r>
                        <a:t/>
                      </a:r>
                      <a:endParaRPr sz="1800">
                        <a:solidFill>
                          <a:schemeClr val="lt1"/>
                        </a:solidFill>
                      </a:endParaRPr>
                    </a:p>
                  </a:txBody>
                  <a:tcPr marT="45725" marB="45725" marR="91450" marL="91450" anchor="ctr">
                    <a:lnL cap="flat" cmpd="sng" w="9525">
                      <a:solidFill>
                        <a:schemeClr val="lt1"/>
                      </a:solidFill>
                      <a:prstDash val="dot"/>
                      <a:round/>
                      <a:headEnd len="sm" w="sm" type="none"/>
                      <a:tailEnd len="sm" w="sm" type="none"/>
                    </a:lnL>
                    <a:lnR cap="flat" cmpd="sng" w="9525">
                      <a:solidFill>
                        <a:schemeClr val="lt1"/>
                      </a:solidFill>
                      <a:prstDash val="dot"/>
                      <a:round/>
                      <a:headEnd len="sm" w="sm" type="none"/>
                      <a:tailEnd len="sm" w="sm" type="none"/>
                    </a:lnR>
                    <a:lnT cap="flat" cmpd="sng" w="9525">
                      <a:solidFill>
                        <a:schemeClr val="lt1"/>
                      </a:solidFill>
                      <a:prstDash val="dot"/>
                      <a:round/>
                      <a:headEnd len="sm" w="sm" type="none"/>
                      <a:tailEnd len="sm" w="sm" type="none"/>
                    </a:lnT>
                    <a:lnB cap="flat" cmpd="sng" w="9525">
                      <a:solidFill>
                        <a:schemeClr val="lt1"/>
                      </a:solidFill>
                      <a:prstDash val="dot"/>
                      <a:round/>
                      <a:headEnd len="sm" w="sm" type="none"/>
                      <a:tailEnd len="sm" w="sm" type="none"/>
                    </a:lnB>
                  </a:tcPr>
                </a:tc>
                <a:tc>
                  <a:txBody>
                    <a:bodyPr/>
                    <a:lstStyle/>
                    <a:p>
                      <a:pPr indent="0" lvl="0" marL="0" marR="0" rtl="0" algn="ctr">
                        <a:spcBef>
                          <a:spcPts val="0"/>
                        </a:spcBef>
                        <a:spcAft>
                          <a:spcPts val="0"/>
                        </a:spcAft>
                        <a:buNone/>
                      </a:pPr>
                      <a:r>
                        <a:t/>
                      </a:r>
                      <a:endParaRPr sz="1800">
                        <a:solidFill>
                          <a:schemeClr val="lt1"/>
                        </a:solidFill>
                      </a:endParaRPr>
                    </a:p>
                  </a:txBody>
                  <a:tcPr marT="45725" marB="45725" marR="91450" marL="91450" anchor="ctr">
                    <a:lnL cap="flat" cmpd="sng" w="9525">
                      <a:solidFill>
                        <a:schemeClr val="lt1"/>
                      </a:solidFill>
                      <a:prstDash val="dot"/>
                      <a:round/>
                      <a:headEnd len="sm" w="sm" type="none"/>
                      <a:tailEnd len="sm" w="sm" type="none"/>
                    </a:lnL>
                    <a:lnR cap="flat" cmpd="sng" w="9525">
                      <a:solidFill>
                        <a:schemeClr val="lt1"/>
                      </a:solidFill>
                      <a:prstDash val="dot"/>
                      <a:round/>
                      <a:headEnd len="sm" w="sm" type="none"/>
                      <a:tailEnd len="sm" w="sm" type="none"/>
                    </a:lnR>
                    <a:lnT cap="flat" cmpd="sng" w="9525">
                      <a:solidFill>
                        <a:schemeClr val="lt1"/>
                      </a:solidFill>
                      <a:prstDash val="dot"/>
                      <a:round/>
                      <a:headEnd len="sm" w="sm" type="none"/>
                      <a:tailEnd len="sm" w="sm" type="none"/>
                    </a:lnT>
                    <a:lnB cap="flat" cmpd="sng" w="9525">
                      <a:solidFill>
                        <a:schemeClr val="lt1"/>
                      </a:solidFill>
                      <a:prstDash val="dot"/>
                      <a:round/>
                      <a:headEnd len="sm" w="sm" type="none"/>
                      <a:tailEnd len="sm" w="sm" type="none"/>
                    </a:lnB>
                  </a:tcPr>
                </a:tc>
                <a:tc>
                  <a:txBody>
                    <a:bodyPr/>
                    <a:lstStyle/>
                    <a:p>
                      <a:pPr indent="0" lvl="0" marL="0" marR="0" rtl="0" algn="ctr">
                        <a:spcBef>
                          <a:spcPts val="0"/>
                        </a:spcBef>
                        <a:spcAft>
                          <a:spcPts val="0"/>
                        </a:spcAft>
                        <a:buNone/>
                      </a:pPr>
                      <a:r>
                        <a:t/>
                      </a:r>
                      <a:endParaRPr sz="1800">
                        <a:solidFill>
                          <a:schemeClr val="lt1"/>
                        </a:solidFill>
                      </a:endParaRPr>
                    </a:p>
                  </a:txBody>
                  <a:tcPr marT="45725" marB="45725" marR="91450" marL="91450" anchor="ctr">
                    <a:lnL cap="flat" cmpd="sng" w="9525">
                      <a:solidFill>
                        <a:schemeClr val="lt1"/>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chemeClr val="lt1"/>
                      </a:solidFill>
                      <a:prstDash val="dot"/>
                      <a:round/>
                      <a:headEnd len="sm" w="sm" type="none"/>
                      <a:tailEnd len="sm" w="sm" type="none"/>
                    </a:lnT>
                    <a:lnB cap="flat" cmpd="sng" w="9525">
                      <a:solidFill>
                        <a:schemeClr val="lt1"/>
                      </a:solidFill>
                      <a:prstDash val="dot"/>
                      <a:round/>
                      <a:headEnd len="sm" w="sm" type="none"/>
                      <a:tailEnd len="sm" w="sm" type="none"/>
                    </a:lnB>
                  </a:tcPr>
                </a:tc>
              </a:tr>
              <a:tr h="574975">
                <a:tc>
                  <a:txBody>
                    <a:bodyPr/>
                    <a:lstStyle/>
                    <a:p>
                      <a:pPr indent="0" lvl="0" marL="0" marR="0" rtl="0" algn="l">
                        <a:spcBef>
                          <a:spcPts val="0"/>
                        </a:spcBef>
                        <a:spcAft>
                          <a:spcPts val="0"/>
                        </a:spcAft>
                        <a:buNone/>
                      </a:pPr>
                      <a:r>
                        <a:rPr b="1" i="0" lang="en-PH" sz="1200" u="none" cap="none" strike="noStrike">
                          <a:solidFill>
                            <a:schemeClr val="lt1"/>
                          </a:solidFill>
                          <a:latin typeface="Montserrat"/>
                          <a:ea typeface="Montserrat"/>
                          <a:cs typeface="Montserrat"/>
                          <a:sym typeface="Montserrat"/>
                        </a:rPr>
                        <a:t>Lorem ipsum dolor </a:t>
                      </a:r>
                      <a:endParaRPr b="1" sz="1800">
                        <a:solidFill>
                          <a:schemeClr val="lt1"/>
                        </a:solidFill>
                      </a:endParaRPr>
                    </a:p>
                  </a:txBody>
                  <a:tcPr marT="45725" marB="45725" marR="72000" marL="648000" anchor="ctr">
                    <a:lnL cap="flat" cmpd="sng" w="9525">
                      <a:solidFill>
                        <a:srgbClr val="000000">
                          <a:alpha val="0"/>
                        </a:srgbClr>
                      </a:solidFill>
                      <a:prstDash val="solid"/>
                      <a:round/>
                      <a:headEnd len="sm" w="sm" type="none"/>
                      <a:tailEnd len="sm" w="sm" type="none"/>
                    </a:lnL>
                    <a:lnR cap="flat" cmpd="sng" w="9525">
                      <a:solidFill>
                        <a:schemeClr val="lt1"/>
                      </a:solidFill>
                      <a:prstDash val="dot"/>
                      <a:round/>
                      <a:headEnd len="sm" w="sm" type="none"/>
                      <a:tailEnd len="sm" w="sm" type="none"/>
                    </a:lnR>
                    <a:lnT cap="flat" cmpd="sng" w="9525">
                      <a:solidFill>
                        <a:schemeClr val="lt1"/>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t/>
                      </a:r>
                      <a:endParaRPr sz="1800">
                        <a:solidFill>
                          <a:schemeClr val="lt1"/>
                        </a:solidFill>
                      </a:endParaRPr>
                    </a:p>
                  </a:txBody>
                  <a:tcPr marT="45725" marB="45725" marR="91450" marL="91450" anchor="ctr">
                    <a:lnL cap="flat" cmpd="sng" w="9525">
                      <a:solidFill>
                        <a:schemeClr val="lt1"/>
                      </a:solidFill>
                      <a:prstDash val="dot"/>
                      <a:round/>
                      <a:headEnd len="sm" w="sm" type="none"/>
                      <a:tailEnd len="sm" w="sm" type="none"/>
                    </a:lnL>
                    <a:lnR cap="flat" cmpd="sng" w="9525">
                      <a:solidFill>
                        <a:schemeClr val="lt1"/>
                      </a:solidFill>
                      <a:prstDash val="dot"/>
                      <a:round/>
                      <a:headEnd len="sm" w="sm" type="none"/>
                      <a:tailEnd len="sm" w="sm" type="none"/>
                    </a:lnR>
                    <a:lnT cap="flat" cmpd="sng" w="9525">
                      <a:solidFill>
                        <a:schemeClr val="lt1"/>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t/>
                      </a:r>
                      <a:endParaRPr sz="1800">
                        <a:solidFill>
                          <a:schemeClr val="lt1"/>
                        </a:solidFill>
                      </a:endParaRPr>
                    </a:p>
                  </a:txBody>
                  <a:tcPr marT="45725" marB="45725" marR="91450" marL="91450" anchor="ctr">
                    <a:lnL cap="flat" cmpd="sng" w="9525">
                      <a:solidFill>
                        <a:schemeClr val="lt1"/>
                      </a:solidFill>
                      <a:prstDash val="dot"/>
                      <a:round/>
                      <a:headEnd len="sm" w="sm" type="none"/>
                      <a:tailEnd len="sm" w="sm" type="none"/>
                    </a:lnL>
                    <a:lnR cap="flat" cmpd="sng" w="9525">
                      <a:solidFill>
                        <a:schemeClr val="lt1"/>
                      </a:solidFill>
                      <a:prstDash val="dot"/>
                      <a:round/>
                      <a:headEnd len="sm" w="sm" type="none"/>
                      <a:tailEnd len="sm" w="sm" type="none"/>
                    </a:lnR>
                    <a:lnT cap="flat" cmpd="sng" w="9525">
                      <a:solidFill>
                        <a:schemeClr val="lt1"/>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t/>
                      </a:r>
                      <a:endParaRPr sz="1800">
                        <a:solidFill>
                          <a:schemeClr val="lt1"/>
                        </a:solidFill>
                      </a:endParaRPr>
                    </a:p>
                  </a:txBody>
                  <a:tcPr marT="45725" marB="45725" marR="91450" marL="91450" anchor="ctr">
                    <a:lnL cap="flat" cmpd="sng" w="9525">
                      <a:solidFill>
                        <a:schemeClr val="lt1"/>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chemeClr val="lt1"/>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descr="Hourglass Finished with solid fill" id="5264" name="Google Shape;5264;p205"/>
          <p:cNvSpPr/>
          <p:nvPr/>
        </p:nvSpPr>
        <p:spPr>
          <a:xfrm>
            <a:off x="4500172" y="4188605"/>
            <a:ext cx="438542" cy="438542"/>
          </a:xfrm>
          <a:prstGeom prst="rect">
            <a:avLst/>
          </a:prstGeom>
          <a:noFill/>
          <a:ln>
            <a:noFill/>
          </a:ln>
        </p:spPr>
      </p:sp>
      <p:sp>
        <p:nvSpPr>
          <p:cNvPr descr="House with solid fill" id="5265" name="Google Shape;5265;p205"/>
          <p:cNvSpPr/>
          <p:nvPr/>
        </p:nvSpPr>
        <p:spPr>
          <a:xfrm>
            <a:off x="4500172" y="3595677"/>
            <a:ext cx="438542" cy="438542"/>
          </a:xfrm>
          <a:prstGeom prst="rect">
            <a:avLst/>
          </a:prstGeom>
          <a:noFill/>
          <a:ln>
            <a:noFill/>
          </a:ln>
        </p:spPr>
      </p:sp>
      <p:sp>
        <p:nvSpPr>
          <p:cNvPr descr="Lightbulb and gear with solid fill" id="5266" name="Google Shape;5266;p205"/>
          <p:cNvSpPr/>
          <p:nvPr/>
        </p:nvSpPr>
        <p:spPr>
          <a:xfrm>
            <a:off x="4500172" y="3008894"/>
            <a:ext cx="438542" cy="438542"/>
          </a:xfrm>
          <a:prstGeom prst="rect">
            <a:avLst/>
          </a:prstGeom>
          <a:noFill/>
          <a:ln>
            <a:noFill/>
          </a:ln>
        </p:spPr>
      </p:sp>
      <p:sp>
        <p:nvSpPr>
          <p:cNvPr descr="Books on shelf with solid fill" id="5267" name="Google Shape;5267;p205"/>
          <p:cNvSpPr/>
          <p:nvPr/>
        </p:nvSpPr>
        <p:spPr>
          <a:xfrm>
            <a:off x="4500172" y="5264343"/>
            <a:ext cx="439690" cy="439690"/>
          </a:xfrm>
          <a:prstGeom prst="rect">
            <a:avLst/>
          </a:prstGeom>
          <a:noFill/>
          <a:ln>
            <a:noFill/>
          </a:ln>
        </p:spPr>
      </p:sp>
      <p:sp>
        <p:nvSpPr>
          <p:cNvPr descr="Brain with solid fill" id="5268" name="Google Shape;5268;p205"/>
          <p:cNvSpPr/>
          <p:nvPr/>
        </p:nvSpPr>
        <p:spPr>
          <a:xfrm>
            <a:off x="4500172" y="4765916"/>
            <a:ext cx="439690" cy="439690"/>
          </a:xfrm>
          <a:prstGeom prst="rect">
            <a:avLst/>
          </a:prstGeom>
          <a:noFill/>
          <a:ln>
            <a:noFill/>
          </a:ln>
        </p:spPr>
      </p:sp>
      <p:sp>
        <p:nvSpPr>
          <p:cNvPr id="5269" name="Google Shape;5269;p205"/>
          <p:cNvSpPr/>
          <p:nvPr/>
        </p:nvSpPr>
        <p:spPr>
          <a:xfrm>
            <a:off x="7067888" y="3058198"/>
            <a:ext cx="370800" cy="370800"/>
          </a:xfrm>
          <a:prstGeom prst="ellipse">
            <a:avLst/>
          </a:prstGeom>
          <a:solidFill>
            <a:schemeClr val="accent6"/>
          </a:solidFill>
          <a:ln cap="flat" cmpd="sng" w="12700">
            <a:solidFill>
              <a:schemeClr val="lt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a:t>
            </a:r>
            <a:endParaRPr b="1" sz="1400">
              <a:solidFill>
                <a:schemeClr val="lt1"/>
              </a:solidFill>
              <a:latin typeface="Montserrat"/>
              <a:ea typeface="Montserrat"/>
              <a:cs typeface="Montserrat"/>
              <a:sym typeface="Montserrat"/>
            </a:endParaRPr>
          </a:p>
        </p:txBody>
      </p:sp>
      <p:sp>
        <p:nvSpPr>
          <p:cNvPr id="5270" name="Google Shape;5270;p205"/>
          <p:cNvSpPr/>
          <p:nvPr/>
        </p:nvSpPr>
        <p:spPr>
          <a:xfrm>
            <a:off x="7067888" y="3634099"/>
            <a:ext cx="370800" cy="370800"/>
          </a:xfrm>
          <a:prstGeom prst="ellipse">
            <a:avLst/>
          </a:prstGeom>
          <a:solidFill>
            <a:srgbClr val="FF0000"/>
          </a:solidFill>
          <a:ln cap="flat" cmpd="sng" w="12700">
            <a:solidFill>
              <a:schemeClr val="lt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a:t>
            </a:r>
            <a:endParaRPr b="1" sz="1400">
              <a:solidFill>
                <a:schemeClr val="lt1"/>
              </a:solidFill>
              <a:latin typeface="Montserrat"/>
              <a:ea typeface="Montserrat"/>
              <a:cs typeface="Montserrat"/>
              <a:sym typeface="Montserrat"/>
            </a:endParaRPr>
          </a:p>
        </p:txBody>
      </p:sp>
      <p:sp>
        <p:nvSpPr>
          <p:cNvPr id="5271" name="Google Shape;5271;p205"/>
          <p:cNvSpPr/>
          <p:nvPr/>
        </p:nvSpPr>
        <p:spPr>
          <a:xfrm>
            <a:off x="7067888" y="4210000"/>
            <a:ext cx="370800" cy="370800"/>
          </a:xfrm>
          <a:prstGeom prst="ellipse">
            <a:avLst/>
          </a:prstGeom>
          <a:solidFill>
            <a:schemeClr val="accent6"/>
          </a:solidFill>
          <a:ln cap="flat" cmpd="sng" w="12700">
            <a:solidFill>
              <a:schemeClr val="lt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a:t>
            </a:r>
            <a:endParaRPr b="1" sz="1400">
              <a:solidFill>
                <a:schemeClr val="lt1"/>
              </a:solidFill>
              <a:latin typeface="Montserrat"/>
              <a:ea typeface="Montserrat"/>
              <a:cs typeface="Montserrat"/>
              <a:sym typeface="Montserrat"/>
            </a:endParaRPr>
          </a:p>
        </p:txBody>
      </p:sp>
      <p:sp>
        <p:nvSpPr>
          <p:cNvPr id="5272" name="Google Shape;5272;p205"/>
          <p:cNvSpPr/>
          <p:nvPr/>
        </p:nvSpPr>
        <p:spPr>
          <a:xfrm>
            <a:off x="7067888" y="4785901"/>
            <a:ext cx="370800" cy="370800"/>
          </a:xfrm>
          <a:prstGeom prst="ellipse">
            <a:avLst/>
          </a:prstGeom>
          <a:solidFill>
            <a:srgbClr val="FF0000"/>
          </a:solidFill>
          <a:ln cap="flat" cmpd="sng" w="12700">
            <a:solidFill>
              <a:schemeClr val="lt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a:t>
            </a:r>
            <a:endParaRPr b="1" sz="1400">
              <a:solidFill>
                <a:schemeClr val="lt1"/>
              </a:solidFill>
              <a:latin typeface="Montserrat"/>
              <a:ea typeface="Montserrat"/>
              <a:cs typeface="Montserrat"/>
              <a:sym typeface="Montserrat"/>
            </a:endParaRPr>
          </a:p>
        </p:txBody>
      </p:sp>
      <p:sp>
        <p:nvSpPr>
          <p:cNvPr id="5273" name="Google Shape;5273;p205"/>
          <p:cNvSpPr/>
          <p:nvPr/>
        </p:nvSpPr>
        <p:spPr>
          <a:xfrm>
            <a:off x="7067888" y="5361801"/>
            <a:ext cx="370800" cy="370800"/>
          </a:xfrm>
          <a:prstGeom prst="ellipse">
            <a:avLst/>
          </a:prstGeom>
          <a:solidFill>
            <a:srgbClr val="FF0000"/>
          </a:solidFill>
          <a:ln cap="flat" cmpd="sng" w="12700">
            <a:solidFill>
              <a:schemeClr val="lt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a:t>
            </a:r>
            <a:endParaRPr b="1" sz="1400">
              <a:solidFill>
                <a:schemeClr val="lt1"/>
              </a:solidFill>
              <a:latin typeface="Montserrat"/>
              <a:ea typeface="Montserrat"/>
              <a:cs typeface="Montserrat"/>
              <a:sym typeface="Montserrat"/>
            </a:endParaRPr>
          </a:p>
        </p:txBody>
      </p:sp>
      <p:sp>
        <p:nvSpPr>
          <p:cNvPr id="5274" name="Google Shape;5274;p205"/>
          <p:cNvSpPr/>
          <p:nvPr/>
        </p:nvSpPr>
        <p:spPr>
          <a:xfrm>
            <a:off x="8772235" y="3058198"/>
            <a:ext cx="370800" cy="370800"/>
          </a:xfrm>
          <a:prstGeom prst="ellipse">
            <a:avLst/>
          </a:prstGeom>
          <a:solidFill>
            <a:schemeClr val="accent6"/>
          </a:solidFill>
          <a:ln cap="flat" cmpd="sng" w="12700">
            <a:solidFill>
              <a:schemeClr val="lt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a:t>
            </a:r>
            <a:endParaRPr b="1" sz="1400">
              <a:solidFill>
                <a:schemeClr val="lt1"/>
              </a:solidFill>
              <a:latin typeface="Montserrat"/>
              <a:ea typeface="Montserrat"/>
              <a:cs typeface="Montserrat"/>
              <a:sym typeface="Montserrat"/>
            </a:endParaRPr>
          </a:p>
        </p:txBody>
      </p:sp>
      <p:sp>
        <p:nvSpPr>
          <p:cNvPr id="5275" name="Google Shape;5275;p205"/>
          <p:cNvSpPr/>
          <p:nvPr/>
        </p:nvSpPr>
        <p:spPr>
          <a:xfrm>
            <a:off x="8772235" y="3634099"/>
            <a:ext cx="370800" cy="370800"/>
          </a:xfrm>
          <a:prstGeom prst="ellipse">
            <a:avLst/>
          </a:prstGeom>
          <a:solidFill>
            <a:srgbClr val="FF0000"/>
          </a:solidFill>
          <a:ln cap="flat" cmpd="sng" w="12700">
            <a:solidFill>
              <a:schemeClr val="lt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a:t>
            </a:r>
            <a:endParaRPr b="1" sz="1400">
              <a:solidFill>
                <a:schemeClr val="lt1"/>
              </a:solidFill>
              <a:latin typeface="Montserrat"/>
              <a:ea typeface="Montserrat"/>
              <a:cs typeface="Montserrat"/>
              <a:sym typeface="Montserrat"/>
            </a:endParaRPr>
          </a:p>
        </p:txBody>
      </p:sp>
      <p:sp>
        <p:nvSpPr>
          <p:cNvPr id="5276" name="Google Shape;5276;p205"/>
          <p:cNvSpPr/>
          <p:nvPr/>
        </p:nvSpPr>
        <p:spPr>
          <a:xfrm>
            <a:off x="8772235" y="4210000"/>
            <a:ext cx="370800" cy="370800"/>
          </a:xfrm>
          <a:prstGeom prst="ellipse">
            <a:avLst/>
          </a:prstGeom>
          <a:solidFill>
            <a:schemeClr val="accent6"/>
          </a:solidFill>
          <a:ln cap="flat" cmpd="sng" w="12700">
            <a:solidFill>
              <a:schemeClr val="lt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a:t>
            </a:r>
            <a:endParaRPr b="1" sz="1400">
              <a:solidFill>
                <a:schemeClr val="lt1"/>
              </a:solidFill>
              <a:latin typeface="Montserrat"/>
              <a:ea typeface="Montserrat"/>
              <a:cs typeface="Montserrat"/>
              <a:sym typeface="Montserrat"/>
            </a:endParaRPr>
          </a:p>
        </p:txBody>
      </p:sp>
      <p:sp>
        <p:nvSpPr>
          <p:cNvPr id="5277" name="Google Shape;5277;p205"/>
          <p:cNvSpPr/>
          <p:nvPr/>
        </p:nvSpPr>
        <p:spPr>
          <a:xfrm>
            <a:off x="8772235" y="4785901"/>
            <a:ext cx="370800" cy="370800"/>
          </a:xfrm>
          <a:prstGeom prst="ellipse">
            <a:avLst/>
          </a:prstGeom>
          <a:solidFill>
            <a:srgbClr val="FF0000"/>
          </a:solidFill>
          <a:ln cap="flat" cmpd="sng" w="12700">
            <a:solidFill>
              <a:schemeClr val="lt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a:t>
            </a:r>
            <a:endParaRPr b="1" sz="1400">
              <a:solidFill>
                <a:schemeClr val="lt1"/>
              </a:solidFill>
              <a:latin typeface="Montserrat"/>
              <a:ea typeface="Montserrat"/>
              <a:cs typeface="Montserrat"/>
              <a:sym typeface="Montserrat"/>
            </a:endParaRPr>
          </a:p>
        </p:txBody>
      </p:sp>
      <p:sp>
        <p:nvSpPr>
          <p:cNvPr id="5278" name="Google Shape;5278;p205"/>
          <p:cNvSpPr/>
          <p:nvPr/>
        </p:nvSpPr>
        <p:spPr>
          <a:xfrm>
            <a:off x="8772235" y="5361801"/>
            <a:ext cx="370800" cy="370800"/>
          </a:xfrm>
          <a:prstGeom prst="ellipse">
            <a:avLst/>
          </a:prstGeom>
          <a:solidFill>
            <a:srgbClr val="FF0000"/>
          </a:solidFill>
          <a:ln cap="flat" cmpd="sng" w="12700">
            <a:solidFill>
              <a:schemeClr val="lt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a:t>
            </a:r>
            <a:endParaRPr b="1" sz="1400">
              <a:solidFill>
                <a:schemeClr val="lt1"/>
              </a:solidFill>
              <a:latin typeface="Montserrat"/>
              <a:ea typeface="Montserrat"/>
              <a:cs typeface="Montserrat"/>
              <a:sym typeface="Montserrat"/>
            </a:endParaRPr>
          </a:p>
        </p:txBody>
      </p:sp>
      <p:sp>
        <p:nvSpPr>
          <p:cNvPr id="5279" name="Google Shape;5279;p205"/>
          <p:cNvSpPr/>
          <p:nvPr/>
        </p:nvSpPr>
        <p:spPr>
          <a:xfrm>
            <a:off x="10476582" y="3058198"/>
            <a:ext cx="370800" cy="370800"/>
          </a:xfrm>
          <a:prstGeom prst="ellipse">
            <a:avLst/>
          </a:prstGeom>
          <a:solidFill>
            <a:schemeClr val="accent6"/>
          </a:solidFill>
          <a:ln cap="flat" cmpd="sng" w="12700">
            <a:solidFill>
              <a:schemeClr val="lt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a:t>
            </a:r>
            <a:endParaRPr b="1" sz="1400">
              <a:solidFill>
                <a:schemeClr val="lt1"/>
              </a:solidFill>
              <a:latin typeface="Montserrat"/>
              <a:ea typeface="Montserrat"/>
              <a:cs typeface="Montserrat"/>
              <a:sym typeface="Montserrat"/>
            </a:endParaRPr>
          </a:p>
        </p:txBody>
      </p:sp>
      <p:sp>
        <p:nvSpPr>
          <p:cNvPr id="5280" name="Google Shape;5280;p205"/>
          <p:cNvSpPr/>
          <p:nvPr/>
        </p:nvSpPr>
        <p:spPr>
          <a:xfrm>
            <a:off x="10476582" y="3634099"/>
            <a:ext cx="370800" cy="370800"/>
          </a:xfrm>
          <a:prstGeom prst="ellipse">
            <a:avLst/>
          </a:prstGeom>
          <a:solidFill>
            <a:srgbClr val="FF0000"/>
          </a:solidFill>
          <a:ln cap="flat" cmpd="sng" w="12700">
            <a:solidFill>
              <a:schemeClr val="lt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a:t>
            </a:r>
            <a:endParaRPr b="1" sz="1400">
              <a:solidFill>
                <a:schemeClr val="lt1"/>
              </a:solidFill>
              <a:latin typeface="Montserrat"/>
              <a:ea typeface="Montserrat"/>
              <a:cs typeface="Montserrat"/>
              <a:sym typeface="Montserrat"/>
            </a:endParaRPr>
          </a:p>
        </p:txBody>
      </p:sp>
      <p:sp>
        <p:nvSpPr>
          <p:cNvPr id="5281" name="Google Shape;5281;p205"/>
          <p:cNvSpPr/>
          <p:nvPr/>
        </p:nvSpPr>
        <p:spPr>
          <a:xfrm>
            <a:off x="10476582" y="4210000"/>
            <a:ext cx="370800" cy="370800"/>
          </a:xfrm>
          <a:prstGeom prst="ellipse">
            <a:avLst/>
          </a:prstGeom>
          <a:solidFill>
            <a:schemeClr val="accent6"/>
          </a:solidFill>
          <a:ln cap="flat" cmpd="sng" w="12700">
            <a:solidFill>
              <a:schemeClr val="lt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a:t>
            </a:r>
            <a:endParaRPr b="1" sz="1400">
              <a:solidFill>
                <a:schemeClr val="lt1"/>
              </a:solidFill>
              <a:latin typeface="Montserrat"/>
              <a:ea typeface="Montserrat"/>
              <a:cs typeface="Montserrat"/>
              <a:sym typeface="Montserrat"/>
            </a:endParaRPr>
          </a:p>
        </p:txBody>
      </p:sp>
      <p:sp>
        <p:nvSpPr>
          <p:cNvPr id="5282" name="Google Shape;5282;p205"/>
          <p:cNvSpPr/>
          <p:nvPr/>
        </p:nvSpPr>
        <p:spPr>
          <a:xfrm>
            <a:off x="10476582" y="4785901"/>
            <a:ext cx="370800" cy="370800"/>
          </a:xfrm>
          <a:prstGeom prst="ellipse">
            <a:avLst/>
          </a:prstGeom>
          <a:solidFill>
            <a:srgbClr val="FF0000"/>
          </a:solidFill>
          <a:ln cap="flat" cmpd="sng" w="12700">
            <a:solidFill>
              <a:schemeClr val="lt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a:t>
            </a:r>
            <a:endParaRPr b="1" sz="1400">
              <a:solidFill>
                <a:schemeClr val="lt1"/>
              </a:solidFill>
              <a:latin typeface="Montserrat"/>
              <a:ea typeface="Montserrat"/>
              <a:cs typeface="Montserrat"/>
              <a:sym typeface="Montserrat"/>
            </a:endParaRPr>
          </a:p>
        </p:txBody>
      </p:sp>
      <p:sp>
        <p:nvSpPr>
          <p:cNvPr id="5283" name="Google Shape;5283;p205"/>
          <p:cNvSpPr/>
          <p:nvPr/>
        </p:nvSpPr>
        <p:spPr>
          <a:xfrm>
            <a:off x="10476582" y="5361801"/>
            <a:ext cx="370800" cy="370800"/>
          </a:xfrm>
          <a:prstGeom prst="ellipse">
            <a:avLst/>
          </a:prstGeom>
          <a:solidFill>
            <a:srgbClr val="FF0000"/>
          </a:solidFill>
          <a:ln cap="flat" cmpd="sng" w="12700">
            <a:solidFill>
              <a:schemeClr val="lt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a:t>
            </a:r>
            <a:endParaRPr b="1" sz="1400">
              <a:solidFill>
                <a:schemeClr val="lt1"/>
              </a:solidFill>
              <a:latin typeface="Montserrat"/>
              <a:ea typeface="Montserrat"/>
              <a:cs typeface="Montserrat"/>
              <a:sym typeface="Montserrat"/>
            </a:endParaRPr>
          </a:p>
        </p:txBody>
      </p:sp>
    </p:spTree>
  </p:cSld>
  <p:clrMapOvr>
    <a:masterClrMapping/>
  </p:clrMapOvr>
</p:sld>
</file>

<file path=ppt/slides/slide2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7" name="Shape 5287"/>
        <p:cNvGrpSpPr/>
        <p:nvPr/>
      </p:nvGrpSpPr>
      <p:grpSpPr>
        <a:xfrm>
          <a:off x="0" y="0"/>
          <a:ext cx="0" cy="0"/>
          <a:chOff x="0" y="0"/>
          <a:chExt cx="0" cy="0"/>
        </a:xfrm>
      </p:grpSpPr>
      <p:sp>
        <p:nvSpPr>
          <p:cNvPr id="5288" name="Google Shape;5288;p206"/>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pic>
        <p:nvPicPr>
          <p:cNvPr id="5289" name="Google Shape;5289;p206"/>
          <p:cNvPicPr preferRelativeResize="0"/>
          <p:nvPr>
            <p:ph idx="2" type="pic"/>
          </p:nvPr>
        </p:nvPicPr>
        <p:blipFill rotWithShape="1">
          <a:blip r:embed="rId3">
            <a:alphaModFix/>
          </a:blip>
          <a:srcRect b="0" l="5717" r="5717" t="0"/>
          <a:stretch/>
        </p:blipFill>
        <p:spPr>
          <a:xfrm>
            <a:off x="4050859" y="-1"/>
            <a:ext cx="8141141" cy="6126480"/>
          </a:xfrm>
          <a:prstGeom prst="rect">
            <a:avLst/>
          </a:prstGeom>
          <a:noFill/>
          <a:ln>
            <a:noFill/>
          </a:ln>
        </p:spPr>
      </p:pic>
      <p:sp>
        <p:nvSpPr>
          <p:cNvPr id="5290" name="Google Shape;5290;p206"/>
          <p:cNvSpPr txBox="1"/>
          <p:nvPr>
            <p:ph type="title"/>
          </p:nvPr>
        </p:nvSpPr>
        <p:spPr>
          <a:xfrm>
            <a:off x="636608" y="2998105"/>
            <a:ext cx="3042501" cy="861791"/>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chemeClr val="lt1"/>
              </a:buClr>
              <a:buSzPts val="2800"/>
              <a:buFont typeface="Montserrat"/>
              <a:buNone/>
            </a:pPr>
            <a:r>
              <a:rPr lang="en-PH"/>
              <a:t>Slide Title</a:t>
            </a:r>
            <a:endParaRPr/>
          </a:p>
        </p:txBody>
      </p:sp>
      <p:sp>
        <p:nvSpPr>
          <p:cNvPr id="5291" name="Google Shape;5291;p206"/>
          <p:cNvSpPr/>
          <p:nvPr/>
        </p:nvSpPr>
        <p:spPr>
          <a:xfrm>
            <a:off x="4051300" y="-1"/>
            <a:ext cx="8140700" cy="6126480"/>
          </a:xfrm>
          <a:prstGeom prst="rect">
            <a:avLst/>
          </a:prstGeom>
          <a:solidFill>
            <a:srgbClr val="171616">
              <a:alpha val="83137"/>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5292" name="Google Shape;5292;p206"/>
          <p:cNvSpPr txBox="1"/>
          <p:nvPr/>
        </p:nvSpPr>
        <p:spPr>
          <a:xfrm>
            <a:off x="7098116" y="1767910"/>
            <a:ext cx="4217427" cy="991041"/>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PH" sz="1400" u="none" cap="none" strike="noStrike">
                <a:solidFill>
                  <a:schemeClr val="lt1"/>
                </a:solidFill>
                <a:latin typeface="Montserrat"/>
                <a:ea typeface="Montserrat"/>
                <a:cs typeface="Montserrat"/>
                <a:sym typeface="Montserrat"/>
              </a:rPr>
              <a:t>It dry given you're seas brought gathering all, blessed fruit male fourth, beginning, firmament. Behold fruit the may sea earth let, itself to rule that from is seasons</a:t>
            </a:r>
            <a:endParaRPr b="0" i="0" sz="1100" u="none" cap="none" strike="noStrike">
              <a:solidFill>
                <a:schemeClr val="lt1"/>
              </a:solidFill>
              <a:latin typeface="Montserrat"/>
              <a:ea typeface="Montserrat"/>
              <a:cs typeface="Montserrat"/>
              <a:sym typeface="Montserrat"/>
            </a:endParaRPr>
          </a:p>
        </p:txBody>
      </p:sp>
      <p:sp>
        <p:nvSpPr>
          <p:cNvPr id="5293" name="Google Shape;5293;p206"/>
          <p:cNvSpPr txBox="1"/>
          <p:nvPr/>
        </p:nvSpPr>
        <p:spPr>
          <a:xfrm>
            <a:off x="7098116" y="3133435"/>
            <a:ext cx="4217427" cy="991041"/>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PH" sz="1400" u="none" cap="none" strike="noStrike">
                <a:solidFill>
                  <a:schemeClr val="lt1"/>
                </a:solidFill>
                <a:latin typeface="Montserrat"/>
                <a:ea typeface="Montserrat"/>
                <a:cs typeface="Montserrat"/>
                <a:sym typeface="Montserrat"/>
              </a:rPr>
              <a:t>It dry given you're seas brought gathering all, blessed fruit male fourth, beginning, firmament. Behold fruit the may sea earth let, itself to rule that from is seasons</a:t>
            </a:r>
            <a:endParaRPr b="0" i="0" sz="1100" u="none" cap="none" strike="noStrike">
              <a:solidFill>
                <a:schemeClr val="lt1"/>
              </a:solidFill>
              <a:latin typeface="Montserrat"/>
              <a:ea typeface="Montserrat"/>
              <a:cs typeface="Montserrat"/>
              <a:sym typeface="Montserrat"/>
            </a:endParaRPr>
          </a:p>
        </p:txBody>
      </p:sp>
      <p:sp>
        <p:nvSpPr>
          <p:cNvPr id="5294" name="Google Shape;5294;p206"/>
          <p:cNvSpPr txBox="1"/>
          <p:nvPr/>
        </p:nvSpPr>
        <p:spPr>
          <a:xfrm>
            <a:off x="7098116" y="4498962"/>
            <a:ext cx="4217427" cy="991041"/>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PH" sz="1400" u="none" cap="none" strike="noStrike">
                <a:solidFill>
                  <a:schemeClr val="lt1"/>
                </a:solidFill>
                <a:latin typeface="Montserrat"/>
                <a:ea typeface="Montserrat"/>
                <a:cs typeface="Montserrat"/>
                <a:sym typeface="Montserrat"/>
              </a:rPr>
              <a:t>It dry given you're seas brought gathering all, blessed fruit male fourth, beginning, firmament. Behold fruit the may sea earth let, itself to rule that from is seasons</a:t>
            </a:r>
            <a:endParaRPr b="0" i="0" sz="1100" u="none" cap="none" strike="noStrike">
              <a:solidFill>
                <a:schemeClr val="lt1"/>
              </a:solidFill>
              <a:latin typeface="Montserrat"/>
              <a:ea typeface="Montserrat"/>
              <a:cs typeface="Montserrat"/>
              <a:sym typeface="Montserrat"/>
            </a:endParaRPr>
          </a:p>
        </p:txBody>
      </p:sp>
      <p:cxnSp>
        <p:nvCxnSpPr>
          <p:cNvPr id="5295" name="Google Shape;5295;p206"/>
          <p:cNvCxnSpPr/>
          <p:nvPr/>
        </p:nvCxnSpPr>
        <p:spPr>
          <a:xfrm>
            <a:off x="4791919" y="2946193"/>
            <a:ext cx="6523624" cy="0"/>
          </a:xfrm>
          <a:prstGeom prst="straightConnector1">
            <a:avLst/>
          </a:prstGeom>
          <a:noFill/>
          <a:ln cap="flat" cmpd="sng" w="9525">
            <a:solidFill>
              <a:schemeClr val="lt1"/>
            </a:solidFill>
            <a:prstDash val="dot"/>
            <a:miter lim="800000"/>
            <a:headEnd len="sm" w="sm" type="none"/>
            <a:tailEnd len="sm" w="sm" type="none"/>
          </a:ln>
        </p:spPr>
      </p:cxnSp>
      <p:cxnSp>
        <p:nvCxnSpPr>
          <p:cNvPr id="5296" name="Google Shape;5296;p206"/>
          <p:cNvCxnSpPr/>
          <p:nvPr/>
        </p:nvCxnSpPr>
        <p:spPr>
          <a:xfrm>
            <a:off x="4791919" y="4311718"/>
            <a:ext cx="6523624" cy="0"/>
          </a:xfrm>
          <a:prstGeom prst="straightConnector1">
            <a:avLst/>
          </a:prstGeom>
          <a:noFill/>
          <a:ln cap="flat" cmpd="sng" w="9525">
            <a:solidFill>
              <a:schemeClr val="lt1"/>
            </a:solidFill>
            <a:prstDash val="dot"/>
            <a:miter lim="800000"/>
            <a:headEnd len="sm" w="sm" type="none"/>
            <a:tailEnd len="sm" w="sm" type="none"/>
          </a:ln>
        </p:spPr>
      </p:cxnSp>
      <p:sp>
        <p:nvSpPr>
          <p:cNvPr descr="Laptop with solid fill" id="5297" name="Google Shape;5297;p206"/>
          <p:cNvSpPr/>
          <p:nvPr/>
        </p:nvSpPr>
        <p:spPr>
          <a:xfrm>
            <a:off x="636588" y="1722162"/>
            <a:ext cx="1444906" cy="1444906"/>
          </a:xfrm>
          <a:prstGeom prst="rect">
            <a:avLst/>
          </a:prstGeom>
          <a:noFill/>
          <a:ln>
            <a:noFill/>
          </a:ln>
        </p:spPr>
      </p:sp>
      <p:sp>
        <p:nvSpPr>
          <p:cNvPr id="5298" name="Google Shape;5298;p206"/>
          <p:cNvSpPr txBox="1"/>
          <p:nvPr/>
        </p:nvSpPr>
        <p:spPr>
          <a:xfrm>
            <a:off x="4791919" y="928682"/>
            <a:ext cx="6227180" cy="424732"/>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1" i="0" lang="en-PH" sz="2400" u="none" cap="none" strike="noStrike">
                <a:solidFill>
                  <a:schemeClr val="accent4"/>
                </a:solidFill>
                <a:latin typeface="Montserrat"/>
                <a:ea typeface="Montserrat"/>
                <a:cs typeface="Montserrat"/>
                <a:sym typeface="Montserrat"/>
              </a:rPr>
              <a:t>Lorem ipsum dolor sit amet,</a:t>
            </a:r>
            <a:endParaRPr b="1" i="0" sz="1800" u="none" cap="none" strike="noStrike">
              <a:solidFill>
                <a:schemeClr val="accent4"/>
              </a:solidFill>
              <a:latin typeface="Montserrat"/>
              <a:ea typeface="Montserrat"/>
              <a:cs typeface="Montserrat"/>
              <a:sym typeface="Montserrat"/>
            </a:endParaRPr>
          </a:p>
        </p:txBody>
      </p:sp>
      <p:grpSp>
        <p:nvGrpSpPr>
          <p:cNvPr id="5299" name="Google Shape;5299;p206"/>
          <p:cNvGrpSpPr/>
          <p:nvPr/>
        </p:nvGrpSpPr>
        <p:grpSpPr>
          <a:xfrm>
            <a:off x="5022969" y="1824031"/>
            <a:ext cx="916129" cy="916129"/>
            <a:chOff x="8055151" y="4330850"/>
            <a:chExt cx="1533600" cy="1533600"/>
          </a:xfrm>
        </p:grpSpPr>
        <p:sp>
          <p:nvSpPr>
            <p:cNvPr id="5300" name="Google Shape;5300;p206"/>
            <p:cNvSpPr/>
            <p:nvPr/>
          </p:nvSpPr>
          <p:spPr>
            <a:xfrm>
              <a:off x="8055151" y="4330850"/>
              <a:ext cx="1533600" cy="1533600"/>
            </a:xfrm>
            <a:prstGeom prst="ellipse">
              <a:avLst/>
            </a:prstGeom>
            <a:noFill/>
            <a:ln cap="flat" cmpd="sng" w="22225">
              <a:solidFill>
                <a:srgbClr val="C8C8C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PH" sz="1600">
                  <a:solidFill>
                    <a:schemeClr val="lt1"/>
                  </a:solidFill>
                  <a:latin typeface="Montserrat"/>
                  <a:ea typeface="Montserrat"/>
                  <a:cs typeface="Montserrat"/>
                  <a:sym typeface="Montserrat"/>
                </a:rPr>
                <a:t>25%</a:t>
              </a:r>
              <a:endParaRPr/>
            </a:p>
          </p:txBody>
        </p:sp>
        <p:sp>
          <p:nvSpPr>
            <p:cNvPr id="5301" name="Google Shape;5301;p206"/>
            <p:cNvSpPr/>
            <p:nvPr/>
          </p:nvSpPr>
          <p:spPr>
            <a:xfrm>
              <a:off x="8055308" y="4330850"/>
              <a:ext cx="1533286" cy="1533600"/>
            </a:xfrm>
            <a:prstGeom prst="arc">
              <a:avLst>
                <a:gd fmla="val 16200000" name="adj1"/>
                <a:gd fmla="val 0" name="adj2"/>
              </a:avLst>
            </a:prstGeom>
            <a:noFill/>
            <a:ln cap="rnd" cmpd="sng" w="127000">
              <a:solidFill>
                <a:srgbClr val="B497E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100">
                <a:solidFill>
                  <a:schemeClr val="lt1"/>
                </a:solidFill>
                <a:latin typeface="Montserrat"/>
                <a:ea typeface="Montserrat"/>
                <a:cs typeface="Montserrat"/>
                <a:sym typeface="Montserrat"/>
              </a:endParaRPr>
            </a:p>
          </p:txBody>
        </p:sp>
      </p:grpSp>
      <p:grpSp>
        <p:nvGrpSpPr>
          <p:cNvPr id="5302" name="Google Shape;5302;p206"/>
          <p:cNvGrpSpPr/>
          <p:nvPr/>
        </p:nvGrpSpPr>
        <p:grpSpPr>
          <a:xfrm>
            <a:off x="4971822" y="3170891"/>
            <a:ext cx="916129" cy="916129"/>
            <a:chOff x="8055151" y="4330850"/>
            <a:chExt cx="1533600" cy="1533600"/>
          </a:xfrm>
        </p:grpSpPr>
        <p:sp>
          <p:nvSpPr>
            <p:cNvPr id="5303" name="Google Shape;5303;p206"/>
            <p:cNvSpPr/>
            <p:nvPr/>
          </p:nvSpPr>
          <p:spPr>
            <a:xfrm>
              <a:off x="8055151" y="4330850"/>
              <a:ext cx="1533600" cy="1533600"/>
            </a:xfrm>
            <a:prstGeom prst="ellipse">
              <a:avLst/>
            </a:prstGeom>
            <a:noFill/>
            <a:ln cap="flat" cmpd="sng" w="22225">
              <a:solidFill>
                <a:srgbClr val="C8C8C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PH" sz="1600">
                  <a:solidFill>
                    <a:schemeClr val="lt1"/>
                  </a:solidFill>
                  <a:latin typeface="Montserrat"/>
                  <a:ea typeface="Montserrat"/>
                  <a:cs typeface="Montserrat"/>
                  <a:sym typeface="Montserrat"/>
                </a:rPr>
                <a:t>50%</a:t>
              </a:r>
              <a:endParaRPr/>
            </a:p>
          </p:txBody>
        </p:sp>
        <p:sp>
          <p:nvSpPr>
            <p:cNvPr id="5304" name="Google Shape;5304;p206"/>
            <p:cNvSpPr/>
            <p:nvPr/>
          </p:nvSpPr>
          <p:spPr>
            <a:xfrm>
              <a:off x="8055308" y="4330850"/>
              <a:ext cx="1533286" cy="1533600"/>
            </a:xfrm>
            <a:prstGeom prst="arc">
              <a:avLst>
                <a:gd fmla="val 16200000" name="adj1"/>
                <a:gd fmla="val 5142581" name="adj2"/>
              </a:avLst>
            </a:prstGeom>
            <a:noFill/>
            <a:ln cap="rnd" cmpd="sng" w="127000">
              <a:solidFill>
                <a:srgbClr val="B497E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100">
                <a:solidFill>
                  <a:schemeClr val="lt1"/>
                </a:solidFill>
                <a:latin typeface="Montserrat"/>
                <a:ea typeface="Montserrat"/>
                <a:cs typeface="Montserrat"/>
                <a:sym typeface="Montserrat"/>
              </a:endParaRPr>
            </a:p>
          </p:txBody>
        </p:sp>
      </p:grpSp>
      <p:grpSp>
        <p:nvGrpSpPr>
          <p:cNvPr id="5305" name="Google Shape;5305;p206"/>
          <p:cNvGrpSpPr/>
          <p:nvPr/>
        </p:nvGrpSpPr>
        <p:grpSpPr>
          <a:xfrm>
            <a:off x="5022969" y="4536418"/>
            <a:ext cx="916129" cy="916129"/>
            <a:chOff x="8055151" y="4330850"/>
            <a:chExt cx="1533600" cy="1533600"/>
          </a:xfrm>
        </p:grpSpPr>
        <p:sp>
          <p:nvSpPr>
            <p:cNvPr id="5306" name="Google Shape;5306;p206"/>
            <p:cNvSpPr/>
            <p:nvPr/>
          </p:nvSpPr>
          <p:spPr>
            <a:xfrm>
              <a:off x="8055151" y="4330850"/>
              <a:ext cx="1533600" cy="1533600"/>
            </a:xfrm>
            <a:prstGeom prst="ellipse">
              <a:avLst/>
            </a:prstGeom>
            <a:noFill/>
            <a:ln cap="flat" cmpd="sng" w="22225">
              <a:solidFill>
                <a:srgbClr val="C8C8C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PH" sz="1600">
                  <a:solidFill>
                    <a:schemeClr val="lt1"/>
                  </a:solidFill>
                  <a:latin typeface="Montserrat"/>
                  <a:ea typeface="Montserrat"/>
                  <a:cs typeface="Montserrat"/>
                  <a:sym typeface="Montserrat"/>
                </a:rPr>
                <a:t>75%</a:t>
              </a:r>
              <a:endParaRPr/>
            </a:p>
          </p:txBody>
        </p:sp>
        <p:sp>
          <p:nvSpPr>
            <p:cNvPr id="5307" name="Google Shape;5307;p206"/>
            <p:cNvSpPr/>
            <p:nvPr/>
          </p:nvSpPr>
          <p:spPr>
            <a:xfrm>
              <a:off x="8055308" y="4330850"/>
              <a:ext cx="1533286" cy="1533600"/>
            </a:xfrm>
            <a:prstGeom prst="arc">
              <a:avLst>
                <a:gd fmla="val 16200000" name="adj1"/>
                <a:gd fmla="val 10230586" name="adj2"/>
              </a:avLst>
            </a:prstGeom>
            <a:noFill/>
            <a:ln cap="rnd" cmpd="sng" w="127000">
              <a:solidFill>
                <a:srgbClr val="B497E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100">
                <a:solidFill>
                  <a:schemeClr val="lt1"/>
                </a:solidFill>
                <a:latin typeface="Montserrat"/>
                <a:ea typeface="Montserrat"/>
                <a:cs typeface="Montserrat"/>
                <a:sym typeface="Montserrat"/>
              </a:endParaRPr>
            </a:p>
          </p:txBody>
        </p:sp>
      </p:grpSp>
      <p:grpSp>
        <p:nvGrpSpPr>
          <p:cNvPr id="5308" name="Google Shape;5308;p206"/>
          <p:cNvGrpSpPr/>
          <p:nvPr/>
        </p:nvGrpSpPr>
        <p:grpSpPr>
          <a:xfrm>
            <a:off x="6386463" y="2010192"/>
            <a:ext cx="454466" cy="506477"/>
            <a:chOff x="2612087" y="2853000"/>
            <a:chExt cx="393333" cy="438347"/>
          </a:xfrm>
        </p:grpSpPr>
        <p:sp>
          <p:nvSpPr>
            <p:cNvPr id="5309" name="Google Shape;5309;p206"/>
            <p:cNvSpPr/>
            <p:nvPr/>
          </p:nvSpPr>
          <p:spPr>
            <a:xfrm>
              <a:off x="2612087" y="2853000"/>
              <a:ext cx="294670" cy="438347"/>
            </a:xfrm>
            <a:prstGeom prst="chevron">
              <a:avLst>
                <a:gd fmla="val 50000" name="adj"/>
              </a:avLst>
            </a:prstGeom>
            <a:solidFill>
              <a:srgbClr val="9B75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Montserrat"/>
                <a:ea typeface="Montserrat"/>
                <a:cs typeface="Montserrat"/>
                <a:sym typeface="Montserrat"/>
              </a:endParaRPr>
            </a:p>
          </p:txBody>
        </p:sp>
        <p:sp>
          <p:nvSpPr>
            <p:cNvPr id="5310" name="Google Shape;5310;p206"/>
            <p:cNvSpPr/>
            <p:nvPr/>
          </p:nvSpPr>
          <p:spPr>
            <a:xfrm>
              <a:off x="2710750" y="2853000"/>
              <a:ext cx="294670" cy="438347"/>
            </a:xfrm>
            <a:prstGeom prst="chevron">
              <a:avLst>
                <a:gd fmla="val 50000" name="adj"/>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Montserrat"/>
                <a:ea typeface="Montserrat"/>
                <a:cs typeface="Montserrat"/>
                <a:sym typeface="Montserrat"/>
              </a:endParaRPr>
            </a:p>
          </p:txBody>
        </p:sp>
      </p:grpSp>
      <p:grpSp>
        <p:nvGrpSpPr>
          <p:cNvPr id="5311" name="Google Shape;5311;p206"/>
          <p:cNvGrpSpPr/>
          <p:nvPr/>
        </p:nvGrpSpPr>
        <p:grpSpPr>
          <a:xfrm>
            <a:off x="6386463" y="3375717"/>
            <a:ext cx="454466" cy="506477"/>
            <a:chOff x="2612087" y="2853000"/>
            <a:chExt cx="393333" cy="438347"/>
          </a:xfrm>
        </p:grpSpPr>
        <p:sp>
          <p:nvSpPr>
            <p:cNvPr id="5312" name="Google Shape;5312;p206"/>
            <p:cNvSpPr/>
            <p:nvPr/>
          </p:nvSpPr>
          <p:spPr>
            <a:xfrm>
              <a:off x="2612087" y="2853000"/>
              <a:ext cx="294670" cy="438347"/>
            </a:xfrm>
            <a:prstGeom prst="chevron">
              <a:avLst>
                <a:gd fmla="val 50000" name="adj"/>
              </a:avLst>
            </a:prstGeom>
            <a:solidFill>
              <a:srgbClr val="9B75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Montserrat"/>
                <a:ea typeface="Montserrat"/>
                <a:cs typeface="Montserrat"/>
                <a:sym typeface="Montserrat"/>
              </a:endParaRPr>
            </a:p>
          </p:txBody>
        </p:sp>
        <p:sp>
          <p:nvSpPr>
            <p:cNvPr id="5313" name="Google Shape;5313;p206"/>
            <p:cNvSpPr/>
            <p:nvPr/>
          </p:nvSpPr>
          <p:spPr>
            <a:xfrm>
              <a:off x="2710750" y="2853000"/>
              <a:ext cx="294670" cy="438347"/>
            </a:xfrm>
            <a:prstGeom prst="chevron">
              <a:avLst>
                <a:gd fmla="val 50000" name="adj"/>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Montserrat"/>
                <a:ea typeface="Montserrat"/>
                <a:cs typeface="Montserrat"/>
                <a:sym typeface="Montserrat"/>
              </a:endParaRPr>
            </a:p>
          </p:txBody>
        </p:sp>
      </p:grpSp>
      <p:grpSp>
        <p:nvGrpSpPr>
          <p:cNvPr id="5314" name="Google Shape;5314;p206"/>
          <p:cNvGrpSpPr/>
          <p:nvPr/>
        </p:nvGrpSpPr>
        <p:grpSpPr>
          <a:xfrm>
            <a:off x="6386463" y="4741244"/>
            <a:ext cx="454466" cy="506477"/>
            <a:chOff x="2612087" y="2853000"/>
            <a:chExt cx="393333" cy="438347"/>
          </a:xfrm>
        </p:grpSpPr>
        <p:sp>
          <p:nvSpPr>
            <p:cNvPr id="5315" name="Google Shape;5315;p206"/>
            <p:cNvSpPr/>
            <p:nvPr/>
          </p:nvSpPr>
          <p:spPr>
            <a:xfrm>
              <a:off x="2612087" y="2853000"/>
              <a:ext cx="294670" cy="438347"/>
            </a:xfrm>
            <a:prstGeom prst="chevron">
              <a:avLst>
                <a:gd fmla="val 50000" name="adj"/>
              </a:avLst>
            </a:prstGeom>
            <a:solidFill>
              <a:srgbClr val="9B75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Montserrat"/>
                <a:ea typeface="Montserrat"/>
                <a:cs typeface="Montserrat"/>
                <a:sym typeface="Montserrat"/>
              </a:endParaRPr>
            </a:p>
          </p:txBody>
        </p:sp>
        <p:sp>
          <p:nvSpPr>
            <p:cNvPr id="5316" name="Google Shape;5316;p206"/>
            <p:cNvSpPr/>
            <p:nvPr/>
          </p:nvSpPr>
          <p:spPr>
            <a:xfrm>
              <a:off x="2710750" y="2853000"/>
              <a:ext cx="294670" cy="438347"/>
            </a:xfrm>
            <a:prstGeom prst="chevron">
              <a:avLst>
                <a:gd fmla="val 50000" name="adj"/>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Montserrat"/>
                <a:ea typeface="Montserrat"/>
                <a:cs typeface="Montserrat"/>
                <a:sym typeface="Montserrat"/>
              </a:endParaRPr>
            </a:p>
          </p:txBody>
        </p:sp>
      </p:grpSp>
    </p:spTree>
  </p:cSld>
  <p:clrMapOvr>
    <a:masterClrMapping/>
  </p:clrMapOvr>
</p:sld>
</file>

<file path=ppt/slides/slide2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20" name="Shape 5320"/>
        <p:cNvGrpSpPr/>
        <p:nvPr/>
      </p:nvGrpSpPr>
      <p:grpSpPr>
        <a:xfrm>
          <a:off x="0" y="0"/>
          <a:ext cx="0" cy="0"/>
          <a:chOff x="0" y="0"/>
          <a:chExt cx="0" cy="0"/>
        </a:xfrm>
      </p:grpSpPr>
      <p:sp>
        <p:nvSpPr>
          <p:cNvPr id="5321" name="Google Shape;5321;p207"/>
          <p:cNvSpPr txBox="1"/>
          <p:nvPr>
            <p:ph type="title"/>
          </p:nvPr>
        </p:nvSpPr>
        <p:spPr>
          <a:xfrm>
            <a:off x="636608" y="365125"/>
            <a:ext cx="6678592"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Impact Slide</a:t>
            </a:r>
            <a:endParaRPr/>
          </a:p>
        </p:txBody>
      </p:sp>
      <p:sp>
        <p:nvSpPr>
          <p:cNvPr id="5322" name="Google Shape;5322;p207"/>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5323" name="Google Shape;5323;p207"/>
          <p:cNvSpPr txBox="1"/>
          <p:nvPr/>
        </p:nvSpPr>
        <p:spPr>
          <a:xfrm>
            <a:off x="636608" y="3147331"/>
            <a:ext cx="3052523" cy="2408650"/>
          </a:xfrm>
          <a:prstGeom prst="rect">
            <a:avLst/>
          </a:prstGeom>
          <a:noFill/>
          <a:ln>
            <a:noFill/>
          </a:ln>
        </p:spPr>
        <p:txBody>
          <a:bodyPr anchorCtr="0" anchor="t" bIns="45700" lIns="0" spcFirstLastPara="1" rIns="0" wrap="square" tIns="45700">
            <a:normAutofit lnSpcReduction="10000"/>
          </a:bodyPr>
          <a:lstStyle/>
          <a:p>
            <a:pPr indent="0" lvl="0" marL="0" marR="0" rtl="0" algn="l">
              <a:spcBef>
                <a:spcPts val="0"/>
              </a:spcBef>
              <a:spcAft>
                <a:spcPts val="0"/>
              </a:spcAft>
              <a:buNone/>
            </a:pPr>
            <a:r>
              <a:rPr lang="en-PH" sz="1400">
                <a:solidFill>
                  <a:schemeClr val="dk1"/>
                </a:solidFill>
                <a:latin typeface="Montserrat"/>
                <a:ea typeface="Montserrat"/>
                <a:cs typeface="Montserrat"/>
                <a:sym typeface="Montserrat"/>
              </a:rPr>
              <a:t>Lorem ipsum dolor sit amet, consectetur adipiscing elit. Curabitur purus dui, euismod quis placerat eget, venenatis nec nibh. Mauris sit amet mollis enim. Donec cursus sagittis bibendum. Aenean a elit justo. Vivamus laoreet,  Aenean a elit justo. Vivamus laoreet, lorem id iaculis mattis, neque diam blandit nulla, et rhoncus diam augue placerat</a:t>
            </a:r>
            <a:endParaRPr/>
          </a:p>
        </p:txBody>
      </p:sp>
      <p:sp>
        <p:nvSpPr>
          <p:cNvPr id="5324" name="Google Shape;5324;p207"/>
          <p:cNvSpPr/>
          <p:nvPr/>
        </p:nvSpPr>
        <p:spPr>
          <a:xfrm>
            <a:off x="4315227" y="2547004"/>
            <a:ext cx="3099029" cy="502548"/>
          </a:xfrm>
          <a:prstGeom prst="roundRect">
            <a:avLst>
              <a:gd fmla="val 22812" name="adj"/>
            </a:avLst>
          </a:prstGeom>
          <a:noFill/>
          <a:ln cap="flat" cmpd="sng" w="9525">
            <a:solidFill>
              <a:schemeClr val="accent1"/>
            </a:solidFill>
            <a:prstDash val="solid"/>
            <a:round/>
            <a:headEnd len="sm" w="sm" type="none"/>
            <a:tailEnd len="sm" w="sm" type="none"/>
          </a:ln>
        </p:spPr>
        <p:txBody>
          <a:bodyPr anchorCtr="0" anchor="ctr" bIns="45700" lIns="0" spcFirstLastPara="1" rIns="0" wrap="square" tIns="45700">
            <a:normAutofit/>
          </a:bodyPr>
          <a:lstStyle/>
          <a:p>
            <a:pPr indent="0" lvl="0" marL="0" marR="0" rtl="0" algn="ctr">
              <a:lnSpc>
                <a:spcPct val="90000"/>
              </a:lnSpc>
              <a:spcBef>
                <a:spcPts val="0"/>
              </a:spcBef>
              <a:spcAft>
                <a:spcPts val="0"/>
              </a:spcAft>
              <a:buClr>
                <a:schemeClr val="accent1"/>
              </a:buClr>
              <a:buSzPts val="1600"/>
              <a:buFont typeface="Arial"/>
              <a:buNone/>
            </a:pPr>
            <a:r>
              <a:rPr lang="en-PH" sz="1600">
                <a:solidFill>
                  <a:schemeClr val="accent2"/>
                </a:solidFill>
                <a:latin typeface="Montserrat"/>
                <a:ea typeface="Montserrat"/>
                <a:cs typeface="Montserrat"/>
                <a:sym typeface="Montserrat"/>
              </a:rPr>
              <a:t>Header</a:t>
            </a:r>
            <a:endParaRPr sz="1600">
              <a:solidFill>
                <a:schemeClr val="accent2"/>
              </a:solidFill>
              <a:latin typeface="Montserrat"/>
              <a:ea typeface="Montserrat"/>
              <a:cs typeface="Montserrat"/>
              <a:sym typeface="Montserrat"/>
            </a:endParaRPr>
          </a:p>
        </p:txBody>
      </p:sp>
      <p:sp>
        <p:nvSpPr>
          <p:cNvPr id="5325" name="Google Shape;5325;p207"/>
          <p:cNvSpPr txBox="1"/>
          <p:nvPr/>
        </p:nvSpPr>
        <p:spPr>
          <a:xfrm>
            <a:off x="4315227" y="3147331"/>
            <a:ext cx="3052523" cy="2408650"/>
          </a:xfrm>
          <a:prstGeom prst="rect">
            <a:avLst/>
          </a:prstGeom>
          <a:noFill/>
          <a:ln>
            <a:noFill/>
          </a:ln>
        </p:spPr>
        <p:txBody>
          <a:bodyPr anchorCtr="0" anchor="t" bIns="45700" lIns="0" spcFirstLastPara="1" rIns="0" wrap="square" tIns="45700">
            <a:normAutofit lnSpcReduction="10000"/>
          </a:bodyPr>
          <a:lstStyle/>
          <a:p>
            <a:pPr indent="0" lvl="0" marL="0" marR="0" rtl="0" algn="l">
              <a:spcBef>
                <a:spcPts val="0"/>
              </a:spcBef>
              <a:spcAft>
                <a:spcPts val="0"/>
              </a:spcAft>
              <a:buNone/>
            </a:pPr>
            <a:r>
              <a:rPr lang="en-PH" sz="1400">
                <a:solidFill>
                  <a:schemeClr val="dk1"/>
                </a:solidFill>
                <a:latin typeface="Montserrat"/>
                <a:ea typeface="Montserrat"/>
                <a:cs typeface="Montserrat"/>
                <a:sym typeface="Montserrat"/>
              </a:rPr>
              <a:t>Lorem ipsum dolor sit amet, consectetur adipiscing elit. Curabitur purus dui, euismod quis placerat eget, venenatis nec nibh. Mauris sit amet mollis enim. Donec cursus sagittis bibendum. Aenean a elit justo. Vivamus laoreet,  Aenean a elit justo. Vivamus laoreet, lorem id iaculis mattis, neque diam blandit nulla, et rhoncus diam augue placerat</a:t>
            </a:r>
            <a:endParaRPr/>
          </a:p>
        </p:txBody>
      </p:sp>
      <p:sp>
        <p:nvSpPr>
          <p:cNvPr id="5326" name="Google Shape;5326;p207"/>
          <p:cNvSpPr/>
          <p:nvPr/>
        </p:nvSpPr>
        <p:spPr>
          <a:xfrm>
            <a:off x="8734656" y="2547004"/>
            <a:ext cx="3099029" cy="502548"/>
          </a:xfrm>
          <a:prstGeom prst="roundRect">
            <a:avLst>
              <a:gd fmla="val 22812" name="adj"/>
            </a:avLst>
          </a:prstGeom>
          <a:solidFill>
            <a:srgbClr val="FFEBAF"/>
          </a:solidFill>
          <a:ln>
            <a:noFill/>
          </a:ln>
        </p:spPr>
        <p:txBody>
          <a:bodyPr anchorCtr="0" anchor="ctr" bIns="45700" lIns="0" spcFirstLastPara="1" rIns="91425" wrap="square" tIns="45700">
            <a:normAutofit/>
          </a:bodyPr>
          <a:lstStyle/>
          <a:p>
            <a:pPr indent="0" lvl="0" marL="0" marR="0" rtl="0" algn="ctr">
              <a:lnSpc>
                <a:spcPct val="90000"/>
              </a:lnSpc>
              <a:spcBef>
                <a:spcPts val="0"/>
              </a:spcBef>
              <a:spcAft>
                <a:spcPts val="0"/>
              </a:spcAft>
              <a:buClr>
                <a:schemeClr val="accent1"/>
              </a:buClr>
              <a:buSzPts val="1600"/>
              <a:buFont typeface="Arial"/>
              <a:buNone/>
            </a:pPr>
            <a:r>
              <a:rPr lang="en-PH" sz="1600">
                <a:solidFill>
                  <a:schemeClr val="dk1"/>
                </a:solidFill>
                <a:latin typeface="Montserrat"/>
                <a:ea typeface="Montserrat"/>
                <a:cs typeface="Montserrat"/>
                <a:sym typeface="Montserrat"/>
              </a:rPr>
              <a:t>Impact</a:t>
            </a:r>
            <a:endParaRPr sz="1600">
              <a:solidFill>
                <a:schemeClr val="dk1"/>
              </a:solidFill>
              <a:latin typeface="Montserrat"/>
              <a:ea typeface="Montserrat"/>
              <a:cs typeface="Montserrat"/>
              <a:sym typeface="Montserrat"/>
            </a:endParaRPr>
          </a:p>
        </p:txBody>
      </p:sp>
      <p:sp>
        <p:nvSpPr>
          <p:cNvPr id="5327" name="Google Shape;5327;p207"/>
          <p:cNvSpPr txBox="1"/>
          <p:nvPr/>
        </p:nvSpPr>
        <p:spPr>
          <a:xfrm>
            <a:off x="8734656" y="3147331"/>
            <a:ext cx="3052523" cy="2408650"/>
          </a:xfrm>
          <a:prstGeom prst="rect">
            <a:avLst/>
          </a:prstGeom>
          <a:noFill/>
          <a:ln>
            <a:noFill/>
          </a:ln>
        </p:spPr>
        <p:txBody>
          <a:bodyPr anchorCtr="0" anchor="t" bIns="45700" lIns="0" spcFirstLastPara="1" rIns="0" wrap="square" tIns="45700">
            <a:normAutofit lnSpcReduction="10000"/>
          </a:bodyPr>
          <a:lstStyle/>
          <a:p>
            <a:pPr indent="0" lvl="0" marL="0" marR="0" rtl="0" algn="l">
              <a:spcBef>
                <a:spcPts val="0"/>
              </a:spcBef>
              <a:spcAft>
                <a:spcPts val="0"/>
              </a:spcAft>
              <a:buNone/>
            </a:pPr>
            <a:r>
              <a:rPr lang="en-PH" sz="1400">
                <a:solidFill>
                  <a:schemeClr val="lt1"/>
                </a:solidFill>
                <a:latin typeface="Montserrat"/>
                <a:ea typeface="Montserrat"/>
                <a:cs typeface="Montserrat"/>
                <a:sym typeface="Montserrat"/>
              </a:rPr>
              <a:t>Lorem ipsum dolor sit amet, consectetur adipiscing elit. Curabitur purus dui, euismod quis placerat eget, venenatis nec nibh. Mauris sit amet mollis enim. Donec cursus sagittis bibendum. Aenean a elit justo. Vivamus laoreet,  Aenean a elit justo. Vivamus laoreet, lorem id iaculis mattis, neque diam blandit nulla, et rhoncus diam augue placerat</a:t>
            </a:r>
            <a:endParaRPr/>
          </a:p>
        </p:txBody>
      </p:sp>
      <p:sp>
        <p:nvSpPr>
          <p:cNvPr id="5328" name="Google Shape;5328;p207"/>
          <p:cNvSpPr/>
          <p:nvPr/>
        </p:nvSpPr>
        <p:spPr>
          <a:xfrm>
            <a:off x="636608" y="2547004"/>
            <a:ext cx="3099029" cy="502548"/>
          </a:xfrm>
          <a:prstGeom prst="roundRect">
            <a:avLst>
              <a:gd fmla="val 22812" name="adj"/>
            </a:avLst>
          </a:prstGeom>
          <a:noFill/>
          <a:ln cap="flat" cmpd="sng" w="9525">
            <a:solidFill>
              <a:schemeClr val="accent1"/>
            </a:solidFill>
            <a:prstDash val="solid"/>
            <a:round/>
            <a:headEnd len="sm" w="sm" type="none"/>
            <a:tailEnd len="sm" w="sm" type="none"/>
          </a:ln>
        </p:spPr>
        <p:txBody>
          <a:bodyPr anchorCtr="0" anchor="ctr" bIns="45700" lIns="0" spcFirstLastPara="1" rIns="0" wrap="square" tIns="45700">
            <a:normAutofit/>
          </a:bodyPr>
          <a:lstStyle/>
          <a:p>
            <a:pPr indent="0" lvl="0" marL="0" marR="0" rtl="0" algn="ctr">
              <a:lnSpc>
                <a:spcPct val="90000"/>
              </a:lnSpc>
              <a:spcBef>
                <a:spcPts val="0"/>
              </a:spcBef>
              <a:spcAft>
                <a:spcPts val="0"/>
              </a:spcAft>
              <a:buClr>
                <a:schemeClr val="accent1"/>
              </a:buClr>
              <a:buSzPts val="1600"/>
              <a:buFont typeface="Arial"/>
              <a:buNone/>
            </a:pPr>
            <a:r>
              <a:rPr lang="en-PH" sz="1600">
                <a:solidFill>
                  <a:schemeClr val="accent2"/>
                </a:solidFill>
                <a:latin typeface="Montserrat"/>
                <a:ea typeface="Montserrat"/>
                <a:cs typeface="Montserrat"/>
                <a:sym typeface="Montserrat"/>
              </a:rPr>
              <a:t>Header</a:t>
            </a:r>
            <a:endParaRPr sz="1600">
              <a:solidFill>
                <a:schemeClr val="accent2"/>
              </a:solidFill>
              <a:latin typeface="Montserrat"/>
              <a:ea typeface="Montserrat"/>
              <a:cs typeface="Montserrat"/>
              <a:sym typeface="Montserrat"/>
            </a:endParaRPr>
          </a:p>
        </p:txBody>
      </p:sp>
      <p:grpSp>
        <p:nvGrpSpPr>
          <p:cNvPr id="5329" name="Google Shape;5329;p207"/>
          <p:cNvGrpSpPr/>
          <p:nvPr/>
        </p:nvGrpSpPr>
        <p:grpSpPr>
          <a:xfrm>
            <a:off x="1861703" y="1726817"/>
            <a:ext cx="732918" cy="732918"/>
            <a:chOff x="763934" y="2209833"/>
            <a:chExt cx="732918" cy="732918"/>
          </a:xfrm>
        </p:grpSpPr>
        <p:sp>
          <p:nvSpPr>
            <p:cNvPr id="5330" name="Google Shape;5330;p207"/>
            <p:cNvSpPr/>
            <p:nvPr/>
          </p:nvSpPr>
          <p:spPr>
            <a:xfrm>
              <a:off x="763934" y="2209833"/>
              <a:ext cx="732918" cy="732918"/>
            </a:xfrm>
            <a:prstGeom prst="teardrop">
              <a:avLst>
                <a:gd fmla="val 100000" name="adj"/>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5331" name="Google Shape;5331;p207"/>
            <p:cNvSpPr/>
            <p:nvPr/>
          </p:nvSpPr>
          <p:spPr>
            <a:xfrm>
              <a:off x="861348" y="2307903"/>
              <a:ext cx="538092" cy="538092"/>
            </a:xfrm>
            <a:prstGeom prst="ellipse">
              <a:avLst/>
            </a:prstGeom>
            <a:solidFill>
              <a:schemeClr val="lt1"/>
            </a:solidFill>
            <a:ln cap="flat" cmpd="sng" w="3175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descr="User with solid fill" id="5332" name="Google Shape;5332;p207"/>
            <p:cNvSpPr/>
            <p:nvPr/>
          </p:nvSpPr>
          <p:spPr>
            <a:xfrm>
              <a:off x="910376" y="2356275"/>
              <a:ext cx="440036" cy="440036"/>
            </a:xfrm>
            <a:prstGeom prst="rect">
              <a:avLst/>
            </a:prstGeom>
            <a:noFill/>
            <a:ln>
              <a:noFill/>
            </a:ln>
          </p:spPr>
        </p:sp>
      </p:grpSp>
      <p:grpSp>
        <p:nvGrpSpPr>
          <p:cNvPr id="5333" name="Google Shape;5333;p207"/>
          <p:cNvGrpSpPr/>
          <p:nvPr/>
        </p:nvGrpSpPr>
        <p:grpSpPr>
          <a:xfrm>
            <a:off x="5487772" y="1726817"/>
            <a:ext cx="732918" cy="732918"/>
            <a:chOff x="763934" y="2209833"/>
            <a:chExt cx="732918" cy="732918"/>
          </a:xfrm>
        </p:grpSpPr>
        <p:sp>
          <p:nvSpPr>
            <p:cNvPr id="5334" name="Google Shape;5334;p207"/>
            <p:cNvSpPr/>
            <p:nvPr/>
          </p:nvSpPr>
          <p:spPr>
            <a:xfrm>
              <a:off x="763934" y="2209833"/>
              <a:ext cx="732918" cy="732918"/>
            </a:xfrm>
            <a:prstGeom prst="teardrop">
              <a:avLst>
                <a:gd fmla="val 100000" name="adj"/>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5335" name="Google Shape;5335;p207"/>
            <p:cNvSpPr/>
            <p:nvPr/>
          </p:nvSpPr>
          <p:spPr>
            <a:xfrm>
              <a:off x="861348" y="2307903"/>
              <a:ext cx="538092" cy="538092"/>
            </a:xfrm>
            <a:prstGeom prst="ellipse">
              <a:avLst/>
            </a:prstGeom>
            <a:solidFill>
              <a:schemeClr val="lt1"/>
            </a:solidFill>
            <a:ln cap="flat" cmpd="sng" w="3175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descr="User with solid fill" id="5336" name="Google Shape;5336;p207"/>
            <p:cNvSpPr/>
            <p:nvPr/>
          </p:nvSpPr>
          <p:spPr>
            <a:xfrm>
              <a:off x="910376" y="2356275"/>
              <a:ext cx="440036" cy="440036"/>
            </a:xfrm>
            <a:prstGeom prst="rect">
              <a:avLst/>
            </a:prstGeom>
            <a:noFill/>
            <a:ln>
              <a:noFill/>
            </a:ln>
          </p:spPr>
        </p:sp>
      </p:grpSp>
      <p:grpSp>
        <p:nvGrpSpPr>
          <p:cNvPr id="5337" name="Google Shape;5337;p207"/>
          <p:cNvGrpSpPr/>
          <p:nvPr/>
        </p:nvGrpSpPr>
        <p:grpSpPr>
          <a:xfrm>
            <a:off x="9490945" y="1032575"/>
            <a:ext cx="1280720" cy="1280720"/>
            <a:chOff x="763934" y="2209833"/>
            <a:chExt cx="732918" cy="732918"/>
          </a:xfrm>
        </p:grpSpPr>
        <p:sp>
          <p:nvSpPr>
            <p:cNvPr id="5338" name="Google Shape;5338;p207"/>
            <p:cNvSpPr/>
            <p:nvPr/>
          </p:nvSpPr>
          <p:spPr>
            <a:xfrm>
              <a:off x="763934" y="2209833"/>
              <a:ext cx="732918" cy="732918"/>
            </a:xfrm>
            <a:prstGeom prst="teardrop">
              <a:avLst>
                <a:gd fmla="val 100000" name="adj"/>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5339" name="Google Shape;5339;p207"/>
            <p:cNvSpPr/>
            <p:nvPr/>
          </p:nvSpPr>
          <p:spPr>
            <a:xfrm>
              <a:off x="806696" y="2253251"/>
              <a:ext cx="647397" cy="647397"/>
            </a:xfrm>
            <a:prstGeom prst="ellipse">
              <a:avLst/>
            </a:prstGeom>
            <a:solidFill>
              <a:schemeClr val="accent1"/>
            </a:solidFill>
            <a:ln cap="flat" cmpd="sng" w="3175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grpSp>
      <p:sp>
        <p:nvSpPr>
          <p:cNvPr descr="Open hand with plant with solid fill" id="5340" name="Google Shape;5340;p207"/>
          <p:cNvSpPr/>
          <p:nvPr/>
        </p:nvSpPr>
        <p:spPr>
          <a:xfrm>
            <a:off x="9755005" y="1296635"/>
            <a:ext cx="752600" cy="752600"/>
          </a:xfrm>
          <a:prstGeom prst="rect">
            <a:avLst/>
          </a:prstGeom>
          <a:noFill/>
          <a:ln>
            <a:noFill/>
          </a:ln>
        </p:spPr>
      </p:sp>
      <p:cxnSp>
        <p:nvCxnSpPr>
          <p:cNvPr id="5341" name="Google Shape;5341;p207"/>
          <p:cNvCxnSpPr/>
          <p:nvPr/>
        </p:nvCxnSpPr>
        <p:spPr>
          <a:xfrm>
            <a:off x="4025432" y="2547004"/>
            <a:ext cx="0" cy="2760720"/>
          </a:xfrm>
          <a:prstGeom prst="straightConnector1">
            <a:avLst/>
          </a:prstGeom>
          <a:noFill/>
          <a:ln cap="flat" cmpd="sng" w="9525">
            <a:solidFill>
              <a:srgbClr val="C8C8C8"/>
            </a:solidFill>
            <a:prstDash val="dot"/>
            <a:miter lim="800000"/>
            <a:headEnd len="sm" w="sm" type="none"/>
            <a:tailEnd len="sm" w="sm" type="none"/>
          </a:ln>
        </p:spPr>
      </p:cxnSp>
    </p:spTree>
  </p:cSld>
  <p:clrMapOvr>
    <a:masterClrMapping/>
  </p:clrMapOvr>
</p:sld>
</file>

<file path=ppt/slides/slide2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45" name="Shape 5345"/>
        <p:cNvGrpSpPr/>
        <p:nvPr/>
      </p:nvGrpSpPr>
      <p:grpSpPr>
        <a:xfrm>
          <a:off x="0" y="0"/>
          <a:ext cx="0" cy="0"/>
          <a:chOff x="0" y="0"/>
          <a:chExt cx="0" cy="0"/>
        </a:xfrm>
      </p:grpSpPr>
      <p:sp>
        <p:nvSpPr>
          <p:cNvPr id="5346" name="Google Shape;5346;p208"/>
          <p:cNvSpPr txBox="1"/>
          <p:nvPr>
            <p:ph type="title"/>
          </p:nvPr>
        </p:nvSpPr>
        <p:spPr>
          <a:xfrm>
            <a:off x="636608" y="365125"/>
            <a:ext cx="6678592"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Impact Slide</a:t>
            </a:r>
            <a:endParaRPr/>
          </a:p>
        </p:txBody>
      </p:sp>
      <p:sp>
        <p:nvSpPr>
          <p:cNvPr id="5347" name="Google Shape;5347;p208"/>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5348" name="Google Shape;5348;p208"/>
          <p:cNvSpPr txBox="1"/>
          <p:nvPr/>
        </p:nvSpPr>
        <p:spPr>
          <a:xfrm>
            <a:off x="636608" y="2547004"/>
            <a:ext cx="6962371" cy="1173658"/>
          </a:xfrm>
          <a:prstGeom prst="rect">
            <a:avLst/>
          </a:prstGeom>
          <a:noFill/>
          <a:ln>
            <a:noFill/>
          </a:ln>
        </p:spPr>
        <p:txBody>
          <a:bodyPr anchorCtr="0" anchor="t" bIns="45700" lIns="0" spcFirstLastPara="1" rIns="0" wrap="square" tIns="45700">
            <a:normAutofit/>
          </a:bodyPr>
          <a:lstStyle/>
          <a:p>
            <a:pPr indent="0" lvl="0" marL="0" marR="0" rtl="0" algn="l">
              <a:spcBef>
                <a:spcPts val="0"/>
              </a:spcBef>
              <a:spcAft>
                <a:spcPts val="0"/>
              </a:spcAft>
              <a:buNone/>
            </a:pPr>
            <a:r>
              <a:rPr lang="en-PH" sz="1400">
                <a:solidFill>
                  <a:schemeClr val="dk1"/>
                </a:solidFill>
                <a:latin typeface="Montserrat"/>
                <a:ea typeface="Montserrat"/>
                <a:cs typeface="Montserrat"/>
                <a:sym typeface="Montserrat"/>
              </a:rPr>
              <a:t>Lorem ipsum dolor sit amet, consectetur adipiscing elit. Curabitur purus dui, euismod quis placerat eget, venenatis nec nibh. Mauris sit amet mollis enim. Donec cursus sagittis bibendum. Aenean a elit justo. Vivamus laoreet,  Aenean a elit justo. Vivamus laoreet, lorem id iaculis mattis, neque diam blandit nulla, et rhoncus diam augue placerat</a:t>
            </a:r>
            <a:endParaRPr/>
          </a:p>
        </p:txBody>
      </p:sp>
      <p:sp>
        <p:nvSpPr>
          <p:cNvPr id="5349" name="Google Shape;5349;p208"/>
          <p:cNvSpPr/>
          <p:nvPr/>
        </p:nvSpPr>
        <p:spPr>
          <a:xfrm>
            <a:off x="8734656" y="2547004"/>
            <a:ext cx="3099029" cy="502548"/>
          </a:xfrm>
          <a:prstGeom prst="roundRect">
            <a:avLst>
              <a:gd fmla="val 22812" name="adj"/>
            </a:avLst>
          </a:prstGeom>
          <a:solidFill>
            <a:srgbClr val="FFEBAF"/>
          </a:solidFill>
          <a:ln>
            <a:noFill/>
          </a:ln>
        </p:spPr>
        <p:txBody>
          <a:bodyPr anchorCtr="0" anchor="ctr" bIns="45700" lIns="0" spcFirstLastPara="1" rIns="91425" wrap="square" tIns="45700">
            <a:normAutofit/>
          </a:bodyPr>
          <a:lstStyle/>
          <a:p>
            <a:pPr indent="0" lvl="0" marL="0" marR="0" rtl="0" algn="ctr">
              <a:lnSpc>
                <a:spcPct val="90000"/>
              </a:lnSpc>
              <a:spcBef>
                <a:spcPts val="0"/>
              </a:spcBef>
              <a:spcAft>
                <a:spcPts val="0"/>
              </a:spcAft>
              <a:buClr>
                <a:schemeClr val="accent1"/>
              </a:buClr>
              <a:buSzPts val="1600"/>
              <a:buFont typeface="Arial"/>
              <a:buNone/>
            </a:pPr>
            <a:r>
              <a:rPr lang="en-PH" sz="1600">
                <a:solidFill>
                  <a:schemeClr val="dk1"/>
                </a:solidFill>
                <a:latin typeface="Montserrat"/>
                <a:ea typeface="Montserrat"/>
                <a:cs typeface="Montserrat"/>
                <a:sym typeface="Montserrat"/>
              </a:rPr>
              <a:t>Impact</a:t>
            </a:r>
            <a:endParaRPr sz="1600">
              <a:solidFill>
                <a:schemeClr val="dk1"/>
              </a:solidFill>
              <a:latin typeface="Montserrat"/>
              <a:ea typeface="Montserrat"/>
              <a:cs typeface="Montserrat"/>
              <a:sym typeface="Montserrat"/>
            </a:endParaRPr>
          </a:p>
        </p:txBody>
      </p:sp>
      <p:sp>
        <p:nvSpPr>
          <p:cNvPr id="5350" name="Google Shape;5350;p208"/>
          <p:cNvSpPr txBox="1"/>
          <p:nvPr/>
        </p:nvSpPr>
        <p:spPr>
          <a:xfrm>
            <a:off x="8734656" y="3147331"/>
            <a:ext cx="3052523" cy="2408650"/>
          </a:xfrm>
          <a:prstGeom prst="rect">
            <a:avLst/>
          </a:prstGeom>
          <a:noFill/>
          <a:ln>
            <a:noFill/>
          </a:ln>
        </p:spPr>
        <p:txBody>
          <a:bodyPr anchorCtr="0" anchor="t" bIns="45700" lIns="0" spcFirstLastPara="1" rIns="0" wrap="square" tIns="45700">
            <a:normAutofit lnSpcReduction="10000"/>
          </a:bodyPr>
          <a:lstStyle/>
          <a:p>
            <a:pPr indent="0" lvl="0" marL="0" marR="0" rtl="0" algn="l">
              <a:spcBef>
                <a:spcPts val="0"/>
              </a:spcBef>
              <a:spcAft>
                <a:spcPts val="0"/>
              </a:spcAft>
              <a:buNone/>
            </a:pPr>
            <a:r>
              <a:rPr lang="en-PH" sz="1400">
                <a:solidFill>
                  <a:schemeClr val="lt1"/>
                </a:solidFill>
                <a:latin typeface="Montserrat"/>
                <a:ea typeface="Montserrat"/>
                <a:cs typeface="Montserrat"/>
                <a:sym typeface="Montserrat"/>
              </a:rPr>
              <a:t>Lorem ipsum dolor sit amet, consectetur adipiscing elit. Curabitur purus dui, euismod quis placerat eget, venenatis nec nibh. Mauris sit amet mollis enim. Donec cursus sagittis bibendum. Aenean a elit justo. Vivamus laoreet,  Aenean a elit justo. Vivamus laoreet, lorem id iaculis mattis, neque diam blandit nulla, et rhoncus diam augue placerat</a:t>
            </a:r>
            <a:endParaRPr/>
          </a:p>
        </p:txBody>
      </p:sp>
      <p:sp>
        <p:nvSpPr>
          <p:cNvPr id="5351" name="Google Shape;5351;p208"/>
          <p:cNvSpPr/>
          <p:nvPr/>
        </p:nvSpPr>
        <p:spPr>
          <a:xfrm>
            <a:off x="636608" y="1946677"/>
            <a:ext cx="6962371" cy="502548"/>
          </a:xfrm>
          <a:prstGeom prst="roundRect">
            <a:avLst>
              <a:gd fmla="val 22812" name="adj"/>
            </a:avLst>
          </a:prstGeom>
          <a:noFill/>
          <a:ln cap="flat" cmpd="sng" w="9525">
            <a:solidFill>
              <a:schemeClr val="accent1"/>
            </a:solidFill>
            <a:prstDash val="solid"/>
            <a:round/>
            <a:headEnd len="sm" w="sm" type="none"/>
            <a:tailEnd len="sm" w="sm" type="none"/>
          </a:ln>
        </p:spPr>
        <p:txBody>
          <a:bodyPr anchorCtr="0" anchor="ctr" bIns="45700" lIns="0" spcFirstLastPara="1" rIns="0" wrap="square" tIns="45700">
            <a:normAutofit/>
          </a:bodyPr>
          <a:lstStyle/>
          <a:p>
            <a:pPr indent="0" lvl="0" marL="0" marR="0" rtl="0" algn="ctr">
              <a:lnSpc>
                <a:spcPct val="90000"/>
              </a:lnSpc>
              <a:spcBef>
                <a:spcPts val="0"/>
              </a:spcBef>
              <a:spcAft>
                <a:spcPts val="0"/>
              </a:spcAft>
              <a:buClr>
                <a:schemeClr val="accent1"/>
              </a:buClr>
              <a:buSzPts val="1600"/>
              <a:buFont typeface="Arial"/>
              <a:buNone/>
            </a:pPr>
            <a:r>
              <a:rPr lang="en-PH" sz="1600">
                <a:solidFill>
                  <a:schemeClr val="accent2"/>
                </a:solidFill>
                <a:latin typeface="Montserrat"/>
                <a:ea typeface="Montserrat"/>
                <a:cs typeface="Montserrat"/>
                <a:sym typeface="Montserrat"/>
              </a:rPr>
              <a:t>Header</a:t>
            </a:r>
            <a:endParaRPr sz="1600">
              <a:solidFill>
                <a:schemeClr val="accent2"/>
              </a:solidFill>
              <a:latin typeface="Montserrat"/>
              <a:ea typeface="Montserrat"/>
              <a:cs typeface="Montserrat"/>
              <a:sym typeface="Montserrat"/>
            </a:endParaRPr>
          </a:p>
        </p:txBody>
      </p:sp>
      <p:grpSp>
        <p:nvGrpSpPr>
          <p:cNvPr id="5352" name="Google Shape;5352;p208"/>
          <p:cNvGrpSpPr/>
          <p:nvPr/>
        </p:nvGrpSpPr>
        <p:grpSpPr>
          <a:xfrm>
            <a:off x="541879" y="1765197"/>
            <a:ext cx="732918" cy="732918"/>
            <a:chOff x="763934" y="2209833"/>
            <a:chExt cx="732918" cy="732918"/>
          </a:xfrm>
        </p:grpSpPr>
        <p:sp>
          <p:nvSpPr>
            <p:cNvPr id="5353" name="Google Shape;5353;p208"/>
            <p:cNvSpPr/>
            <p:nvPr/>
          </p:nvSpPr>
          <p:spPr>
            <a:xfrm>
              <a:off x="763934" y="2209833"/>
              <a:ext cx="732918" cy="732918"/>
            </a:xfrm>
            <a:prstGeom prst="teardrop">
              <a:avLst>
                <a:gd fmla="val 100000" name="adj"/>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5354" name="Google Shape;5354;p208"/>
            <p:cNvSpPr/>
            <p:nvPr/>
          </p:nvSpPr>
          <p:spPr>
            <a:xfrm>
              <a:off x="861348" y="2307903"/>
              <a:ext cx="538092" cy="538092"/>
            </a:xfrm>
            <a:prstGeom prst="ellipse">
              <a:avLst/>
            </a:prstGeom>
            <a:solidFill>
              <a:schemeClr val="lt1"/>
            </a:solidFill>
            <a:ln cap="flat" cmpd="sng" w="3175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descr="User with solid fill" id="5355" name="Google Shape;5355;p208"/>
            <p:cNvSpPr/>
            <p:nvPr/>
          </p:nvSpPr>
          <p:spPr>
            <a:xfrm>
              <a:off x="910376" y="2356275"/>
              <a:ext cx="440036" cy="440036"/>
            </a:xfrm>
            <a:prstGeom prst="rect">
              <a:avLst/>
            </a:prstGeom>
            <a:noFill/>
            <a:ln>
              <a:noFill/>
            </a:ln>
          </p:spPr>
        </p:sp>
      </p:grpSp>
      <p:grpSp>
        <p:nvGrpSpPr>
          <p:cNvPr id="5356" name="Google Shape;5356;p208"/>
          <p:cNvGrpSpPr/>
          <p:nvPr/>
        </p:nvGrpSpPr>
        <p:grpSpPr>
          <a:xfrm>
            <a:off x="9490945" y="1032575"/>
            <a:ext cx="1280720" cy="1280720"/>
            <a:chOff x="763934" y="2209833"/>
            <a:chExt cx="732918" cy="732918"/>
          </a:xfrm>
        </p:grpSpPr>
        <p:sp>
          <p:nvSpPr>
            <p:cNvPr id="5357" name="Google Shape;5357;p208"/>
            <p:cNvSpPr/>
            <p:nvPr/>
          </p:nvSpPr>
          <p:spPr>
            <a:xfrm>
              <a:off x="763934" y="2209833"/>
              <a:ext cx="732918" cy="732918"/>
            </a:xfrm>
            <a:prstGeom prst="teardrop">
              <a:avLst>
                <a:gd fmla="val 100000" name="adj"/>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5358" name="Google Shape;5358;p208"/>
            <p:cNvSpPr/>
            <p:nvPr/>
          </p:nvSpPr>
          <p:spPr>
            <a:xfrm>
              <a:off x="806696" y="2253251"/>
              <a:ext cx="647397" cy="647397"/>
            </a:xfrm>
            <a:prstGeom prst="ellipse">
              <a:avLst/>
            </a:prstGeom>
            <a:solidFill>
              <a:schemeClr val="accent1"/>
            </a:solidFill>
            <a:ln cap="flat" cmpd="sng" w="3175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grpSp>
      <p:sp>
        <p:nvSpPr>
          <p:cNvPr descr="Open hand with plant with solid fill" id="5359" name="Google Shape;5359;p208"/>
          <p:cNvSpPr/>
          <p:nvPr/>
        </p:nvSpPr>
        <p:spPr>
          <a:xfrm>
            <a:off x="9755005" y="1296635"/>
            <a:ext cx="752600" cy="752600"/>
          </a:xfrm>
          <a:prstGeom prst="rect">
            <a:avLst/>
          </a:prstGeom>
          <a:noFill/>
          <a:ln>
            <a:noFill/>
          </a:ln>
        </p:spPr>
      </p:sp>
      <p:sp>
        <p:nvSpPr>
          <p:cNvPr id="5360" name="Google Shape;5360;p208"/>
          <p:cNvSpPr txBox="1"/>
          <p:nvPr/>
        </p:nvSpPr>
        <p:spPr>
          <a:xfrm>
            <a:off x="636608" y="4677639"/>
            <a:ext cx="6962371" cy="1173658"/>
          </a:xfrm>
          <a:prstGeom prst="rect">
            <a:avLst/>
          </a:prstGeom>
          <a:noFill/>
          <a:ln>
            <a:noFill/>
          </a:ln>
        </p:spPr>
        <p:txBody>
          <a:bodyPr anchorCtr="0" anchor="t" bIns="45700" lIns="0" spcFirstLastPara="1" rIns="0" wrap="square" tIns="45700">
            <a:normAutofit/>
          </a:bodyPr>
          <a:lstStyle/>
          <a:p>
            <a:pPr indent="0" lvl="0" marL="0" marR="0" rtl="0" algn="l">
              <a:spcBef>
                <a:spcPts val="0"/>
              </a:spcBef>
              <a:spcAft>
                <a:spcPts val="0"/>
              </a:spcAft>
              <a:buNone/>
            </a:pPr>
            <a:r>
              <a:rPr lang="en-PH" sz="1400">
                <a:solidFill>
                  <a:schemeClr val="dk1"/>
                </a:solidFill>
                <a:latin typeface="Montserrat"/>
                <a:ea typeface="Montserrat"/>
                <a:cs typeface="Montserrat"/>
                <a:sym typeface="Montserrat"/>
              </a:rPr>
              <a:t>Lorem ipsum dolor sit amet, consectetur adipiscing elit. Curabitur purus dui, euismod quis placerat eget, venenatis nec nibh. Mauris sit amet mollis enim. Donec cursus sagittis bibendum. Aenean a elit justo. Vivamus laoreet,  Aenean a elit justo. Vivamus laoreet, lorem id iaculis mattis, neque diam blandit nulla, et rhoncus diam augue placerat</a:t>
            </a:r>
            <a:endParaRPr/>
          </a:p>
        </p:txBody>
      </p:sp>
      <p:sp>
        <p:nvSpPr>
          <p:cNvPr id="5361" name="Google Shape;5361;p208"/>
          <p:cNvSpPr/>
          <p:nvPr/>
        </p:nvSpPr>
        <p:spPr>
          <a:xfrm>
            <a:off x="636608" y="4077312"/>
            <a:ext cx="6962371" cy="502548"/>
          </a:xfrm>
          <a:prstGeom prst="roundRect">
            <a:avLst>
              <a:gd fmla="val 22812" name="adj"/>
            </a:avLst>
          </a:prstGeom>
          <a:noFill/>
          <a:ln cap="flat" cmpd="sng" w="9525">
            <a:solidFill>
              <a:schemeClr val="accent1"/>
            </a:solidFill>
            <a:prstDash val="solid"/>
            <a:round/>
            <a:headEnd len="sm" w="sm" type="none"/>
            <a:tailEnd len="sm" w="sm" type="none"/>
          </a:ln>
        </p:spPr>
        <p:txBody>
          <a:bodyPr anchorCtr="0" anchor="ctr" bIns="45700" lIns="0" spcFirstLastPara="1" rIns="0" wrap="square" tIns="45700">
            <a:normAutofit/>
          </a:bodyPr>
          <a:lstStyle/>
          <a:p>
            <a:pPr indent="0" lvl="0" marL="0" marR="0" rtl="0" algn="ctr">
              <a:lnSpc>
                <a:spcPct val="90000"/>
              </a:lnSpc>
              <a:spcBef>
                <a:spcPts val="0"/>
              </a:spcBef>
              <a:spcAft>
                <a:spcPts val="0"/>
              </a:spcAft>
              <a:buClr>
                <a:schemeClr val="accent1"/>
              </a:buClr>
              <a:buSzPts val="1600"/>
              <a:buFont typeface="Arial"/>
              <a:buNone/>
            </a:pPr>
            <a:r>
              <a:rPr lang="en-PH" sz="1600">
                <a:solidFill>
                  <a:schemeClr val="accent2"/>
                </a:solidFill>
                <a:latin typeface="Montserrat"/>
                <a:ea typeface="Montserrat"/>
                <a:cs typeface="Montserrat"/>
                <a:sym typeface="Montserrat"/>
              </a:rPr>
              <a:t>Header</a:t>
            </a:r>
            <a:endParaRPr sz="1600">
              <a:solidFill>
                <a:schemeClr val="accent2"/>
              </a:solidFill>
              <a:latin typeface="Montserrat"/>
              <a:ea typeface="Montserrat"/>
              <a:cs typeface="Montserrat"/>
              <a:sym typeface="Montserrat"/>
            </a:endParaRPr>
          </a:p>
        </p:txBody>
      </p:sp>
      <p:grpSp>
        <p:nvGrpSpPr>
          <p:cNvPr id="5362" name="Google Shape;5362;p208"/>
          <p:cNvGrpSpPr/>
          <p:nvPr/>
        </p:nvGrpSpPr>
        <p:grpSpPr>
          <a:xfrm>
            <a:off x="541879" y="3895832"/>
            <a:ext cx="732918" cy="732918"/>
            <a:chOff x="763934" y="2209833"/>
            <a:chExt cx="732918" cy="732918"/>
          </a:xfrm>
        </p:grpSpPr>
        <p:sp>
          <p:nvSpPr>
            <p:cNvPr id="5363" name="Google Shape;5363;p208"/>
            <p:cNvSpPr/>
            <p:nvPr/>
          </p:nvSpPr>
          <p:spPr>
            <a:xfrm>
              <a:off x="763934" y="2209833"/>
              <a:ext cx="732918" cy="732918"/>
            </a:xfrm>
            <a:prstGeom prst="teardrop">
              <a:avLst>
                <a:gd fmla="val 100000" name="adj"/>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5364" name="Google Shape;5364;p208"/>
            <p:cNvSpPr/>
            <p:nvPr/>
          </p:nvSpPr>
          <p:spPr>
            <a:xfrm>
              <a:off x="861348" y="2307903"/>
              <a:ext cx="538092" cy="538092"/>
            </a:xfrm>
            <a:prstGeom prst="ellipse">
              <a:avLst/>
            </a:prstGeom>
            <a:solidFill>
              <a:schemeClr val="lt1"/>
            </a:solidFill>
            <a:ln cap="flat" cmpd="sng" w="3175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descr="User with solid fill" id="5365" name="Google Shape;5365;p208"/>
            <p:cNvSpPr/>
            <p:nvPr/>
          </p:nvSpPr>
          <p:spPr>
            <a:xfrm>
              <a:off x="910376" y="2356275"/>
              <a:ext cx="440036" cy="440036"/>
            </a:xfrm>
            <a:prstGeom prst="rect">
              <a:avLst/>
            </a:prstGeom>
            <a:noFill/>
            <a:ln>
              <a:noFill/>
            </a:ln>
          </p:spPr>
        </p:sp>
      </p:grpSp>
    </p:spTree>
  </p:cSld>
  <p:clrMapOvr>
    <a:masterClrMapping/>
  </p:clrMapOvr>
</p:sld>
</file>

<file path=ppt/slides/slide2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9" name="Shape 5369"/>
        <p:cNvGrpSpPr/>
        <p:nvPr/>
      </p:nvGrpSpPr>
      <p:grpSpPr>
        <a:xfrm>
          <a:off x="0" y="0"/>
          <a:ext cx="0" cy="0"/>
          <a:chOff x="0" y="0"/>
          <a:chExt cx="0" cy="0"/>
        </a:xfrm>
      </p:grpSpPr>
      <p:sp>
        <p:nvSpPr>
          <p:cNvPr id="5370" name="Google Shape;5370;p209"/>
          <p:cNvSpPr/>
          <p:nvPr/>
        </p:nvSpPr>
        <p:spPr>
          <a:xfrm>
            <a:off x="636608" y="5092861"/>
            <a:ext cx="10918780" cy="727564"/>
          </a:xfrm>
          <a:prstGeom prst="roundRect">
            <a:avLst>
              <a:gd fmla="val 50000" name="adj"/>
            </a:avLst>
          </a:prstGeom>
          <a:solidFill>
            <a:srgbClr val="F0EBF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5371" name="Google Shape;5371;p209"/>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Heatmap</a:t>
            </a:r>
            <a:endParaRPr/>
          </a:p>
        </p:txBody>
      </p:sp>
      <p:graphicFrame>
        <p:nvGraphicFramePr>
          <p:cNvPr id="5372" name="Google Shape;5372;p209"/>
          <p:cNvGraphicFramePr/>
          <p:nvPr/>
        </p:nvGraphicFramePr>
        <p:xfrm>
          <a:off x="636608" y="1971519"/>
          <a:ext cx="3000000" cy="3000000"/>
        </p:xfrm>
        <a:graphic>
          <a:graphicData uri="http://schemas.openxmlformats.org/drawingml/2006/table">
            <a:tbl>
              <a:tblPr bandRow="1" firstRow="1">
                <a:noFill/>
                <a:tableStyleId>{CCAAF8F8-1042-451F-BDD4-56EEC2D591B4}</a:tableStyleId>
              </a:tblPr>
              <a:tblGrid>
                <a:gridCol w="1762825"/>
                <a:gridCol w="1144500"/>
                <a:gridCol w="1144500"/>
                <a:gridCol w="1144500"/>
                <a:gridCol w="1144500"/>
                <a:gridCol w="1144500"/>
                <a:gridCol w="1144500"/>
                <a:gridCol w="1144500"/>
                <a:gridCol w="1144500"/>
              </a:tblGrid>
              <a:tr h="319850">
                <a:tc>
                  <a:txBody>
                    <a:bodyPr/>
                    <a:lstStyle/>
                    <a:p>
                      <a:pPr indent="0" lvl="0" marL="0" marR="0" rtl="0" algn="l">
                        <a:spcBef>
                          <a:spcPts val="0"/>
                        </a:spcBef>
                        <a:spcAft>
                          <a:spcPts val="0"/>
                        </a:spcAft>
                        <a:buNone/>
                      </a:pPr>
                      <a:r>
                        <a:rPr lang="en-PH" sz="1200">
                          <a:solidFill>
                            <a:schemeClr val="dk2"/>
                          </a:solidFill>
                          <a:latin typeface="Montserrat"/>
                          <a:ea typeface="Montserrat"/>
                          <a:cs typeface="Montserrat"/>
                          <a:sym typeface="Montserrat"/>
                        </a:rPr>
                        <a:t>Header</a:t>
                      </a:r>
                      <a:endParaRPr/>
                    </a:p>
                  </a:txBody>
                  <a:tcPr marT="72000" marB="7200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chemeClr val="accen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2"/>
                        </a:buClr>
                        <a:buSzPts val="1200"/>
                        <a:buFont typeface="Montserrat"/>
                        <a:buNone/>
                      </a:pPr>
                      <a:r>
                        <a:rPr b="0" i="0" lang="en-PH" sz="1200" u="none" cap="none" strike="noStrike">
                          <a:solidFill>
                            <a:schemeClr val="dk2"/>
                          </a:solidFill>
                          <a:latin typeface="Montserrat"/>
                          <a:ea typeface="Montserrat"/>
                          <a:cs typeface="Montserrat"/>
                          <a:sym typeface="Montserrat"/>
                        </a:rPr>
                        <a:t>Header</a:t>
                      </a:r>
                      <a:endParaRPr/>
                    </a:p>
                  </a:txBody>
                  <a:tcPr marT="45725" marB="45725" marR="91450" marL="914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chemeClr val="accen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2"/>
                        </a:buClr>
                        <a:buSzPts val="1200"/>
                        <a:buFont typeface="Montserrat"/>
                        <a:buNone/>
                      </a:pPr>
                      <a:r>
                        <a:rPr b="0" i="0" lang="en-PH" sz="1200" u="none" cap="none" strike="noStrike">
                          <a:solidFill>
                            <a:schemeClr val="dk2"/>
                          </a:solidFill>
                          <a:latin typeface="Montserrat"/>
                          <a:ea typeface="Montserrat"/>
                          <a:cs typeface="Montserrat"/>
                          <a:sym typeface="Montserrat"/>
                        </a:rPr>
                        <a:t>Header</a:t>
                      </a:r>
                      <a:endParaRPr/>
                    </a:p>
                  </a:txBody>
                  <a:tcPr marT="45725" marB="45725" marR="91450" marL="914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chemeClr val="accen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2"/>
                        </a:buClr>
                        <a:buSzPts val="1200"/>
                        <a:buFont typeface="Montserrat"/>
                        <a:buNone/>
                      </a:pPr>
                      <a:r>
                        <a:rPr b="0" i="0" lang="en-PH" sz="1200" u="none" cap="none" strike="noStrike">
                          <a:solidFill>
                            <a:schemeClr val="dk2"/>
                          </a:solidFill>
                          <a:latin typeface="Montserrat"/>
                          <a:ea typeface="Montserrat"/>
                          <a:cs typeface="Montserrat"/>
                          <a:sym typeface="Montserrat"/>
                        </a:rPr>
                        <a:t>Header</a:t>
                      </a:r>
                      <a:endParaRPr/>
                    </a:p>
                  </a:txBody>
                  <a:tcPr marT="45725" marB="45725" marR="91450" marL="914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chemeClr val="accen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2"/>
                        </a:buClr>
                        <a:buSzPts val="1200"/>
                        <a:buFont typeface="Montserrat"/>
                        <a:buNone/>
                      </a:pPr>
                      <a:r>
                        <a:rPr b="0" i="0" lang="en-PH" sz="1200" u="none" cap="none" strike="noStrike">
                          <a:solidFill>
                            <a:schemeClr val="dk2"/>
                          </a:solidFill>
                          <a:latin typeface="Montserrat"/>
                          <a:ea typeface="Montserrat"/>
                          <a:cs typeface="Montserrat"/>
                          <a:sym typeface="Montserrat"/>
                        </a:rPr>
                        <a:t>Header</a:t>
                      </a:r>
                      <a:endParaRPr/>
                    </a:p>
                  </a:txBody>
                  <a:tcPr marT="45725" marB="45725" marR="91450" marL="914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chemeClr val="accen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2"/>
                        </a:buClr>
                        <a:buSzPts val="1200"/>
                        <a:buFont typeface="Montserrat"/>
                        <a:buNone/>
                      </a:pPr>
                      <a:r>
                        <a:rPr b="0" i="0" lang="en-PH" sz="1200" u="none" cap="none" strike="noStrike">
                          <a:solidFill>
                            <a:schemeClr val="dk2"/>
                          </a:solidFill>
                          <a:latin typeface="Montserrat"/>
                          <a:ea typeface="Montserrat"/>
                          <a:cs typeface="Montserrat"/>
                          <a:sym typeface="Montserrat"/>
                        </a:rPr>
                        <a:t>Header</a:t>
                      </a:r>
                      <a:endParaRPr/>
                    </a:p>
                  </a:txBody>
                  <a:tcPr marT="45725" marB="45725" marR="91450" marL="914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chemeClr val="accen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2"/>
                        </a:buClr>
                        <a:buSzPts val="1200"/>
                        <a:buFont typeface="Montserrat"/>
                        <a:buNone/>
                      </a:pPr>
                      <a:r>
                        <a:rPr b="0" i="0" lang="en-PH" sz="1200" u="none" cap="none" strike="noStrike">
                          <a:solidFill>
                            <a:schemeClr val="dk2"/>
                          </a:solidFill>
                          <a:latin typeface="Montserrat"/>
                          <a:ea typeface="Montserrat"/>
                          <a:cs typeface="Montserrat"/>
                          <a:sym typeface="Montserrat"/>
                        </a:rPr>
                        <a:t>Header</a:t>
                      </a:r>
                      <a:endParaRPr/>
                    </a:p>
                  </a:txBody>
                  <a:tcPr marT="45725" marB="45725" marR="91450" marL="914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chemeClr val="accen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2"/>
                        </a:buClr>
                        <a:buSzPts val="1200"/>
                        <a:buFont typeface="Montserrat"/>
                        <a:buNone/>
                      </a:pPr>
                      <a:r>
                        <a:rPr b="0" i="0" lang="en-PH" sz="1200" u="none" cap="none" strike="noStrike">
                          <a:solidFill>
                            <a:schemeClr val="dk2"/>
                          </a:solidFill>
                          <a:latin typeface="Montserrat"/>
                          <a:ea typeface="Montserrat"/>
                          <a:cs typeface="Montserrat"/>
                          <a:sym typeface="Montserrat"/>
                        </a:rPr>
                        <a:t>Header</a:t>
                      </a:r>
                      <a:endParaRPr/>
                    </a:p>
                  </a:txBody>
                  <a:tcPr marT="45725" marB="45725" marR="91450" marL="914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chemeClr val="accen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2"/>
                        </a:buClr>
                        <a:buSzPts val="1200"/>
                        <a:buFont typeface="Montserrat"/>
                        <a:buNone/>
                      </a:pPr>
                      <a:r>
                        <a:rPr b="0" i="0" lang="en-PH" sz="1200" u="none" cap="none" strike="noStrike">
                          <a:solidFill>
                            <a:schemeClr val="dk2"/>
                          </a:solidFill>
                          <a:latin typeface="Montserrat"/>
                          <a:ea typeface="Montserrat"/>
                          <a:cs typeface="Montserrat"/>
                          <a:sym typeface="Montserrat"/>
                        </a:rPr>
                        <a:t>Header</a:t>
                      </a:r>
                      <a:endParaRPr/>
                    </a:p>
                  </a:txBody>
                  <a:tcPr marT="45725" marB="45725" marR="91450" marL="914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chemeClr val="accent1"/>
                      </a:solidFill>
                      <a:prstDash val="solid"/>
                      <a:round/>
                      <a:headEnd len="sm" w="sm" type="none"/>
                      <a:tailEnd len="sm" w="sm" type="none"/>
                    </a:lnB>
                  </a:tcPr>
                </a:tc>
              </a:tr>
              <a:tr h="420050">
                <a:tc>
                  <a:txBody>
                    <a:bodyPr/>
                    <a:lstStyle/>
                    <a:p>
                      <a:pPr indent="0" lvl="0" marL="0" marR="0" rtl="0" algn="l">
                        <a:spcBef>
                          <a:spcPts val="0"/>
                        </a:spcBef>
                        <a:spcAft>
                          <a:spcPts val="0"/>
                        </a:spcAft>
                        <a:buNone/>
                      </a:pPr>
                      <a:r>
                        <a:rPr b="1" i="0" lang="en-PH" sz="1050" u="none" cap="none" strike="noStrike">
                          <a:solidFill>
                            <a:schemeClr val="dk2"/>
                          </a:solidFill>
                          <a:latin typeface="Montserrat"/>
                          <a:ea typeface="Montserrat"/>
                          <a:cs typeface="Montserrat"/>
                          <a:sym typeface="Montserrat"/>
                        </a:rPr>
                        <a:t>Lorem ipsum dolor </a:t>
                      </a:r>
                      <a:endParaRPr b="1" sz="1400">
                        <a:solidFill>
                          <a:schemeClr val="dk2"/>
                        </a:solidFill>
                        <a:latin typeface="Montserrat"/>
                        <a:ea typeface="Montserrat"/>
                        <a:cs typeface="Montserrat"/>
                        <a:sym typeface="Montserrat"/>
                      </a:endParaRPr>
                    </a:p>
                  </a:txBody>
                  <a:tcPr marT="45725" marB="45725" marR="72000" marL="0" anchor="ctr">
                    <a:lnL cap="flat" cmpd="sng" w="9525">
                      <a:solidFill>
                        <a:srgbClr val="000000">
                          <a:alpha val="0"/>
                        </a:srgbClr>
                      </a:solidFill>
                      <a:prstDash val="solid"/>
                      <a:round/>
                      <a:headEnd len="sm" w="sm" type="none"/>
                      <a:tailEnd len="sm" w="sm" type="none"/>
                    </a:lnL>
                    <a:lnR cap="flat" cmpd="sng" w="9525">
                      <a:solidFill>
                        <a:srgbClr val="C8C8C8"/>
                      </a:solidFill>
                      <a:prstDash val="dot"/>
                      <a:round/>
                      <a:headEnd len="sm" w="sm" type="none"/>
                      <a:tailEnd len="sm" w="sm" type="none"/>
                    </a:lnR>
                    <a:lnT cap="flat" cmpd="sng" w="12700">
                      <a:solidFill>
                        <a:schemeClr val="accent1"/>
                      </a:solidFill>
                      <a:prstDash val="solid"/>
                      <a:round/>
                      <a:headEnd len="sm" w="sm" type="none"/>
                      <a:tailEnd len="sm" w="sm" type="none"/>
                    </a:lnT>
                    <a:lnB cap="flat" cmpd="sng" w="9525">
                      <a:solidFill>
                        <a:srgbClr val="C8C8C8"/>
                      </a:solidFill>
                      <a:prstDash val="dot"/>
                      <a:round/>
                      <a:headEnd len="sm" w="sm" type="none"/>
                      <a:tailEnd len="sm" w="sm" type="none"/>
                    </a:lnB>
                  </a:tcPr>
                </a:tc>
                <a:tc>
                  <a:txBody>
                    <a:bodyPr/>
                    <a:lstStyle/>
                    <a:p>
                      <a:pPr indent="0" lvl="0" marL="0" marR="0" rtl="0" algn="ctr">
                        <a:lnSpc>
                          <a:spcPct val="100000"/>
                        </a:lnSpc>
                        <a:spcBef>
                          <a:spcPts val="0"/>
                        </a:spcBef>
                        <a:spcAft>
                          <a:spcPts val="0"/>
                        </a:spcAft>
                        <a:buClr>
                          <a:srgbClr val="262626"/>
                        </a:buClr>
                        <a:buSzPts val="1050"/>
                        <a:buFont typeface="Montserrat"/>
                        <a:buNone/>
                      </a:pPr>
                      <a:r>
                        <a:rPr b="0" i="0" lang="en-PH" sz="1050" u="none" cap="none" strike="noStrike">
                          <a:solidFill>
                            <a:srgbClr val="262626"/>
                          </a:solidFill>
                          <a:latin typeface="Montserrat"/>
                          <a:ea typeface="Montserrat"/>
                          <a:cs typeface="Montserrat"/>
                          <a:sym typeface="Montserrat"/>
                        </a:rPr>
                        <a:t>X</a:t>
                      </a:r>
                      <a:endParaRPr b="0" i="0" sz="1400" u="none" cap="none" strike="noStrike">
                        <a:solidFill>
                          <a:srgbClr val="262626"/>
                        </a:solidFill>
                        <a:latin typeface="Montserrat"/>
                        <a:ea typeface="Montserrat"/>
                        <a:cs typeface="Montserrat"/>
                        <a:sym typeface="Montserrat"/>
                      </a:endParaRPr>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12700">
                      <a:solidFill>
                        <a:schemeClr val="accent1"/>
                      </a:solidFill>
                      <a:prstDash val="solid"/>
                      <a:round/>
                      <a:headEnd len="sm" w="sm" type="none"/>
                      <a:tailEnd len="sm" w="sm" type="none"/>
                    </a:lnT>
                    <a:lnB cap="flat" cmpd="sng" w="9525">
                      <a:solidFill>
                        <a:srgbClr val="C8C8C8"/>
                      </a:solidFill>
                      <a:prstDash val="dot"/>
                      <a:round/>
                      <a:headEnd len="sm" w="sm" type="none"/>
                      <a:tailEnd len="sm" w="sm" type="none"/>
                    </a:lnB>
                    <a:solidFill>
                      <a:srgbClr val="DDF6D2"/>
                    </a:solidFill>
                  </a:tcPr>
                </a:tc>
                <a:tc>
                  <a:txBody>
                    <a:bodyPr/>
                    <a:lstStyle/>
                    <a:p>
                      <a:pPr indent="0" lvl="0" marL="0" marR="0" rtl="0" algn="ctr">
                        <a:lnSpc>
                          <a:spcPct val="100000"/>
                        </a:lnSpc>
                        <a:spcBef>
                          <a:spcPts val="0"/>
                        </a:spcBef>
                        <a:spcAft>
                          <a:spcPts val="0"/>
                        </a:spcAft>
                        <a:buClr>
                          <a:srgbClr val="262626"/>
                        </a:buClr>
                        <a:buSzPts val="1050"/>
                        <a:buFont typeface="Montserrat"/>
                        <a:buNone/>
                      </a:pPr>
                      <a:r>
                        <a:rPr b="0" i="0" lang="en-PH" sz="1050" u="none" cap="none" strike="noStrike">
                          <a:solidFill>
                            <a:srgbClr val="262626"/>
                          </a:solidFill>
                          <a:latin typeface="Montserrat"/>
                          <a:ea typeface="Montserrat"/>
                          <a:cs typeface="Montserrat"/>
                          <a:sym typeface="Montserrat"/>
                        </a:rPr>
                        <a:t>X</a:t>
                      </a:r>
                      <a:endParaRPr b="0" i="0" sz="1400" u="none" cap="none" strike="noStrike">
                        <a:solidFill>
                          <a:srgbClr val="262626"/>
                        </a:solidFill>
                        <a:latin typeface="Montserrat"/>
                        <a:ea typeface="Montserrat"/>
                        <a:cs typeface="Montserrat"/>
                        <a:sym typeface="Montserrat"/>
                      </a:endParaRPr>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12700">
                      <a:solidFill>
                        <a:schemeClr val="accent1"/>
                      </a:solidFill>
                      <a:prstDash val="solid"/>
                      <a:round/>
                      <a:headEnd len="sm" w="sm" type="none"/>
                      <a:tailEnd len="sm" w="sm" type="none"/>
                    </a:lnT>
                    <a:lnB cap="flat" cmpd="sng" w="9525">
                      <a:solidFill>
                        <a:srgbClr val="C8C8C8"/>
                      </a:solidFill>
                      <a:prstDash val="dot"/>
                      <a:round/>
                      <a:headEnd len="sm" w="sm" type="none"/>
                      <a:tailEnd len="sm" w="sm" type="none"/>
                    </a:lnB>
                    <a:solidFill>
                      <a:srgbClr val="FFF5D7"/>
                    </a:solidFill>
                  </a:tcPr>
                </a:tc>
                <a:tc>
                  <a:txBody>
                    <a:bodyPr/>
                    <a:lstStyle/>
                    <a:p>
                      <a:pPr indent="0" lvl="0" marL="0" marR="0" rtl="0" algn="ctr">
                        <a:lnSpc>
                          <a:spcPct val="100000"/>
                        </a:lnSpc>
                        <a:spcBef>
                          <a:spcPts val="0"/>
                        </a:spcBef>
                        <a:spcAft>
                          <a:spcPts val="0"/>
                        </a:spcAft>
                        <a:buClr>
                          <a:srgbClr val="262626"/>
                        </a:buClr>
                        <a:buSzPts val="1050"/>
                        <a:buFont typeface="Montserrat"/>
                        <a:buNone/>
                      </a:pPr>
                      <a:r>
                        <a:rPr b="0" i="0" lang="en-PH" sz="1050" u="none" cap="none" strike="noStrike">
                          <a:solidFill>
                            <a:srgbClr val="262626"/>
                          </a:solidFill>
                          <a:latin typeface="Montserrat"/>
                          <a:ea typeface="Montserrat"/>
                          <a:cs typeface="Montserrat"/>
                          <a:sym typeface="Montserrat"/>
                        </a:rPr>
                        <a:t>X</a:t>
                      </a:r>
                      <a:endParaRPr b="0" i="0" sz="1400" u="none" cap="none" strike="noStrike">
                        <a:solidFill>
                          <a:srgbClr val="262626"/>
                        </a:solidFill>
                        <a:latin typeface="Montserrat"/>
                        <a:ea typeface="Montserrat"/>
                        <a:cs typeface="Montserrat"/>
                        <a:sym typeface="Montserrat"/>
                      </a:endParaRPr>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12700">
                      <a:solidFill>
                        <a:schemeClr val="accent1"/>
                      </a:solidFill>
                      <a:prstDash val="solid"/>
                      <a:round/>
                      <a:headEnd len="sm" w="sm" type="none"/>
                      <a:tailEnd len="sm" w="sm" type="none"/>
                    </a:lnT>
                    <a:lnB cap="flat" cmpd="sng" w="9525">
                      <a:solidFill>
                        <a:srgbClr val="C8C8C8"/>
                      </a:solidFill>
                      <a:prstDash val="dot"/>
                      <a:round/>
                      <a:headEnd len="sm" w="sm" type="none"/>
                      <a:tailEnd len="sm" w="sm" type="none"/>
                    </a:lnB>
                    <a:solidFill>
                      <a:srgbClr val="DDF6D2"/>
                    </a:solidFill>
                  </a:tcPr>
                </a:tc>
                <a:tc>
                  <a:txBody>
                    <a:bodyPr/>
                    <a:lstStyle/>
                    <a:p>
                      <a:pPr indent="0" lvl="0" marL="0" marR="0" rtl="0" algn="ctr">
                        <a:lnSpc>
                          <a:spcPct val="100000"/>
                        </a:lnSpc>
                        <a:spcBef>
                          <a:spcPts val="0"/>
                        </a:spcBef>
                        <a:spcAft>
                          <a:spcPts val="0"/>
                        </a:spcAft>
                        <a:buClr>
                          <a:srgbClr val="262626"/>
                        </a:buClr>
                        <a:buSzPts val="1050"/>
                        <a:buFont typeface="Montserrat"/>
                        <a:buNone/>
                      </a:pPr>
                      <a:r>
                        <a:rPr b="0" i="0" lang="en-PH" sz="1050" u="none" cap="none" strike="noStrike">
                          <a:solidFill>
                            <a:srgbClr val="262626"/>
                          </a:solidFill>
                          <a:latin typeface="Montserrat"/>
                          <a:ea typeface="Montserrat"/>
                          <a:cs typeface="Montserrat"/>
                          <a:sym typeface="Montserrat"/>
                        </a:rPr>
                        <a:t>X</a:t>
                      </a:r>
                      <a:endParaRPr b="0" i="0" sz="1400" u="none" cap="none" strike="noStrike">
                        <a:solidFill>
                          <a:srgbClr val="262626"/>
                        </a:solidFill>
                        <a:latin typeface="Montserrat"/>
                        <a:ea typeface="Montserrat"/>
                        <a:cs typeface="Montserrat"/>
                        <a:sym typeface="Montserrat"/>
                      </a:endParaRPr>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12700">
                      <a:solidFill>
                        <a:schemeClr val="accent1"/>
                      </a:solidFill>
                      <a:prstDash val="solid"/>
                      <a:round/>
                      <a:headEnd len="sm" w="sm" type="none"/>
                      <a:tailEnd len="sm" w="sm" type="none"/>
                    </a:lnT>
                    <a:lnB cap="flat" cmpd="sng" w="9525">
                      <a:solidFill>
                        <a:srgbClr val="C8C8C8"/>
                      </a:solidFill>
                      <a:prstDash val="dot"/>
                      <a:round/>
                      <a:headEnd len="sm" w="sm" type="none"/>
                      <a:tailEnd len="sm" w="sm" type="none"/>
                    </a:lnB>
                    <a:solidFill>
                      <a:srgbClr val="FFA7A7"/>
                    </a:solidFill>
                  </a:tcPr>
                </a:tc>
                <a:tc>
                  <a:txBody>
                    <a:bodyPr/>
                    <a:lstStyle/>
                    <a:p>
                      <a:pPr indent="0" lvl="0" marL="0" marR="0" rtl="0" algn="ctr">
                        <a:lnSpc>
                          <a:spcPct val="100000"/>
                        </a:lnSpc>
                        <a:spcBef>
                          <a:spcPts val="0"/>
                        </a:spcBef>
                        <a:spcAft>
                          <a:spcPts val="0"/>
                        </a:spcAft>
                        <a:buClr>
                          <a:srgbClr val="262626"/>
                        </a:buClr>
                        <a:buSzPts val="1050"/>
                        <a:buFont typeface="Montserrat"/>
                        <a:buNone/>
                      </a:pPr>
                      <a:r>
                        <a:rPr b="0" i="0" lang="en-PH" sz="1050" u="none" cap="none" strike="noStrike">
                          <a:solidFill>
                            <a:srgbClr val="262626"/>
                          </a:solidFill>
                          <a:latin typeface="Montserrat"/>
                          <a:ea typeface="Montserrat"/>
                          <a:cs typeface="Montserrat"/>
                          <a:sym typeface="Montserrat"/>
                        </a:rPr>
                        <a:t>X</a:t>
                      </a:r>
                      <a:endParaRPr b="0" i="0" sz="1400" u="none" cap="none" strike="noStrike">
                        <a:solidFill>
                          <a:srgbClr val="262626"/>
                        </a:solidFill>
                        <a:latin typeface="Montserrat"/>
                        <a:ea typeface="Montserrat"/>
                        <a:cs typeface="Montserrat"/>
                        <a:sym typeface="Montserrat"/>
                      </a:endParaRPr>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12700">
                      <a:solidFill>
                        <a:schemeClr val="accent1"/>
                      </a:solidFill>
                      <a:prstDash val="solid"/>
                      <a:round/>
                      <a:headEnd len="sm" w="sm" type="none"/>
                      <a:tailEnd len="sm" w="sm" type="none"/>
                    </a:lnT>
                    <a:lnB cap="flat" cmpd="sng" w="9525">
                      <a:solidFill>
                        <a:srgbClr val="C8C8C8"/>
                      </a:solidFill>
                      <a:prstDash val="dot"/>
                      <a:round/>
                      <a:headEnd len="sm" w="sm" type="none"/>
                      <a:tailEnd len="sm" w="sm" type="none"/>
                    </a:lnB>
                    <a:solidFill>
                      <a:srgbClr val="FFA7A7"/>
                    </a:solidFill>
                  </a:tcPr>
                </a:tc>
                <a:tc>
                  <a:txBody>
                    <a:bodyPr/>
                    <a:lstStyle/>
                    <a:p>
                      <a:pPr indent="0" lvl="0" marL="0" marR="0" rtl="0" algn="ctr">
                        <a:lnSpc>
                          <a:spcPct val="100000"/>
                        </a:lnSpc>
                        <a:spcBef>
                          <a:spcPts val="0"/>
                        </a:spcBef>
                        <a:spcAft>
                          <a:spcPts val="0"/>
                        </a:spcAft>
                        <a:buClr>
                          <a:srgbClr val="262626"/>
                        </a:buClr>
                        <a:buSzPts val="1050"/>
                        <a:buFont typeface="Montserrat"/>
                        <a:buNone/>
                      </a:pPr>
                      <a:r>
                        <a:rPr b="0" i="0" lang="en-PH" sz="1050" u="none" cap="none" strike="noStrike">
                          <a:solidFill>
                            <a:srgbClr val="262626"/>
                          </a:solidFill>
                          <a:latin typeface="Montserrat"/>
                          <a:ea typeface="Montserrat"/>
                          <a:cs typeface="Montserrat"/>
                          <a:sym typeface="Montserrat"/>
                        </a:rPr>
                        <a:t>X</a:t>
                      </a:r>
                      <a:endParaRPr b="0" i="0" sz="1400" u="none" cap="none" strike="noStrike">
                        <a:solidFill>
                          <a:srgbClr val="262626"/>
                        </a:solidFill>
                        <a:latin typeface="Montserrat"/>
                        <a:ea typeface="Montserrat"/>
                        <a:cs typeface="Montserrat"/>
                        <a:sym typeface="Montserrat"/>
                      </a:endParaRPr>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12700">
                      <a:solidFill>
                        <a:schemeClr val="accent1"/>
                      </a:solidFill>
                      <a:prstDash val="solid"/>
                      <a:round/>
                      <a:headEnd len="sm" w="sm" type="none"/>
                      <a:tailEnd len="sm" w="sm" type="none"/>
                    </a:lnT>
                    <a:lnB cap="flat" cmpd="sng" w="9525">
                      <a:solidFill>
                        <a:srgbClr val="C8C8C8"/>
                      </a:solidFill>
                      <a:prstDash val="dot"/>
                      <a:round/>
                      <a:headEnd len="sm" w="sm" type="none"/>
                      <a:tailEnd len="sm" w="sm" type="none"/>
                    </a:lnB>
                    <a:solidFill>
                      <a:srgbClr val="DDF6D2"/>
                    </a:solidFill>
                  </a:tcPr>
                </a:tc>
                <a:tc>
                  <a:txBody>
                    <a:bodyPr/>
                    <a:lstStyle/>
                    <a:p>
                      <a:pPr indent="0" lvl="0" marL="0" marR="0" rtl="0" algn="ctr">
                        <a:lnSpc>
                          <a:spcPct val="100000"/>
                        </a:lnSpc>
                        <a:spcBef>
                          <a:spcPts val="0"/>
                        </a:spcBef>
                        <a:spcAft>
                          <a:spcPts val="0"/>
                        </a:spcAft>
                        <a:buClr>
                          <a:srgbClr val="262626"/>
                        </a:buClr>
                        <a:buSzPts val="1050"/>
                        <a:buFont typeface="Montserrat"/>
                        <a:buNone/>
                      </a:pPr>
                      <a:r>
                        <a:rPr b="0" i="0" lang="en-PH" sz="1050" u="none" cap="none" strike="noStrike">
                          <a:solidFill>
                            <a:srgbClr val="262626"/>
                          </a:solidFill>
                          <a:latin typeface="Montserrat"/>
                          <a:ea typeface="Montserrat"/>
                          <a:cs typeface="Montserrat"/>
                          <a:sym typeface="Montserrat"/>
                        </a:rPr>
                        <a:t>X</a:t>
                      </a:r>
                      <a:endParaRPr b="0" i="0" sz="1400" u="none" cap="none" strike="noStrike">
                        <a:solidFill>
                          <a:srgbClr val="262626"/>
                        </a:solidFill>
                        <a:latin typeface="Montserrat"/>
                        <a:ea typeface="Montserrat"/>
                        <a:cs typeface="Montserrat"/>
                        <a:sym typeface="Montserrat"/>
                      </a:endParaRPr>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12700">
                      <a:solidFill>
                        <a:schemeClr val="accent1"/>
                      </a:solidFill>
                      <a:prstDash val="solid"/>
                      <a:round/>
                      <a:headEnd len="sm" w="sm" type="none"/>
                      <a:tailEnd len="sm" w="sm" type="none"/>
                    </a:lnT>
                    <a:lnB cap="flat" cmpd="sng" w="9525">
                      <a:solidFill>
                        <a:srgbClr val="C8C8C8"/>
                      </a:solidFill>
                      <a:prstDash val="dot"/>
                      <a:round/>
                      <a:headEnd len="sm" w="sm" type="none"/>
                      <a:tailEnd len="sm" w="sm" type="none"/>
                    </a:lnB>
                    <a:solidFill>
                      <a:srgbClr val="FFF5D7"/>
                    </a:solidFill>
                  </a:tcPr>
                </a:tc>
                <a:tc>
                  <a:txBody>
                    <a:bodyPr/>
                    <a:lstStyle/>
                    <a:p>
                      <a:pPr indent="0" lvl="0" marL="0" marR="0" rtl="0" algn="ctr">
                        <a:lnSpc>
                          <a:spcPct val="100000"/>
                        </a:lnSpc>
                        <a:spcBef>
                          <a:spcPts val="0"/>
                        </a:spcBef>
                        <a:spcAft>
                          <a:spcPts val="0"/>
                        </a:spcAft>
                        <a:buClr>
                          <a:srgbClr val="262626"/>
                        </a:buClr>
                        <a:buSzPts val="1050"/>
                        <a:buFont typeface="Montserrat"/>
                        <a:buNone/>
                      </a:pPr>
                      <a:r>
                        <a:rPr b="0" i="0" lang="en-PH" sz="1050" u="none" cap="none" strike="noStrike">
                          <a:solidFill>
                            <a:srgbClr val="262626"/>
                          </a:solidFill>
                          <a:latin typeface="Montserrat"/>
                          <a:ea typeface="Montserrat"/>
                          <a:cs typeface="Montserrat"/>
                          <a:sym typeface="Montserrat"/>
                        </a:rPr>
                        <a:t>X</a:t>
                      </a:r>
                      <a:endParaRPr b="0" i="0" sz="1400" u="none" cap="none" strike="noStrike">
                        <a:solidFill>
                          <a:srgbClr val="262626"/>
                        </a:solidFill>
                        <a:latin typeface="Montserrat"/>
                        <a:ea typeface="Montserrat"/>
                        <a:cs typeface="Montserrat"/>
                        <a:sym typeface="Montserrat"/>
                      </a:endParaRPr>
                    </a:p>
                  </a:txBody>
                  <a:tcPr marT="45725" marB="45725" marR="91450" marL="91450" anchor="ctr">
                    <a:lnL cap="flat" cmpd="sng" w="9525">
                      <a:solidFill>
                        <a:srgbClr val="C8C8C8"/>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9525">
                      <a:solidFill>
                        <a:srgbClr val="C8C8C8"/>
                      </a:solidFill>
                      <a:prstDash val="dot"/>
                      <a:round/>
                      <a:headEnd len="sm" w="sm" type="none"/>
                      <a:tailEnd len="sm" w="sm" type="none"/>
                    </a:lnB>
                    <a:solidFill>
                      <a:srgbClr val="DDF6D2"/>
                    </a:solidFill>
                  </a:tcPr>
                </a:tc>
              </a:tr>
              <a:tr h="420050">
                <a:tc>
                  <a:txBody>
                    <a:bodyPr/>
                    <a:lstStyle/>
                    <a:p>
                      <a:pPr indent="0" lvl="0" marL="0" marR="0" rtl="0" algn="l">
                        <a:spcBef>
                          <a:spcPts val="0"/>
                        </a:spcBef>
                        <a:spcAft>
                          <a:spcPts val="0"/>
                        </a:spcAft>
                        <a:buNone/>
                      </a:pPr>
                      <a:r>
                        <a:rPr b="1" i="0" lang="en-PH" sz="1050" u="none" cap="none" strike="noStrike">
                          <a:solidFill>
                            <a:schemeClr val="dk2"/>
                          </a:solidFill>
                          <a:latin typeface="Montserrat"/>
                          <a:ea typeface="Montserrat"/>
                          <a:cs typeface="Montserrat"/>
                          <a:sym typeface="Montserrat"/>
                        </a:rPr>
                        <a:t>Lorem ipsum dolor </a:t>
                      </a:r>
                      <a:endParaRPr b="1" sz="1400">
                        <a:solidFill>
                          <a:schemeClr val="dk2"/>
                        </a:solidFill>
                        <a:latin typeface="Montserrat"/>
                        <a:ea typeface="Montserrat"/>
                        <a:cs typeface="Montserrat"/>
                        <a:sym typeface="Montserrat"/>
                      </a:endParaRPr>
                    </a:p>
                  </a:txBody>
                  <a:tcPr marT="45725" marB="45725" marR="72000" marL="0" anchor="ctr">
                    <a:lnL cap="flat" cmpd="sng" w="9525">
                      <a:solidFill>
                        <a:srgbClr val="000000">
                          <a:alpha val="0"/>
                        </a:srgbClr>
                      </a:solidFill>
                      <a:prstDash val="solid"/>
                      <a:round/>
                      <a:headEnd len="sm" w="sm" type="none"/>
                      <a:tailEnd len="sm" w="sm" type="none"/>
                    </a:lnL>
                    <a:lnR cap="flat" cmpd="sng" w="9525">
                      <a:solidFill>
                        <a:srgbClr val="C8C8C8"/>
                      </a:solidFill>
                      <a:prstDash val="dot"/>
                      <a:round/>
                      <a:headEnd len="sm" w="sm" type="none"/>
                      <a:tailEnd len="sm" w="sm" type="none"/>
                    </a:lnR>
                    <a:lnT cap="flat" cmpd="sng" w="9525">
                      <a:solidFill>
                        <a:srgbClr val="C8C8C8"/>
                      </a:solidFill>
                      <a:prstDash val="dot"/>
                      <a:round/>
                      <a:headEnd len="sm" w="sm" type="none"/>
                      <a:tailEnd len="sm" w="sm" type="none"/>
                    </a:lnT>
                    <a:lnB cap="flat" cmpd="sng" w="9525">
                      <a:solidFill>
                        <a:srgbClr val="C8C8C8"/>
                      </a:solidFill>
                      <a:prstDash val="dot"/>
                      <a:round/>
                      <a:headEnd len="sm" w="sm" type="none"/>
                      <a:tailEnd len="sm" w="sm" type="none"/>
                    </a:lnB>
                  </a:tcPr>
                </a:tc>
                <a:tc>
                  <a:txBody>
                    <a:bodyPr/>
                    <a:lstStyle/>
                    <a:p>
                      <a:pPr indent="0" lvl="0" marL="0" marR="0" rtl="0" algn="ctr">
                        <a:lnSpc>
                          <a:spcPct val="100000"/>
                        </a:lnSpc>
                        <a:spcBef>
                          <a:spcPts val="0"/>
                        </a:spcBef>
                        <a:spcAft>
                          <a:spcPts val="0"/>
                        </a:spcAft>
                        <a:buClr>
                          <a:srgbClr val="262626"/>
                        </a:buClr>
                        <a:buSzPts val="1050"/>
                        <a:buFont typeface="Montserrat"/>
                        <a:buNone/>
                      </a:pPr>
                      <a:r>
                        <a:rPr b="0" i="0" lang="en-PH" sz="1050" u="none" cap="none" strike="noStrike">
                          <a:solidFill>
                            <a:srgbClr val="262626"/>
                          </a:solidFill>
                          <a:latin typeface="Montserrat"/>
                          <a:ea typeface="Montserrat"/>
                          <a:cs typeface="Montserrat"/>
                          <a:sym typeface="Montserrat"/>
                        </a:rPr>
                        <a:t>X</a:t>
                      </a:r>
                      <a:endParaRPr b="0" i="0" sz="1400" u="none" cap="none" strike="noStrike">
                        <a:solidFill>
                          <a:srgbClr val="262626"/>
                        </a:solidFill>
                        <a:latin typeface="Montserrat"/>
                        <a:ea typeface="Montserrat"/>
                        <a:cs typeface="Montserrat"/>
                        <a:sym typeface="Montserrat"/>
                      </a:endParaRPr>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C8C8C8"/>
                      </a:solidFill>
                      <a:prstDash val="dot"/>
                      <a:round/>
                      <a:headEnd len="sm" w="sm" type="none"/>
                      <a:tailEnd len="sm" w="sm" type="none"/>
                    </a:lnT>
                    <a:lnB cap="flat" cmpd="sng" w="9525">
                      <a:solidFill>
                        <a:srgbClr val="C8C8C8"/>
                      </a:solidFill>
                      <a:prstDash val="dot"/>
                      <a:round/>
                      <a:headEnd len="sm" w="sm" type="none"/>
                      <a:tailEnd len="sm" w="sm" type="none"/>
                    </a:lnB>
                    <a:solidFill>
                      <a:srgbClr val="FFF5D7"/>
                    </a:solidFill>
                  </a:tcPr>
                </a:tc>
                <a:tc>
                  <a:txBody>
                    <a:bodyPr/>
                    <a:lstStyle/>
                    <a:p>
                      <a:pPr indent="0" lvl="0" marL="0" marR="0" rtl="0" algn="ctr">
                        <a:lnSpc>
                          <a:spcPct val="100000"/>
                        </a:lnSpc>
                        <a:spcBef>
                          <a:spcPts val="0"/>
                        </a:spcBef>
                        <a:spcAft>
                          <a:spcPts val="0"/>
                        </a:spcAft>
                        <a:buClr>
                          <a:srgbClr val="262626"/>
                        </a:buClr>
                        <a:buSzPts val="1050"/>
                        <a:buFont typeface="Montserrat"/>
                        <a:buNone/>
                      </a:pPr>
                      <a:r>
                        <a:rPr b="0" i="0" lang="en-PH" sz="1050" u="none" cap="none" strike="noStrike">
                          <a:solidFill>
                            <a:srgbClr val="262626"/>
                          </a:solidFill>
                          <a:latin typeface="Montserrat"/>
                          <a:ea typeface="Montserrat"/>
                          <a:cs typeface="Montserrat"/>
                          <a:sym typeface="Montserrat"/>
                        </a:rPr>
                        <a:t>X</a:t>
                      </a:r>
                      <a:endParaRPr b="0" i="0" sz="1400" u="none" cap="none" strike="noStrike">
                        <a:solidFill>
                          <a:srgbClr val="262626"/>
                        </a:solidFill>
                        <a:latin typeface="Montserrat"/>
                        <a:ea typeface="Montserrat"/>
                        <a:cs typeface="Montserrat"/>
                        <a:sym typeface="Montserrat"/>
                      </a:endParaRPr>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C8C8C8"/>
                      </a:solidFill>
                      <a:prstDash val="dot"/>
                      <a:round/>
                      <a:headEnd len="sm" w="sm" type="none"/>
                      <a:tailEnd len="sm" w="sm" type="none"/>
                    </a:lnT>
                    <a:lnB cap="flat" cmpd="sng" w="9525">
                      <a:solidFill>
                        <a:srgbClr val="C8C8C8"/>
                      </a:solidFill>
                      <a:prstDash val="dot"/>
                      <a:round/>
                      <a:headEnd len="sm" w="sm" type="none"/>
                      <a:tailEnd len="sm" w="sm" type="none"/>
                    </a:lnB>
                    <a:solidFill>
                      <a:srgbClr val="DDF6D2"/>
                    </a:solidFill>
                  </a:tcPr>
                </a:tc>
                <a:tc>
                  <a:txBody>
                    <a:bodyPr/>
                    <a:lstStyle/>
                    <a:p>
                      <a:pPr indent="0" lvl="0" marL="0" marR="0" rtl="0" algn="ctr">
                        <a:lnSpc>
                          <a:spcPct val="100000"/>
                        </a:lnSpc>
                        <a:spcBef>
                          <a:spcPts val="0"/>
                        </a:spcBef>
                        <a:spcAft>
                          <a:spcPts val="0"/>
                        </a:spcAft>
                        <a:buClr>
                          <a:srgbClr val="262626"/>
                        </a:buClr>
                        <a:buSzPts val="1050"/>
                        <a:buFont typeface="Montserrat"/>
                        <a:buNone/>
                      </a:pPr>
                      <a:r>
                        <a:rPr b="0" i="0" lang="en-PH" sz="1050" u="none" cap="none" strike="noStrike">
                          <a:solidFill>
                            <a:srgbClr val="262626"/>
                          </a:solidFill>
                          <a:latin typeface="Montserrat"/>
                          <a:ea typeface="Montserrat"/>
                          <a:cs typeface="Montserrat"/>
                          <a:sym typeface="Montserrat"/>
                        </a:rPr>
                        <a:t>X</a:t>
                      </a:r>
                      <a:endParaRPr b="0" i="0" sz="1400" u="none" cap="none" strike="noStrike">
                        <a:solidFill>
                          <a:srgbClr val="262626"/>
                        </a:solidFill>
                        <a:latin typeface="Montserrat"/>
                        <a:ea typeface="Montserrat"/>
                        <a:cs typeface="Montserrat"/>
                        <a:sym typeface="Montserrat"/>
                      </a:endParaRPr>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C8C8C8"/>
                      </a:solidFill>
                      <a:prstDash val="dot"/>
                      <a:round/>
                      <a:headEnd len="sm" w="sm" type="none"/>
                      <a:tailEnd len="sm" w="sm" type="none"/>
                    </a:lnT>
                    <a:lnB cap="flat" cmpd="sng" w="9525">
                      <a:solidFill>
                        <a:srgbClr val="C8C8C8"/>
                      </a:solidFill>
                      <a:prstDash val="dot"/>
                      <a:round/>
                      <a:headEnd len="sm" w="sm" type="none"/>
                      <a:tailEnd len="sm" w="sm" type="none"/>
                    </a:lnB>
                    <a:solidFill>
                      <a:srgbClr val="FFA7A7"/>
                    </a:solidFill>
                  </a:tcPr>
                </a:tc>
                <a:tc>
                  <a:txBody>
                    <a:bodyPr/>
                    <a:lstStyle/>
                    <a:p>
                      <a:pPr indent="0" lvl="0" marL="0" marR="0" rtl="0" algn="ctr">
                        <a:lnSpc>
                          <a:spcPct val="100000"/>
                        </a:lnSpc>
                        <a:spcBef>
                          <a:spcPts val="0"/>
                        </a:spcBef>
                        <a:spcAft>
                          <a:spcPts val="0"/>
                        </a:spcAft>
                        <a:buClr>
                          <a:srgbClr val="262626"/>
                        </a:buClr>
                        <a:buSzPts val="1050"/>
                        <a:buFont typeface="Montserrat"/>
                        <a:buNone/>
                      </a:pPr>
                      <a:r>
                        <a:rPr b="0" i="0" lang="en-PH" sz="1050" u="none" cap="none" strike="noStrike">
                          <a:solidFill>
                            <a:srgbClr val="262626"/>
                          </a:solidFill>
                          <a:latin typeface="Montserrat"/>
                          <a:ea typeface="Montserrat"/>
                          <a:cs typeface="Montserrat"/>
                          <a:sym typeface="Montserrat"/>
                        </a:rPr>
                        <a:t>X</a:t>
                      </a:r>
                      <a:endParaRPr b="0" i="0" sz="1400" u="none" cap="none" strike="noStrike">
                        <a:solidFill>
                          <a:srgbClr val="262626"/>
                        </a:solidFill>
                        <a:latin typeface="Montserrat"/>
                        <a:ea typeface="Montserrat"/>
                        <a:cs typeface="Montserrat"/>
                        <a:sym typeface="Montserrat"/>
                      </a:endParaRPr>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C8C8C8"/>
                      </a:solidFill>
                      <a:prstDash val="dot"/>
                      <a:round/>
                      <a:headEnd len="sm" w="sm" type="none"/>
                      <a:tailEnd len="sm" w="sm" type="none"/>
                    </a:lnT>
                    <a:lnB cap="flat" cmpd="sng" w="9525">
                      <a:solidFill>
                        <a:srgbClr val="C8C8C8"/>
                      </a:solidFill>
                      <a:prstDash val="dot"/>
                      <a:round/>
                      <a:headEnd len="sm" w="sm" type="none"/>
                      <a:tailEnd len="sm" w="sm" type="none"/>
                    </a:lnB>
                    <a:solidFill>
                      <a:srgbClr val="DDF6D2"/>
                    </a:solidFill>
                  </a:tcPr>
                </a:tc>
                <a:tc>
                  <a:txBody>
                    <a:bodyPr/>
                    <a:lstStyle/>
                    <a:p>
                      <a:pPr indent="0" lvl="0" marL="0" marR="0" rtl="0" algn="ctr">
                        <a:lnSpc>
                          <a:spcPct val="100000"/>
                        </a:lnSpc>
                        <a:spcBef>
                          <a:spcPts val="0"/>
                        </a:spcBef>
                        <a:spcAft>
                          <a:spcPts val="0"/>
                        </a:spcAft>
                        <a:buClr>
                          <a:srgbClr val="262626"/>
                        </a:buClr>
                        <a:buSzPts val="1050"/>
                        <a:buFont typeface="Montserrat"/>
                        <a:buNone/>
                      </a:pPr>
                      <a:r>
                        <a:rPr b="0" i="0" lang="en-PH" sz="1050" u="none" cap="none" strike="noStrike">
                          <a:solidFill>
                            <a:srgbClr val="262626"/>
                          </a:solidFill>
                          <a:latin typeface="Montserrat"/>
                          <a:ea typeface="Montserrat"/>
                          <a:cs typeface="Montserrat"/>
                          <a:sym typeface="Montserrat"/>
                        </a:rPr>
                        <a:t>X</a:t>
                      </a:r>
                      <a:endParaRPr b="0" i="0" sz="1400" u="none" cap="none" strike="noStrike">
                        <a:solidFill>
                          <a:srgbClr val="262626"/>
                        </a:solidFill>
                        <a:latin typeface="Montserrat"/>
                        <a:ea typeface="Montserrat"/>
                        <a:cs typeface="Montserrat"/>
                        <a:sym typeface="Montserrat"/>
                      </a:endParaRPr>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C8C8C8"/>
                      </a:solidFill>
                      <a:prstDash val="dot"/>
                      <a:round/>
                      <a:headEnd len="sm" w="sm" type="none"/>
                      <a:tailEnd len="sm" w="sm" type="none"/>
                    </a:lnT>
                    <a:lnB cap="flat" cmpd="sng" w="9525">
                      <a:solidFill>
                        <a:srgbClr val="C8C8C8"/>
                      </a:solidFill>
                      <a:prstDash val="dot"/>
                      <a:round/>
                      <a:headEnd len="sm" w="sm" type="none"/>
                      <a:tailEnd len="sm" w="sm" type="none"/>
                    </a:lnB>
                    <a:solidFill>
                      <a:srgbClr val="DDF6D2"/>
                    </a:solidFill>
                  </a:tcPr>
                </a:tc>
                <a:tc>
                  <a:txBody>
                    <a:bodyPr/>
                    <a:lstStyle/>
                    <a:p>
                      <a:pPr indent="0" lvl="0" marL="0" marR="0" rtl="0" algn="ctr">
                        <a:lnSpc>
                          <a:spcPct val="100000"/>
                        </a:lnSpc>
                        <a:spcBef>
                          <a:spcPts val="0"/>
                        </a:spcBef>
                        <a:spcAft>
                          <a:spcPts val="0"/>
                        </a:spcAft>
                        <a:buClr>
                          <a:srgbClr val="262626"/>
                        </a:buClr>
                        <a:buSzPts val="1050"/>
                        <a:buFont typeface="Montserrat"/>
                        <a:buNone/>
                      </a:pPr>
                      <a:r>
                        <a:rPr b="0" i="0" lang="en-PH" sz="1050" u="none" cap="none" strike="noStrike">
                          <a:solidFill>
                            <a:srgbClr val="262626"/>
                          </a:solidFill>
                          <a:latin typeface="Montserrat"/>
                          <a:ea typeface="Montserrat"/>
                          <a:cs typeface="Montserrat"/>
                          <a:sym typeface="Montserrat"/>
                        </a:rPr>
                        <a:t>X</a:t>
                      </a:r>
                      <a:endParaRPr b="0" i="0" sz="1400" u="none" cap="none" strike="noStrike">
                        <a:solidFill>
                          <a:srgbClr val="262626"/>
                        </a:solidFill>
                        <a:latin typeface="Montserrat"/>
                        <a:ea typeface="Montserrat"/>
                        <a:cs typeface="Montserrat"/>
                        <a:sym typeface="Montserrat"/>
                      </a:endParaRPr>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C8C8C8"/>
                      </a:solidFill>
                      <a:prstDash val="dot"/>
                      <a:round/>
                      <a:headEnd len="sm" w="sm" type="none"/>
                      <a:tailEnd len="sm" w="sm" type="none"/>
                    </a:lnT>
                    <a:lnB cap="flat" cmpd="sng" w="9525">
                      <a:solidFill>
                        <a:srgbClr val="C8C8C8"/>
                      </a:solidFill>
                      <a:prstDash val="dot"/>
                      <a:round/>
                      <a:headEnd len="sm" w="sm" type="none"/>
                      <a:tailEnd len="sm" w="sm" type="none"/>
                    </a:lnB>
                    <a:solidFill>
                      <a:srgbClr val="FFA7A7"/>
                    </a:solidFill>
                  </a:tcPr>
                </a:tc>
                <a:tc>
                  <a:txBody>
                    <a:bodyPr/>
                    <a:lstStyle/>
                    <a:p>
                      <a:pPr indent="0" lvl="0" marL="0" marR="0" rtl="0" algn="ctr">
                        <a:lnSpc>
                          <a:spcPct val="100000"/>
                        </a:lnSpc>
                        <a:spcBef>
                          <a:spcPts val="0"/>
                        </a:spcBef>
                        <a:spcAft>
                          <a:spcPts val="0"/>
                        </a:spcAft>
                        <a:buClr>
                          <a:srgbClr val="262626"/>
                        </a:buClr>
                        <a:buSzPts val="1050"/>
                        <a:buFont typeface="Montserrat"/>
                        <a:buNone/>
                      </a:pPr>
                      <a:r>
                        <a:rPr b="0" i="0" lang="en-PH" sz="1050" u="none" cap="none" strike="noStrike">
                          <a:solidFill>
                            <a:srgbClr val="262626"/>
                          </a:solidFill>
                          <a:latin typeface="Montserrat"/>
                          <a:ea typeface="Montserrat"/>
                          <a:cs typeface="Montserrat"/>
                          <a:sym typeface="Montserrat"/>
                        </a:rPr>
                        <a:t>X</a:t>
                      </a:r>
                      <a:endParaRPr b="0" i="0" sz="1400" u="none" cap="none" strike="noStrike">
                        <a:solidFill>
                          <a:srgbClr val="262626"/>
                        </a:solidFill>
                        <a:latin typeface="Montserrat"/>
                        <a:ea typeface="Montserrat"/>
                        <a:cs typeface="Montserrat"/>
                        <a:sym typeface="Montserrat"/>
                      </a:endParaRPr>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C8C8C8"/>
                      </a:solidFill>
                      <a:prstDash val="dot"/>
                      <a:round/>
                      <a:headEnd len="sm" w="sm" type="none"/>
                      <a:tailEnd len="sm" w="sm" type="none"/>
                    </a:lnT>
                    <a:lnB cap="flat" cmpd="sng" w="9525">
                      <a:solidFill>
                        <a:srgbClr val="C8C8C8"/>
                      </a:solidFill>
                      <a:prstDash val="dot"/>
                      <a:round/>
                      <a:headEnd len="sm" w="sm" type="none"/>
                      <a:tailEnd len="sm" w="sm" type="none"/>
                    </a:lnB>
                    <a:solidFill>
                      <a:srgbClr val="DDF6D2"/>
                    </a:solidFill>
                  </a:tcPr>
                </a:tc>
                <a:tc>
                  <a:txBody>
                    <a:bodyPr/>
                    <a:lstStyle/>
                    <a:p>
                      <a:pPr indent="0" lvl="0" marL="0" marR="0" rtl="0" algn="ctr">
                        <a:lnSpc>
                          <a:spcPct val="100000"/>
                        </a:lnSpc>
                        <a:spcBef>
                          <a:spcPts val="0"/>
                        </a:spcBef>
                        <a:spcAft>
                          <a:spcPts val="0"/>
                        </a:spcAft>
                        <a:buClr>
                          <a:srgbClr val="262626"/>
                        </a:buClr>
                        <a:buSzPts val="1050"/>
                        <a:buFont typeface="Montserrat"/>
                        <a:buNone/>
                      </a:pPr>
                      <a:r>
                        <a:rPr b="0" i="0" lang="en-PH" sz="1050" u="none" cap="none" strike="noStrike">
                          <a:solidFill>
                            <a:srgbClr val="262626"/>
                          </a:solidFill>
                          <a:latin typeface="Montserrat"/>
                          <a:ea typeface="Montserrat"/>
                          <a:cs typeface="Montserrat"/>
                          <a:sym typeface="Montserrat"/>
                        </a:rPr>
                        <a:t>X</a:t>
                      </a:r>
                      <a:endParaRPr b="0" i="0" sz="1400" u="none" cap="none" strike="noStrike">
                        <a:solidFill>
                          <a:srgbClr val="262626"/>
                        </a:solidFill>
                        <a:latin typeface="Montserrat"/>
                        <a:ea typeface="Montserrat"/>
                        <a:cs typeface="Montserrat"/>
                        <a:sym typeface="Montserrat"/>
                      </a:endParaRPr>
                    </a:p>
                  </a:txBody>
                  <a:tcPr marT="45725" marB="45725" marR="91450" marL="91450" anchor="ctr">
                    <a:lnL cap="flat" cmpd="sng" w="9525">
                      <a:solidFill>
                        <a:srgbClr val="C8C8C8"/>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C8C8C8"/>
                      </a:solidFill>
                      <a:prstDash val="dot"/>
                      <a:round/>
                      <a:headEnd len="sm" w="sm" type="none"/>
                      <a:tailEnd len="sm" w="sm" type="none"/>
                    </a:lnT>
                    <a:lnB cap="flat" cmpd="sng" w="9525">
                      <a:solidFill>
                        <a:srgbClr val="C8C8C8"/>
                      </a:solidFill>
                      <a:prstDash val="dot"/>
                      <a:round/>
                      <a:headEnd len="sm" w="sm" type="none"/>
                      <a:tailEnd len="sm" w="sm" type="none"/>
                    </a:lnB>
                    <a:solidFill>
                      <a:srgbClr val="FFF5D7"/>
                    </a:solidFill>
                  </a:tcPr>
                </a:tc>
              </a:tr>
              <a:tr h="420050">
                <a:tc>
                  <a:txBody>
                    <a:bodyPr/>
                    <a:lstStyle/>
                    <a:p>
                      <a:pPr indent="0" lvl="0" marL="0" marR="0" rtl="0" algn="l">
                        <a:spcBef>
                          <a:spcPts val="0"/>
                        </a:spcBef>
                        <a:spcAft>
                          <a:spcPts val="0"/>
                        </a:spcAft>
                        <a:buNone/>
                      </a:pPr>
                      <a:r>
                        <a:rPr b="1" i="0" lang="en-PH" sz="1050" u="none" cap="none" strike="noStrike">
                          <a:solidFill>
                            <a:schemeClr val="dk2"/>
                          </a:solidFill>
                          <a:latin typeface="Montserrat"/>
                          <a:ea typeface="Montserrat"/>
                          <a:cs typeface="Montserrat"/>
                          <a:sym typeface="Montserrat"/>
                        </a:rPr>
                        <a:t>Lorem ipsum dolor </a:t>
                      </a:r>
                      <a:endParaRPr b="1" sz="1400">
                        <a:solidFill>
                          <a:schemeClr val="dk2"/>
                        </a:solidFill>
                        <a:latin typeface="Montserrat"/>
                        <a:ea typeface="Montserrat"/>
                        <a:cs typeface="Montserrat"/>
                        <a:sym typeface="Montserrat"/>
                      </a:endParaRPr>
                    </a:p>
                  </a:txBody>
                  <a:tcPr marT="45725" marB="45725" marR="72000" marL="0" anchor="ctr">
                    <a:lnL cap="flat" cmpd="sng" w="9525">
                      <a:solidFill>
                        <a:srgbClr val="000000">
                          <a:alpha val="0"/>
                        </a:srgbClr>
                      </a:solidFill>
                      <a:prstDash val="solid"/>
                      <a:round/>
                      <a:headEnd len="sm" w="sm" type="none"/>
                      <a:tailEnd len="sm" w="sm" type="none"/>
                    </a:lnL>
                    <a:lnR cap="flat" cmpd="sng" w="9525">
                      <a:solidFill>
                        <a:srgbClr val="C8C8C8"/>
                      </a:solidFill>
                      <a:prstDash val="dot"/>
                      <a:round/>
                      <a:headEnd len="sm" w="sm" type="none"/>
                      <a:tailEnd len="sm" w="sm" type="none"/>
                    </a:lnR>
                    <a:lnT cap="flat" cmpd="sng" w="9525">
                      <a:solidFill>
                        <a:srgbClr val="C8C8C8"/>
                      </a:solidFill>
                      <a:prstDash val="dot"/>
                      <a:round/>
                      <a:headEnd len="sm" w="sm" type="none"/>
                      <a:tailEnd len="sm" w="sm" type="none"/>
                    </a:lnT>
                    <a:lnB cap="flat" cmpd="sng" w="9525">
                      <a:solidFill>
                        <a:srgbClr val="C8C8C8"/>
                      </a:solidFill>
                      <a:prstDash val="dot"/>
                      <a:round/>
                      <a:headEnd len="sm" w="sm" type="none"/>
                      <a:tailEnd len="sm" w="sm" type="none"/>
                    </a:lnB>
                  </a:tcPr>
                </a:tc>
                <a:tc>
                  <a:txBody>
                    <a:bodyPr/>
                    <a:lstStyle/>
                    <a:p>
                      <a:pPr indent="0" lvl="0" marL="0" marR="0" rtl="0" algn="ctr">
                        <a:lnSpc>
                          <a:spcPct val="100000"/>
                        </a:lnSpc>
                        <a:spcBef>
                          <a:spcPts val="0"/>
                        </a:spcBef>
                        <a:spcAft>
                          <a:spcPts val="0"/>
                        </a:spcAft>
                        <a:buClr>
                          <a:srgbClr val="262626"/>
                        </a:buClr>
                        <a:buSzPts val="1050"/>
                        <a:buFont typeface="Montserrat"/>
                        <a:buNone/>
                      </a:pPr>
                      <a:r>
                        <a:rPr b="0" i="0" lang="en-PH" sz="1050" u="none" cap="none" strike="noStrike">
                          <a:solidFill>
                            <a:srgbClr val="262626"/>
                          </a:solidFill>
                          <a:latin typeface="Montserrat"/>
                          <a:ea typeface="Montserrat"/>
                          <a:cs typeface="Montserrat"/>
                          <a:sym typeface="Montserrat"/>
                        </a:rPr>
                        <a:t>X</a:t>
                      </a:r>
                      <a:endParaRPr b="0" i="0" sz="1400" u="none" cap="none" strike="noStrike">
                        <a:solidFill>
                          <a:srgbClr val="262626"/>
                        </a:solidFill>
                        <a:latin typeface="Montserrat"/>
                        <a:ea typeface="Montserrat"/>
                        <a:cs typeface="Montserrat"/>
                        <a:sym typeface="Montserrat"/>
                      </a:endParaRPr>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C8C8C8"/>
                      </a:solidFill>
                      <a:prstDash val="dot"/>
                      <a:round/>
                      <a:headEnd len="sm" w="sm" type="none"/>
                      <a:tailEnd len="sm" w="sm" type="none"/>
                    </a:lnT>
                    <a:lnB cap="flat" cmpd="sng" w="9525">
                      <a:solidFill>
                        <a:srgbClr val="C8C8C8"/>
                      </a:solidFill>
                      <a:prstDash val="dot"/>
                      <a:round/>
                      <a:headEnd len="sm" w="sm" type="none"/>
                      <a:tailEnd len="sm" w="sm" type="none"/>
                    </a:lnB>
                    <a:solidFill>
                      <a:srgbClr val="FFF5D7"/>
                    </a:solidFill>
                  </a:tcPr>
                </a:tc>
                <a:tc>
                  <a:txBody>
                    <a:bodyPr/>
                    <a:lstStyle/>
                    <a:p>
                      <a:pPr indent="0" lvl="0" marL="0" marR="0" rtl="0" algn="ctr">
                        <a:lnSpc>
                          <a:spcPct val="100000"/>
                        </a:lnSpc>
                        <a:spcBef>
                          <a:spcPts val="0"/>
                        </a:spcBef>
                        <a:spcAft>
                          <a:spcPts val="0"/>
                        </a:spcAft>
                        <a:buClr>
                          <a:srgbClr val="262626"/>
                        </a:buClr>
                        <a:buSzPts val="1050"/>
                        <a:buFont typeface="Montserrat"/>
                        <a:buNone/>
                      </a:pPr>
                      <a:r>
                        <a:rPr b="0" i="0" lang="en-PH" sz="1050" u="none" cap="none" strike="noStrike">
                          <a:solidFill>
                            <a:srgbClr val="262626"/>
                          </a:solidFill>
                          <a:latin typeface="Montserrat"/>
                          <a:ea typeface="Montserrat"/>
                          <a:cs typeface="Montserrat"/>
                          <a:sym typeface="Montserrat"/>
                        </a:rPr>
                        <a:t>X</a:t>
                      </a:r>
                      <a:endParaRPr b="0" i="0" sz="1400" u="none" cap="none" strike="noStrike">
                        <a:solidFill>
                          <a:srgbClr val="262626"/>
                        </a:solidFill>
                        <a:latin typeface="Montserrat"/>
                        <a:ea typeface="Montserrat"/>
                        <a:cs typeface="Montserrat"/>
                        <a:sym typeface="Montserrat"/>
                      </a:endParaRPr>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C8C8C8"/>
                      </a:solidFill>
                      <a:prstDash val="dot"/>
                      <a:round/>
                      <a:headEnd len="sm" w="sm" type="none"/>
                      <a:tailEnd len="sm" w="sm" type="none"/>
                    </a:lnT>
                    <a:lnB cap="flat" cmpd="sng" w="9525">
                      <a:solidFill>
                        <a:srgbClr val="C8C8C8"/>
                      </a:solidFill>
                      <a:prstDash val="dot"/>
                      <a:round/>
                      <a:headEnd len="sm" w="sm" type="none"/>
                      <a:tailEnd len="sm" w="sm" type="none"/>
                    </a:lnB>
                    <a:solidFill>
                      <a:srgbClr val="FFA7A7"/>
                    </a:solidFill>
                  </a:tcPr>
                </a:tc>
                <a:tc>
                  <a:txBody>
                    <a:bodyPr/>
                    <a:lstStyle/>
                    <a:p>
                      <a:pPr indent="0" lvl="0" marL="0" marR="0" rtl="0" algn="ctr">
                        <a:lnSpc>
                          <a:spcPct val="100000"/>
                        </a:lnSpc>
                        <a:spcBef>
                          <a:spcPts val="0"/>
                        </a:spcBef>
                        <a:spcAft>
                          <a:spcPts val="0"/>
                        </a:spcAft>
                        <a:buClr>
                          <a:srgbClr val="262626"/>
                        </a:buClr>
                        <a:buSzPts val="1050"/>
                        <a:buFont typeface="Montserrat"/>
                        <a:buNone/>
                      </a:pPr>
                      <a:r>
                        <a:rPr b="0" i="0" lang="en-PH" sz="1050" u="none" cap="none" strike="noStrike">
                          <a:solidFill>
                            <a:srgbClr val="262626"/>
                          </a:solidFill>
                          <a:latin typeface="Montserrat"/>
                          <a:ea typeface="Montserrat"/>
                          <a:cs typeface="Montserrat"/>
                          <a:sym typeface="Montserrat"/>
                        </a:rPr>
                        <a:t>X</a:t>
                      </a:r>
                      <a:endParaRPr b="0" i="0" sz="1400" u="none" cap="none" strike="noStrike">
                        <a:solidFill>
                          <a:srgbClr val="262626"/>
                        </a:solidFill>
                        <a:latin typeface="Montserrat"/>
                        <a:ea typeface="Montserrat"/>
                        <a:cs typeface="Montserrat"/>
                        <a:sym typeface="Montserrat"/>
                      </a:endParaRPr>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C8C8C8"/>
                      </a:solidFill>
                      <a:prstDash val="dot"/>
                      <a:round/>
                      <a:headEnd len="sm" w="sm" type="none"/>
                      <a:tailEnd len="sm" w="sm" type="none"/>
                    </a:lnT>
                    <a:lnB cap="flat" cmpd="sng" w="9525">
                      <a:solidFill>
                        <a:srgbClr val="C8C8C8"/>
                      </a:solidFill>
                      <a:prstDash val="dot"/>
                      <a:round/>
                      <a:headEnd len="sm" w="sm" type="none"/>
                      <a:tailEnd len="sm" w="sm" type="none"/>
                    </a:lnB>
                    <a:solidFill>
                      <a:srgbClr val="FFF5D7"/>
                    </a:solidFill>
                  </a:tcPr>
                </a:tc>
                <a:tc>
                  <a:txBody>
                    <a:bodyPr/>
                    <a:lstStyle/>
                    <a:p>
                      <a:pPr indent="0" lvl="0" marL="0" marR="0" rtl="0" algn="ctr">
                        <a:lnSpc>
                          <a:spcPct val="100000"/>
                        </a:lnSpc>
                        <a:spcBef>
                          <a:spcPts val="0"/>
                        </a:spcBef>
                        <a:spcAft>
                          <a:spcPts val="0"/>
                        </a:spcAft>
                        <a:buClr>
                          <a:srgbClr val="262626"/>
                        </a:buClr>
                        <a:buSzPts val="1050"/>
                        <a:buFont typeface="Montserrat"/>
                        <a:buNone/>
                      </a:pPr>
                      <a:r>
                        <a:rPr b="0" i="0" lang="en-PH" sz="1050" u="none" cap="none" strike="noStrike">
                          <a:solidFill>
                            <a:srgbClr val="262626"/>
                          </a:solidFill>
                          <a:latin typeface="Montserrat"/>
                          <a:ea typeface="Montserrat"/>
                          <a:cs typeface="Montserrat"/>
                          <a:sym typeface="Montserrat"/>
                        </a:rPr>
                        <a:t>X</a:t>
                      </a:r>
                      <a:endParaRPr b="0" i="0" sz="1400" u="none" cap="none" strike="noStrike">
                        <a:solidFill>
                          <a:srgbClr val="262626"/>
                        </a:solidFill>
                        <a:latin typeface="Montserrat"/>
                        <a:ea typeface="Montserrat"/>
                        <a:cs typeface="Montserrat"/>
                        <a:sym typeface="Montserrat"/>
                      </a:endParaRPr>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C8C8C8"/>
                      </a:solidFill>
                      <a:prstDash val="dot"/>
                      <a:round/>
                      <a:headEnd len="sm" w="sm" type="none"/>
                      <a:tailEnd len="sm" w="sm" type="none"/>
                    </a:lnT>
                    <a:lnB cap="flat" cmpd="sng" w="9525">
                      <a:solidFill>
                        <a:srgbClr val="C8C8C8"/>
                      </a:solidFill>
                      <a:prstDash val="dot"/>
                      <a:round/>
                      <a:headEnd len="sm" w="sm" type="none"/>
                      <a:tailEnd len="sm" w="sm" type="none"/>
                    </a:lnB>
                    <a:solidFill>
                      <a:srgbClr val="FFF5D7"/>
                    </a:solidFill>
                  </a:tcPr>
                </a:tc>
                <a:tc>
                  <a:txBody>
                    <a:bodyPr/>
                    <a:lstStyle/>
                    <a:p>
                      <a:pPr indent="0" lvl="0" marL="0" marR="0" rtl="0" algn="ctr">
                        <a:lnSpc>
                          <a:spcPct val="100000"/>
                        </a:lnSpc>
                        <a:spcBef>
                          <a:spcPts val="0"/>
                        </a:spcBef>
                        <a:spcAft>
                          <a:spcPts val="0"/>
                        </a:spcAft>
                        <a:buClr>
                          <a:srgbClr val="262626"/>
                        </a:buClr>
                        <a:buSzPts val="1050"/>
                        <a:buFont typeface="Montserrat"/>
                        <a:buNone/>
                      </a:pPr>
                      <a:r>
                        <a:rPr b="0" i="0" lang="en-PH" sz="1050" u="none" cap="none" strike="noStrike">
                          <a:solidFill>
                            <a:srgbClr val="262626"/>
                          </a:solidFill>
                          <a:latin typeface="Montserrat"/>
                          <a:ea typeface="Montserrat"/>
                          <a:cs typeface="Montserrat"/>
                          <a:sym typeface="Montserrat"/>
                        </a:rPr>
                        <a:t>X</a:t>
                      </a:r>
                      <a:endParaRPr b="0" i="0" sz="1400" u="none" cap="none" strike="noStrike">
                        <a:solidFill>
                          <a:srgbClr val="262626"/>
                        </a:solidFill>
                        <a:latin typeface="Montserrat"/>
                        <a:ea typeface="Montserrat"/>
                        <a:cs typeface="Montserrat"/>
                        <a:sym typeface="Montserrat"/>
                      </a:endParaRPr>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C8C8C8"/>
                      </a:solidFill>
                      <a:prstDash val="dot"/>
                      <a:round/>
                      <a:headEnd len="sm" w="sm" type="none"/>
                      <a:tailEnd len="sm" w="sm" type="none"/>
                    </a:lnT>
                    <a:lnB cap="flat" cmpd="sng" w="9525">
                      <a:solidFill>
                        <a:srgbClr val="C8C8C8"/>
                      </a:solidFill>
                      <a:prstDash val="dot"/>
                      <a:round/>
                      <a:headEnd len="sm" w="sm" type="none"/>
                      <a:tailEnd len="sm" w="sm" type="none"/>
                    </a:lnB>
                    <a:solidFill>
                      <a:srgbClr val="DDF6D2"/>
                    </a:solidFill>
                  </a:tcPr>
                </a:tc>
                <a:tc>
                  <a:txBody>
                    <a:bodyPr/>
                    <a:lstStyle/>
                    <a:p>
                      <a:pPr indent="0" lvl="0" marL="0" marR="0" rtl="0" algn="ctr">
                        <a:lnSpc>
                          <a:spcPct val="100000"/>
                        </a:lnSpc>
                        <a:spcBef>
                          <a:spcPts val="0"/>
                        </a:spcBef>
                        <a:spcAft>
                          <a:spcPts val="0"/>
                        </a:spcAft>
                        <a:buClr>
                          <a:srgbClr val="262626"/>
                        </a:buClr>
                        <a:buSzPts val="1050"/>
                        <a:buFont typeface="Montserrat"/>
                        <a:buNone/>
                      </a:pPr>
                      <a:r>
                        <a:rPr b="0" i="0" lang="en-PH" sz="1050" u="none" cap="none" strike="noStrike">
                          <a:solidFill>
                            <a:srgbClr val="262626"/>
                          </a:solidFill>
                          <a:latin typeface="Montserrat"/>
                          <a:ea typeface="Montserrat"/>
                          <a:cs typeface="Montserrat"/>
                          <a:sym typeface="Montserrat"/>
                        </a:rPr>
                        <a:t>X</a:t>
                      </a:r>
                      <a:endParaRPr b="0" i="0" sz="1400" u="none" cap="none" strike="noStrike">
                        <a:solidFill>
                          <a:srgbClr val="262626"/>
                        </a:solidFill>
                        <a:latin typeface="Montserrat"/>
                        <a:ea typeface="Montserrat"/>
                        <a:cs typeface="Montserrat"/>
                        <a:sym typeface="Montserrat"/>
                      </a:endParaRPr>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C8C8C8"/>
                      </a:solidFill>
                      <a:prstDash val="dot"/>
                      <a:round/>
                      <a:headEnd len="sm" w="sm" type="none"/>
                      <a:tailEnd len="sm" w="sm" type="none"/>
                    </a:lnT>
                    <a:lnB cap="flat" cmpd="sng" w="9525">
                      <a:solidFill>
                        <a:srgbClr val="C8C8C8"/>
                      </a:solidFill>
                      <a:prstDash val="dot"/>
                      <a:round/>
                      <a:headEnd len="sm" w="sm" type="none"/>
                      <a:tailEnd len="sm" w="sm" type="none"/>
                    </a:lnB>
                    <a:solidFill>
                      <a:srgbClr val="DDF6D2"/>
                    </a:solidFill>
                  </a:tcPr>
                </a:tc>
                <a:tc>
                  <a:txBody>
                    <a:bodyPr/>
                    <a:lstStyle/>
                    <a:p>
                      <a:pPr indent="0" lvl="0" marL="0" marR="0" rtl="0" algn="ctr">
                        <a:lnSpc>
                          <a:spcPct val="100000"/>
                        </a:lnSpc>
                        <a:spcBef>
                          <a:spcPts val="0"/>
                        </a:spcBef>
                        <a:spcAft>
                          <a:spcPts val="0"/>
                        </a:spcAft>
                        <a:buClr>
                          <a:srgbClr val="262626"/>
                        </a:buClr>
                        <a:buSzPts val="1050"/>
                        <a:buFont typeface="Montserrat"/>
                        <a:buNone/>
                      </a:pPr>
                      <a:r>
                        <a:rPr b="0" i="0" lang="en-PH" sz="1050" u="none" cap="none" strike="noStrike">
                          <a:solidFill>
                            <a:srgbClr val="262626"/>
                          </a:solidFill>
                          <a:latin typeface="Montserrat"/>
                          <a:ea typeface="Montserrat"/>
                          <a:cs typeface="Montserrat"/>
                          <a:sym typeface="Montserrat"/>
                        </a:rPr>
                        <a:t>X</a:t>
                      </a:r>
                      <a:endParaRPr b="0" i="0" sz="1400" u="none" cap="none" strike="noStrike">
                        <a:solidFill>
                          <a:srgbClr val="262626"/>
                        </a:solidFill>
                        <a:latin typeface="Montserrat"/>
                        <a:ea typeface="Montserrat"/>
                        <a:cs typeface="Montserrat"/>
                        <a:sym typeface="Montserrat"/>
                      </a:endParaRPr>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C8C8C8"/>
                      </a:solidFill>
                      <a:prstDash val="dot"/>
                      <a:round/>
                      <a:headEnd len="sm" w="sm" type="none"/>
                      <a:tailEnd len="sm" w="sm" type="none"/>
                    </a:lnT>
                    <a:lnB cap="flat" cmpd="sng" w="9525">
                      <a:solidFill>
                        <a:srgbClr val="C8C8C8"/>
                      </a:solidFill>
                      <a:prstDash val="dot"/>
                      <a:round/>
                      <a:headEnd len="sm" w="sm" type="none"/>
                      <a:tailEnd len="sm" w="sm" type="none"/>
                    </a:lnB>
                    <a:solidFill>
                      <a:srgbClr val="FFF5D7"/>
                    </a:solidFill>
                  </a:tcPr>
                </a:tc>
                <a:tc>
                  <a:txBody>
                    <a:bodyPr/>
                    <a:lstStyle/>
                    <a:p>
                      <a:pPr indent="0" lvl="0" marL="0" marR="0" rtl="0" algn="ctr">
                        <a:lnSpc>
                          <a:spcPct val="100000"/>
                        </a:lnSpc>
                        <a:spcBef>
                          <a:spcPts val="0"/>
                        </a:spcBef>
                        <a:spcAft>
                          <a:spcPts val="0"/>
                        </a:spcAft>
                        <a:buClr>
                          <a:srgbClr val="262626"/>
                        </a:buClr>
                        <a:buSzPts val="1050"/>
                        <a:buFont typeface="Montserrat"/>
                        <a:buNone/>
                      </a:pPr>
                      <a:r>
                        <a:rPr b="0" i="0" lang="en-PH" sz="1050" u="none" cap="none" strike="noStrike">
                          <a:solidFill>
                            <a:srgbClr val="262626"/>
                          </a:solidFill>
                          <a:latin typeface="Montserrat"/>
                          <a:ea typeface="Montserrat"/>
                          <a:cs typeface="Montserrat"/>
                          <a:sym typeface="Montserrat"/>
                        </a:rPr>
                        <a:t>X</a:t>
                      </a:r>
                      <a:endParaRPr b="0" i="0" sz="1400" u="none" cap="none" strike="noStrike">
                        <a:solidFill>
                          <a:srgbClr val="262626"/>
                        </a:solidFill>
                        <a:latin typeface="Montserrat"/>
                        <a:ea typeface="Montserrat"/>
                        <a:cs typeface="Montserrat"/>
                        <a:sym typeface="Montserrat"/>
                      </a:endParaRPr>
                    </a:p>
                  </a:txBody>
                  <a:tcPr marT="45725" marB="45725" marR="91450" marL="91450" anchor="ctr">
                    <a:lnL cap="flat" cmpd="sng" w="9525">
                      <a:solidFill>
                        <a:srgbClr val="C8C8C8"/>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C8C8C8"/>
                      </a:solidFill>
                      <a:prstDash val="dot"/>
                      <a:round/>
                      <a:headEnd len="sm" w="sm" type="none"/>
                      <a:tailEnd len="sm" w="sm" type="none"/>
                    </a:lnT>
                    <a:lnB cap="flat" cmpd="sng" w="9525">
                      <a:solidFill>
                        <a:srgbClr val="C8C8C8"/>
                      </a:solidFill>
                      <a:prstDash val="dot"/>
                      <a:round/>
                      <a:headEnd len="sm" w="sm" type="none"/>
                      <a:tailEnd len="sm" w="sm" type="none"/>
                    </a:lnB>
                    <a:solidFill>
                      <a:srgbClr val="DDF6D2"/>
                    </a:solidFill>
                  </a:tcPr>
                </a:tc>
              </a:tr>
              <a:tr h="420050">
                <a:tc>
                  <a:txBody>
                    <a:bodyPr/>
                    <a:lstStyle/>
                    <a:p>
                      <a:pPr indent="0" lvl="0" marL="0" marR="0" rtl="0" algn="l">
                        <a:spcBef>
                          <a:spcPts val="0"/>
                        </a:spcBef>
                        <a:spcAft>
                          <a:spcPts val="0"/>
                        </a:spcAft>
                        <a:buNone/>
                      </a:pPr>
                      <a:r>
                        <a:rPr b="1" i="0" lang="en-PH" sz="1050" u="none" cap="none" strike="noStrike">
                          <a:solidFill>
                            <a:schemeClr val="dk2"/>
                          </a:solidFill>
                          <a:latin typeface="Montserrat"/>
                          <a:ea typeface="Montserrat"/>
                          <a:cs typeface="Montserrat"/>
                          <a:sym typeface="Montserrat"/>
                        </a:rPr>
                        <a:t>Lorem ipsum dolor </a:t>
                      </a:r>
                      <a:endParaRPr b="1" sz="1400">
                        <a:solidFill>
                          <a:schemeClr val="dk2"/>
                        </a:solidFill>
                        <a:latin typeface="Montserrat"/>
                        <a:ea typeface="Montserrat"/>
                        <a:cs typeface="Montserrat"/>
                        <a:sym typeface="Montserrat"/>
                      </a:endParaRPr>
                    </a:p>
                  </a:txBody>
                  <a:tcPr marT="45725" marB="45725" marR="72000" marL="0" anchor="ctr">
                    <a:lnL cap="flat" cmpd="sng" w="9525">
                      <a:solidFill>
                        <a:srgbClr val="000000">
                          <a:alpha val="0"/>
                        </a:srgbClr>
                      </a:solidFill>
                      <a:prstDash val="solid"/>
                      <a:round/>
                      <a:headEnd len="sm" w="sm" type="none"/>
                      <a:tailEnd len="sm" w="sm" type="none"/>
                    </a:lnL>
                    <a:lnR cap="flat" cmpd="sng" w="9525">
                      <a:solidFill>
                        <a:srgbClr val="C8C8C8"/>
                      </a:solidFill>
                      <a:prstDash val="dot"/>
                      <a:round/>
                      <a:headEnd len="sm" w="sm" type="none"/>
                      <a:tailEnd len="sm" w="sm" type="none"/>
                    </a:lnR>
                    <a:lnT cap="flat" cmpd="sng" w="9525">
                      <a:solidFill>
                        <a:srgbClr val="C8C8C8"/>
                      </a:solidFill>
                      <a:prstDash val="dot"/>
                      <a:round/>
                      <a:headEnd len="sm" w="sm" type="none"/>
                      <a:tailEnd len="sm" w="sm" type="none"/>
                    </a:lnT>
                    <a:lnB cap="flat" cmpd="sng" w="9525">
                      <a:solidFill>
                        <a:srgbClr val="C8C8C8"/>
                      </a:solidFill>
                      <a:prstDash val="dot"/>
                      <a:round/>
                      <a:headEnd len="sm" w="sm" type="none"/>
                      <a:tailEnd len="sm" w="sm" type="none"/>
                    </a:lnB>
                  </a:tcPr>
                </a:tc>
                <a:tc>
                  <a:txBody>
                    <a:bodyPr/>
                    <a:lstStyle/>
                    <a:p>
                      <a:pPr indent="0" lvl="0" marL="0" marR="0" rtl="0" algn="ctr">
                        <a:lnSpc>
                          <a:spcPct val="100000"/>
                        </a:lnSpc>
                        <a:spcBef>
                          <a:spcPts val="0"/>
                        </a:spcBef>
                        <a:spcAft>
                          <a:spcPts val="0"/>
                        </a:spcAft>
                        <a:buClr>
                          <a:srgbClr val="262626"/>
                        </a:buClr>
                        <a:buSzPts val="1050"/>
                        <a:buFont typeface="Montserrat"/>
                        <a:buNone/>
                      </a:pPr>
                      <a:r>
                        <a:rPr b="0" i="0" lang="en-PH" sz="1050" u="none" cap="none" strike="noStrike">
                          <a:solidFill>
                            <a:srgbClr val="262626"/>
                          </a:solidFill>
                          <a:latin typeface="Montserrat"/>
                          <a:ea typeface="Montserrat"/>
                          <a:cs typeface="Montserrat"/>
                          <a:sym typeface="Montserrat"/>
                        </a:rPr>
                        <a:t>X</a:t>
                      </a:r>
                      <a:endParaRPr b="0" i="0" sz="1400" u="none" cap="none" strike="noStrike">
                        <a:solidFill>
                          <a:srgbClr val="262626"/>
                        </a:solidFill>
                        <a:latin typeface="Montserrat"/>
                        <a:ea typeface="Montserrat"/>
                        <a:cs typeface="Montserrat"/>
                        <a:sym typeface="Montserrat"/>
                      </a:endParaRPr>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C8C8C8"/>
                      </a:solidFill>
                      <a:prstDash val="dot"/>
                      <a:round/>
                      <a:headEnd len="sm" w="sm" type="none"/>
                      <a:tailEnd len="sm" w="sm" type="none"/>
                    </a:lnT>
                    <a:lnB cap="flat" cmpd="sng" w="9525">
                      <a:solidFill>
                        <a:srgbClr val="C8C8C8"/>
                      </a:solidFill>
                      <a:prstDash val="dot"/>
                      <a:round/>
                      <a:headEnd len="sm" w="sm" type="none"/>
                      <a:tailEnd len="sm" w="sm" type="none"/>
                    </a:lnB>
                    <a:solidFill>
                      <a:srgbClr val="DDF6D2"/>
                    </a:solidFill>
                  </a:tcPr>
                </a:tc>
                <a:tc>
                  <a:txBody>
                    <a:bodyPr/>
                    <a:lstStyle/>
                    <a:p>
                      <a:pPr indent="0" lvl="0" marL="0" marR="0" rtl="0" algn="ctr">
                        <a:lnSpc>
                          <a:spcPct val="100000"/>
                        </a:lnSpc>
                        <a:spcBef>
                          <a:spcPts val="0"/>
                        </a:spcBef>
                        <a:spcAft>
                          <a:spcPts val="0"/>
                        </a:spcAft>
                        <a:buClr>
                          <a:srgbClr val="262626"/>
                        </a:buClr>
                        <a:buSzPts val="1050"/>
                        <a:buFont typeface="Montserrat"/>
                        <a:buNone/>
                      </a:pPr>
                      <a:r>
                        <a:rPr b="0" i="0" lang="en-PH" sz="1050" u="none" cap="none" strike="noStrike">
                          <a:solidFill>
                            <a:srgbClr val="262626"/>
                          </a:solidFill>
                          <a:latin typeface="Montserrat"/>
                          <a:ea typeface="Montserrat"/>
                          <a:cs typeface="Montserrat"/>
                          <a:sym typeface="Montserrat"/>
                        </a:rPr>
                        <a:t>X</a:t>
                      </a:r>
                      <a:endParaRPr b="0" i="0" sz="1400" u="none" cap="none" strike="noStrike">
                        <a:solidFill>
                          <a:srgbClr val="262626"/>
                        </a:solidFill>
                        <a:latin typeface="Montserrat"/>
                        <a:ea typeface="Montserrat"/>
                        <a:cs typeface="Montserrat"/>
                        <a:sym typeface="Montserrat"/>
                      </a:endParaRPr>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C8C8C8"/>
                      </a:solidFill>
                      <a:prstDash val="dot"/>
                      <a:round/>
                      <a:headEnd len="sm" w="sm" type="none"/>
                      <a:tailEnd len="sm" w="sm" type="none"/>
                    </a:lnT>
                    <a:lnB cap="flat" cmpd="sng" w="9525">
                      <a:solidFill>
                        <a:srgbClr val="C8C8C8"/>
                      </a:solidFill>
                      <a:prstDash val="dot"/>
                      <a:round/>
                      <a:headEnd len="sm" w="sm" type="none"/>
                      <a:tailEnd len="sm" w="sm" type="none"/>
                    </a:lnB>
                    <a:solidFill>
                      <a:srgbClr val="FFA7A7"/>
                    </a:solidFill>
                  </a:tcPr>
                </a:tc>
                <a:tc>
                  <a:txBody>
                    <a:bodyPr/>
                    <a:lstStyle/>
                    <a:p>
                      <a:pPr indent="0" lvl="0" marL="0" marR="0" rtl="0" algn="ctr">
                        <a:lnSpc>
                          <a:spcPct val="100000"/>
                        </a:lnSpc>
                        <a:spcBef>
                          <a:spcPts val="0"/>
                        </a:spcBef>
                        <a:spcAft>
                          <a:spcPts val="0"/>
                        </a:spcAft>
                        <a:buClr>
                          <a:srgbClr val="262626"/>
                        </a:buClr>
                        <a:buSzPts val="1050"/>
                        <a:buFont typeface="Montserrat"/>
                        <a:buNone/>
                      </a:pPr>
                      <a:r>
                        <a:rPr b="0" i="0" lang="en-PH" sz="1050" u="none" cap="none" strike="noStrike">
                          <a:solidFill>
                            <a:srgbClr val="262626"/>
                          </a:solidFill>
                          <a:latin typeface="Montserrat"/>
                          <a:ea typeface="Montserrat"/>
                          <a:cs typeface="Montserrat"/>
                          <a:sym typeface="Montserrat"/>
                        </a:rPr>
                        <a:t>X</a:t>
                      </a:r>
                      <a:endParaRPr b="0" i="0" sz="1400" u="none" cap="none" strike="noStrike">
                        <a:solidFill>
                          <a:srgbClr val="262626"/>
                        </a:solidFill>
                        <a:latin typeface="Montserrat"/>
                        <a:ea typeface="Montserrat"/>
                        <a:cs typeface="Montserrat"/>
                        <a:sym typeface="Montserrat"/>
                      </a:endParaRPr>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C8C8C8"/>
                      </a:solidFill>
                      <a:prstDash val="dot"/>
                      <a:round/>
                      <a:headEnd len="sm" w="sm" type="none"/>
                      <a:tailEnd len="sm" w="sm" type="none"/>
                    </a:lnT>
                    <a:lnB cap="flat" cmpd="sng" w="9525">
                      <a:solidFill>
                        <a:srgbClr val="C8C8C8"/>
                      </a:solidFill>
                      <a:prstDash val="dot"/>
                      <a:round/>
                      <a:headEnd len="sm" w="sm" type="none"/>
                      <a:tailEnd len="sm" w="sm" type="none"/>
                    </a:lnB>
                    <a:solidFill>
                      <a:srgbClr val="FFA7A7"/>
                    </a:solidFill>
                  </a:tcPr>
                </a:tc>
                <a:tc>
                  <a:txBody>
                    <a:bodyPr/>
                    <a:lstStyle/>
                    <a:p>
                      <a:pPr indent="0" lvl="0" marL="0" marR="0" rtl="0" algn="ctr">
                        <a:lnSpc>
                          <a:spcPct val="100000"/>
                        </a:lnSpc>
                        <a:spcBef>
                          <a:spcPts val="0"/>
                        </a:spcBef>
                        <a:spcAft>
                          <a:spcPts val="0"/>
                        </a:spcAft>
                        <a:buClr>
                          <a:srgbClr val="262626"/>
                        </a:buClr>
                        <a:buSzPts val="1050"/>
                        <a:buFont typeface="Montserrat"/>
                        <a:buNone/>
                      </a:pPr>
                      <a:r>
                        <a:rPr b="0" i="0" lang="en-PH" sz="1050" u="none" cap="none" strike="noStrike">
                          <a:solidFill>
                            <a:srgbClr val="262626"/>
                          </a:solidFill>
                          <a:latin typeface="Montserrat"/>
                          <a:ea typeface="Montserrat"/>
                          <a:cs typeface="Montserrat"/>
                          <a:sym typeface="Montserrat"/>
                        </a:rPr>
                        <a:t>X</a:t>
                      </a:r>
                      <a:endParaRPr b="0" i="0" sz="1400" u="none" cap="none" strike="noStrike">
                        <a:solidFill>
                          <a:srgbClr val="262626"/>
                        </a:solidFill>
                        <a:latin typeface="Montserrat"/>
                        <a:ea typeface="Montserrat"/>
                        <a:cs typeface="Montserrat"/>
                        <a:sym typeface="Montserrat"/>
                      </a:endParaRPr>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C8C8C8"/>
                      </a:solidFill>
                      <a:prstDash val="dot"/>
                      <a:round/>
                      <a:headEnd len="sm" w="sm" type="none"/>
                      <a:tailEnd len="sm" w="sm" type="none"/>
                    </a:lnT>
                    <a:lnB cap="flat" cmpd="sng" w="9525">
                      <a:solidFill>
                        <a:srgbClr val="C8C8C8"/>
                      </a:solidFill>
                      <a:prstDash val="dot"/>
                      <a:round/>
                      <a:headEnd len="sm" w="sm" type="none"/>
                      <a:tailEnd len="sm" w="sm" type="none"/>
                    </a:lnB>
                    <a:solidFill>
                      <a:srgbClr val="DDF6D2"/>
                    </a:solidFill>
                  </a:tcPr>
                </a:tc>
                <a:tc>
                  <a:txBody>
                    <a:bodyPr/>
                    <a:lstStyle/>
                    <a:p>
                      <a:pPr indent="0" lvl="0" marL="0" marR="0" rtl="0" algn="ctr">
                        <a:lnSpc>
                          <a:spcPct val="100000"/>
                        </a:lnSpc>
                        <a:spcBef>
                          <a:spcPts val="0"/>
                        </a:spcBef>
                        <a:spcAft>
                          <a:spcPts val="0"/>
                        </a:spcAft>
                        <a:buClr>
                          <a:srgbClr val="262626"/>
                        </a:buClr>
                        <a:buSzPts val="1050"/>
                        <a:buFont typeface="Montserrat"/>
                        <a:buNone/>
                      </a:pPr>
                      <a:r>
                        <a:rPr b="0" i="0" lang="en-PH" sz="1050" u="none" cap="none" strike="noStrike">
                          <a:solidFill>
                            <a:srgbClr val="262626"/>
                          </a:solidFill>
                          <a:latin typeface="Montserrat"/>
                          <a:ea typeface="Montserrat"/>
                          <a:cs typeface="Montserrat"/>
                          <a:sym typeface="Montserrat"/>
                        </a:rPr>
                        <a:t>X</a:t>
                      </a:r>
                      <a:endParaRPr b="0" i="0" sz="1400" u="none" cap="none" strike="noStrike">
                        <a:solidFill>
                          <a:srgbClr val="262626"/>
                        </a:solidFill>
                        <a:latin typeface="Montserrat"/>
                        <a:ea typeface="Montserrat"/>
                        <a:cs typeface="Montserrat"/>
                        <a:sym typeface="Montserrat"/>
                      </a:endParaRPr>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C8C8C8"/>
                      </a:solidFill>
                      <a:prstDash val="dot"/>
                      <a:round/>
                      <a:headEnd len="sm" w="sm" type="none"/>
                      <a:tailEnd len="sm" w="sm" type="none"/>
                    </a:lnT>
                    <a:lnB cap="flat" cmpd="sng" w="9525">
                      <a:solidFill>
                        <a:srgbClr val="C8C8C8"/>
                      </a:solidFill>
                      <a:prstDash val="dot"/>
                      <a:round/>
                      <a:headEnd len="sm" w="sm" type="none"/>
                      <a:tailEnd len="sm" w="sm" type="none"/>
                    </a:lnB>
                    <a:solidFill>
                      <a:srgbClr val="FFA7A7"/>
                    </a:solidFill>
                  </a:tcPr>
                </a:tc>
                <a:tc>
                  <a:txBody>
                    <a:bodyPr/>
                    <a:lstStyle/>
                    <a:p>
                      <a:pPr indent="0" lvl="0" marL="0" marR="0" rtl="0" algn="ctr">
                        <a:lnSpc>
                          <a:spcPct val="100000"/>
                        </a:lnSpc>
                        <a:spcBef>
                          <a:spcPts val="0"/>
                        </a:spcBef>
                        <a:spcAft>
                          <a:spcPts val="0"/>
                        </a:spcAft>
                        <a:buClr>
                          <a:srgbClr val="262626"/>
                        </a:buClr>
                        <a:buSzPts val="1050"/>
                        <a:buFont typeface="Montserrat"/>
                        <a:buNone/>
                      </a:pPr>
                      <a:r>
                        <a:rPr b="0" i="0" lang="en-PH" sz="1050" u="none" cap="none" strike="noStrike">
                          <a:solidFill>
                            <a:srgbClr val="262626"/>
                          </a:solidFill>
                          <a:latin typeface="Montserrat"/>
                          <a:ea typeface="Montserrat"/>
                          <a:cs typeface="Montserrat"/>
                          <a:sym typeface="Montserrat"/>
                        </a:rPr>
                        <a:t>X</a:t>
                      </a:r>
                      <a:endParaRPr b="0" i="0" sz="1400" u="none" cap="none" strike="noStrike">
                        <a:solidFill>
                          <a:srgbClr val="262626"/>
                        </a:solidFill>
                        <a:latin typeface="Montserrat"/>
                        <a:ea typeface="Montserrat"/>
                        <a:cs typeface="Montserrat"/>
                        <a:sym typeface="Montserrat"/>
                      </a:endParaRPr>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C8C8C8"/>
                      </a:solidFill>
                      <a:prstDash val="dot"/>
                      <a:round/>
                      <a:headEnd len="sm" w="sm" type="none"/>
                      <a:tailEnd len="sm" w="sm" type="none"/>
                    </a:lnT>
                    <a:lnB cap="flat" cmpd="sng" w="9525">
                      <a:solidFill>
                        <a:srgbClr val="C8C8C8"/>
                      </a:solidFill>
                      <a:prstDash val="dot"/>
                      <a:round/>
                      <a:headEnd len="sm" w="sm" type="none"/>
                      <a:tailEnd len="sm" w="sm" type="none"/>
                    </a:lnB>
                    <a:solidFill>
                      <a:srgbClr val="FFF5D7"/>
                    </a:solidFill>
                  </a:tcPr>
                </a:tc>
                <a:tc>
                  <a:txBody>
                    <a:bodyPr/>
                    <a:lstStyle/>
                    <a:p>
                      <a:pPr indent="0" lvl="0" marL="0" marR="0" rtl="0" algn="ctr">
                        <a:lnSpc>
                          <a:spcPct val="100000"/>
                        </a:lnSpc>
                        <a:spcBef>
                          <a:spcPts val="0"/>
                        </a:spcBef>
                        <a:spcAft>
                          <a:spcPts val="0"/>
                        </a:spcAft>
                        <a:buClr>
                          <a:srgbClr val="262626"/>
                        </a:buClr>
                        <a:buSzPts val="1050"/>
                        <a:buFont typeface="Montserrat"/>
                        <a:buNone/>
                      </a:pPr>
                      <a:r>
                        <a:rPr b="0" i="0" lang="en-PH" sz="1050" u="none" cap="none" strike="noStrike">
                          <a:solidFill>
                            <a:srgbClr val="262626"/>
                          </a:solidFill>
                          <a:latin typeface="Montserrat"/>
                          <a:ea typeface="Montserrat"/>
                          <a:cs typeface="Montserrat"/>
                          <a:sym typeface="Montserrat"/>
                        </a:rPr>
                        <a:t>X</a:t>
                      </a:r>
                      <a:endParaRPr b="0" i="0" sz="1400" u="none" cap="none" strike="noStrike">
                        <a:solidFill>
                          <a:srgbClr val="262626"/>
                        </a:solidFill>
                        <a:latin typeface="Montserrat"/>
                        <a:ea typeface="Montserrat"/>
                        <a:cs typeface="Montserrat"/>
                        <a:sym typeface="Montserrat"/>
                      </a:endParaRPr>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C8C8C8"/>
                      </a:solidFill>
                      <a:prstDash val="dot"/>
                      <a:round/>
                      <a:headEnd len="sm" w="sm" type="none"/>
                      <a:tailEnd len="sm" w="sm" type="none"/>
                    </a:lnT>
                    <a:lnB cap="flat" cmpd="sng" w="9525">
                      <a:solidFill>
                        <a:srgbClr val="C8C8C8"/>
                      </a:solidFill>
                      <a:prstDash val="dot"/>
                      <a:round/>
                      <a:headEnd len="sm" w="sm" type="none"/>
                      <a:tailEnd len="sm" w="sm" type="none"/>
                    </a:lnB>
                    <a:solidFill>
                      <a:srgbClr val="DDF6D2"/>
                    </a:solidFill>
                  </a:tcPr>
                </a:tc>
                <a:tc>
                  <a:txBody>
                    <a:bodyPr/>
                    <a:lstStyle/>
                    <a:p>
                      <a:pPr indent="0" lvl="0" marL="0" marR="0" rtl="0" algn="ctr">
                        <a:lnSpc>
                          <a:spcPct val="100000"/>
                        </a:lnSpc>
                        <a:spcBef>
                          <a:spcPts val="0"/>
                        </a:spcBef>
                        <a:spcAft>
                          <a:spcPts val="0"/>
                        </a:spcAft>
                        <a:buClr>
                          <a:srgbClr val="262626"/>
                        </a:buClr>
                        <a:buSzPts val="1050"/>
                        <a:buFont typeface="Montserrat"/>
                        <a:buNone/>
                      </a:pPr>
                      <a:r>
                        <a:rPr b="0" i="0" lang="en-PH" sz="1050" u="none" cap="none" strike="noStrike">
                          <a:solidFill>
                            <a:srgbClr val="262626"/>
                          </a:solidFill>
                          <a:latin typeface="Montserrat"/>
                          <a:ea typeface="Montserrat"/>
                          <a:cs typeface="Montserrat"/>
                          <a:sym typeface="Montserrat"/>
                        </a:rPr>
                        <a:t>X</a:t>
                      </a:r>
                      <a:endParaRPr b="0" i="0" sz="1400" u="none" cap="none" strike="noStrike">
                        <a:solidFill>
                          <a:srgbClr val="262626"/>
                        </a:solidFill>
                        <a:latin typeface="Montserrat"/>
                        <a:ea typeface="Montserrat"/>
                        <a:cs typeface="Montserrat"/>
                        <a:sym typeface="Montserrat"/>
                      </a:endParaRPr>
                    </a:p>
                  </a:txBody>
                  <a:tcPr marT="45725" marB="45725" marR="91450" marL="91450" anchor="ctr">
                    <a:lnL cap="flat" cmpd="sng" w="9525">
                      <a:solidFill>
                        <a:srgbClr val="C8C8C8"/>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C8C8C8"/>
                      </a:solidFill>
                      <a:prstDash val="dot"/>
                      <a:round/>
                      <a:headEnd len="sm" w="sm" type="none"/>
                      <a:tailEnd len="sm" w="sm" type="none"/>
                    </a:lnT>
                    <a:lnB cap="flat" cmpd="sng" w="9525">
                      <a:solidFill>
                        <a:srgbClr val="C8C8C8"/>
                      </a:solidFill>
                      <a:prstDash val="dot"/>
                      <a:round/>
                      <a:headEnd len="sm" w="sm" type="none"/>
                      <a:tailEnd len="sm" w="sm" type="none"/>
                    </a:lnB>
                    <a:solidFill>
                      <a:srgbClr val="FFA7A7"/>
                    </a:solidFill>
                  </a:tcPr>
                </a:tc>
              </a:tr>
              <a:tr h="420050">
                <a:tc>
                  <a:txBody>
                    <a:bodyPr/>
                    <a:lstStyle/>
                    <a:p>
                      <a:pPr indent="0" lvl="0" marL="0" marR="0" rtl="0" algn="l">
                        <a:spcBef>
                          <a:spcPts val="0"/>
                        </a:spcBef>
                        <a:spcAft>
                          <a:spcPts val="0"/>
                        </a:spcAft>
                        <a:buNone/>
                      </a:pPr>
                      <a:r>
                        <a:rPr b="1" i="0" lang="en-PH" sz="1050" u="none" cap="none" strike="noStrike">
                          <a:solidFill>
                            <a:schemeClr val="dk2"/>
                          </a:solidFill>
                          <a:latin typeface="Montserrat"/>
                          <a:ea typeface="Montserrat"/>
                          <a:cs typeface="Montserrat"/>
                          <a:sym typeface="Montserrat"/>
                        </a:rPr>
                        <a:t>Lorem ipsum dolor </a:t>
                      </a:r>
                      <a:endParaRPr b="1" sz="1400">
                        <a:solidFill>
                          <a:schemeClr val="dk2"/>
                        </a:solidFill>
                        <a:latin typeface="Montserrat"/>
                        <a:ea typeface="Montserrat"/>
                        <a:cs typeface="Montserrat"/>
                        <a:sym typeface="Montserrat"/>
                      </a:endParaRPr>
                    </a:p>
                  </a:txBody>
                  <a:tcPr marT="45725" marB="45725" marR="72000" marL="0" anchor="ctr">
                    <a:lnL cap="flat" cmpd="sng" w="9525">
                      <a:solidFill>
                        <a:srgbClr val="000000">
                          <a:alpha val="0"/>
                        </a:srgbClr>
                      </a:solidFill>
                      <a:prstDash val="solid"/>
                      <a:round/>
                      <a:headEnd len="sm" w="sm" type="none"/>
                      <a:tailEnd len="sm" w="sm" type="none"/>
                    </a:lnL>
                    <a:lnR cap="flat" cmpd="sng" w="9525">
                      <a:solidFill>
                        <a:srgbClr val="C8C8C8"/>
                      </a:solidFill>
                      <a:prstDash val="dot"/>
                      <a:round/>
                      <a:headEnd len="sm" w="sm" type="none"/>
                      <a:tailEnd len="sm" w="sm" type="none"/>
                    </a:lnR>
                    <a:lnT cap="flat" cmpd="sng" w="9525">
                      <a:solidFill>
                        <a:srgbClr val="C8C8C8"/>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262626"/>
                        </a:buClr>
                        <a:buSzPts val="1050"/>
                        <a:buFont typeface="Montserrat"/>
                        <a:buNone/>
                      </a:pPr>
                      <a:r>
                        <a:rPr b="0" i="0" lang="en-PH" sz="1050" u="none" cap="none" strike="noStrike">
                          <a:solidFill>
                            <a:srgbClr val="262626"/>
                          </a:solidFill>
                          <a:latin typeface="Montserrat"/>
                          <a:ea typeface="Montserrat"/>
                          <a:cs typeface="Montserrat"/>
                          <a:sym typeface="Montserrat"/>
                        </a:rPr>
                        <a:t>X</a:t>
                      </a:r>
                      <a:endParaRPr b="0" i="0" sz="1400" u="none" cap="none" strike="noStrike">
                        <a:solidFill>
                          <a:srgbClr val="262626"/>
                        </a:solidFill>
                        <a:latin typeface="Montserrat"/>
                        <a:ea typeface="Montserrat"/>
                        <a:cs typeface="Montserrat"/>
                        <a:sym typeface="Montserrat"/>
                      </a:endParaRPr>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C8C8C8"/>
                      </a:solidFill>
                      <a:prstDash val="dot"/>
                      <a:round/>
                      <a:headEnd len="sm" w="sm" type="none"/>
                      <a:tailEnd len="sm" w="sm" type="none"/>
                    </a:lnT>
                    <a:lnB cap="flat" cmpd="sng" w="9525">
                      <a:solidFill>
                        <a:srgbClr val="000000">
                          <a:alpha val="0"/>
                        </a:srgbClr>
                      </a:solidFill>
                      <a:prstDash val="solid"/>
                      <a:round/>
                      <a:headEnd len="sm" w="sm" type="none"/>
                      <a:tailEnd len="sm" w="sm" type="none"/>
                    </a:lnB>
                    <a:solidFill>
                      <a:srgbClr val="FFA7A7"/>
                    </a:solidFill>
                  </a:tcPr>
                </a:tc>
                <a:tc>
                  <a:txBody>
                    <a:bodyPr/>
                    <a:lstStyle/>
                    <a:p>
                      <a:pPr indent="0" lvl="0" marL="0" marR="0" rtl="0" algn="ctr">
                        <a:lnSpc>
                          <a:spcPct val="100000"/>
                        </a:lnSpc>
                        <a:spcBef>
                          <a:spcPts val="0"/>
                        </a:spcBef>
                        <a:spcAft>
                          <a:spcPts val="0"/>
                        </a:spcAft>
                        <a:buClr>
                          <a:srgbClr val="262626"/>
                        </a:buClr>
                        <a:buSzPts val="1050"/>
                        <a:buFont typeface="Montserrat"/>
                        <a:buNone/>
                      </a:pPr>
                      <a:r>
                        <a:rPr b="0" i="0" lang="en-PH" sz="1050" u="none" cap="none" strike="noStrike">
                          <a:solidFill>
                            <a:srgbClr val="262626"/>
                          </a:solidFill>
                          <a:latin typeface="Montserrat"/>
                          <a:ea typeface="Montserrat"/>
                          <a:cs typeface="Montserrat"/>
                          <a:sym typeface="Montserrat"/>
                        </a:rPr>
                        <a:t>X</a:t>
                      </a:r>
                      <a:endParaRPr b="0" i="0" sz="1400" u="none" cap="none" strike="noStrike">
                        <a:solidFill>
                          <a:srgbClr val="262626"/>
                        </a:solidFill>
                        <a:latin typeface="Montserrat"/>
                        <a:ea typeface="Montserrat"/>
                        <a:cs typeface="Montserrat"/>
                        <a:sym typeface="Montserrat"/>
                      </a:endParaRPr>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C8C8C8"/>
                      </a:solidFill>
                      <a:prstDash val="dot"/>
                      <a:round/>
                      <a:headEnd len="sm" w="sm" type="none"/>
                      <a:tailEnd len="sm" w="sm" type="none"/>
                    </a:lnT>
                    <a:lnB cap="flat" cmpd="sng" w="9525">
                      <a:solidFill>
                        <a:srgbClr val="000000">
                          <a:alpha val="0"/>
                        </a:srgbClr>
                      </a:solidFill>
                      <a:prstDash val="solid"/>
                      <a:round/>
                      <a:headEnd len="sm" w="sm" type="none"/>
                      <a:tailEnd len="sm" w="sm" type="none"/>
                    </a:lnB>
                    <a:solidFill>
                      <a:srgbClr val="DDF6D2"/>
                    </a:solidFill>
                  </a:tcPr>
                </a:tc>
                <a:tc>
                  <a:txBody>
                    <a:bodyPr/>
                    <a:lstStyle/>
                    <a:p>
                      <a:pPr indent="0" lvl="0" marL="0" marR="0" rtl="0" algn="ctr">
                        <a:lnSpc>
                          <a:spcPct val="100000"/>
                        </a:lnSpc>
                        <a:spcBef>
                          <a:spcPts val="0"/>
                        </a:spcBef>
                        <a:spcAft>
                          <a:spcPts val="0"/>
                        </a:spcAft>
                        <a:buClr>
                          <a:srgbClr val="262626"/>
                        </a:buClr>
                        <a:buSzPts val="1050"/>
                        <a:buFont typeface="Montserrat"/>
                        <a:buNone/>
                      </a:pPr>
                      <a:r>
                        <a:rPr b="0" i="0" lang="en-PH" sz="1050" u="none" cap="none" strike="noStrike">
                          <a:solidFill>
                            <a:srgbClr val="262626"/>
                          </a:solidFill>
                          <a:latin typeface="Montserrat"/>
                          <a:ea typeface="Montserrat"/>
                          <a:cs typeface="Montserrat"/>
                          <a:sym typeface="Montserrat"/>
                        </a:rPr>
                        <a:t>X</a:t>
                      </a:r>
                      <a:endParaRPr b="0" i="0" sz="1400" u="none" cap="none" strike="noStrike">
                        <a:solidFill>
                          <a:srgbClr val="262626"/>
                        </a:solidFill>
                        <a:latin typeface="Montserrat"/>
                        <a:ea typeface="Montserrat"/>
                        <a:cs typeface="Montserrat"/>
                        <a:sym typeface="Montserrat"/>
                      </a:endParaRPr>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C8C8C8"/>
                      </a:solidFill>
                      <a:prstDash val="dot"/>
                      <a:round/>
                      <a:headEnd len="sm" w="sm" type="none"/>
                      <a:tailEnd len="sm" w="sm" type="none"/>
                    </a:lnT>
                    <a:lnB cap="flat" cmpd="sng" w="9525">
                      <a:solidFill>
                        <a:srgbClr val="000000">
                          <a:alpha val="0"/>
                        </a:srgbClr>
                      </a:solidFill>
                      <a:prstDash val="solid"/>
                      <a:round/>
                      <a:headEnd len="sm" w="sm" type="none"/>
                      <a:tailEnd len="sm" w="sm" type="none"/>
                    </a:lnB>
                    <a:solidFill>
                      <a:srgbClr val="DDF6D2"/>
                    </a:solidFill>
                  </a:tcPr>
                </a:tc>
                <a:tc>
                  <a:txBody>
                    <a:bodyPr/>
                    <a:lstStyle/>
                    <a:p>
                      <a:pPr indent="0" lvl="0" marL="0" marR="0" rtl="0" algn="ctr">
                        <a:lnSpc>
                          <a:spcPct val="100000"/>
                        </a:lnSpc>
                        <a:spcBef>
                          <a:spcPts val="0"/>
                        </a:spcBef>
                        <a:spcAft>
                          <a:spcPts val="0"/>
                        </a:spcAft>
                        <a:buClr>
                          <a:srgbClr val="262626"/>
                        </a:buClr>
                        <a:buSzPts val="1050"/>
                        <a:buFont typeface="Montserrat"/>
                        <a:buNone/>
                      </a:pPr>
                      <a:r>
                        <a:rPr b="0" i="0" lang="en-PH" sz="1050" u="none" cap="none" strike="noStrike">
                          <a:solidFill>
                            <a:srgbClr val="262626"/>
                          </a:solidFill>
                          <a:latin typeface="Montserrat"/>
                          <a:ea typeface="Montserrat"/>
                          <a:cs typeface="Montserrat"/>
                          <a:sym typeface="Montserrat"/>
                        </a:rPr>
                        <a:t>X</a:t>
                      </a:r>
                      <a:endParaRPr b="0" i="0" sz="1400" u="none" cap="none" strike="noStrike">
                        <a:solidFill>
                          <a:srgbClr val="262626"/>
                        </a:solidFill>
                        <a:latin typeface="Montserrat"/>
                        <a:ea typeface="Montserrat"/>
                        <a:cs typeface="Montserrat"/>
                        <a:sym typeface="Montserrat"/>
                      </a:endParaRPr>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C8C8C8"/>
                      </a:solidFill>
                      <a:prstDash val="dot"/>
                      <a:round/>
                      <a:headEnd len="sm" w="sm" type="none"/>
                      <a:tailEnd len="sm" w="sm" type="none"/>
                    </a:lnT>
                    <a:lnB cap="flat" cmpd="sng" w="9525">
                      <a:solidFill>
                        <a:srgbClr val="000000">
                          <a:alpha val="0"/>
                        </a:srgbClr>
                      </a:solidFill>
                      <a:prstDash val="solid"/>
                      <a:round/>
                      <a:headEnd len="sm" w="sm" type="none"/>
                      <a:tailEnd len="sm" w="sm" type="none"/>
                    </a:lnB>
                    <a:solidFill>
                      <a:srgbClr val="FFF5D7"/>
                    </a:solidFill>
                  </a:tcPr>
                </a:tc>
                <a:tc>
                  <a:txBody>
                    <a:bodyPr/>
                    <a:lstStyle/>
                    <a:p>
                      <a:pPr indent="0" lvl="0" marL="0" marR="0" rtl="0" algn="ctr">
                        <a:lnSpc>
                          <a:spcPct val="100000"/>
                        </a:lnSpc>
                        <a:spcBef>
                          <a:spcPts val="0"/>
                        </a:spcBef>
                        <a:spcAft>
                          <a:spcPts val="0"/>
                        </a:spcAft>
                        <a:buClr>
                          <a:srgbClr val="262626"/>
                        </a:buClr>
                        <a:buSzPts val="1050"/>
                        <a:buFont typeface="Montserrat"/>
                        <a:buNone/>
                      </a:pPr>
                      <a:r>
                        <a:rPr b="0" i="0" lang="en-PH" sz="1050" u="none" cap="none" strike="noStrike">
                          <a:solidFill>
                            <a:srgbClr val="262626"/>
                          </a:solidFill>
                          <a:latin typeface="Montserrat"/>
                          <a:ea typeface="Montserrat"/>
                          <a:cs typeface="Montserrat"/>
                          <a:sym typeface="Montserrat"/>
                        </a:rPr>
                        <a:t>X</a:t>
                      </a:r>
                      <a:endParaRPr b="0" i="0" sz="1400" u="none" cap="none" strike="noStrike">
                        <a:solidFill>
                          <a:srgbClr val="262626"/>
                        </a:solidFill>
                        <a:latin typeface="Montserrat"/>
                        <a:ea typeface="Montserrat"/>
                        <a:cs typeface="Montserrat"/>
                        <a:sym typeface="Montserrat"/>
                      </a:endParaRPr>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C8C8C8"/>
                      </a:solidFill>
                      <a:prstDash val="dot"/>
                      <a:round/>
                      <a:headEnd len="sm" w="sm" type="none"/>
                      <a:tailEnd len="sm" w="sm" type="none"/>
                    </a:lnT>
                    <a:lnB cap="flat" cmpd="sng" w="9525">
                      <a:solidFill>
                        <a:srgbClr val="000000">
                          <a:alpha val="0"/>
                        </a:srgbClr>
                      </a:solidFill>
                      <a:prstDash val="solid"/>
                      <a:round/>
                      <a:headEnd len="sm" w="sm" type="none"/>
                      <a:tailEnd len="sm" w="sm" type="none"/>
                    </a:lnB>
                    <a:solidFill>
                      <a:srgbClr val="FFF5D7"/>
                    </a:solidFill>
                  </a:tcPr>
                </a:tc>
                <a:tc>
                  <a:txBody>
                    <a:bodyPr/>
                    <a:lstStyle/>
                    <a:p>
                      <a:pPr indent="0" lvl="0" marL="0" marR="0" rtl="0" algn="ctr">
                        <a:lnSpc>
                          <a:spcPct val="100000"/>
                        </a:lnSpc>
                        <a:spcBef>
                          <a:spcPts val="0"/>
                        </a:spcBef>
                        <a:spcAft>
                          <a:spcPts val="0"/>
                        </a:spcAft>
                        <a:buClr>
                          <a:srgbClr val="262626"/>
                        </a:buClr>
                        <a:buSzPts val="1050"/>
                        <a:buFont typeface="Montserrat"/>
                        <a:buNone/>
                      </a:pPr>
                      <a:r>
                        <a:rPr b="0" i="0" lang="en-PH" sz="1050" u="none" cap="none" strike="noStrike">
                          <a:solidFill>
                            <a:srgbClr val="262626"/>
                          </a:solidFill>
                          <a:latin typeface="Montserrat"/>
                          <a:ea typeface="Montserrat"/>
                          <a:cs typeface="Montserrat"/>
                          <a:sym typeface="Montserrat"/>
                        </a:rPr>
                        <a:t>X</a:t>
                      </a:r>
                      <a:endParaRPr b="0" i="0" sz="1400" u="none" cap="none" strike="noStrike">
                        <a:solidFill>
                          <a:srgbClr val="262626"/>
                        </a:solidFill>
                        <a:latin typeface="Montserrat"/>
                        <a:ea typeface="Montserrat"/>
                        <a:cs typeface="Montserrat"/>
                        <a:sym typeface="Montserrat"/>
                      </a:endParaRPr>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C8C8C8"/>
                      </a:solidFill>
                      <a:prstDash val="dot"/>
                      <a:round/>
                      <a:headEnd len="sm" w="sm" type="none"/>
                      <a:tailEnd len="sm" w="sm" type="none"/>
                    </a:lnT>
                    <a:lnB cap="flat" cmpd="sng" w="9525">
                      <a:solidFill>
                        <a:srgbClr val="000000">
                          <a:alpha val="0"/>
                        </a:srgbClr>
                      </a:solidFill>
                      <a:prstDash val="solid"/>
                      <a:round/>
                      <a:headEnd len="sm" w="sm" type="none"/>
                      <a:tailEnd len="sm" w="sm" type="none"/>
                    </a:lnB>
                    <a:solidFill>
                      <a:srgbClr val="DDF6D2"/>
                    </a:solidFill>
                  </a:tcPr>
                </a:tc>
                <a:tc>
                  <a:txBody>
                    <a:bodyPr/>
                    <a:lstStyle/>
                    <a:p>
                      <a:pPr indent="0" lvl="0" marL="0" marR="0" rtl="0" algn="ctr">
                        <a:lnSpc>
                          <a:spcPct val="100000"/>
                        </a:lnSpc>
                        <a:spcBef>
                          <a:spcPts val="0"/>
                        </a:spcBef>
                        <a:spcAft>
                          <a:spcPts val="0"/>
                        </a:spcAft>
                        <a:buClr>
                          <a:srgbClr val="262626"/>
                        </a:buClr>
                        <a:buSzPts val="1050"/>
                        <a:buFont typeface="Montserrat"/>
                        <a:buNone/>
                      </a:pPr>
                      <a:r>
                        <a:rPr b="0" i="0" lang="en-PH" sz="1050" u="none" cap="none" strike="noStrike">
                          <a:solidFill>
                            <a:srgbClr val="262626"/>
                          </a:solidFill>
                          <a:latin typeface="Montserrat"/>
                          <a:ea typeface="Montserrat"/>
                          <a:cs typeface="Montserrat"/>
                          <a:sym typeface="Montserrat"/>
                        </a:rPr>
                        <a:t>X</a:t>
                      </a:r>
                      <a:endParaRPr b="0" i="0" sz="1400" u="none" cap="none" strike="noStrike">
                        <a:solidFill>
                          <a:srgbClr val="262626"/>
                        </a:solidFill>
                        <a:latin typeface="Montserrat"/>
                        <a:ea typeface="Montserrat"/>
                        <a:cs typeface="Montserrat"/>
                        <a:sym typeface="Montserrat"/>
                      </a:endParaRPr>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C8C8C8"/>
                      </a:solidFill>
                      <a:prstDash val="dot"/>
                      <a:round/>
                      <a:headEnd len="sm" w="sm" type="none"/>
                      <a:tailEnd len="sm" w="sm" type="none"/>
                    </a:lnT>
                    <a:lnB cap="flat" cmpd="sng" w="9525">
                      <a:solidFill>
                        <a:srgbClr val="000000">
                          <a:alpha val="0"/>
                        </a:srgbClr>
                      </a:solidFill>
                      <a:prstDash val="solid"/>
                      <a:round/>
                      <a:headEnd len="sm" w="sm" type="none"/>
                      <a:tailEnd len="sm" w="sm" type="none"/>
                    </a:lnB>
                    <a:solidFill>
                      <a:srgbClr val="FFF5D7"/>
                    </a:solidFill>
                  </a:tcPr>
                </a:tc>
                <a:tc>
                  <a:txBody>
                    <a:bodyPr/>
                    <a:lstStyle/>
                    <a:p>
                      <a:pPr indent="0" lvl="0" marL="0" marR="0" rtl="0" algn="ctr">
                        <a:lnSpc>
                          <a:spcPct val="100000"/>
                        </a:lnSpc>
                        <a:spcBef>
                          <a:spcPts val="0"/>
                        </a:spcBef>
                        <a:spcAft>
                          <a:spcPts val="0"/>
                        </a:spcAft>
                        <a:buClr>
                          <a:srgbClr val="262626"/>
                        </a:buClr>
                        <a:buSzPts val="1050"/>
                        <a:buFont typeface="Montserrat"/>
                        <a:buNone/>
                      </a:pPr>
                      <a:r>
                        <a:rPr b="0" i="0" lang="en-PH" sz="1050" u="none" cap="none" strike="noStrike">
                          <a:solidFill>
                            <a:srgbClr val="262626"/>
                          </a:solidFill>
                          <a:latin typeface="Montserrat"/>
                          <a:ea typeface="Montserrat"/>
                          <a:cs typeface="Montserrat"/>
                          <a:sym typeface="Montserrat"/>
                        </a:rPr>
                        <a:t>X</a:t>
                      </a:r>
                      <a:endParaRPr b="0" i="0" sz="1400" u="none" cap="none" strike="noStrike">
                        <a:solidFill>
                          <a:srgbClr val="262626"/>
                        </a:solidFill>
                        <a:latin typeface="Montserrat"/>
                        <a:ea typeface="Montserrat"/>
                        <a:cs typeface="Montserrat"/>
                        <a:sym typeface="Montserrat"/>
                      </a:endParaRPr>
                    </a:p>
                  </a:txBody>
                  <a:tcPr marT="45725" marB="45725" marR="91450" marL="91450" anchor="ctr">
                    <a:lnL cap="flat" cmpd="sng" w="9525">
                      <a:solidFill>
                        <a:srgbClr val="C8C8C8"/>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C8C8C8"/>
                      </a:solidFill>
                      <a:prstDash val="dot"/>
                      <a:round/>
                      <a:headEnd len="sm" w="sm" type="none"/>
                      <a:tailEnd len="sm" w="sm" type="none"/>
                    </a:lnT>
                    <a:lnB cap="flat" cmpd="sng" w="9525">
                      <a:solidFill>
                        <a:srgbClr val="000000">
                          <a:alpha val="0"/>
                        </a:srgbClr>
                      </a:solidFill>
                      <a:prstDash val="solid"/>
                      <a:round/>
                      <a:headEnd len="sm" w="sm" type="none"/>
                      <a:tailEnd len="sm" w="sm" type="none"/>
                    </a:lnB>
                    <a:solidFill>
                      <a:srgbClr val="DDF6D2"/>
                    </a:solidFill>
                  </a:tcPr>
                </a:tc>
              </a:tr>
            </a:tbl>
          </a:graphicData>
        </a:graphic>
      </p:graphicFrame>
      <p:sp>
        <p:nvSpPr>
          <p:cNvPr id="5373" name="Google Shape;5373;p209"/>
          <p:cNvSpPr/>
          <p:nvPr/>
        </p:nvSpPr>
        <p:spPr>
          <a:xfrm>
            <a:off x="968269" y="5278056"/>
            <a:ext cx="1936977" cy="381716"/>
          </a:xfrm>
          <a:prstGeom prst="roundRect">
            <a:avLst>
              <a:gd fmla="val 50000" name="adj"/>
            </a:avLst>
          </a:prstGeom>
          <a:solidFill>
            <a:schemeClr val="accent1"/>
          </a:solidFill>
          <a:ln>
            <a:noFill/>
          </a:ln>
        </p:spPr>
        <p:txBody>
          <a:bodyPr anchorCtr="0" anchor="ctr" bIns="45700" lIns="720000" spcFirstLastPara="1" rIns="91425" wrap="square" tIns="45700">
            <a:normAutofit/>
          </a:bodyPr>
          <a:lstStyle/>
          <a:p>
            <a:pPr indent="0" lvl="0" marL="0" marR="0" rtl="0" algn="l">
              <a:lnSpc>
                <a:spcPct val="70000"/>
              </a:lnSpc>
              <a:spcBef>
                <a:spcPts val="0"/>
              </a:spcBef>
              <a:spcAft>
                <a:spcPts val="0"/>
              </a:spcAft>
              <a:buClr>
                <a:schemeClr val="accent1"/>
              </a:buClr>
              <a:buSzPts val="1480"/>
              <a:buFont typeface="Arial"/>
              <a:buNone/>
            </a:pPr>
            <a:r>
              <a:rPr lang="en-PH" sz="1480">
                <a:solidFill>
                  <a:schemeClr val="lt1"/>
                </a:solidFill>
                <a:latin typeface="Montserrat"/>
                <a:ea typeface="Montserrat"/>
                <a:cs typeface="Montserrat"/>
                <a:sym typeface="Montserrat"/>
              </a:rPr>
              <a:t>Header</a:t>
            </a:r>
            <a:endParaRPr sz="1480">
              <a:solidFill>
                <a:schemeClr val="lt1"/>
              </a:solidFill>
              <a:latin typeface="Montserrat"/>
              <a:ea typeface="Montserrat"/>
              <a:cs typeface="Montserrat"/>
              <a:sym typeface="Montserrat"/>
            </a:endParaRPr>
          </a:p>
        </p:txBody>
      </p:sp>
      <p:grpSp>
        <p:nvGrpSpPr>
          <p:cNvPr id="5374" name="Google Shape;5374;p209"/>
          <p:cNvGrpSpPr/>
          <p:nvPr/>
        </p:nvGrpSpPr>
        <p:grpSpPr>
          <a:xfrm>
            <a:off x="968269" y="5153699"/>
            <a:ext cx="605888" cy="605888"/>
            <a:chOff x="763934" y="2209833"/>
            <a:chExt cx="732918" cy="732918"/>
          </a:xfrm>
        </p:grpSpPr>
        <p:sp>
          <p:nvSpPr>
            <p:cNvPr id="5375" name="Google Shape;5375;p209"/>
            <p:cNvSpPr/>
            <p:nvPr/>
          </p:nvSpPr>
          <p:spPr>
            <a:xfrm>
              <a:off x="763934" y="2209833"/>
              <a:ext cx="732918" cy="732918"/>
            </a:xfrm>
            <a:prstGeom prst="teardrop">
              <a:avLst>
                <a:gd fmla="val 100000" name="adj"/>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5376" name="Google Shape;5376;p209"/>
            <p:cNvSpPr/>
            <p:nvPr/>
          </p:nvSpPr>
          <p:spPr>
            <a:xfrm>
              <a:off x="861348" y="2307903"/>
              <a:ext cx="538092" cy="538092"/>
            </a:xfrm>
            <a:prstGeom prst="ellipse">
              <a:avLst/>
            </a:prstGeom>
            <a:solidFill>
              <a:schemeClr val="lt1"/>
            </a:solidFill>
            <a:ln cap="flat" cmpd="sng" w="3175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descr="User with solid fill" id="5377" name="Google Shape;5377;p209"/>
            <p:cNvSpPr/>
            <p:nvPr/>
          </p:nvSpPr>
          <p:spPr>
            <a:xfrm>
              <a:off x="910376" y="2356275"/>
              <a:ext cx="440036" cy="440036"/>
            </a:xfrm>
            <a:prstGeom prst="rect">
              <a:avLst/>
            </a:prstGeom>
            <a:noFill/>
            <a:ln>
              <a:noFill/>
            </a:ln>
          </p:spPr>
        </p:sp>
      </p:grpSp>
      <p:sp>
        <p:nvSpPr>
          <p:cNvPr id="5378" name="Google Shape;5378;p209"/>
          <p:cNvSpPr txBox="1"/>
          <p:nvPr/>
        </p:nvSpPr>
        <p:spPr>
          <a:xfrm>
            <a:off x="3026921" y="5136283"/>
            <a:ext cx="8260321" cy="640719"/>
          </a:xfrm>
          <a:prstGeom prst="rect">
            <a:avLst/>
          </a:prstGeom>
          <a:noFill/>
          <a:ln>
            <a:noFill/>
          </a:ln>
        </p:spPr>
        <p:txBody>
          <a:bodyPr anchorCtr="0" anchor="ctr" bIns="45700" lIns="72000" spcFirstLastPara="1" rIns="72000" wrap="square" tIns="45700">
            <a:normAutofit fontScale="92500"/>
          </a:bodyPr>
          <a:lstStyle/>
          <a:p>
            <a:pPr indent="0" lvl="0" marL="0" marR="0" rtl="0" algn="l">
              <a:spcBef>
                <a:spcPts val="0"/>
              </a:spcBef>
              <a:spcAft>
                <a:spcPts val="0"/>
              </a:spcAft>
              <a:buNone/>
            </a:pPr>
            <a:r>
              <a:rPr lang="en-PH" sz="1200">
                <a:solidFill>
                  <a:schemeClr val="dk1"/>
                </a:solidFill>
                <a:latin typeface="Montserrat"/>
                <a:ea typeface="Montserrat"/>
                <a:cs typeface="Montserrat"/>
                <a:sym typeface="Montserrat"/>
              </a:rPr>
              <a:t>Lorem ipsum dolor sit amet, consectetur adipiscing elit. Curabitur purus dui, euismod quis placerateget, venenatis nec nibh. Mauris sit amet mollis enim. Donec cursus sagittis bibendum. Aenean a elit justo. Vivamus laoreet, lorem id iaculis mattis, neque diam blandit nulla, et rhoncus diam augue placerat elit. Nullam vitae tincidunt libero. </a:t>
            </a:r>
            <a:endParaRPr/>
          </a:p>
        </p:txBody>
      </p:sp>
      <p:sp>
        <p:nvSpPr>
          <p:cNvPr id="5379" name="Google Shape;5379;p209"/>
          <p:cNvSpPr txBox="1"/>
          <p:nvPr/>
        </p:nvSpPr>
        <p:spPr>
          <a:xfrm>
            <a:off x="636608" y="1557317"/>
            <a:ext cx="4215581" cy="370800"/>
          </a:xfrm>
          <a:prstGeom prst="rect">
            <a:avLst/>
          </a:prstGeom>
          <a:noFill/>
          <a:ln>
            <a:noFill/>
          </a:ln>
        </p:spPr>
        <p:txBody>
          <a:bodyPr anchorCtr="0" anchor="ctr" bIns="45700" lIns="0" spcFirstLastPara="1" rIns="91425" wrap="square" tIns="45700">
            <a:normAutofit/>
          </a:bodyPr>
          <a:lstStyle/>
          <a:p>
            <a:pPr indent="0" lvl="0" marL="0" marR="0" rtl="0" algn="l">
              <a:lnSpc>
                <a:spcPct val="90000"/>
              </a:lnSpc>
              <a:spcBef>
                <a:spcPts val="0"/>
              </a:spcBef>
              <a:spcAft>
                <a:spcPts val="0"/>
              </a:spcAft>
              <a:buClr>
                <a:schemeClr val="accent1"/>
              </a:buClr>
              <a:buSzPts val="1600"/>
              <a:buFont typeface="Arial"/>
              <a:buNone/>
            </a:pPr>
            <a:r>
              <a:rPr b="1" lang="en-PH" sz="1600">
                <a:solidFill>
                  <a:schemeClr val="accent1"/>
                </a:solidFill>
                <a:latin typeface="Montserrat"/>
                <a:ea typeface="Montserrat"/>
                <a:cs typeface="Montserrat"/>
                <a:sym typeface="Montserrat"/>
              </a:rPr>
              <a:t>Header</a:t>
            </a:r>
            <a:endParaRPr b="1" sz="1600">
              <a:solidFill>
                <a:schemeClr val="accent1"/>
              </a:solidFill>
              <a:latin typeface="Montserrat"/>
              <a:ea typeface="Montserrat"/>
              <a:cs typeface="Montserrat"/>
              <a:sym typeface="Montserrat"/>
            </a:endParaRPr>
          </a:p>
        </p:txBody>
      </p:sp>
      <p:grpSp>
        <p:nvGrpSpPr>
          <p:cNvPr id="5380" name="Google Shape;5380;p209"/>
          <p:cNvGrpSpPr/>
          <p:nvPr/>
        </p:nvGrpSpPr>
        <p:grpSpPr>
          <a:xfrm>
            <a:off x="4895894" y="4609263"/>
            <a:ext cx="2400204" cy="246221"/>
            <a:chOff x="5236696" y="60507"/>
            <a:chExt cx="2400204" cy="246221"/>
          </a:xfrm>
        </p:grpSpPr>
        <p:sp>
          <p:nvSpPr>
            <p:cNvPr id="5381" name="Google Shape;5381;p209"/>
            <p:cNvSpPr/>
            <p:nvPr/>
          </p:nvSpPr>
          <p:spPr>
            <a:xfrm>
              <a:off x="5236696" y="87702"/>
              <a:ext cx="191831" cy="191831"/>
            </a:xfrm>
            <a:prstGeom prst="rect">
              <a:avLst/>
            </a:prstGeom>
            <a:solidFill>
              <a:srgbClr val="DFF6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5382" name="Google Shape;5382;p209"/>
            <p:cNvSpPr txBox="1"/>
            <p:nvPr/>
          </p:nvSpPr>
          <p:spPr>
            <a:xfrm>
              <a:off x="5428527" y="60507"/>
              <a:ext cx="498855"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PH" sz="1000">
                  <a:solidFill>
                    <a:schemeClr val="dk1"/>
                  </a:solidFill>
                  <a:latin typeface="Montserrat"/>
                  <a:ea typeface="Montserrat"/>
                  <a:cs typeface="Montserrat"/>
                  <a:sym typeface="Montserrat"/>
                </a:rPr>
                <a:t>High</a:t>
              </a:r>
              <a:endParaRPr sz="1000">
                <a:solidFill>
                  <a:schemeClr val="dk1"/>
                </a:solidFill>
                <a:latin typeface="Montserrat"/>
                <a:ea typeface="Montserrat"/>
                <a:cs typeface="Montserrat"/>
                <a:sym typeface="Montserrat"/>
              </a:endParaRPr>
            </a:p>
          </p:txBody>
        </p:sp>
        <p:sp>
          <p:nvSpPr>
            <p:cNvPr id="5383" name="Google Shape;5383;p209"/>
            <p:cNvSpPr/>
            <p:nvPr/>
          </p:nvSpPr>
          <p:spPr>
            <a:xfrm>
              <a:off x="6000084" y="87702"/>
              <a:ext cx="191831" cy="191831"/>
            </a:xfrm>
            <a:prstGeom prst="rect">
              <a:avLst/>
            </a:prstGeom>
            <a:solidFill>
              <a:srgbClr val="FFF5D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5384" name="Google Shape;5384;p209"/>
            <p:cNvSpPr txBox="1"/>
            <p:nvPr/>
          </p:nvSpPr>
          <p:spPr>
            <a:xfrm>
              <a:off x="6191915" y="60507"/>
              <a:ext cx="728084"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PH" sz="1000">
                  <a:solidFill>
                    <a:schemeClr val="dk1"/>
                  </a:solidFill>
                  <a:latin typeface="Montserrat"/>
                  <a:ea typeface="Montserrat"/>
                  <a:cs typeface="Montserrat"/>
                  <a:sym typeface="Montserrat"/>
                </a:rPr>
                <a:t>Medium</a:t>
              </a:r>
              <a:endParaRPr sz="1000">
                <a:solidFill>
                  <a:schemeClr val="dk1"/>
                </a:solidFill>
                <a:latin typeface="Montserrat"/>
                <a:ea typeface="Montserrat"/>
                <a:cs typeface="Montserrat"/>
                <a:sym typeface="Montserrat"/>
              </a:endParaRPr>
            </a:p>
          </p:txBody>
        </p:sp>
        <p:sp>
          <p:nvSpPr>
            <p:cNvPr id="5385" name="Google Shape;5385;p209"/>
            <p:cNvSpPr/>
            <p:nvPr/>
          </p:nvSpPr>
          <p:spPr>
            <a:xfrm>
              <a:off x="6992701" y="87702"/>
              <a:ext cx="191831" cy="191831"/>
            </a:xfrm>
            <a:prstGeom prst="rect">
              <a:avLst/>
            </a:prstGeom>
            <a:solidFill>
              <a:srgbClr val="FFA7A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5386" name="Google Shape;5386;p209"/>
            <p:cNvSpPr txBox="1"/>
            <p:nvPr/>
          </p:nvSpPr>
          <p:spPr>
            <a:xfrm>
              <a:off x="7184532" y="60507"/>
              <a:ext cx="452368"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PH" sz="1000">
                  <a:solidFill>
                    <a:schemeClr val="dk1"/>
                  </a:solidFill>
                  <a:latin typeface="Montserrat"/>
                  <a:ea typeface="Montserrat"/>
                  <a:cs typeface="Montserrat"/>
                  <a:sym typeface="Montserrat"/>
                </a:rPr>
                <a:t>Low</a:t>
              </a:r>
              <a:endParaRPr sz="1000">
                <a:solidFill>
                  <a:schemeClr val="dk1"/>
                </a:solidFill>
                <a:latin typeface="Montserrat"/>
                <a:ea typeface="Montserrat"/>
                <a:cs typeface="Montserrat"/>
                <a:sym typeface="Montserrat"/>
              </a:endParaRPr>
            </a:p>
          </p:txBody>
        </p:sp>
      </p:grpSp>
      <p:sp>
        <p:nvSpPr>
          <p:cNvPr id="5387" name="Google Shape;5387;p209"/>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6" name="Shape 1626"/>
        <p:cNvGrpSpPr/>
        <p:nvPr/>
      </p:nvGrpSpPr>
      <p:grpSpPr>
        <a:xfrm>
          <a:off x="0" y="0"/>
          <a:ext cx="0" cy="0"/>
          <a:chOff x="0" y="0"/>
          <a:chExt cx="0" cy="0"/>
        </a:xfrm>
      </p:grpSpPr>
      <p:sp>
        <p:nvSpPr>
          <p:cNvPr id="1627" name="Google Shape;1627;p21"/>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Dashboard Style Text (6 Segments)</a:t>
            </a:r>
            <a:endParaRPr/>
          </a:p>
        </p:txBody>
      </p:sp>
      <p:sp>
        <p:nvSpPr>
          <p:cNvPr id="1628" name="Google Shape;1628;p21"/>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1629" name="Google Shape;1629;p21"/>
          <p:cNvSpPr/>
          <p:nvPr>
            <p:ph idx="1" type="body"/>
          </p:nvPr>
        </p:nvSpPr>
        <p:spPr>
          <a:xfrm>
            <a:off x="636755" y="1769150"/>
            <a:ext cx="3521828" cy="339646"/>
          </a:xfrm>
          <a:prstGeom prst="roundRect">
            <a:avLst>
              <a:gd fmla="val 16667" name="adj"/>
            </a:avLst>
          </a:prstGeom>
          <a:solidFill>
            <a:schemeClr val="accent1"/>
          </a:solidFill>
          <a:ln cap="flat" cmpd="sng" w="9525">
            <a:solidFill>
              <a:schemeClr val="accent1"/>
            </a:solidFill>
            <a:prstDash val="solid"/>
            <a:round/>
            <a:headEnd len="sm" w="sm" type="none"/>
            <a:tailEnd len="sm" w="sm" type="none"/>
          </a:ln>
        </p:spPr>
        <p:txBody>
          <a:bodyPr anchorCtr="0" anchor="b" bIns="0" lIns="0" spcFirstLastPara="1" rIns="0" wrap="square" tIns="0">
            <a:normAutofit/>
          </a:bodyPr>
          <a:lstStyle/>
          <a:p>
            <a:pPr indent="0" lvl="0" marL="0" rtl="0" algn="ctr">
              <a:lnSpc>
                <a:spcPct val="90000"/>
              </a:lnSpc>
              <a:spcBef>
                <a:spcPts val="0"/>
              </a:spcBef>
              <a:spcAft>
                <a:spcPts val="0"/>
              </a:spcAft>
              <a:buSzPts val="1800"/>
              <a:buNone/>
            </a:pPr>
            <a:r>
              <a:rPr lang="en-PH"/>
              <a:t>Lorem Ipsum</a:t>
            </a:r>
            <a:endParaRPr/>
          </a:p>
        </p:txBody>
      </p:sp>
      <p:sp>
        <p:nvSpPr>
          <p:cNvPr id="1630" name="Google Shape;1630;p21"/>
          <p:cNvSpPr/>
          <p:nvPr>
            <p:ph idx="2" type="body"/>
          </p:nvPr>
        </p:nvSpPr>
        <p:spPr>
          <a:xfrm>
            <a:off x="4334340" y="1769150"/>
            <a:ext cx="3522026" cy="339646"/>
          </a:xfrm>
          <a:prstGeom prst="roundRect">
            <a:avLst>
              <a:gd fmla="val 16667" name="adj"/>
            </a:avLst>
          </a:prstGeom>
          <a:solidFill>
            <a:schemeClr val="accent1"/>
          </a:solidFill>
          <a:ln cap="flat" cmpd="sng" w="9525">
            <a:solidFill>
              <a:schemeClr val="accent1"/>
            </a:solidFill>
            <a:prstDash val="solid"/>
            <a:round/>
            <a:headEnd len="sm" w="sm" type="none"/>
            <a:tailEnd len="sm" w="sm" type="none"/>
          </a:ln>
        </p:spPr>
        <p:txBody>
          <a:bodyPr anchorCtr="0" anchor="b" bIns="0" lIns="0" spcFirstLastPara="1" rIns="0" wrap="square" tIns="0">
            <a:normAutofit/>
          </a:bodyPr>
          <a:lstStyle/>
          <a:p>
            <a:pPr indent="0" lvl="0" marL="0" rtl="0" algn="ctr">
              <a:lnSpc>
                <a:spcPct val="90000"/>
              </a:lnSpc>
              <a:spcBef>
                <a:spcPts val="0"/>
              </a:spcBef>
              <a:spcAft>
                <a:spcPts val="0"/>
              </a:spcAft>
              <a:buSzPts val="1800"/>
              <a:buNone/>
            </a:pPr>
            <a:r>
              <a:rPr lang="en-PH"/>
              <a:t>Lorem Ipsum</a:t>
            </a:r>
            <a:endParaRPr/>
          </a:p>
        </p:txBody>
      </p:sp>
      <p:sp>
        <p:nvSpPr>
          <p:cNvPr id="1631" name="Google Shape;1631;p21"/>
          <p:cNvSpPr txBox="1"/>
          <p:nvPr>
            <p:ph idx="3" type="body"/>
          </p:nvPr>
        </p:nvSpPr>
        <p:spPr>
          <a:xfrm>
            <a:off x="756348" y="2244882"/>
            <a:ext cx="3279219" cy="1351758"/>
          </a:xfrm>
          <a:prstGeom prst="rect">
            <a:avLst/>
          </a:prstGeom>
          <a:noFill/>
          <a:ln>
            <a:noFill/>
          </a:ln>
        </p:spPr>
        <p:txBody>
          <a:bodyPr anchorCtr="0" anchor="t" bIns="0" lIns="0" spcFirstLastPara="1" rIns="0" wrap="square" tIns="0">
            <a:normAutofit fontScale="92500"/>
          </a:bodyPr>
          <a:lstStyle/>
          <a:p>
            <a:pPr indent="0" lvl="0" marL="0" rtl="0" algn="l">
              <a:lnSpc>
                <a:spcPct val="90000"/>
              </a:lnSpc>
              <a:spcBef>
                <a:spcPts val="0"/>
              </a:spcBef>
              <a:spcAft>
                <a:spcPts val="0"/>
              </a:spcAft>
              <a:buSzPct val="100000"/>
              <a:buNone/>
            </a:pPr>
            <a:r>
              <a:rPr lang="en-PH"/>
              <a:t>Lorem ipsum dolor sit amet, consectetur adipiscing elit. Curabitur purus dui, euismod quis placerat eget, venenatis nec nibh. Mauris sit amet mollis enim. Donec cursus sagittis bibendum. Aenean a elit justo. Vivamus laoreet, lorem id iaculis mattis, </a:t>
            </a:r>
            <a:endParaRPr/>
          </a:p>
        </p:txBody>
      </p:sp>
      <p:sp>
        <p:nvSpPr>
          <p:cNvPr id="1632" name="Google Shape;1632;p21"/>
          <p:cNvSpPr txBox="1"/>
          <p:nvPr>
            <p:ph idx="4" type="body"/>
          </p:nvPr>
        </p:nvSpPr>
        <p:spPr>
          <a:xfrm>
            <a:off x="4454080" y="2244882"/>
            <a:ext cx="3279219" cy="1351758"/>
          </a:xfrm>
          <a:prstGeom prst="rect">
            <a:avLst/>
          </a:prstGeom>
          <a:noFill/>
          <a:ln>
            <a:noFill/>
          </a:ln>
        </p:spPr>
        <p:txBody>
          <a:bodyPr anchorCtr="0" anchor="t" bIns="0" lIns="0" spcFirstLastPara="1" rIns="0" wrap="square" tIns="0">
            <a:normAutofit fontScale="92500"/>
          </a:bodyPr>
          <a:lstStyle/>
          <a:p>
            <a:pPr indent="0" lvl="0" marL="0" rtl="0" algn="l">
              <a:lnSpc>
                <a:spcPct val="90000"/>
              </a:lnSpc>
              <a:spcBef>
                <a:spcPts val="0"/>
              </a:spcBef>
              <a:spcAft>
                <a:spcPts val="0"/>
              </a:spcAft>
              <a:buSzPct val="100000"/>
              <a:buNone/>
            </a:pPr>
            <a:r>
              <a:rPr lang="en-PH"/>
              <a:t>Lorem ipsum dolor sit amet, consectetur adipiscing elit. Curabitur purus dui, euismod quis placerat eget, venenatis nec nibh. Mauris sit amet mollis enim. Donec cursus sagittis bibendum. Aenean a elit justo. Vivamus laoreet, lorem id iaculis mattis, </a:t>
            </a:r>
            <a:endParaRPr/>
          </a:p>
        </p:txBody>
      </p:sp>
      <p:sp>
        <p:nvSpPr>
          <p:cNvPr id="1633" name="Google Shape;1633;p21"/>
          <p:cNvSpPr/>
          <p:nvPr>
            <p:ph idx="5" type="body"/>
          </p:nvPr>
        </p:nvSpPr>
        <p:spPr>
          <a:xfrm>
            <a:off x="8032124" y="1764463"/>
            <a:ext cx="3521828" cy="339646"/>
          </a:xfrm>
          <a:prstGeom prst="roundRect">
            <a:avLst>
              <a:gd fmla="val 16667" name="adj"/>
            </a:avLst>
          </a:prstGeom>
          <a:solidFill>
            <a:schemeClr val="accent1"/>
          </a:solidFill>
          <a:ln cap="flat" cmpd="sng" w="9525">
            <a:solidFill>
              <a:schemeClr val="accent1"/>
            </a:solidFill>
            <a:prstDash val="solid"/>
            <a:round/>
            <a:headEnd len="sm" w="sm" type="none"/>
            <a:tailEnd len="sm" w="sm" type="none"/>
          </a:ln>
        </p:spPr>
        <p:txBody>
          <a:bodyPr anchorCtr="0" anchor="b" bIns="0" lIns="0" spcFirstLastPara="1" rIns="0" wrap="square" tIns="0">
            <a:normAutofit/>
          </a:bodyPr>
          <a:lstStyle/>
          <a:p>
            <a:pPr indent="0" lvl="0" marL="0" rtl="0" algn="ctr">
              <a:lnSpc>
                <a:spcPct val="90000"/>
              </a:lnSpc>
              <a:spcBef>
                <a:spcPts val="0"/>
              </a:spcBef>
              <a:spcAft>
                <a:spcPts val="0"/>
              </a:spcAft>
              <a:buSzPts val="1800"/>
              <a:buNone/>
            </a:pPr>
            <a:r>
              <a:rPr lang="en-PH"/>
              <a:t>Lorem Ipsum</a:t>
            </a:r>
            <a:endParaRPr/>
          </a:p>
        </p:txBody>
      </p:sp>
      <p:sp>
        <p:nvSpPr>
          <p:cNvPr id="1634" name="Google Shape;1634;p21"/>
          <p:cNvSpPr txBox="1"/>
          <p:nvPr>
            <p:ph idx="6" type="body"/>
          </p:nvPr>
        </p:nvSpPr>
        <p:spPr>
          <a:xfrm>
            <a:off x="8151864" y="2240195"/>
            <a:ext cx="3279412" cy="1351758"/>
          </a:xfrm>
          <a:prstGeom prst="rect">
            <a:avLst/>
          </a:prstGeom>
          <a:noFill/>
          <a:ln>
            <a:noFill/>
          </a:ln>
        </p:spPr>
        <p:txBody>
          <a:bodyPr anchorCtr="0" anchor="t" bIns="0" lIns="0" spcFirstLastPara="1" rIns="0" wrap="square" tIns="0">
            <a:normAutofit fontScale="92500"/>
          </a:bodyPr>
          <a:lstStyle/>
          <a:p>
            <a:pPr indent="0" lvl="0" marL="0" rtl="0" algn="l">
              <a:lnSpc>
                <a:spcPct val="90000"/>
              </a:lnSpc>
              <a:spcBef>
                <a:spcPts val="0"/>
              </a:spcBef>
              <a:spcAft>
                <a:spcPts val="0"/>
              </a:spcAft>
              <a:buSzPct val="100000"/>
              <a:buNone/>
            </a:pPr>
            <a:r>
              <a:rPr lang="en-PH"/>
              <a:t>Lorem ipsum dolor sit amet, consectetur adipiscing elit. Curabitur purus dui, euismod quis placerat eget, venenatis nec nibh. Mauris sit amet mollis enim. Donec cursus sagittis bibendum. Aenean a elit justo. Vivamus laoreet, lorem id iaculis mattis, </a:t>
            </a:r>
            <a:endParaRPr/>
          </a:p>
        </p:txBody>
      </p:sp>
      <p:sp>
        <p:nvSpPr>
          <p:cNvPr id="1635" name="Google Shape;1635;p21"/>
          <p:cNvSpPr/>
          <p:nvPr>
            <p:ph idx="7" type="body"/>
          </p:nvPr>
        </p:nvSpPr>
        <p:spPr>
          <a:xfrm>
            <a:off x="636305" y="3930489"/>
            <a:ext cx="3521829" cy="339646"/>
          </a:xfrm>
          <a:prstGeom prst="roundRect">
            <a:avLst>
              <a:gd fmla="val 16667" name="adj"/>
            </a:avLst>
          </a:prstGeom>
          <a:solidFill>
            <a:schemeClr val="accent1"/>
          </a:solidFill>
          <a:ln cap="flat" cmpd="sng" w="9525">
            <a:solidFill>
              <a:schemeClr val="accent1"/>
            </a:solidFill>
            <a:prstDash val="solid"/>
            <a:round/>
            <a:headEnd len="sm" w="sm" type="none"/>
            <a:tailEnd len="sm" w="sm" type="none"/>
          </a:ln>
        </p:spPr>
        <p:txBody>
          <a:bodyPr anchorCtr="0" anchor="b" bIns="0" lIns="0" spcFirstLastPara="1" rIns="0" wrap="square" tIns="0">
            <a:normAutofit/>
          </a:bodyPr>
          <a:lstStyle/>
          <a:p>
            <a:pPr indent="0" lvl="0" marL="0" rtl="0" algn="ctr">
              <a:lnSpc>
                <a:spcPct val="90000"/>
              </a:lnSpc>
              <a:spcBef>
                <a:spcPts val="0"/>
              </a:spcBef>
              <a:spcAft>
                <a:spcPts val="0"/>
              </a:spcAft>
              <a:buSzPts val="1800"/>
              <a:buNone/>
            </a:pPr>
            <a:r>
              <a:rPr lang="en-PH"/>
              <a:t>Lorem Ipsum</a:t>
            </a:r>
            <a:endParaRPr/>
          </a:p>
        </p:txBody>
      </p:sp>
      <p:sp>
        <p:nvSpPr>
          <p:cNvPr id="1636" name="Google Shape;1636;p21"/>
          <p:cNvSpPr txBox="1"/>
          <p:nvPr>
            <p:ph idx="8" type="body"/>
          </p:nvPr>
        </p:nvSpPr>
        <p:spPr>
          <a:xfrm>
            <a:off x="756047" y="4406221"/>
            <a:ext cx="3279520" cy="1351758"/>
          </a:xfrm>
          <a:prstGeom prst="rect">
            <a:avLst/>
          </a:prstGeom>
          <a:noFill/>
          <a:ln>
            <a:noFill/>
          </a:ln>
        </p:spPr>
        <p:txBody>
          <a:bodyPr anchorCtr="0" anchor="t" bIns="0" lIns="0" spcFirstLastPara="1" rIns="0" wrap="square" tIns="0">
            <a:normAutofit fontScale="92500"/>
          </a:bodyPr>
          <a:lstStyle/>
          <a:p>
            <a:pPr indent="0" lvl="0" marL="0" rtl="0" algn="l">
              <a:lnSpc>
                <a:spcPct val="90000"/>
              </a:lnSpc>
              <a:spcBef>
                <a:spcPts val="0"/>
              </a:spcBef>
              <a:spcAft>
                <a:spcPts val="0"/>
              </a:spcAft>
              <a:buSzPct val="100000"/>
              <a:buNone/>
            </a:pPr>
            <a:r>
              <a:rPr lang="en-PH"/>
              <a:t>Lorem ipsum dolor sit amet, consectetur adipiscing elit. Curabitur purus dui, euismod quis placerat eget, venenatis nec nibh. Mauris sit amet mollis enim. Donec cursus sagittis bibendum. Aenean a elit justo. Vivamus laoreet, lorem id iaculis mattis, </a:t>
            </a:r>
            <a:endParaRPr/>
          </a:p>
        </p:txBody>
      </p:sp>
      <p:sp>
        <p:nvSpPr>
          <p:cNvPr id="1637" name="Google Shape;1637;p21"/>
          <p:cNvSpPr/>
          <p:nvPr>
            <p:ph idx="9" type="body"/>
          </p:nvPr>
        </p:nvSpPr>
        <p:spPr>
          <a:xfrm>
            <a:off x="4334340" y="3930489"/>
            <a:ext cx="3521733" cy="339646"/>
          </a:xfrm>
          <a:prstGeom prst="roundRect">
            <a:avLst>
              <a:gd fmla="val 16667" name="adj"/>
            </a:avLst>
          </a:prstGeom>
          <a:solidFill>
            <a:schemeClr val="accent1"/>
          </a:solidFill>
          <a:ln cap="flat" cmpd="sng" w="9525">
            <a:solidFill>
              <a:schemeClr val="accent1"/>
            </a:solidFill>
            <a:prstDash val="solid"/>
            <a:round/>
            <a:headEnd len="sm" w="sm" type="none"/>
            <a:tailEnd len="sm" w="sm" type="none"/>
          </a:ln>
        </p:spPr>
        <p:txBody>
          <a:bodyPr anchorCtr="0" anchor="b" bIns="0" lIns="0" spcFirstLastPara="1" rIns="0" wrap="square" tIns="0">
            <a:normAutofit/>
          </a:bodyPr>
          <a:lstStyle/>
          <a:p>
            <a:pPr indent="0" lvl="0" marL="0" rtl="0" algn="ctr">
              <a:lnSpc>
                <a:spcPct val="90000"/>
              </a:lnSpc>
              <a:spcBef>
                <a:spcPts val="0"/>
              </a:spcBef>
              <a:spcAft>
                <a:spcPts val="0"/>
              </a:spcAft>
              <a:buSzPts val="1800"/>
              <a:buNone/>
            </a:pPr>
            <a:r>
              <a:rPr lang="en-PH"/>
              <a:t>Lorem Ipsum</a:t>
            </a:r>
            <a:endParaRPr/>
          </a:p>
        </p:txBody>
      </p:sp>
      <p:sp>
        <p:nvSpPr>
          <p:cNvPr id="1638" name="Google Shape;1638;p21"/>
          <p:cNvSpPr txBox="1"/>
          <p:nvPr>
            <p:ph idx="13" type="body"/>
          </p:nvPr>
        </p:nvSpPr>
        <p:spPr>
          <a:xfrm>
            <a:off x="4454082" y="4406221"/>
            <a:ext cx="3279217" cy="1351758"/>
          </a:xfrm>
          <a:prstGeom prst="rect">
            <a:avLst/>
          </a:prstGeom>
          <a:noFill/>
          <a:ln>
            <a:noFill/>
          </a:ln>
        </p:spPr>
        <p:txBody>
          <a:bodyPr anchorCtr="0" anchor="t" bIns="0" lIns="0" spcFirstLastPara="1" rIns="0" wrap="square" tIns="0">
            <a:normAutofit fontScale="92500"/>
          </a:bodyPr>
          <a:lstStyle/>
          <a:p>
            <a:pPr indent="0" lvl="0" marL="0" rtl="0" algn="l">
              <a:lnSpc>
                <a:spcPct val="90000"/>
              </a:lnSpc>
              <a:spcBef>
                <a:spcPts val="0"/>
              </a:spcBef>
              <a:spcAft>
                <a:spcPts val="0"/>
              </a:spcAft>
              <a:buSzPct val="100000"/>
              <a:buNone/>
            </a:pPr>
            <a:r>
              <a:rPr lang="en-PH"/>
              <a:t>Lorem ipsum dolor sit amet, consectetur adipiscing elit. Curabitur purus dui, euismod quis placerat eget, venenatis nec nibh. Mauris sit amet mollis enim. Donec cursus sagittis bibendum. Aenean a elit justo. Vivamus laoreet, lorem id iaculis mattis, </a:t>
            </a:r>
            <a:endParaRPr/>
          </a:p>
        </p:txBody>
      </p:sp>
      <p:sp>
        <p:nvSpPr>
          <p:cNvPr id="1639" name="Google Shape;1639;p21"/>
          <p:cNvSpPr/>
          <p:nvPr>
            <p:ph idx="14" type="body"/>
          </p:nvPr>
        </p:nvSpPr>
        <p:spPr>
          <a:xfrm>
            <a:off x="8032317" y="3930489"/>
            <a:ext cx="3521733" cy="339646"/>
          </a:xfrm>
          <a:prstGeom prst="roundRect">
            <a:avLst>
              <a:gd fmla="val 16667" name="adj"/>
            </a:avLst>
          </a:prstGeom>
          <a:solidFill>
            <a:schemeClr val="accent1"/>
          </a:solidFill>
          <a:ln cap="flat" cmpd="sng" w="9525">
            <a:solidFill>
              <a:schemeClr val="accent1"/>
            </a:solidFill>
            <a:prstDash val="solid"/>
            <a:round/>
            <a:headEnd len="sm" w="sm" type="none"/>
            <a:tailEnd len="sm" w="sm" type="none"/>
          </a:ln>
        </p:spPr>
        <p:txBody>
          <a:bodyPr anchorCtr="0" anchor="b" bIns="0" lIns="0" spcFirstLastPara="1" rIns="0" wrap="square" tIns="0">
            <a:normAutofit/>
          </a:bodyPr>
          <a:lstStyle/>
          <a:p>
            <a:pPr indent="0" lvl="0" marL="0" rtl="0" algn="ctr">
              <a:lnSpc>
                <a:spcPct val="90000"/>
              </a:lnSpc>
              <a:spcBef>
                <a:spcPts val="0"/>
              </a:spcBef>
              <a:spcAft>
                <a:spcPts val="0"/>
              </a:spcAft>
              <a:buSzPts val="1800"/>
              <a:buNone/>
            </a:pPr>
            <a:r>
              <a:t/>
            </a:r>
            <a:endParaRPr/>
          </a:p>
        </p:txBody>
      </p:sp>
      <p:sp>
        <p:nvSpPr>
          <p:cNvPr id="1640" name="Google Shape;1640;p21"/>
          <p:cNvSpPr txBox="1"/>
          <p:nvPr>
            <p:ph idx="15" type="body"/>
          </p:nvPr>
        </p:nvSpPr>
        <p:spPr>
          <a:xfrm>
            <a:off x="8152059" y="4406221"/>
            <a:ext cx="3279217" cy="1351758"/>
          </a:xfrm>
          <a:prstGeom prst="rect">
            <a:avLst/>
          </a:prstGeom>
          <a:noFill/>
          <a:ln>
            <a:noFill/>
          </a:ln>
        </p:spPr>
        <p:txBody>
          <a:bodyPr anchorCtr="0" anchor="t" bIns="0" lIns="0" spcFirstLastPara="1" rIns="0" wrap="square" tIns="0">
            <a:normAutofit fontScale="92500"/>
          </a:bodyPr>
          <a:lstStyle/>
          <a:p>
            <a:pPr indent="0" lvl="0" marL="0" rtl="0" algn="l">
              <a:lnSpc>
                <a:spcPct val="90000"/>
              </a:lnSpc>
              <a:spcBef>
                <a:spcPts val="0"/>
              </a:spcBef>
              <a:spcAft>
                <a:spcPts val="0"/>
              </a:spcAft>
              <a:buSzPct val="100000"/>
              <a:buNone/>
            </a:pPr>
            <a:r>
              <a:rPr lang="en-PH"/>
              <a:t>Lorem ipsum dolor sit amet, consectetur adipiscing elit. Curabitur purus dui, euismod quis placerat eget, venenatis nec nibh. Mauris sit amet mollis enim. Donec cursus sagittis bibendum. Aenean a elit justo. Vivamus laoreet, lorem id iaculis mattis, </a:t>
            </a:r>
            <a:endParaRPr/>
          </a:p>
        </p:txBody>
      </p:sp>
    </p:spTree>
  </p:cSld>
  <p:clrMapOvr>
    <a:masterClrMapping/>
  </p:clrMapOvr>
</p:sld>
</file>

<file path=ppt/slides/slide2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1" name="Shape 5391"/>
        <p:cNvGrpSpPr/>
        <p:nvPr/>
      </p:nvGrpSpPr>
      <p:grpSpPr>
        <a:xfrm>
          <a:off x="0" y="0"/>
          <a:ext cx="0" cy="0"/>
          <a:chOff x="0" y="0"/>
          <a:chExt cx="0" cy="0"/>
        </a:xfrm>
      </p:grpSpPr>
      <p:sp>
        <p:nvSpPr>
          <p:cNvPr id="5392" name="Google Shape;5392;p210"/>
          <p:cNvSpPr/>
          <p:nvPr/>
        </p:nvSpPr>
        <p:spPr>
          <a:xfrm>
            <a:off x="636608" y="5092861"/>
            <a:ext cx="10918780" cy="727564"/>
          </a:xfrm>
          <a:prstGeom prst="roundRect">
            <a:avLst>
              <a:gd fmla="val 50000" name="adj"/>
            </a:avLst>
          </a:prstGeom>
          <a:solidFill>
            <a:srgbClr val="F0EBF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5393" name="Google Shape;5393;p210"/>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Heatmap + Details</a:t>
            </a:r>
            <a:endParaRPr/>
          </a:p>
        </p:txBody>
      </p:sp>
      <p:graphicFrame>
        <p:nvGraphicFramePr>
          <p:cNvPr id="5394" name="Google Shape;5394;p210"/>
          <p:cNvGraphicFramePr/>
          <p:nvPr/>
        </p:nvGraphicFramePr>
        <p:xfrm>
          <a:off x="636608" y="1971518"/>
          <a:ext cx="3000000" cy="3000000"/>
        </p:xfrm>
        <a:graphic>
          <a:graphicData uri="http://schemas.openxmlformats.org/drawingml/2006/table">
            <a:tbl>
              <a:tblPr bandRow="1" firstRow="1">
                <a:noFill/>
                <a:tableStyleId>{CCAAF8F8-1042-451F-BDD4-56EEC2D591B4}</a:tableStyleId>
              </a:tblPr>
              <a:tblGrid>
                <a:gridCol w="1156750"/>
                <a:gridCol w="751000"/>
                <a:gridCol w="751000"/>
                <a:gridCol w="751000"/>
                <a:gridCol w="751000"/>
                <a:gridCol w="751000"/>
                <a:gridCol w="751000"/>
                <a:gridCol w="751000"/>
                <a:gridCol w="751000"/>
              </a:tblGrid>
              <a:tr h="363575">
                <a:tc>
                  <a:txBody>
                    <a:bodyPr/>
                    <a:lstStyle/>
                    <a:p>
                      <a:pPr indent="0" lvl="0" marL="0" marR="0" rtl="0" algn="l">
                        <a:spcBef>
                          <a:spcPts val="0"/>
                        </a:spcBef>
                        <a:spcAft>
                          <a:spcPts val="0"/>
                        </a:spcAft>
                        <a:buNone/>
                      </a:pPr>
                      <a:r>
                        <a:rPr lang="en-PH" sz="1200">
                          <a:solidFill>
                            <a:schemeClr val="dk2"/>
                          </a:solidFill>
                          <a:latin typeface="Montserrat"/>
                          <a:ea typeface="Montserrat"/>
                          <a:cs typeface="Montserrat"/>
                          <a:sym typeface="Montserrat"/>
                        </a:rPr>
                        <a:t>Header</a:t>
                      </a:r>
                      <a:endParaRPr/>
                    </a:p>
                  </a:txBody>
                  <a:tcPr marT="72000" marB="7200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chemeClr val="accen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2"/>
                        </a:buClr>
                        <a:buSzPts val="1200"/>
                        <a:buFont typeface="Montserrat"/>
                        <a:buNone/>
                      </a:pPr>
                      <a:r>
                        <a:rPr b="0" i="0" lang="en-PH" sz="1200" u="none" cap="none" strike="noStrike">
                          <a:solidFill>
                            <a:schemeClr val="dk2"/>
                          </a:solidFill>
                          <a:latin typeface="Montserrat"/>
                          <a:ea typeface="Montserrat"/>
                          <a:cs typeface="Montserrat"/>
                          <a:sym typeface="Montserrat"/>
                        </a:rPr>
                        <a:t>Header</a:t>
                      </a:r>
                      <a:endParaRPr/>
                    </a:p>
                  </a:txBody>
                  <a:tcPr marT="45725" marB="45725" marR="91450" marL="914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chemeClr val="accen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2"/>
                        </a:buClr>
                        <a:buSzPts val="1200"/>
                        <a:buFont typeface="Montserrat"/>
                        <a:buNone/>
                      </a:pPr>
                      <a:r>
                        <a:rPr b="0" i="0" lang="en-PH" sz="1200" u="none" cap="none" strike="noStrike">
                          <a:solidFill>
                            <a:schemeClr val="dk2"/>
                          </a:solidFill>
                          <a:latin typeface="Montserrat"/>
                          <a:ea typeface="Montserrat"/>
                          <a:cs typeface="Montserrat"/>
                          <a:sym typeface="Montserrat"/>
                        </a:rPr>
                        <a:t>Header</a:t>
                      </a:r>
                      <a:endParaRPr/>
                    </a:p>
                  </a:txBody>
                  <a:tcPr marT="45725" marB="45725" marR="91450" marL="914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chemeClr val="accen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2"/>
                        </a:buClr>
                        <a:buSzPts val="1200"/>
                        <a:buFont typeface="Montserrat"/>
                        <a:buNone/>
                      </a:pPr>
                      <a:r>
                        <a:rPr b="0" i="0" lang="en-PH" sz="1200" u="none" cap="none" strike="noStrike">
                          <a:solidFill>
                            <a:schemeClr val="dk2"/>
                          </a:solidFill>
                          <a:latin typeface="Montserrat"/>
                          <a:ea typeface="Montserrat"/>
                          <a:cs typeface="Montserrat"/>
                          <a:sym typeface="Montserrat"/>
                        </a:rPr>
                        <a:t>Header</a:t>
                      </a:r>
                      <a:endParaRPr/>
                    </a:p>
                  </a:txBody>
                  <a:tcPr marT="45725" marB="45725" marR="91450" marL="914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chemeClr val="accen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2"/>
                        </a:buClr>
                        <a:buSzPts val="1200"/>
                        <a:buFont typeface="Montserrat"/>
                        <a:buNone/>
                      </a:pPr>
                      <a:r>
                        <a:rPr b="0" i="0" lang="en-PH" sz="1200" u="none" cap="none" strike="noStrike">
                          <a:solidFill>
                            <a:schemeClr val="dk2"/>
                          </a:solidFill>
                          <a:latin typeface="Montserrat"/>
                          <a:ea typeface="Montserrat"/>
                          <a:cs typeface="Montserrat"/>
                          <a:sym typeface="Montserrat"/>
                        </a:rPr>
                        <a:t>Header</a:t>
                      </a:r>
                      <a:endParaRPr/>
                    </a:p>
                  </a:txBody>
                  <a:tcPr marT="45725" marB="45725" marR="91450" marL="914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chemeClr val="accen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2"/>
                        </a:buClr>
                        <a:buSzPts val="1200"/>
                        <a:buFont typeface="Montserrat"/>
                        <a:buNone/>
                      </a:pPr>
                      <a:r>
                        <a:rPr b="0" i="0" lang="en-PH" sz="1200" u="none" cap="none" strike="noStrike">
                          <a:solidFill>
                            <a:schemeClr val="dk2"/>
                          </a:solidFill>
                          <a:latin typeface="Montserrat"/>
                          <a:ea typeface="Montserrat"/>
                          <a:cs typeface="Montserrat"/>
                          <a:sym typeface="Montserrat"/>
                        </a:rPr>
                        <a:t>Header</a:t>
                      </a:r>
                      <a:endParaRPr/>
                    </a:p>
                  </a:txBody>
                  <a:tcPr marT="45725" marB="45725" marR="91450" marL="914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chemeClr val="accen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2"/>
                        </a:buClr>
                        <a:buSzPts val="1200"/>
                        <a:buFont typeface="Montserrat"/>
                        <a:buNone/>
                      </a:pPr>
                      <a:r>
                        <a:rPr b="0" i="0" lang="en-PH" sz="1200" u="none" cap="none" strike="noStrike">
                          <a:solidFill>
                            <a:schemeClr val="dk2"/>
                          </a:solidFill>
                          <a:latin typeface="Montserrat"/>
                          <a:ea typeface="Montserrat"/>
                          <a:cs typeface="Montserrat"/>
                          <a:sym typeface="Montserrat"/>
                        </a:rPr>
                        <a:t>Header</a:t>
                      </a:r>
                      <a:endParaRPr/>
                    </a:p>
                  </a:txBody>
                  <a:tcPr marT="45725" marB="45725" marR="91450" marL="914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chemeClr val="accen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2"/>
                        </a:buClr>
                        <a:buSzPts val="1200"/>
                        <a:buFont typeface="Montserrat"/>
                        <a:buNone/>
                      </a:pPr>
                      <a:r>
                        <a:rPr b="0" i="0" lang="en-PH" sz="1200" u="none" cap="none" strike="noStrike">
                          <a:solidFill>
                            <a:schemeClr val="dk2"/>
                          </a:solidFill>
                          <a:latin typeface="Montserrat"/>
                          <a:ea typeface="Montserrat"/>
                          <a:cs typeface="Montserrat"/>
                          <a:sym typeface="Montserrat"/>
                        </a:rPr>
                        <a:t>Header</a:t>
                      </a:r>
                      <a:endParaRPr/>
                    </a:p>
                  </a:txBody>
                  <a:tcPr marT="45725" marB="45725" marR="91450" marL="914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chemeClr val="accen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2"/>
                        </a:buClr>
                        <a:buSzPts val="1200"/>
                        <a:buFont typeface="Montserrat"/>
                        <a:buNone/>
                      </a:pPr>
                      <a:r>
                        <a:rPr b="0" i="0" lang="en-PH" sz="1200" u="none" cap="none" strike="noStrike">
                          <a:solidFill>
                            <a:schemeClr val="dk2"/>
                          </a:solidFill>
                          <a:latin typeface="Montserrat"/>
                          <a:ea typeface="Montserrat"/>
                          <a:cs typeface="Montserrat"/>
                          <a:sym typeface="Montserrat"/>
                        </a:rPr>
                        <a:t>Header</a:t>
                      </a:r>
                      <a:endParaRPr/>
                    </a:p>
                  </a:txBody>
                  <a:tcPr marT="45725" marB="45725" marR="91450" marL="914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chemeClr val="accent1"/>
                      </a:solidFill>
                      <a:prstDash val="solid"/>
                      <a:round/>
                      <a:headEnd len="sm" w="sm" type="none"/>
                      <a:tailEnd len="sm" w="sm" type="none"/>
                    </a:lnB>
                  </a:tcPr>
                </a:tc>
              </a:tr>
              <a:tr h="477475">
                <a:tc>
                  <a:txBody>
                    <a:bodyPr/>
                    <a:lstStyle/>
                    <a:p>
                      <a:pPr indent="0" lvl="0" marL="0" marR="0" rtl="0" algn="l">
                        <a:spcBef>
                          <a:spcPts val="0"/>
                        </a:spcBef>
                        <a:spcAft>
                          <a:spcPts val="0"/>
                        </a:spcAft>
                        <a:buNone/>
                      </a:pPr>
                      <a:r>
                        <a:rPr b="1" i="0" lang="en-PH" sz="1050" u="none" cap="none" strike="noStrike">
                          <a:solidFill>
                            <a:schemeClr val="dk2"/>
                          </a:solidFill>
                          <a:latin typeface="Montserrat"/>
                          <a:ea typeface="Montserrat"/>
                          <a:cs typeface="Montserrat"/>
                          <a:sym typeface="Montserrat"/>
                        </a:rPr>
                        <a:t>Lorem ipsum dolor </a:t>
                      </a:r>
                      <a:endParaRPr b="1" sz="1400">
                        <a:solidFill>
                          <a:schemeClr val="dk2"/>
                        </a:solidFill>
                        <a:latin typeface="Montserrat"/>
                        <a:ea typeface="Montserrat"/>
                        <a:cs typeface="Montserrat"/>
                        <a:sym typeface="Montserrat"/>
                      </a:endParaRPr>
                    </a:p>
                  </a:txBody>
                  <a:tcPr marT="45725" marB="45725" marR="72000" marL="0" anchor="ctr">
                    <a:lnL cap="flat" cmpd="sng" w="9525">
                      <a:solidFill>
                        <a:srgbClr val="000000">
                          <a:alpha val="0"/>
                        </a:srgbClr>
                      </a:solidFill>
                      <a:prstDash val="solid"/>
                      <a:round/>
                      <a:headEnd len="sm" w="sm" type="none"/>
                      <a:tailEnd len="sm" w="sm" type="none"/>
                    </a:lnL>
                    <a:lnR cap="flat" cmpd="sng" w="9525">
                      <a:solidFill>
                        <a:srgbClr val="C8C8C8"/>
                      </a:solidFill>
                      <a:prstDash val="dot"/>
                      <a:round/>
                      <a:headEnd len="sm" w="sm" type="none"/>
                      <a:tailEnd len="sm" w="sm" type="none"/>
                    </a:lnR>
                    <a:lnT cap="flat" cmpd="sng" w="12700">
                      <a:solidFill>
                        <a:schemeClr val="accent1"/>
                      </a:solidFill>
                      <a:prstDash val="solid"/>
                      <a:round/>
                      <a:headEnd len="sm" w="sm" type="none"/>
                      <a:tailEnd len="sm" w="sm" type="none"/>
                    </a:lnT>
                    <a:lnB cap="flat" cmpd="sng" w="9525">
                      <a:solidFill>
                        <a:srgbClr val="C8C8C8"/>
                      </a:solidFill>
                      <a:prstDash val="dot"/>
                      <a:round/>
                      <a:headEnd len="sm" w="sm" type="none"/>
                      <a:tailEnd len="sm" w="sm" type="none"/>
                    </a:lnB>
                  </a:tcPr>
                </a:tc>
                <a:tc>
                  <a:txBody>
                    <a:bodyPr/>
                    <a:lstStyle/>
                    <a:p>
                      <a:pPr indent="0" lvl="0" marL="0" marR="0" rtl="0" algn="ctr">
                        <a:lnSpc>
                          <a:spcPct val="100000"/>
                        </a:lnSpc>
                        <a:spcBef>
                          <a:spcPts val="0"/>
                        </a:spcBef>
                        <a:spcAft>
                          <a:spcPts val="0"/>
                        </a:spcAft>
                        <a:buClr>
                          <a:srgbClr val="262626"/>
                        </a:buClr>
                        <a:buSzPts val="1050"/>
                        <a:buFont typeface="Montserrat"/>
                        <a:buNone/>
                      </a:pPr>
                      <a:r>
                        <a:rPr b="0" i="0" lang="en-PH" sz="1050" u="none" cap="none" strike="noStrike">
                          <a:solidFill>
                            <a:srgbClr val="262626"/>
                          </a:solidFill>
                          <a:latin typeface="Montserrat"/>
                          <a:ea typeface="Montserrat"/>
                          <a:cs typeface="Montserrat"/>
                          <a:sym typeface="Montserrat"/>
                        </a:rPr>
                        <a:t>X</a:t>
                      </a:r>
                      <a:endParaRPr b="0" i="0" sz="1400" u="none" cap="none" strike="noStrike">
                        <a:solidFill>
                          <a:srgbClr val="262626"/>
                        </a:solidFill>
                        <a:latin typeface="Montserrat"/>
                        <a:ea typeface="Montserrat"/>
                        <a:cs typeface="Montserrat"/>
                        <a:sym typeface="Montserrat"/>
                      </a:endParaRPr>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12700">
                      <a:solidFill>
                        <a:schemeClr val="accent1"/>
                      </a:solidFill>
                      <a:prstDash val="solid"/>
                      <a:round/>
                      <a:headEnd len="sm" w="sm" type="none"/>
                      <a:tailEnd len="sm" w="sm" type="none"/>
                    </a:lnT>
                    <a:lnB cap="flat" cmpd="sng" w="9525">
                      <a:solidFill>
                        <a:srgbClr val="C8C8C8"/>
                      </a:solidFill>
                      <a:prstDash val="dot"/>
                      <a:round/>
                      <a:headEnd len="sm" w="sm" type="none"/>
                      <a:tailEnd len="sm" w="sm" type="none"/>
                    </a:lnB>
                    <a:solidFill>
                      <a:srgbClr val="DDF6D2"/>
                    </a:solidFill>
                  </a:tcPr>
                </a:tc>
                <a:tc>
                  <a:txBody>
                    <a:bodyPr/>
                    <a:lstStyle/>
                    <a:p>
                      <a:pPr indent="0" lvl="0" marL="0" marR="0" rtl="0" algn="ctr">
                        <a:lnSpc>
                          <a:spcPct val="100000"/>
                        </a:lnSpc>
                        <a:spcBef>
                          <a:spcPts val="0"/>
                        </a:spcBef>
                        <a:spcAft>
                          <a:spcPts val="0"/>
                        </a:spcAft>
                        <a:buClr>
                          <a:srgbClr val="262626"/>
                        </a:buClr>
                        <a:buSzPts val="1050"/>
                        <a:buFont typeface="Montserrat"/>
                        <a:buNone/>
                      </a:pPr>
                      <a:r>
                        <a:rPr b="0" i="0" lang="en-PH" sz="1050" u="none" cap="none" strike="noStrike">
                          <a:solidFill>
                            <a:srgbClr val="262626"/>
                          </a:solidFill>
                          <a:latin typeface="Montserrat"/>
                          <a:ea typeface="Montserrat"/>
                          <a:cs typeface="Montserrat"/>
                          <a:sym typeface="Montserrat"/>
                        </a:rPr>
                        <a:t>X</a:t>
                      </a:r>
                      <a:endParaRPr b="0" i="0" sz="1400" u="none" cap="none" strike="noStrike">
                        <a:solidFill>
                          <a:srgbClr val="262626"/>
                        </a:solidFill>
                        <a:latin typeface="Montserrat"/>
                        <a:ea typeface="Montserrat"/>
                        <a:cs typeface="Montserrat"/>
                        <a:sym typeface="Montserrat"/>
                      </a:endParaRPr>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12700">
                      <a:solidFill>
                        <a:schemeClr val="accent1"/>
                      </a:solidFill>
                      <a:prstDash val="solid"/>
                      <a:round/>
                      <a:headEnd len="sm" w="sm" type="none"/>
                      <a:tailEnd len="sm" w="sm" type="none"/>
                    </a:lnT>
                    <a:lnB cap="flat" cmpd="sng" w="9525">
                      <a:solidFill>
                        <a:srgbClr val="C8C8C8"/>
                      </a:solidFill>
                      <a:prstDash val="dot"/>
                      <a:round/>
                      <a:headEnd len="sm" w="sm" type="none"/>
                      <a:tailEnd len="sm" w="sm" type="none"/>
                    </a:lnB>
                    <a:solidFill>
                      <a:srgbClr val="FFF5D7"/>
                    </a:solidFill>
                  </a:tcPr>
                </a:tc>
                <a:tc>
                  <a:txBody>
                    <a:bodyPr/>
                    <a:lstStyle/>
                    <a:p>
                      <a:pPr indent="0" lvl="0" marL="0" marR="0" rtl="0" algn="ctr">
                        <a:lnSpc>
                          <a:spcPct val="100000"/>
                        </a:lnSpc>
                        <a:spcBef>
                          <a:spcPts val="0"/>
                        </a:spcBef>
                        <a:spcAft>
                          <a:spcPts val="0"/>
                        </a:spcAft>
                        <a:buClr>
                          <a:srgbClr val="262626"/>
                        </a:buClr>
                        <a:buSzPts val="1050"/>
                        <a:buFont typeface="Montserrat"/>
                        <a:buNone/>
                      </a:pPr>
                      <a:r>
                        <a:rPr b="0" i="0" lang="en-PH" sz="1050" u="none" cap="none" strike="noStrike">
                          <a:solidFill>
                            <a:srgbClr val="262626"/>
                          </a:solidFill>
                          <a:latin typeface="Montserrat"/>
                          <a:ea typeface="Montserrat"/>
                          <a:cs typeface="Montserrat"/>
                          <a:sym typeface="Montserrat"/>
                        </a:rPr>
                        <a:t>X</a:t>
                      </a:r>
                      <a:endParaRPr b="0" i="0" sz="1400" u="none" cap="none" strike="noStrike">
                        <a:solidFill>
                          <a:srgbClr val="262626"/>
                        </a:solidFill>
                        <a:latin typeface="Montserrat"/>
                        <a:ea typeface="Montserrat"/>
                        <a:cs typeface="Montserrat"/>
                        <a:sym typeface="Montserrat"/>
                      </a:endParaRPr>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12700">
                      <a:solidFill>
                        <a:schemeClr val="accent1"/>
                      </a:solidFill>
                      <a:prstDash val="solid"/>
                      <a:round/>
                      <a:headEnd len="sm" w="sm" type="none"/>
                      <a:tailEnd len="sm" w="sm" type="none"/>
                    </a:lnT>
                    <a:lnB cap="flat" cmpd="sng" w="9525">
                      <a:solidFill>
                        <a:srgbClr val="C8C8C8"/>
                      </a:solidFill>
                      <a:prstDash val="dot"/>
                      <a:round/>
                      <a:headEnd len="sm" w="sm" type="none"/>
                      <a:tailEnd len="sm" w="sm" type="none"/>
                    </a:lnB>
                    <a:solidFill>
                      <a:srgbClr val="DDF6D2"/>
                    </a:solidFill>
                  </a:tcPr>
                </a:tc>
                <a:tc>
                  <a:txBody>
                    <a:bodyPr/>
                    <a:lstStyle/>
                    <a:p>
                      <a:pPr indent="0" lvl="0" marL="0" marR="0" rtl="0" algn="ctr">
                        <a:lnSpc>
                          <a:spcPct val="100000"/>
                        </a:lnSpc>
                        <a:spcBef>
                          <a:spcPts val="0"/>
                        </a:spcBef>
                        <a:spcAft>
                          <a:spcPts val="0"/>
                        </a:spcAft>
                        <a:buClr>
                          <a:srgbClr val="262626"/>
                        </a:buClr>
                        <a:buSzPts val="1050"/>
                        <a:buFont typeface="Montserrat"/>
                        <a:buNone/>
                      </a:pPr>
                      <a:r>
                        <a:rPr b="0" i="0" lang="en-PH" sz="1050" u="none" cap="none" strike="noStrike">
                          <a:solidFill>
                            <a:srgbClr val="262626"/>
                          </a:solidFill>
                          <a:latin typeface="Montserrat"/>
                          <a:ea typeface="Montserrat"/>
                          <a:cs typeface="Montserrat"/>
                          <a:sym typeface="Montserrat"/>
                        </a:rPr>
                        <a:t>X</a:t>
                      </a:r>
                      <a:endParaRPr b="0" i="0" sz="1400" u="none" cap="none" strike="noStrike">
                        <a:solidFill>
                          <a:srgbClr val="262626"/>
                        </a:solidFill>
                        <a:latin typeface="Montserrat"/>
                        <a:ea typeface="Montserrat"/>
                        <a:cs typeface="Montserrat"/>
                        <a:sym typeface="Montserrat"/>
                      </a:endParaRPr>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12700">
                      <a:solidFill>
                        <a:schemeClr val="accent1"/>
                      </a:solidFill>
                      <a:prstDash val="solid"/>
                      <a:round/>
                      <a:headEnd len="sm" w="sm" type="none"/>
                      <a:tailEnd len="sm" w="sm" type="none"/>
                    </a:lnT>
                    <a:lnB cap="flat" cmpd="sng" w="9525">
                      <a:solidFill>
                        <a:srgbClr val="C8C8C8"/>
                      </a:solidFill>
                      <a:prstDash val="dot"/>
                      <a:round/>
                      <a:headEnd len="sm" w="sm" type="none"/>
                      <a:tailEnd len="sm" w="sm" type="none"/>
                    </a:lnB>
                    <a:solidFill>
                      <a:srgbClr val="FFA7A7"/>
                    </a:solidFill>
                  </a:tcPr>
                </a:tc>
                <a:tc>
                  <a:txBody>
                    <a:bodyPr/>
                    <a:lstStyle/>
                    <a:p>
                      <a:pPr indent="0" lvl="0" marL="0" marR="0" rtl="0" algn="ctr">
                        <a:lnSpc>
                          <a:spcPct val="100000"/>
                        </a:lnSpc>
                        <a:spcBef>
                          <a:spcPts val="0"/>
                        </a:spcBef>
                        <a:spcAft>
                          <a:spcPts val="0"/>
                        </a:spcAft>
                        <a:buClr>
                          <a:srgbClr val="262626"/>
                        </a:buClr>
                        <a:buSzPts val="1050"/>
                        <a:buFont typeface="Montserrat"/>
                        <a:buNone/>
                      </a:pPr>
                      <a:r>
                        <a:rPr b="0" i="0" lang="en-PH" sz="1050" u="none" cap="none" strike="noStrike">
                          <a:solidFill>
                            <a:srgbClr val="262626"/>
                          </a:solidFill>
                          <a:latin typeface="Montserrat"/>
                          <a:ea typeface="Montserrat"/>
                          <a:cs typeface="Montserrat"/>
                          <a:sym typeface="Montserrat"/>
                        </a:rPr>
                        <a:t>X</a:t>
                      </a:r>
                      <a:endParaRPr b="0" i="0" sz="1400" u="none" cap="none" strike="noStrike">
                        <a:solidFill>
                          <a:srgbClr val="262626"/>
                        </a:solidFill>
                        <a:latin typeface="Montserrat"/>
                        <a:ea typeface="Montserrat"/>
                        <a:cs typeface="Montserrat"/>
                        <a:sym typeface="Montserrat"/>
                      </a:endParaRPr>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12700">
                      <a:solidFill>
                        <a:schemeClr val="accent1"/>
                      </a:solidFill>
                      <a:prstDash val="solid"/>
                      <a:round/>
                      <a:headEnd len="sm" w="sm" type="none"/>
                      <a:tailEnd len="sm" w="sm" type="none"/>
                    </a:lnT>
                    <a:lnB cap="flat" cmpd="sng" w="9525">
                      <a:solidFill>
                        <a:srgbClr val="C8C8C8"/>
                      </a:solidFill>
                      <a:prstDash val="dot"/>
                      <a:round/>
                      <a:headEnd len="sm" w="sm" type="none"/>
                      <a:tailEnd len="sm" w="sm" type="none"/>
                    </a:lnB>
                    <a:solidFill>
                      <a:srgbClr val="FFA7A7"/>
                    </a:solidFill>
                  </a:tcPr>
                </a:tc>
                <a:tc>
                  <a:txBody>
                    <a:bodyPr/>
                    <a:lstStyle/>
                    <a:p>
                      <a:pPr indent="0" lvl="0" marL="0" marR="0" rtl="0" algn="ctr">
                        <a:lnSpc>
                          <a:spcPct val="100000"/>
                        </a:lnSpc>
                        <a:spcBef>
                          <a:spcPts val="0"/>
                        </a:spcBef>
                        <a:spcAft>
                          <a:spcPts val="0"/>
                        </a:spcAft>
                        <a:buClr>
                          <a:srgbClr val="262626"/>
                        </a:buClr>
                        <a:buSzPts val="1050"/>
                        <a:buFont typeface="Montserrat"/>
                        <a:buNone/>
                      </a:pPr>
                      <a:r>
                        <a:rPr b="0" i="0" lang="en-PH" sz="1050" u="none" cap="none" strike="noStrike">
                          <a:solidFill>
                            <a:srgbClr val="262626"/>
                          </a:solidFill>
                          <a:latin typeface="Montserrat"/>
                          <a:ea typeface="Montserrat"/>
                          <a:cs typeface="Montserrat"/>
                          <a:sym typeface="Montserrat"/>
                        </a:rPr>
                        <a:t>X</a:t>
                      </a:r>
                      <a:endParaRPr b="0" i="0" sz="1400" u="none" cap="none" strike="noStrike">
                        <a:solidFill>
                          <a:srgbClr val="262626"/>
                        </a:solidFill>
                        <a:latin typeface="Montserrat"/>
                        <a:ea typeface="Montserrat"/>
                        <a:cs typeface="Montserrat"/>
                        <a:sym typeface="Montserrat"/>
                      </a:endParaRPr>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12700">
                      <a:solidFill>
                        <a:schemeClr val="accent1"/>
                      </a:solidFill>
                      <a:prstDash val="solid"/>
                      <a:round/>
                      <a:headEnd len="sm" w="sm" type="none"/>
                      <a:tailEnd len="sm" w="sm" type="none"/>
                    </a:lnT>
                    <a:lnB cap="flat" cmpd="sng" w="9525">
                      <a:solidFill>
                        <a:srgbClr val="C8C8C8"/>
                      </a:solidFill>
                      <a:prstDash val="dot"/>
                      <a:round/>
                      <a:headEnd len="sm" w="sm" type="none"/>
                      <a:tailEnd len="sm" w="sm" type="none"/>
                    </a:lnB>
                    <a:solidFill>
                      <a:srgbClr val="DDF6D2"/>
                    </a:solidFill>
                  </a:tcPr>
                </a:tc>
                <a:tc>
                  <a:txBody>
                    <a:bodyPr/>
                    <a:lstStyle/>
                    <a:p>
                      <a:pPr indent="0" lvl="0" marL="0" marR="0" rtl="0" algn="ctr">
                        <a:lnSpc>
                          <a:spcPct val="100000"/>
                        </a:lnSpc>
                        <a:spcBef>
                          <a:spcPts val="0"/>
                        </a:spcBef>
                        <a:spcAft>
                          <a:spcPts val="0"/>
                        </a:spcAft>
                        <a:buClr>
                          <a:srgbClr val="262626"/>
                        </a:buClr>
                        <a:buSzPts val="1050"/>
                        <a:buFont typeface="Montserrat"/>
                        <a:buNone/>
                      </a:pPr>
                      <a:r>
                        <a:rPr b="0" i="0" lang="en-PH" sz="1050" u="none" cap="none" strike="noStrike">
                          <a:solidFill>
                            <a:srgbClr val="262626"/>
                          </a:solidFill>
                          <a:latin typeface="Montserrat"/>
                          <a:ea typeface="Montserrat"/>
                          <a:cs typeface="Montserrat"/>
                          <a:sym typeface="Montserrat"/>
                        </a:rPr>
                        <a:t>X</a:t>
                      </a:r>
                      <a:endParaRPr b="0" i="0" sz="1400" u="none" cap="none" strike="noStrike">
                        <a:solidFill>
                          <a:srgbClr val="262626"/>
                        </a:solidFill>
                        <a:latin typeface="Montserrat"/>
                        <a:ea typeface="Montserrat"/>
                        <a:cs typeface="Montserrat"/>
                        <a:sym typeface="Montserrat"/>
                      </a:endParaRPr>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12700">
                      <a:solidFill>
                        <a:schemeClr val="accent1"/>
                      </a:solidFill>
                      <a:prstDash val="solid"/>
                      <a:round/>
                      <a:headEnd len="sm" w="sm" type="none"/>
                      <a:tailEnd len="sm" w="sm" type="none"/>
                    </a:lnT>
                    <a:lnB cap="flat" cmpd="sng" w="9525">
                      <a:solidFill>
                        <a:srgbClr val="C8C8C8"/>
                      </a:solidFill>
                      <a:prstDash val="dot"/>
                      <a:round/>
                      <a:headEnd len="sm" w="sm" type="none"/>
                      <a:tailEnd len="sm" w="sm" type="none"/>
                    </a:lnB>
                    <a:solidFill>
                      <a:srgbClr val="FFF5D7"/>
                    </a:solidFill>
                  </a:tcPr>
                </a:tc>
                <a:tc>
                  <a:txBody>
                    <a:bodyPr/>
                    <a:lstStyle/>
                    <a:p>
                      <a:pPr indent="0" lvl="0" marL="0" marR="0" rtl="0" algn="ctr">
                        <a:lnSpc>
                          <a:spcPct val="100000"/>
                        </a:lnSpc>
                        <a:spcBef>
                          <a:spcPts val="0"/>
                        </a:spcBef>
                        <a:spcAft>
                          <a:spcPts val="0"/>
                        </a:spcAft>
                        <a:buClr>
                          <a:srgbClr val="262626"/>
                        </a:buClr>
                        <a:buSzPts val="1050"/>
                        <a:buFont typeface="Montserrat"/>
                        <a:buNone/>
                      </a:pPr>
                      <a:r>
                        <a:rPr b="0" i="0" lang="en-PH" sz="1050" u="none" cap="none" strike="noStrike">
                          <a:solidFill>
                            <a:srgbClr val="262626"/>
                          </a:solidFill>
                          <a:latin typeface="Montserrat"/>
                          <a:ea typeface="Montserrat"/>
                          <a:cs typeface="Montserrat"/>
                          <a:sym typeface="Montserrat"/>
                        </a:rPr>
                        <a:t>X</a:t>
                      </a:r>
                      <a:endParaRPr b="0" i="0" sz="1400" u="none" cap="none" strike="noStrike">
                        <a:solidFill>
                          <a:srgbClr val="262626"/>
                        </a:solidFill>
                        <a:latin typeface="Montserrat"/>
                        <a:ea typeface="Montserrat"/>
                        <a:cs typeface="Montserrat"/>
                        <a:sym typeface="Montserrat"/>
                      </a:endParaRPr>
                    </a:p>
                  </a:txBody>
                  <a:tcPr marT="45725" marB="45725" marR="91450" marL="91450" anchor="ctr">
                    <a:lnL cap="flat" cmpd="sng" w="9525">
                      <a:solidFill>
                        <a:srgbClr val="C8C8C8"/>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9525">
                      <a:solidFill>
                        <a:srgbClr val="C8C8C8"/>
                      </a:solidFill>
                      <a:prstDash val="dot"/>
                      <a:round/>
                      <a:headEnd len="sm" w="sm" type="none"/>
                      <a:tailEnd len="sm" w="sm" type="none"/>
                    </a:lnB>
                    <a:solidFill>
                      <a:srgbClr val="DDF6D2"/>
                    </a:solidFill>
                  </a:tcPr>
                </a:tc>
              </a:tr>
              <a:tr h="477475">
                <a:tc>
                  <a:txBody>
                    <a:bodyPr/>
                    <a:lstStyle/>
                    <a:p>
                      <a:pPr indent="0" lvl="0" marL="0" marR="0" rtl="0" algn="l">
                        <a:spcBef>
                          <a:spcPts val="0"/>
                        </a:spcBef>
                        <a:spcAft>
                          <a:spcPts val="0"/>
                        </a:spcAft>
                        <a:buNone/>
                      </a:pPr>
                      <a:r>
                        <a:rPr b="1" i="0" lang="en-PH" sz="1050" u="none" cap="none" strike="noStrike">
                          <a:solidFill>
                            <a:schemeClr val="dk2"/>
                          </a:solidFill>
                          <a:latin typeface="Montserrat"/>
                          <a:ea typeface="Montserrat"/>
                          <a:cs typeface="Montserrat"/>
                          <a:sym typeface="Montserrat"/>
                        </a:rPr>
                        <a:t>Lorem ipsum dolor </a:t>
                      </a:r>
                      <a:endParaRPr b="1" sz="1400">
                        <a:solidFill>
                          <a:schemeClr val="dk2"/>
                        </a:solidFill>
                        <a:latin typeface="Montserrat"/>
                        <a:ea typeface="Montserrat"/>
                        <a:cs typeface="Montserrat"/>
                        <a:sym typeface="Montserrat"/>
                      </a:endParaRPr>
                    </a:p>
                  </a:txBody>
                  <a:tcPr marT="45725" marB="45725" marR="72000" marL="0" anchor="ctr">
                    <a:lnL cap="flat" cmpd="sng" w="9525">
                      <a:solidFill>
                        <a:srgbClr val="000000">
                          <a:alpha val="0"/>
                        </a:srgbClr>
                      </a:solidFill>
                      <a:prstDash val="solid"/>
                      <a:round/>
                      <a:headEnd len="sm" w="sm" type="none"/>
                      <a:tailEnd len="sm" w="sm" type="none"/>
                    </a:lnL>
                    <a:lnR cap="flat" cmpd="sng" w="9525">
                      <a:solidFill>
                        <a:srgbClr val="C8C8C8"/>
                      </a:solidFill>
                      <a:prstDash val="dot"/>
                      <a:round/>
                      <a:headEnd len="sm" w="sm" type="none"/>
                      <a:tailEnd len="sm" w="sm" type="none"/>
                    </a:lnR>
                    <a:lnT cap="flat" cmpd="sng" w="9525">
                      <a:solidFill>
                        <a:srgbClr val="C8C8C8"/>
                      </a:solidFill>
                      <a:prstDash val="dot"/>
                      <a:round/>
                      <a:headEnd len="sm" w="sm" type="none"/>
                      <a:tailEnd len="sm" w="sm" type="none"/>
                    </a:lnT>
                    <a:lnB cap="flat" cmpd="sng" w="9525">
                      <a:solidFill>
                        <a:srgbClr val="C8C8C8"/>
                      </a:solidFill>
                      <a:prstDash val="dot"/>
                      <a:round/>
                      <a:headEnd len="sm" w="sm" type="none"/>
                      <a:tailEnd len="sm" w="sm" type="none"/>
                    </a:lnB>
                  </a:tcPr>
                </a:tc>
                <a:tc>
                  <a:txBody>
                    <a:bodyPr/>
                    <a:lstStyle/>
                    <a:p>
                      <a:pPr indent="0" lvl="0" marL="0" marR="0" rtl="0" algn="ctr">
                        <a:lnSpc>
                          <a:spcPct val="100000"/>
                        </a:lnSpc>
                        <a:spcBef>
                          <a:spcPts val="0"/>
                        </a:spcBef>
                        <a:spcAft>
                          <a:spcPts val="0"/>
                        </a:spcAft>
                        <a:buClr>
                          <a:srgbClr val="262626"/>
                        </a:buClr>
                        <a:buSzPts val="1050"/>
                        <a:buFont typeface="Montserrat"/>
                        <a:buNone/>
                      </a:pPr>
                      <a:r>
                        <a:rPr b="0" i="0" lang="en-PH" sz="1050" u="none" cap="none" strike="noStrike">
                          <a:solidFill>
                            <a:srgbClr val="262626"/>
                          </a:solidFill>
                          <a:latin typeface="Montserrat"/>
                          <a:ea typeface="Montserrat"/>
                          <a:cs typeface="Montserrat"/>
                          <a:sym typeface="Montserrat"/>
                        </a:rPr>
                        <a:t>X</a:t>
                      </a:r>
                      <a:endParaRPr b="0" i="0" sz="1400" u="none" cap="none" strike="noStrike">
                        <a:solidFill>
                          <a:srgbClr val="262626"/>
                        </a:solidFill>
                        <a:latin typeface="Montserrat"/>
                        <a:ea typeface="Montserrat"/>
                        <a:cs typeface="Montserrat"/>
                        <a:sym typeface="Montserrat"/>
                      </a:endParaRPr>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C8C8C8"/>
                      </a:solidFill>
                      <a:prstDash val="dot"/>
                      <a:round/>
                      <a:headEnd len="sm" w="sm" type="none"/>
                      <a:tailEnd len="sm" w="sm" type="none"/>
                    </a:lnT>
                    <a:lnB cap="flat" cmpd="sng" w="9525">
                      <a:solidFill>
                        <a:srgbClr val="C8C8C8"/>
                      </a:solidFill>
                      <a:prstDash val="dot"/>
                      <a:round/>
                      <a:headEnd len="sm" w="sm" type="none"/>
                      <a:tailEnd len="sm" w="sm" type="none"/>
                    </a:lnB>
                    <a:solidFill>
                      <a:srgbClr val="FFF5D7"/>
                    </a:solidFill>
                  </a:tcPr>
                </a:tc>
                <a:tc>
                  <a:txBody>
                    <a:bodyPr/>
                    <a:lstStyle/>
                    <a:p>
                      <a:pPr indent="0" lvl="0" marL="0" marR="0" rtl="0" algn="ctr">
                        <a:lnSpc>
                          <a:spcPct val="100000"/>
                        </a:lnSpc>
                        <a:spcBef>
                          <a:spcPts val="0"/>
                        </a:spcBef>
                        <a:spcAft>
                          <a:spcPts val="0"/>
                        </a:spcAft>
                        <a:buClr>
                          <a:srgbClr val="262626"/>
                        </a:buClr>
                        <a:buSzPts val="1050"/>
                        <a:buFont typeface="Montserrat"/>
                        <a:buNone/>
                      </a:pPr>
                      <a:r>
                        <a:rPr b="0" i="0" lang="en-PH" sz="1050" u="none" cap="none" strike="noStrike">
                          <a:solidFill>
                            <a:srgbClr val="262626"/>
                          </a:solidFill>
                          <a:latin typeface="Montserrat"/>
                          <a:ea typeface="Montserrat"/>
                          <a:cs typeface="Montserrat"/>
                          <a:sym typeface="Montserrat"/>
                        </a:rPr>
                        <a:t>X</a:t>
                      </a:r>
                      <a:endParaRPr b="0" i="0" sz="1400" u="none" cap="none" strike="noStrike">
                        <a:solidFill>
                          <a:srgbClr val="262626"/>
                        </a:solidFill>
                        <a:latin typeface="Montserrat"/>
                        <a:ea typeface="Montserrat"/>
                        <a:cs typeface="Montserrat"/>
                        <a:sym typeface="Montserrat"/>
                      </a:endParaRPr>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C8C8C8"/>
                      </a:solidFill>
                      <a:prstDash val="dot"/>
                      <a:round/>
                      <a:headEnd len="sm" w="sm" type="none"/>
                      <a:tailEnd len="sm" w="sm" type="none"/>
                    </a:lnT>
                    <a:lnB cap="flat" cmpd="sng" w="9525">
                      <a:solidFill>
                        <a:srgbClr val="C8C8C8"/>
                      </a:solidFill>
                      <a:prstDash val="dot"/>
                      <a:round/>
                      <a:headEnd len="sm" w="sm" type="none"/>
                      <a:tailEnd len="sm" w="sm" type="none"/>
                    </a:lnB>
                    <a:solidFill>
                      <a:srgbClr val="DDF6D2"/>
                    </a:solidFill>
                  </a:tcPr>
                </a:tc>
                <a:tc>
                  <a:txBody>
                    <a:bodyPr/>
                    <a:lstStyle/>
                    <a:p>
                      <a:pPr indent="0" lvl="0" marL="0" marR="0" rtl="0" algn="ctr">
                        <a:lnSpc>
                          <a:spcPct val="100000"/>
                        </a:lnSpc>
                        <a:spcBef>
                          <a:spcPts val="0"/>
                        </a:spcBef>
                        <a:spcAft>
                          <a:spcPts val="0"/>
                        </a:spcAft>
                        <a:buClr>
                          <a:srgbClr val="262626"/>
                        </a:buClr>
                        <a:buSzPts val="1050"/>
                        <a:buFont typeface="Montserrat"/>
                        <a:buNone/>
                      </a:pPr>
                      <a:r>
                        <a:rPr b="0" i="0" lang="en-PH" sz="1050" u="none" cap="none" strike="noStrike">
                          <a:solidFill>
                            <a:srgbClr val="262626"/>
                          </a:solidFill>
                          <a:latin typeface="Montserrat"/>
                          <a:ea typeface="Montserrat"/>
                          <a:cs typeface="Montserrat"/>
                          <a:sym typeface="Montserrat"/>
                        </a:rPr>
                        <a:t>X</a:t>
                      </a:r>
                      <a:endParaRPr b="0" i="0" sz="1400" u="none" cap="none" strike="noStrike">
                        <a:solidFill>
                          <a:srgbClr val="262626"/>
                        </a:solidFill>
                        <a:latin typeface="Montserrat"/>
                        <a:ea typeface="Montserrat"/>
                        <a:cs typeface="Montserrat"/>
                        <a:sym typeface="Montserrat"/>
                      </a:endParaRPr>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C8C8C8"/>
                      </a:solidFill>
                      <a:prstDash val="dot"/>
                      <a:round/>
                      <a:headEnd len="sm" w="sm" type="none"/>
                      <a:tailEnd len="sm" w="sm" type="none"/>
                    </a:lnT>
                    <a:lnB cap="flat" cmpd="sng" w="9525">
                      <a:solidFill>
                        <a:srgbClr val="C8C8C8"/>
                      </a:solidFill>
                      <a:prstDash val="dot"/>
                      <a:round/>
                      <a:headEnd len="sm" w="sm" type="none"/>
                      <a:tailEnd len="sm" w="sm" type="none"/>
                    </a:lnB>
                    <a:solidFill>
                      <a:srgbClr val="FFA7A7"/>
                    </a:solidFill>
                  </a:tcPr>
                </a:tc>
                <a:tc>
                  <a:txBody>
                    <a:bodyPr/>
                    <a:lstStyle/>
                    <a:p>
                      <a:pPr indent="0" lvl="0" marL="0" marR="0" rtl="0" algn="ctr">
                        <a:lnSpc>
                          <a:spcPct val="100000"/>
                        </a:lnSpc>
                        <a:spcBef>
                          <a:spcPts val="0"/>
                        </a:spcBef>
                        <a:spcAft>
                          <a:spcPts val="0"/>
                        </a:spcAft>
                        <a:buClr>
                          <a:srgbClr val="262626"/>
                        </a:buClr>
                        <a:buSzPts val="1050"/>
                        <a:buFont typeface="Montserrat"/>
                        <a:buNone/>
                      </a:pPr>
                      <a:r>
                        <a:rPr b="0" i="0" lang="en-PH" sz="1050" u="none" cap="none" strike="noStrike">
                          <a:solidFill>
                            <a:srgbClr val="262626"/>
                          </a:solidFill>
                          <a:latin typeface="Montserrat"/>
                          <a:ea typeface="Montserrat"/>
                          <a:cs typeface="Montserrat"/>
                          <a:sym typeface="Montserrat"/>
                        </a:rPr>
                        <a:t>X</a:t>
                      </a:r>
                      <a:endParaRPr b="0" i="0" sz="1400" u="none" cap="none" strike="noStrike">
                        <a:solidFill>
                          <a:srgbClr val="262626"/>
                        </a:solidFill>
                        <a:latin typeface="Montserrat"/>
                        <a:ea typeface="Montserrat"/>
                        <a:cs typeface="Montserrat"/>
                        <a:sym typeface="Montserrat"/>
                      </a:endParaRPr>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C8C8C8"/>
                      </a:solidFill>
                      <a:prstDash val="dot"/>
                      <a:round/>
                      <a:headEnd len="sm" w="sm" type="none"/>
                      <a:tailEnd len="sm" w="sm" type="none"/>
                    </a:lnT>
                    <a:lnB cap="flat" cmpd="sng" w="9525">
                      <a:solidFill>
                        <a:srgbClr val="C8C8C8"/>
                      </a:solidFill>
                      <a:prstDash val="dot"/>
                      <a:round/>
                      <a:headEnd len="sm" w="sm" type="none"/>
                      <a:tailEnd len="sm" w="sm" type="none"/>
                    </a:lnB>
                    <a:solidFill>
                      <a:srgbClr val="DDF6D2"/>
                    </a:solidFill>
                  </a:tcPr>
                </a:tc>
                <a:tc>
                  <a:txBody>
                    <a:bodyPr/>
                    <a:lstStyle/>
                    <a:p>
                      <a:pPr indent="0" lvl="0" marL="0" marR="0" rtl="0" algn="ctr">
                        <a:lnSpc>
                          <a:spcPct val="100000"/>
                        </a:lnSpc>
                        <a:spcBef>
                          <a:spcPts val="0"/>
                        </a:spcBef>
                        <a:spcAft>
                          <a:spcPts val="0"/>
                        </a:spcAft>
                        <a:buClr>
                          <a:srgbClr val="262626"/>
                        </a:buClr>
                        <a:buSzPts val="1050"/>
                        <a:buFont typeface="Montserrat"/>
                        <a:buNone/>
                      </a:pPr>
                      <a:r>
                        <a:rPr b="0" i="0" lang="en-PH" sz="1050" u="none" cap="none" strike="noStrike">
                          <a:solidFill>
                            <a:srgbClr val="262626"/>
                          </a:solidFill>
                          <a:latin typeface="Montserrat"/>
                          <a:ea typeface="Montserrat"/>
                          <a:cs typeface="Montserrat"/>
                          <a:sym typeface="Montserrat"/>
                        </a:rPr>
                        <a:t>X</a:t>
                      </a:r>
                      <a:endParaRPr b="0" i="0" sz="1400" u="none" cap="none" strike="noStrike">
                        <a:solidFill>
                          <a:srgbClr val="262626"/>
                        </a:solidFill>
                        <a:latin typeface="Montserrat"/>
                        <a:ea typeface="Montserrat"/>
                        <a:cs typeface="Montserrat"/>
                        <a:sym typeface="Montserrat"/>
                      </a:endParaRPr>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C8C8C8"/>
                      </a:solidFill>
                      <a:prstDash val="dot"/>
                      <a:round/>
                      <a:headEnd len="sm" w="sm" type="none"/>
                      <a:tailEnd len="sm" w="sm" type="none"/>
                    </a:lnT>
                    <a:lnB cap="flat" cmpd="sng" w="9525">
                      <a:solidFill>
                        <a:srgbClr val="C8C8C8"/>
                      </a:solidFill>
                      <a:prstDash val="dot"/>
                      <a:round/>
                      <a:headEnd len="sm" w="sm" type="none"/>
                      <a:tailEnd len="sm" w="sm" type="none"/>
                    </a:lnB>
                    <a:solidFill>
                      <a:srgbClr val="DDF6D2"/>
                    </a:solidFill>
                  </a:tcPr>
                </a:tc>
                <a:tc>
                  <a:txBody>
                    <a:bodyPr/>
                    <a:lstStyle/>
                    <a:p>
                      <a:pPr indent="0" lvl="0" marL="0" marR="0" rtl="0" algn="ctr">
                        <a:lnSpc>
                          <a:spcPct val="100000"/>
                        </a:lnSpc>
                        <a:spcBef>
                          <a:spcPts val="0"/>
                        </a:spcBef>
                        <a:spcAft>
                          <a:spcPts val="0"/>
                        </a:spcAft>
                        <a:buClr>
                          <a:srgbClr val="262626"/>
                        </a:buClr>
                        <a:buSzPts val="1050"/>
                        <a:buFont typeface="Montserrat"/>
                        <a:buNone/>
                      </a:pPr>
                      <a:r>
                        <a:rPr b="0" i="0" lang="en-PH" sz="1050" u="none" cap="none" strike="noStrike">
                          <a:solidFill>
                            <a:srgbClr val="262626"/>
                          </a:solidFill>
                          <a:latin typeface="Montserrat"/>
                          <a:ea typeface="Montserrat"/>
                          <a:cs typeface="Montserrat"/>
                          <a:sym typeface="Montserrat"/>
                        </a:rPr>
                        <a:t>X</a:t>
                      </a:r>
                      <a:endParaRPr b="0" i="0" sz="1400" u="none" cap="none" strike="noStrike">
                        <a:solidFill>
                          <a:srgbClr val="262626"/>
                        </a:solidFill>
                        <a:latin typeface="Montserrat"/>
                        <a:ea typeface="Montserrat"/>
                        <a:cs typeface="Montserrat"/>
                        <a:sym typeface="Montserrat"/>
                      </a:endParaRPr>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C8C8C8"/>
                      </a:solidFill>
                      <a:prstDash val="dot"/>
                      <a:round/>
                      <a:headEnd len="sm" w="sm" type="none"/>
                      <a:tailEnd len="sm" w="sm" type="none"/>
                    </a:lnT>
                    <a:lnB cap="flat" cmpd="sng" w="9525">
                      <a:solidFill>
                        <a:srgbClr val="C8C8C8"/>
                      </a:solidFill>
                      <a:prstDash val="dot"/>
                      <a:round/>
                      <a:headEnd len="sm" w="sm" type="none"/>
                      <a:tailEnd len="sm" w="sm" type="none"/>
                    </a:lnB>
                    <a:solidFill>
                      <a:srgbClr val="FFA7A7"/>
                    </a:solidFill>
                  </a:tcPr>
                </a:tc>
                <a:tc>
                  <a:txBody>
                    <a:bodyPr/>
                    <a:lstStyle/>
                    <a:p>
                      <a:pPr indent="0" lvl="0" marL="0" marR="0" rtl="0" algn="ctr">
                        <a:lnSpc>
                          <a:spcPct val="100000"/>
                        </a:lnSpc>
                        <a:spcBef>
                          <a:spcPts val="0"/>
                        </a:spcBef>
                        <a:spcAft>
                          <a:spcPts val="0"/>
                        </a:spcAft>
                        <a:buClr>
                          <a:srgbClr val="262626"/>
                        </a:buClr>
                        <a:buSzPts val="1050"/>
                        <a:buFont typeface="Montserrat"/>
                        <a:buNone/>
                      </a:pPr>
                      <a:r>
                        <a:rPr b="0" i="0" lang="en-PH" sz="1050" u="none" cap="none" strike="noStrike">
                          <a:solidFill>
                            <a:srgbClr val="262626"/>
                          </a:solidFill>
                          <a:latin typeface="Montserrat"/>
                          <a:ea typeface="Montserrat"/>
                          <a:cs typeface="Montserrat"/>
                          <a:sym typeface="Montserrat"/>
                        </a:rPr>
                        <a:t>X</a:t>
                      </a:r>
                      <a:endParaRPr b="0" i="0" sz="1400" u="none" cap="none" strike="noStrike">
                        <a:solidFill>
                          <a:srgbClr val="262626"/>
                        </a:solidFill>
                        <a:latin typeface="Montserrat"/>
                        <a:ea typeface="Montserrat"/>
                        <a:cs typeface="Montserrat"/>
                        <a:sym typeface="Montserrat"/>
                      </a:endParaRPr>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C8C8C8"/>
                      </a:solidFill>
                      <a:prstDash val="dot"/>
                      <a:round/>
                      <a:headEnd len="sm" w="sm" type="none"/>
                      <a:tailEnd len="sm" w="sm" type="none"/>
                    </a:lnT>
                    <a:lnB cap="flat" cmpd="sng" w="9525">
                      <a:solidFill>
                        <a:srgbClr val="C8C8C8"/>
                      </a:solidFill>
                      <a:prstDash val="dot"/>
                      <a:round/>
                      <a:headEnd len="sm" w="sm" type="none"/>
                      <a:tailEnd len="sm" w="sm" type="none"/>
                    </a:lnB>
                    <a:solidFill>
                      <a:srgbClr val="DDF6D2"/>
                    </a:solidFill>
                  </a:tcPr>
                </a:tc>
                <a:tc>
                  <a:txBody>
                    <a:bodyPr/>
                    <a:lstStyle/>
                    <a:p>
                      <a:pPr indent="0" lvl="0" marL="0" marR="0" rtl="0" algn="ctr">
                        <a:lnSpc>
                          <a:spcPct val="100000"/>
                        </a:lnSpc>
                        <a:spcBef>
                          <a:spcPts val="0"/>
                        </a:spcBef>
                        <a:spcAft>
                          <a:spcPts val="0"/>
                        </a:spcAft>
                        <a:buClr>
                          <a:srgbClr val="262626"/>
                        </a:buClr>
                        <a:buSzPts val="1050"/>
                        <a:buFont typeface="Montserrat"/>
                        <a:buNone/>
                      </a:pPr>
                      <a:r>
                        <a:rPr b="0" i="0" lang="en-PH" sz="1050" u="none" cap="none" strike="noStrike">
                          <a:solidFill>
                            <a:srgbClr val="262626"/>
                          </a:solidFill>
                          <a:latin typeface="Montserrat"/>
                          <a:ea typeface="Montserrat"/>
                          <a:cs typeface="Montserrat"/>
                          <a:sym typeface="Montserrat"/>
                        </a:rPr>
                        <a:t>X</a:t>
                      </a:r>
                      <a:endParaRPr b="0" i="0" sz="1400" u="none" cap="none" strike="noStrike">
                        <a:solidFill>
                          <a:srgbClr val="262626"/>
                        </a:solidFill>
                        <a:latin typeface="Montserrat"/>
                        <a:ea typeface="Montserrat"/>
                        <a:cs typeface="Montserrat"/>
                        <a:sym typeface="Montserrat"/>
                      </a:endParaRPr>
                    </a:p>
                  </a:txBody>
                  <a:tcPr marT="45725" marB="45725" marR="91450" marL="91450" anchor="ctr">
                    <a:lnL cap="flat" cmpd="sng" w="9525">
                      <a:solidFill>
                        <a:srgbClr val="C8C8C8"/>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C8C8C8"/>
                      </a:solidFill>
                      <a:prstDash val="dot"/>
                      <a:round/>
                      <a:headEnd len="sm" w="sm" type="none"/>
                      <a:tailEnd len="sm" w="sm" type="none"/>
                    </a:lnT>
                    <a:lnB cap="flat" cmpd="sng" w="9525">
                      <a:solidFill>
                        <a:srgbClr val="C8C8C8"/>
                      </a:solidFill>
                      <a:prstDash val="dot"/>
                      <a:round/>
                      <a:headEnd len="sm" w="sm" type="none"/>
                      <a:tailEnd len="sm" w="sm" type="none"/>
                    </a:lnB>
                    <a:solidFill>
                      <a:srgbClr val="FFF5D7"/>
                    </a:solidFill>
                  </a:tcPr>
                </a:tc>
              </a:tr>
              <a:tr h="477475">
                <a:tc>
                  <a:txBody>
                    <a:bodyPr/>
                    <a:lstStyle/>
                    <a:p>
                      <a:pPr indent="0" lvl="0" marL="0" marR="0" rtl="0" algn="l">
                        <a:spcBef>
                          <a:spcPts val="0"/>
                        </a:spcBef>
                        <a:spcAft>
                          <a:spcPts val="0"/>
                        </a:spcAft>
                        <a:buNone/>
                      </a:pPr>
                      <a:r>
                        <a:rPr b="1" i="0" lang="en-PH" sz="1050" u="none" cap="none" strike="noStrike">
                          <a:solidFill>
                            <a:schemeClr val="dk2"/>
                          </a:solidFill>
                          <a:latin typeface="Montserrat"/>
                          <a:ea typeface="Montserrat"/>
                          <a:cs typeface="Montserrat"/>
                          <a:sym typeface="Montserrat"/>
                        </a:rPr>
                        <a:t>Lorem ipsum dolor </a:t>
                      </a:r>
                      <a:endParaRPr b="1" sz="1400">
                        <a:solidFill>
                          <a:schemeClr val="dk2"/>
                        </a:solidFill>
                        <a:latin typeface="Montserrat"/>
                        <a:ea typeface="Montserrat"/>
                        <a:cs typeface="Montserrat"/>
                        <a:sym typeface="Montserrat"/>
                      </a:endParaRPr>
                    </a:p>
                  </a:txBody>
                  <a:tcPr marT="45725" marB="45725" marR="72000" marL="0" anchor="ctr">
                    <a:lnL cap="flat" cmpd="sng" w="9525">
                      <a:solidFill>
                        <a:srgbClr val="000000">
                          <a:alpha val="0"/>
                        </a:srgbClr>
                      </a:solidFill>
                      <a:prstDash val="solid"/>
                      <a:round/>
                      <a:headEnd len="sm" w="sm" type="none"/>
                      <a:tailEnd len="sm" w="sm" type="none"/>
                    </a:lnL>
                    <a:lnR cap="flat" cmpd="sng" w="9525">
                      <a:solidFill>
                        <a:srgbClr val="C8C8C8"/>
                      </a:solidFill>
                      <a:prstDash val="dot"/>
                      <a:round/>
                      <a:headEnd len="sm" w="sm" type="none"/>
                      <a:tailEnd len="sm" w="sm" type="none"/>
                    </a:lnR>
                    <a:lnT cap="flat" cmpd="sng" w="9525">
                      <a:solidFill>
                        <a:srgbClr val="C8C8C8"/>
                      </a:solidFill>
                      <a:prstDash val="dot"/>
                      <a:round/>
                      <a:headEnd len="sm" w="sm" type="none"/>
                      <a:tailEnd len="sm" w="sm" type="none"/>
                    </a:lnT>
                    <a:lnB cap="flat" cmpd="sng" w="9525">
                      <a:solidFill>
                        <a:srgbClr val="C8C8C8"/>
                      </a:solidFill>
                      <a:prstDash val="dot"/>
                      <a:round/>
                      <a:headEnd len="sm" w="sm" type="none"/>
                      <a:tailEnd len="sm" w="sm" type="none"/>
                    </a:lnB>
                  </a:tcPr>
                </a:tc>
                <a:tc>
                  <a:txBody>
                    <a:bodyPr/>
                    <a:lstStyle/>
                    <a:p>
                      <a:pPr indent="0" lvl="0" marL="0" marR="0" rtl="0" algn="ctr">
                        <a:lnSpc>
                          <a:spcPct val="100000"/>
                        </a:lnSpc>
                        <a:spcBef>
                          <a:spcPts val="0"/>
                        </a:spcBef>
                        <a:spcAft>
                          <a:spcPts val="0"/>
                        </a:spcAft>
                        <a:buClr>
                          <a:srgbClr val="262626"/>
                        </a:buClr>
                        <a:buSzPts val="1050"/>
                        <a:buFont typeface="Montserrat"/>
                        <a:buNone/>
                      </a:pPr>
                      <a:r>
                        <a:rPr b="0" i="0" lang="en-PH" sz="1050" u="none" cap="none" strike="noStrike">
                          <a:solidFill>
                            <a:srgbClr val="262626"/>
                          </a:solidFill>
                          <a:latin typeface="Montserrat"/>
                          <a:ea typeface="Montserrat"/>
                          <a:cs typeface="Montserrat"/>
                          <a:sym typeface="Montserrat"/>
                        </a:rPr>
                        <a:t>X</a:t>
                      </a:r>
                      <a:endParaRPr b="0" i="0" sz="1400" u="none" cap="none" strike="noStrike">
                        <a:solidFill>
                          <a:srgbClr val="262626"/>
                        </a:solidFill>
                        <a:latin typeface="Montserrat"/>
                        <a:ea typeface="Montserrat"/>
                        <a:cs typeface="Montserrat"/>
                        <a:sym typeface="Montserrat"/>
                      </a:endParaRPr>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C8C8C8"/>
                      </a:solidFill>
                      <a:prstDash val="dot"/>
                      <a:round/>
                      <a:headEnd len="sm" w="sm" type="none"/>
                      <a:tailEnd len="sm" w="sm" type="none"/>
                    </a:lnT>
                    <a:lnB cap="flat" cmpd="sng" w="9525">
                      <a:solidFill>
                        <a:srgbClr val="C8C8C8"/>
                      </a:solidFill>
                      <a:prstDash val="dot"/>
                      <a:round/>
                      <a:headEnd len="sm" w="sm" type="none"/>
                      <a:tailEnd len="sm" w="sm" type="none"/>
                    </a:lnB>
                    <a:solidFill>
                      <a:srgbClr val="FFF5D7"/>
                    </a:solidFill>
                  </a:tcPr>
                </a:tc>
                <a:tc>
                  <a:txBody>
                    <a:bodyPr/>
                    <a:lstStyle/>
                    <a:p>
                      <a:pPr indent="0" lvl="0" marL="0" marR="0" rtl="0" algn="ctr">
                        <a:lnSpc>
                          <a:spcPct val="100000"/>
                        </a:lnSpc>
                        <a:spcBef>
                          <a:spcPts val="0"/>
                        </a:spcBef>
                        <a:spcAft>
                          <a:spcPts val="0"/>
                        </a:spcAft>
                        <a:buClr>
                          <a:srgbClr val="262626"/>
                        </a:buClr>
                        <a:buSzPts val="1050"/>
                        <a:buFont typeface="Montserrat"/>
                        <a:buNone/>
                      </a:pPr>
                      <a:r>
                        <a:rPr b="0" i="0" lang="en-PH" sz="1050" u="none" cap="none" strike="noStrike">
                          <a:solidFill>
                            <a:srgbClr val="262626"/>
                          </a:solidFill>
                          <a:latin typeface="Montserrat"/>
                          <a:ea typeface="Montserrat"/>
                          <a:cs typeface="Montserrat"/>
                          <a:sym typeface="Montserrat"/>
                        </a:rPr>
                        <a:t>X</a:t>
                      </a:r>
                      <a:endParaRPr b="0" i="0" sz="1400" u="none" cap="none" strike="noStrike">
                        <a:solidFill>
                          <a:srgbClr val="262626"/>
                        </a:solidFill>
                        <a:latin typeface="Montserrat"/>
                        <a:ea typeface="Montserrat"/>
                        <a:cs typeface="Montserrat"/>
                        <a:sym typeface="Montserrat"/>
                      </a:endParaRPr>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C8C8C8"/>
                      </a:solidFill>
                      <a:prstDash val="dot"/>
                      <a:round/>
                      <a:headEnd len="sm" w="sm" type="none"/>
                      <a:tailEnd len="sm" w="sm" type="none"/>
                    </a:lnT>
                    <a:lnB cap="flat" cmpd="sng" w="9525">
                      <a:solidFill>
                        <a:srgbClr val="C8C8C8"/>
                      </a:solidFill>
                      <a:prstDash val="dot"/>
                      <a:round/>
                      <a:headEnd len="sm" w="sm" type="none"/>
                      <a:tailEnd len="sm" w="sm" type="none"/>
                    </a:lnB>
                    <a:solidFill>
                      <a:srgbClr val="FFA7A7"/>
                    </a:solidFill>
                  </a:tcPr>
                </a:tc>
                <a:tc>
                  <a:txBody>
                    <a:bodyPr/>
                    <a:lstStyle/>
                    <a:p>
                      <a:pPr indent="0" lvl="0" marL="0" marR="0" rtl="0" algn="ctr">
                        <a:lnSpc>
                          <a:spcPct val="100000"/>
                        </a:lnSpc>
                        <a:spcBef>
                          <a:spcPts val="0"/>
                        </a:spcBef>
                        <a:spcAft>
                          <a:spcPts val="0"/>
                        </a:spcAft>
                        <a:buClr>
                          <a:srgbClr val="262626"/>
                        </a:buClr>
                        <a:buSzPts val="1050"/>
                        <a:buFont typeface="Montserrat"/>
                        <a:buNone/>
                      </a:pPr>
                      <a:r>
                        <a:rPr b="0" i="0" lang="en-PH" sz="1050" u="none" cap="none" strike="noStrike">
                          <a:solidFill>
                            <a:srgbClr val="262626"/>
                          </a:solidFill>
                          <a:latin typeface="Montserrat"/>
                          <a:ea typeface="Montserrat"/>
                          <a:cs typeface="Montserrat"/>
                          <a:sym typeface="Montserrat"/>
                        </a:rPr>
                        <a:t>X</a:t>
                      </a:r>
                      <a:endParaRPr b="0" i="0" sz="1400" u="none" cap="none" strike="noStrike">
                        <a:solidFill>
                          <a:srgbClr val="262626"/>
                        </a:solidFill>
                        <a:latin typeface="Montserrat"/>
                        <a:ea typeface="Montserrat"/>
                        <a:cs typeface="Montserrat"/>
                        <a:sym typeface="Montserrat"/>
                      </a:endParaRPr>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C8C8C8"/>
                      </a:solidFill>
                      <a:prstDash val="dot"/>
                      <a:round/>
                      <a:headEnd len="sm" w="sm" type="none"/>
                      <a:tailEnd len="sm" w="sm" type="none"/>
                    </a:lnT>
                    <a:lnB cap="flat" cmpd="sng" w="9525">
                      <a:solidFill>
                        <a:srgbClr val="C8C8C8"/>
                      </a:solidFill>
                      <a:prstDash val="dot"/>
                      <a:round/>
                      <a:headEnd len="sm" w="sm" type="none"/>
                      <a:tailEnd len="sm" w="sm" type="none"/>
                    </a:lnB>
                    <a:solidFill>
                      <a:srgbClr val="FFF5D7"/>
                    </a:solidFill>
                  </a:tcPr>
                </a:tc>
                <a:tc>
                  <a:txBody>
                    <a:bodyPr/>
                    <a:lstStyle/>
                    <a:p>
                      <a:pPr indent="0" lvl="0" marL="0" marR="0" rtl="0" algn="ctr">
                        <a:lnSpc>
                          <a:spcPct val="100000"/>
                        </a:lnSpc>
                        <a:spcBef>
                          <a:spcPts val="0"/>
                        </a:spcBef>
                        <a:spcAft>
                          <a:spcPts val="0"/>
                        </a:spcAft>
                        <a:buClr>
                          <a:srgbClr val="262626"/>
                        </a:buClr>
                        <a:buSzPts val="1050"/>
                        <a:buFont typeface="Montserrat"/>
                        <a:buNone/>
                      </a:pPr>
                      <a:r>
                        <a:rPr b="0" i="0" lang="en-PH" sz="1050" u="none" cap="none" strike="noStrike">
                          <a:solidFill>
                            <a:srgbClr val="262626"/>
                          </a:solidFill>
                          <a:latin typeface="Montserrat"/>
                          <a:ea typeface="Montserrat"/>
                          <a:cs typeface="Montserrat"/>
                          <a:sym typeface="Montserrat"/>
                        </a:rPr>
                        <a:t>X</a:t>
                      </a:r>
                      <a:endParaRPr b="0" i="0" sz="1400" u="none" cap="none" strike="noStrike">
                        <a:solidFill>
                          <a:srgbClr val="262626"/>
                        </a:solidFill>
                        <a:latin typeface="Montserrat"/>
                        <a:ea typeface="Montserrat"/>
                        <a:cs typeface="Montserrat"/>
                        <a:sym typeface="Montserrat"/>
                      </a:endParaRPr>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C8C8C8"/>
                      </a:solidFill>
                      <a:prstDash val="dot"/>
                      <a:round/>
                      <a:headEnd len="sm" w="sm" type="none"/>
                      <a:tailEnd len="sm" w="sm" type="none"/>
                    </a:lnT>
                    <a:lnB cap="flat" cmpd="sng" w="9525">
                      <a:solidFill>
                        <a:srgbClr val="C8C8C8"/>
                      </a:solidFill>
                      <a:prstDash val="dot"/>
                      <a:round/>
                      <a:headEnd len="sm" w="sm" type="none"/>
                      <a:tailEnd len="sm" w="sm" type="none"/>
                    </a:lnB>
                    <a:solidFill>
                      <a:srgbClr val="FFF5D7"/>
                    </a:solidFill>
                  </a:tcPr>
                </a:tc>
                <a:tc>
                  <a:txBody>
                    <a:bodyPr/>
                    <a:lstStyle/>
                    <a:p>
                      <a:pPr indent="0" lvl="0" marL="0" marR="0" rtl="0" algn="ctr">
                        <a:lnSpc>
                          <a:spcPct val="100000"/>
                        </a:lnSpc>
                        <a:spcBef>
                          <a:spcPts val="0"/>
                        </a:spcBef>
                        <a:spcAft>
                          <a:spcPts val="0"/>
                        </a:spcAft>
                        <a:buClr>
                          <a:srgbClr val="262626"/>
                        </a:buClr>
                        <a:buSzPts val="1050"/>
                        <a:buFont typeface="Montserrat"/>
                        <a:buNone/>
                      </a:pPr>
                      <a:r>
                        <a:rPr b="0" i="0" lang="en-PH" sz="1050" u="none" cap="none" strike="noStrike">
                          <a:solidFill>
                            <a:srgbClr val="262626"/>
                          </a:solidFill>
                          <a:latin typeface="Montserrat"/>
                          <a:ea typeface="Montserrat"/>
                          <a:cs typeface="Montserrat"/>
                          <a:sym typeface="Montserrat"/>
                        </a:rPr>
                        <a:t>X</a:t>
                      </a:r>
                      <a:endParaRPr b="0" i="0" sz="1400" u="none" cap="none" strike="noStrike">
                        <a:solidFill>
                          <a:srgbClr val="262626"/>
                        </a:solidFill>
                        <a:latin typeface="Montserrat"/>
                        <a:ea typeface="Montserrat"/>
                        <a:cs typeface="Montserrat"/>
                        <a:sym typeface="Montserrat"/>
                      </a:endParaRPr>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C8C8C8"/>
                      </a:solidFill>
                      <a:prstDash val="dot"/>
                      <a:round/>
                      <a:headEnd len="sm" w="sm" type="none"/>
                      <a:tailEnd len="sm" w="sm" type="none"/>
                    </a:lnT>
                    <a:lnB cap="flat" cmpd="sng" w="9525">
                      <a:solidFill>
                        <a:srgbClr val="C8C8C8"/>
                      </a:solidFill>
                      <a:prstDash val="dot"/>
                      <a:round/>
                      <a:headEnd len="sm" w="sm" type="none"/>
                      <a:tailEnd len="sm" w="sm" type="none"/>
                    </a:lnB>
                    <a:solidFill>
                      <a:srgbClr val="DDF6D2"/>
                    </a:solidFill>
                  </a:tcPr>
                </a:tc>
                <a:tc>
                  <a:txBody>
                    <a:bodyPr/>
                    <a:lstStyle/>
                    <a:p>
                      <a:pPr indent="0" lvl="0" marL="0" marR="0" rtl="0" algn="ctr">
                        <a:lnSpc>
                          <a:spcPct val="100000"/>
                        </a:lnSpc>
                        <a:spcBef>
                          <a:spcPts val="0"/>
                        </a:spcBef>
                        <a:spcAft>
                          <a:spcPts val="0"/>
                        </a:spcAft>
                        <a:buClr>
                          <a:srgbClr val="262626"/>
                        </a:buClr>
                        <a:buSzPts val="1050"/>
                        <a:buFont typeface="Montserrat"/>
                        <a:buNone/>
                      </a:pPr>
                      <a:r>
                        <a:rPr b="0" i="0" lang="en-PH" sz="1050" u="none" cap="none" strike="noStrike">
                          <a:solidFill>
                            <a:srgbClr val="262626"/>
                          </a:solidFill>
                          <a:latin typeface="Montserrat"/>
                          <a:ea typeface="Montserrat"/>
                          <a:cs typeface="Montserrat"/>
                          <a:sym typeface="Montserrat"/>
                        </a:rPr>
                        <a:t>X</a:t>
                      </a:r>
                      <a:endParaRPr b="0" i="0" sz="1400" u="none" cap="none" strike="noStrike">
                        <a:solidFill>
                          <a:srgbClr val="262626"/>
                        </a:solidFill>
                        <a:latin typeface="Montserrat"/>
                        <a:ea typeface="Montserrat"/>
                        <a:cs typeface="Montserrat"/>
                        <a:sym typeface="Montserrat"/>
                      </a:endParaRPr>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C8C8C8"/>
                      </a:solidFill>
                      <a:prstDash val="dot"/>
                      <a:round/>
                      <a:headEnd len="sm" w="sm" type="none"/>
                      <a:tailEnd len="sm" w="sm" type="none"/>
                    </a:lnT>
                    <a:lnB cap="flat" cmpd="sng" w="9525">
                      <a:solidFill>
                        <a:srgbClr val="C8C8C8"/>
                      </a:solidFill>
                      <a:prstDash val="dot"/>
                      <a:round/>
                      <a:headEnd len="sm" w="sm" type="none"/>
                      <a:tailEnd len="sm" w="sm" type="none"/>
                    </a:lnB>
                    <a:solidFill>
                      <a:srgbClr val="DDF6D2"/>
                    </a:solidFill>
                  </a:tcPr>
                </a:tc>
                <a:tc>
                  <a:txBody>
                    <a:bodyPr/>
                    <a:lstStyle/>
                    <a:p>
                      <a:pPr indent="0" lvl="0" marL="0" marR="0" rtl="0" algn="ctr">
                        <a:lnSpc>
                          <a:spcPct val="100000"/>
                        </a:lnSpc>
                        <a:spcBef>
                          <a:spcPts val="0"/>
                        </a:spcBef>
                        <a:spcAft>
                          <a:spcPts val="0"/>
                        </a:spcAft>
                        <a:buClr>
                          <a:srgbClr val="262626"/>
                        </a:buClr>
                        <a:buSzPts val="1050"/>
                        <a:buFont typeface="Montserrat"/>
                        <a:buNone/>
                      </a:pPr>
                      <a:r>
                        <a:rPr b="0" i="0" lang="en-PH" sz="1050" u="none" cap="none" strike="noStrike">
                          <a:solidFill>
                            <a:srgbClr val="262626"/>
                          </a:solidFill>
                          <a:latin typeface="Montserrat"/>
                          <a:ea typeface="Montserrat"/>
                          <a:cs typeface="Montserrat"/>
                          <a:sym typeface="Montserrat"/>
                        </a:rPr>
                        <a:t>X</a:t>
                      </a:r>
                      <a:endParaRPr b="0" i="0" sz="1400" u="none" cap="none" strike="noStrike">
                        <a:solidFill>
                          <a:srgbClr val="262626"/>
                        </a:solidFill>
                        <a:latin typeface="Montserrat"/>
                        <a:ea typeface="Montserrat"/>
                        <a:cs typeface="Montserrat"/>
                        <a:sym typeface="Montserrat"/>
                      </a:endParaRPr>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C8C8C8"/>
                      </a:solidFill>
                      <a:prstDash val="dot"/>
                      <a:round/>
                      <a:headEnd len="sm" w="sm" type="none"/>
                      <a:tailEnd len="sm" w="sm" type="none"/>
                    </a:lnT>
                    <a:lnB cap="flat" cmpd="sng" w="9525">
                      <a:solidFill>
                        <a:srgbClr val="C8C8C8"/>
                      </a:solidFill>
                      <a:prstDash val="dot"/>
                      <a:round/>
                      <a:headEnd len="sm" w="sm" type="none"/>
                      <a:tailEnd len="sm" w="sm" type="none"/>
                    </a:lnB>
                    <a:solidFill>
                      <a:srgbClr val="FFF5D7"/>
                    </a:solidFill>
                  </a:tcPr>
                </a:tc>
                <a:tc>
                  <a:txBody>
                    <a:bodyPr/>
                    <a:lstStyle/>
                    <a:p>
                      <a:pPr indent="0" lvl="0" marL="0" marR="0" rtl="0" algn="ctr">
                        <a:lnSpc>
                          <a:spcPct val="100000"/>
                        </a:lnSpc>
                        <a:spcBef>
                          <a:spcPts val="0"/>
                        </a:spcBef>
                        <a:spcAft>
                          <a:spcPts val="0"/>
                        </a:spcAft>
                        <a:buClr>
                          <a:srgbClr val="262626"/>
                        </a:buClr>
                        <a:buSzPts val="1050"/>
                        <a:buFont typeface="Montserrat"/>
                        <a:buNone/>
                      </a:pPr>
                      <a:r>
                        <a:rPr b="0" i="0" lang="en-PH" sz="1050" u="none" cap="none" strike="noStrike">
                          <a:solidFill>
                            <a:srgbClr val="262626"/>
                          </a:solidFill>
                          <a:latin typeface="Montserrat"/>
                          <a:ea typeface="Montserrat"/>
                          <a:cs typeface="Montserrat"/>
                          <a:sym typeface="Montserrat"/>
                        </a:rPr>
                        <a:t>X</a:t>
                      </a:r>
                      <a:endParaRPr b="0" i="0" sz="1400" u="none" cap="none" strike="noStrike">
                        <a:solidFill>
                          <a:srgbClr val="262626"/>
                        </a:solidFill>
                        <a:latin typeface="Montserrat"/>
                        <a:ea typeface="Montserrat"/>
                        <a:cs typeface="Montserrat"/>
                        <a:sym typeface="Montserrat"/>
                      </a:endParaRPr>
                    </a:p>
                  </a:txBody>
                  <a:tcPr marT="45725" marB="45725" marR="91450" marL="91450" anchor="ctr">
                    <a:lnL cap="flat" cmpd="sng" w="9525">
                      <a:solidFill>
                        <a:srgbClr val="C8C8C8"/>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C8C8C8"/>
                      </a:solidFill>
                      <a:prstDash val="dot"/>
                      <a:round/>
                      <a:headEnd len="sm" w="sm" type="none"/>
                      <a:tailEnd len="sm" w="sm" type="none"/>
                    </a:lnT>
                    <a:lnB cap="flat" cmpd="sng" w="9525">
                      <a:solidFill>
                        <a:srgbClr val="C8C8C8"/>
                      </a:solidFill>
                      <a:prstDash val="dot"/>
                      <a:round/>
                      <a:headEnd len="sm" w="sm" type="none"/>
                      <a:tailEnd len="sm" w="sm" type="none"/>
                    </a:lnB>
                    <a:solidFill>
                      <a:srgbClr val="DDF6D2"/>
                    </a:solidFill>
                  </a:tcPr>
                </a:tc>
              </a:tr>
              <a:tr h="477475">
                <a:tc>
                  <a:txBody>
                    <a:bodyPr/>
                    <a:lstStyle/>
                    <a:p>
                      <a:pPr indent="0" lvl="0" marL="0" marR="0" rtl="0" algn="l">
                        <a:spcBef>
                          <a:spcPts val="0"/>
                        </a:spcBef>
                        <a:spcAft>
                          <a:spcPts val="0"/>
                        </a:spcAft>
                        <a:buNone/>
                      </a:pPr>
                      <a:r>
                        <a:rPr b="1" i="0" lang="en-PH" sz="1050" u="none" cap="none" strike="noStrike">
                          <a:solidFill>
                            <a:schemeClr val="dk2"/>
                          </a:solidFill>
                          <a:latin typeface="Montserrat"/>
                          <a:ea typeface="Montserrat"/>
                          <a:cs typeface="Montserrat"/>
                          <a:sym typeface="Montserrat"/>
                        </a:rPr>
                        <a:t>Lorem ipsum dolor </a:t>
                      </a:r>
                      <a:endParaRPr b="1" sz="1400">
                        <a:solidFill>
                          <a:schemeClr val="dk2"/>
                        </a:solidFill>
                        <a:latin typeface="Montserrat"/>
                        <a:ea typeface="Montserrat"/>
                        <a:cs typeface="Montserrat"/>
                        <a:sym typeface="Montserrat"/>
                      </a:endParaRPr>
                    </a:p>
                  </a:txBody>
                  <a:tcPr marT="45725" marB="45725" marR="72000" marL="0" anchor="ctr">
                    <a:lnL cap="flat" cmpd="sng" w="9525">
                      <a:solidFill>
                        <a:srgbClr val="000000">
                          <a:alpha val="0"/>
                        </a:srgbClr>
                      </a:solidFill>
                      <a:prstDash val="solid"/>
                      <a:round/>
                      <a:headEnd len="sm" w="sm" type="none"/>
                      <a:tailEnd len="sm" w="sm" type="none"/>
                    </a:lnL>
                    <a:lnR cap="flat" cmpd="sng" w="9525">
                      <a:solidFill>
                        <a:srgbClr val="C8C8C8"/>
                      </a:solidFill>
                      <a:prstDash val="dot"/>
                      <a:round/>
                      <a:headEnd len="sm" w="sm" type="none"/>
                      <a:tailEnd len="sm" w="sm" type="none"/>
                    </a:lnR>
                    <a:lnT cap="flat" cmpd="sng" w="9525">
                      <a:solidFill>
                        <a:srgbClr val="C8C8C8"/>
                      </a:solidFill>
                      <a:prstDash val="dot"/>
                      <a:round/>
                      <a:headEnd len="sm" w="sm" type="none"/>
                      <a:tailEnd len="sm" w="sm" type="none"/>
                    </a:lnT>
                    <a:lnB cap="flat" cmpd="sng" w="9525">
                      <a:solidFill>
                        <a:srgbClr val="C8C8C8"/>
                      </a:solidFill>
                      <a:prstDash val="dot"/>
                      <a:round/>
                      <a:headEnd len="sm" w="sm" type="none"/>
                      <a:tailEnd len="sm" w="sm" type="none"/>
                    </a:lnB>
                  </a:tcPr>
                </a:tc>
                <a:tc>
                  <a:txBody>
                    <a:bodyPr/>
                    <a:lstStyle/>
                    <a:p>
                      <a:pPr indent="0" lvl="0" marL="0" marR="0" rtl="0" algn="ctr">
                        <a:lnSpc>
                          <a:spcPct val="100000"/>
                        </a:lnSpc>
                        <a:spcBef>
                          <a:spcPts val="0"/>
                        </a:spcBef>
                        <a:spcAft>
                          <a:spcPts val="0"/>
                        </a:spcAft>
                        <a:buClr>
                          <a:srgbClr val="262626"/>
                        </a:buClr>
                        <a:buSzPts val="1050"/>
                        <a:buFont typeface="Montserrat"/>
                        <a:buNone/>
                      </a:pPr>
                      <a:r>
                        <a:rPr b="0" i="0" lang="en-PH" sz="1050" u="none" cap="none" strike="noStrike">
                          <a:solidFill>
                            <a:srgbClr val="262626"/>
                          </a:solidFill>
                          <a:latin typeface="Montserrat"/>
                          <a:ea typeface="Montserrat"/>
                          <a:cs typeface="Montserrat"/>
                          <a:sym typeface="Montserrat"/>
                        </a:rPr>
                        <a:t>X</a:t>
                      </a:r>
                      <a:endParaRPr b="0" i="0" sz="1400" u="none" cap="none" strike="noStrike">
                        <a:solidFill>
                          <a:srgbClr val="262626"/>
                        </a:solidFill>
                        <a:latin typeface="Montserrat"/>
                        <a:ea typeface="Montserrat"/>
                        <a:cs typeface="Montserrat"/>
                        <a:sym typeface="Montserrat"/>
                      </a:endParaRPr>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C8C8C8"/>
                      </a:solidFill>
                      <a:prstDash val="dot"/>
                      <a:round/>
                      <a:headEnd len="sm" w="sm" type="none"/>
                      <a:tailEnd len="sm" w="sm" type="none"/>
                    </a:lnT>
                    <a:lnB cap="flat" cmpd="sng" w="9525">
                      <a:solidFill>
                        <a:srgbClr val="C8C8C8"/>
                      </a:solidFill>
                      <a:prstDash val="dot"/>
                      <a:round/>
                      <a:headEnd len="sm" w="sm" type="none"/>
                      <a:tailEnd len="sm" w="sm" type="none"/>
                    </a:lnB>
                    <a:solidFill>
                      <a:srgbClr val="DDF6D2"/>
                    </a:solidFill>
                  </a:tcPr>
                </a:tc>
                <a:tc>
                  <a:txBody>
                    <a:bodyPr/>
                    <a:lstStyle/>
                    <a:p>
                      <a:pPr indent="0" lvl="0" marL="0" marR="0" rtl="0" algn="ctr">
                        <a:lnSpc>
                          <a:spcPct val="100000"/>
                        </a:lnSpc>
                        <a:spcBef>
                          <a:spcPts val="0"/>
                        </a:spcBef>
                        <a:spcAft>
                          <a:spcPts val="0"/>
                        </a:spcAft>
                        <a:buClr>
                          <a:srgbClr val="262626"/>
                        </a:buClr>
                        <a:buSzPts val="1050"/>
                        <a:buFont typeface="Montserrat"/>
                        <a:buNone/>
                      </a:pPr>
                      <a:r>
                        <a:rPr b="0" i="0" lang="en-PH" sz="1050" u="none" cap="none" strike="noStrike">
                          <a:solidFill>
                            <a:srgbClr val="262626"/>
                          </a:solidFill>
                          <a:latin typeface="Montserrat"/>
                          <a:ea typeface="Montserrat"/>
                          <a:cs typeface="Montserrat"/>
                          <a:sym typeface="Montserrat"/>
                        </a:rPr>
                        <a:t>X</a:t>
                      </a:r>
                      <a:endParaRPr b="0" i="0" sz="1400" u="none" cap="none" strike="noStrike">
                        <a:solidFill>
                          <a:srgbClr val="262626"/>
                        </a:solidFill>
                        <a:latin typeface="Montserrat"/>
                        <a:ea typeface="Montserrat"/>
                        <a:cs typeface="Montserrat"/>
                        <a:sym typeface="Montserrat"/>
                      </a:endParaRPr>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C8C8C8"/>
                      </a:solidFill>
                      <a:prstDash val="dot"/>
                      <a:round/>
                      <a:headEnd len="sm" w="sm" type="none"/>
                      <a:tailEnd len="sm" w="sm" type="none"/>
                    </a:lnT>
                    <a:lnB cap="flat" cmpd="sng" w="9525">
                      <a:solidFill>
                        <a:srgbClr val="C8C8C8"/>
                      </a:solidFill>
                      <a:prstDash val="dot"/>
                      <a:round/>
                      <a:headEnd len="sm" w="sm" type="none"/>
                      <a:tailEnd len="sm" w="sm" type="none"/>
                    </a:lnB>
                    <a:solidFill>
                      <a:srgbClr val="FFA7A7"/>
                    </a:solidFill>
                  </a:tcPr>
                </a:tc>
                <a:tc>
                  <a:txBody>
                    <a:bodyPr/>
                    <a:lstStyle/>
                    <a:p>
                      <a:pPr indent="0" lvl="0" marL="0" marR="0" rtl="0" algn="ctr">
                        <a:lnSpc>
                          <a:spcPct val="100000"/>
                        </a:lnSpc>
                        <a:spcBef>
                          <a:spcPts val="0"/>
                        </a:spcBef>
                        <a:spcAft>
                          <a:spcPts val="0"/>
                        </a:spcAft>
                        <a:buClr>
                          <a:srgbClr val="262626"/>
                        </a:buClr>
                        <a:buSzPts val="1050"/>
                        <a:buFont typeface="Montserrat"/>
                        <a:buNone/>
                      </a:pPr>
                      <a:r>
                        <a:rPr b="0" i="0" lang="en-PH" sz="1050" u="none" cap="none" strike="noStrike">
                          <a:solidFill>
                            <a:srgbClr val="262626"/>
                          </a:solidFill>
                          <a:latin typeface="Montserrat"/>
                          <a:ea typeface="Montserrat"/>
                          <a:cs typeface="Montserrat"/>
                          <a:sym typeface="Montserrat"/>
                        </a:rPr>
                        <a:t>X</a:t>
                      </a:r>
                      <a:endParaRPr b="0" i="0" sz="1400" u="none" cap="none" strike="noStrike">
                        <a:solidFill>
                          <a:srgbClr val="262626"/>
                        </a:solidFill>
                        <a:latin typeface="Montserrat"/>
                        <a:ea typeface="Montserrat"/>
                        <a:cs typeface="Montserrat"/>
                        <a:sym typeface="Montserrat"/>
                      </a:endParaRPr>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C8C8C8"/>
                      </a:solidFill>
                      <a:prstDash val="dot"/>
                      <a:round/>
                      <a:headEnd len="sm" w="sm" type="none"/>
                      <a:tailEnd len="sm" w="sm" type="none"/>
                    </a:lnT>
                    <a:lnB cap="flat" cmpd="sng" w="9525">
                      <a:solidFill>
                        <a:srgbClr val="C8C8C8"/>
                      </a:solidFill>
                      <a:prstDash val="dot"/>
                      <a:round/>
                      <a:headEnd len="sm" w="sm" type="none"/>
                      <a:tailEnd len="sm" w="sm" type="none"/>
                    </a:lnB>
                    <a:solidFill>
                      <a:srgbClr val="FFA7A7"/>
                    </a:solidFill>
                  </a:tcPr>
                </a:tc>
                <a:tc>
                  <a:txBody>
                    <a:bodyPr/>
                    <a:lstStyle/>
                    <a:p>
                      <a:pPr indent="0" lvl="0" marL="0" marR="0" rtl="0" algn="ctr">
                        <a:lnSpc>
                          <a:spcPct val="100000"/>
                        </a:lnSpc>
                        <a:spcBef>
                          <a:spcPts val="0"/>
                        </a:spcBef>
                        <a:spcAft>
                          <a:spcPts val="0"/>
                        </a:spcAft>
                        <a:buClr>
                          <a:srgbClr val="262626"/>
                        </a:buClr>
                        <a:buSzPts val="1050"/>
                        <a:buFont typeface="Montserrat"/>
                        <a:buNone/>
                      </a:pPr>
                      <a:r>
                        <a:rPr b="0" i="0" lang="en-PH" sz="1050" u="none" cap="none" strike="noStrike">
                          <a:solidFill>
                            <a:srgbClr val="262626"/>
                          </a:solidFill>
                          <a:latin typeface="Montserrat"/>
                          <a:ea typeface="Montserrat"/>
                          <a:cs typeface="Montserrat"/>
                          <a:sym typeface="Montserrat"/>
                        </a:rPr>
                        <a:t>X</a:t>
                      </a:r>
                      <a:endParaRPr b="0" i="0" sz="1400" u="none" cap="none" strike="noStrike">
                        <a:solidFill>
                          <a:srgbClr val="262626"/>
                        </a:solidFill>
                        <a:latin typeface="Montserrat"/>
                        <a:ea typeface="Montserrat"/>
                        <a:cs typeface="Montserrat"/>
                        <a:sym typeface="Montserrat"/>
                      </a:endParaRPr>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C8C8C8"/>
                      </a:solidFill>
                      <a:prstDash val="dot"/>
                      <a:round/>
                      <a:headEnd len="sm" w="sm" type="none"/>
                      <a:tailEnd len="sm" w="sm" type="none"/>
                    </a:lnT>
                    <a:lnB cap="flat" cmpd="sng" w="9525">
                      <a:solidFill>
                        <a:srgbClr val="C8C8C8"/>
                      </a:solidFill>
                      <a:prstDash val="dot"/>
                      <a:round/>
                      <a:headEnd len="sm" w="sm" type="none"/>
                      <a:tailEnd len="sm" w="sm" type="none"/>
                    </a:lnB>
                    <a:solidFill>
                      <a:srgbClr val="DDF6D2"/>
                    </a:solidFill>
                  </a:tcPr>
                </a:tc>
                <a:tc>
                  <a:txBody>
                    <a:bodyPr/>
                    <a:lstStyle/>
                    <a:p>
                      <a:pPr indent="0" lvl="0" marL="0" marR="0" rtl="0" algn="ctr">
                        <a:lnSpc>
                          <a:spcPct val="100000"/>
                        </a:lnSpc>
                        <a:spcBef>
                          <a:spcPts val="0"/>
                        </a:spcBef>
                        <a:spcAft>
                          <a:spcPts val="0"/>
                        </a:spcAft>
                        <a:buClr>
                          <a:srgbClr val="262626"/>
                        </a:buClr>
                        <a:buSzPts val="1050"/>
                        <a:buFont typeface="Montserrat"/>
                        <a:buNone/>
                      </a:pPr>
                      <a:r>
                        <a:rPr b="0" i="0" lang="en-PH" sz="1050" u="none" cap="none" strike="noStrike">
                          <a:solidFill>
                            <a:srgbClr val="262626"/>
                          </a:solidFill>
                          <a:latin typeface="Montserrat"/>
                          <a:ea typeface="Montserrat"/>
                          <a:cs typeface="Montserrat"/>
                          <a:sym typeface="Montserrat"/>
                        </a:rPr>
                        <a:t>X</a:t>
                      </a:r>
                      <a:endParaRPr b="0" i="0" sz="1400" u="none" cap="none" strike="noStrike">
                        <a:solidFill>
                          <a:srgbClr val="262626"/>
                        </a:solidFill>
                        <a:latin typeface="Montserrat"/>
                        <a:ea typeface="Montserrat"/>
                        <a:cs typeface="Montserrat"/>
                        <a:sym typeface="Montserrat"/>
                      </a:endParaRPr>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C8C8C8"/>
                      </a:solidFill>
                      <a:prstDash val="dot"/>
                      <a:round/>
                      <a:headEnd len="sm" w="sm" type="none"/>
                      <a:tailEnd len="sm" w="sm" type="none"/>
                    </a:lnT>
                    <a:lnB cap="flat" cmpd="sng" w="9525">
                      <a:solidFill>
                        <a:srgbClr val="C8C8C8"/>
                      </a:solidFill>
                      <a:prstDash val="dot"/>
                      <a:round/>
                      <a:headEnd len="sm" w="sm" type="none"/>
                      <a:tailEnd len="sm" w="sm" type="none"/>
                    </a:lnB>
                    <a:solidFill>
                      <a:srgbClr val="FFA7A7"/>
                    </a:solidFill>
                  </a:tcPr>
                </a:tc>
                <a:tc>
                  <a:txBody>
                    <a:bodyPr/>
                    <a:lstStyle/>
                    <a:p>
                      <a:pPr indent="0" lvl="0" marL="0" marR="0" rtl="0" algn="ctr">
                        <a:lnSpc>
                          <a:spcPct val="100000"/>
                        </a:lnSpc>
                        <a:spcBef>
                          <a:spcPts val="0"/>
                        </a:spcBef>
                        <a:spcAft>
                          <a:spcPts val="0"/>
                        </a:spcAft>
                        <a:buClr>
                          <a:srgbClr val="262626"/>
                        </a:buClr>
                        <a:buSzPts val="1050"/>
                        <a:buFont typeface="Montserrat"/>
                        <a:buNone/>
                      </a:pPr>
                      <a:r>
                        <a:rPr b="0" i="0" lang="en-PH" sz="1050" u="none" cap="none" strike="noStrike">
                          <a:solidFill>
                            <a:srgbClr val="262626"/>
                          </a:solidFill>
                          <a:latin typeface="Montserrat"/>
                          <a:ea typeface="Montserrat"/>
                          <a:cs typeface="Montserrat"/>
                          <a:sym typeface="Montserrat"/>
                        </a:rPr>
                        <a:t>X</a:t>
                      </a:r>
                      <a:endParaRPr b="0" i="0" sz="1400" u="none" cap="none" strike="noStrike">
                        <a:solidFill>
                          <a:srgbClr val="262626"/>
                        </a:solidFill>
                        <a:latin typeface="Montserrat"/>
                        <a:ea typeface="Montserrat"/>
                        <a:cs typeface="Montserrat"/>
                        <a:sym typeface="Montserrat"/>
                      </a:endParaRPr>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C8C8C8"/>
                      </a:solidFill>
                      <a:prstDash val="dot"/>
                      <a:round/>
                      <a:headEnd len="sm" w="sm" type="none"/>
                      <a:tailEnd len="sm" w="sm" type="none"/>
                    </a:lnT>
                    <a:lnB cap="flat" cmpd="sng" w="9525">
                      <a:solidFill>
                        <a:srgbClr val="C8C8C8"/>
                      </a:solidFill>
                      <a:prstDash val="dot"/>
                      <a:round/>
                      <a:headEnd len="sm" w="sm" type="none"/>
                      <a:tailEnd len="sm" w="sm" type="none"/>
                    </a:lnB>
                    <a:solidFill>
                      <a:srgbClr val="FFF5D7"/>
                    </a:solidFill>
                  </a:tcPr>
                </a:tc>
                <a:tc>
                  <a:txBody>
                    <a:bodyPr/>
                    <a:lstStyle/>
                    <a:p>
                      <a:pPr indent="0" lvl="0" marL="0" marR="0" rtl="0" algn="ctr">
                        <a:lnSpc>
                          <a:spcPct val="100000"/>
                        </a:lnSpc>
                        <a:spcBef>
                          <a:spcPts val="0"/>
                        </a:spcBef>
                        <a:spcAft>
                          <a:spcPts val="0"/>
                        </a:spcAft>
                        <a:buClr>
                          <a:srgbClr val="262626"/>
                        </a:buClr>
                        <a:buSzPts val="1050"/>
                        <a:buFont typeface="Montserrat"/>
                        <a:buNone/>
                      </a:pPr>
                      <a:r>
                        <a:rPr b="0" i="0" lang="en-PH" sz="1050" u="none" cap="none" strike="noStrike">
                          <a:solidFill>
                            <a:srgbClr val="262626"/>
                          </a:solidFill>
                          <a:latin typeface="Montserrat"/>
                          <a:ea typeface="Montserrat"/>
                          <a:cs typeface="Montserrat"/>
                          <a:sym typeface="Montserrat"/>
                        </a:rPr>
                        <a:t>X</a:t>
                      </a:r>
                      <a:endParaRPr b="0" i="0" sz="1400" u="none" cap="none" strike="noStrike">
                        <a:solidFill>
                          <a:srgbClr val="262626"/>
                        </a:solidFill>
                        <a:latin typeface="Montserrat"/>
                        <a:ea typeface="Montserrat"/>
                        <a:cs typeface="Montserrat"/>
                        <a:sym typeface="Montserrat"/>
                      </a:endParaRPr>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C8C8C8"/>
                      </a:solidFill>
                      <a:prstDash val="dot"/>
                      <a:round/>
                      <a:headEnd len="sm" w="sm" type="none"/>
                      <a:tailEnd len="sm" w="sm" type="none"/>
                    </a:lnT>
                    <a:lnB cap="flat" cmpd="sng" w="9525">
                      <a:solidFill>
                        <a:srgbClr val="C8C8C8"/>
                      </a:solidFill>
                      <a:prstDash val="dot"/>
                      <a:round/>
                      <a:headEnd len="sm" w="sm" type="none"/>
                      <a:tailEnd len="sm" w="sm" type="none"/>
                    </a:lnB>
                    <a:solidFill>
                      <a:srgbClr val="DDF6D2"/>
                    </a:solidFill>
                  </a:tcPr>
                </a:tc>
                <a:tc>
                  <a:txBody>
                    <a:bodyPr/>
                    <a:lstStyle/>
                    <a:p>
                      <a:pPr indent="0" lvl="0" marL="0" marR="0" rtl="0" algn="ctr">
                        <a:lnSpc>
                          <a:spcPct val="100000"/>
                        </a:lnSpc>
                        <a:spcBef>
                          <a:spcPts val="0"/>
                        </a:spcBef>
                        <a:spcAft>
                          <a:spcPts val="0"/>
                        </a:spcAft>
                        <a:buClr>
                          <a:srgbClr val="262626"/>
                        </a:buClr>
                        <a:buSzPts val="1050"/>
                        <a:buFont typeface="Montserrat"/>
                        <a:buNone/>
                      </a:pPr>
                      <a:r>
                        <a:rPr b="0" i="0" lang="en-PH" sz="1050" u="none" cap="none" strike="noStrike">
                          <a:solidFill>
                            <a:srgbClr val="262626"/>
                          </a:solidFill>
                          <a:latin typeface="Montserrat"/>
                          <a:ea typeface="Montserrat"/>
                          <a:cs typeface="Montserrat"/>
                          <a:sym typeface="Montserrat"/>
                        </a:rPr>
                        <a:t>X</a:t>
                      </a:r>
                      <a:endParaRPr b="0" i="0" sz="1400" u="none" cap="none" strike="noStrike">
                        <a:solidFill>
                          <a:srgbClr val="262626"/>
                        </a:solidFill>
                        <a:latin typeface="Montserrat"/>
                        <a:ea typeface="Montserrat"/>
                        <a:cs typeface="Montserrat"/>
                        <a:sym typeface="Montserrat"/>
                      </a:endParaRPr>
                    </a:p>
                  </a:txBody>
                  <a:tcPr marT="45725" marB="45725" marR="91450" marL="91450" anchor="ctr">
                    <a:lnL cap="flat" cmpd="sng" w="9525">
                      <a:solidFill>
                        <a:srgbClr val="C8C8C8"/>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C8C8C8"/>
                      </a:solidFill>
                      <a:prstDash val="dot"/>
                      <a:round/>
                      <a:headEnd len="sm" w="sm" type="none"/>
                      <a:tailEnd len="sm" w="sm" type="none"/>
                    </a:lnT>
                    <a:lnB cap="flat" cmpd="sng" w="9525">
                      <a:solidFill>
                        <a:srgbClr val="C8C8C8"/>
                      </a:solidFill>
                      <a:prstDash val="dot"/>
                      <a:round/>
                      <a:headEnd len="sm" w="sm" type="none"/>
                      <a:tailEnd len="sm" w="sm" type="none"/>
                    </a:lnB>
                    <a:solidFill>
                      <a:srgbClr val="FFA7A7"/>
                    </a:solidFill>
                  </a:tcPr>
                </a:tc>
              </a:tr>
              <a:tr h="477475">
                <a:tc>
                  <a:txBody>
                    <a:bodyPr/>
                    <a:lstStyle/>
                    <a:p>
                      <a:pPr indent="0" lvl="0" marL="0" marR="0" rtl="0" algn="l">
                        <a:spcBef>
                          <a:spcPts val="0"/>
                        </a:spcBef>
                        <a:spcAft>
                          <a:spcPts val="0"/>
                        </a:spcAft>
                        <a:buNone/>
                      </a:pPr>
                      <a:r>
                        <a:rPr b="1" i="0" lang="en-PH" sz="1050" u="none" cap="none" strike="noStrike">
                          <a:solidFill>
                            <a:schemeClr val="dk2"/>
                          </a:solidFill>
                          <a:latin typeface="Montserrat"/>
                          <a:ea typeface="Montserrat"/>
                          <a:cs typeface="Montserrat"/>
                          <a:sym typeface="Montserrat"/>
                        </a:rPr>
                        <a:t>Lorem ipsum dolor </a:t>
                      </a:r>
                      <a:endParaRPr b="1" sz="1400">
                        <a:solidFill>
                          <a:schemeClr val="dk2"/>
                        </a:solidFill>
                        <a:latin typeface="Montserrat"/>
                        <a:ea typeface="Montserrat"/>
                        <a:cs typeface="Montserrat"/>
                        <a:sym typeface="Montserrat"/>
                      </a:endParaRPr>
                    </a:p>
                  </a:txBody>
                  <a:tcPr marT="45725" marB="45725" marR="72000" marL="0" anchor="ctr">
                    <a:lnL cap="flat" cmpd="sng" w="9525">
                      <a:solidFill>
                        <a:srgbClr val="000000">
                          <a:alpha val="0"/>
                        </a:srgbClr>
                      </a:solidFill>
                      <a:prstDash val="solid"/>
                      <a:round/>
                      <a:headEnd len="sm" w="sm" type="none"/>
                      <a:tailEnd len="sm" w="sm" type="none"/>
                    </a:lnL>
                    <a:lnR cap="flat" cmpd="sng" w="9525">
                      <a:solidFill>
                        <a:srgbClr val="C8C8C8"/>
                      </a:solidFill>
                      <a:prstDash val="dot"/>
                      <a:round/>
                      <a:headEnd len="sm" w="sm" type="none"/>
                      <a:tailEnd len="sm" w="sm" type="none"/>
                    </a:lnR>
                    <a:lnT cap="flat" cmpd="sng" w="9525">
                      <a:solidFill>
                        <a:srgbClr val="C8C8C8"/>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262626"/>
                        </a:buClr>
                        <a:buSzPts val="1050"/>
                        <a:buFont typeface="Montserrat"/>
                        <a:buNone/>
                      </a:pPr>
                      <a:r>
                        <a:rPr b="0" i="0" lang="en-PH" sz="1050" u="none" cap="none" strike="noStrike">
                          <a:solidFill>
                            <a:srgbClr val="262626"/>
                          </a:solidFill>
                          <a:latin typeface="Montserrat"/>
                          <a:ea typeface="Montserrat"/>
                          <a:cs typeface="Montserrat"/>
                          <a:sym typeface="Montserrat"/>
                        </a:rPr>
                        <a:t>X</a:t>
                      </a:r>
                      <a:endParaRPr b="0" i="0" sz="1400" u="none" cap="none" strike="noStrike">
                        <a:solidFill>
                          <a:srgbClr val="262626"/>
                        </a:solidFill>
                        <a:latin typeface="Montserrat"/>
                        <a:ea typeface="Montserrat"/>
                        <a:cs typeface="Montserrat"/>
                        <a:sym typeface="Montserrat"/>
                      </a:endParaRPr>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C8C8C8"/>
                      </a:solidFill>
                      <a:prstDash val="dot"/>
                      <a:round/>
                      <a:headEnd len="sm" w="sm" type="none"/>
                      <a:tailEnd len="sm" w="sm" type="none"/>
                    </a:lnT>
                    <a:lnB cap="flat" cmpd="sng" w="9525">
                      <a:solidFill>
                        <a:srgbClr val="000000">
                          <a:alpha val="0"/>
                        </a:srgbClr>
                      </a:solidFill>
                      <a:prstDash val="solid"/>
                      <a:round/>
                      <a:headEnd len="sm" w="sm" type="none"/>
                      <a:tailEnd len="sm" w="sm" type="none"/>
                    </a:lnB>
                    <a:solidFill>
                      <a:srgbClr val="FFA7A7"/>
                    </a:solidFill>
                  </a:tcPr>
                </a:tc>
                <a:tc>
                  <a:txBody>
                    <a:bodyPr/>
                    <a:lstStyle/>
                    <a:p>
                      <a:pPr indent="0" lvl="0" marL="0" marR="0" rtl="0" algn="ctr">
                        <a:lnSpc>
                          <a:spcPct val="100000"/>
                        </a:lnSpc>
                        <a:spcBef>
                          <a:spcPts val="0"/>
                        </a:spcBef>
                        <a:spcAft>
                          <a:spcPts val="0"/>
                        </a:spcAft>
                        <a:buClr>
                          <a:srgbClr val="262626"/>
                        </a:buClr>
                        <a:buSzPts val="1050"/>
                        <a:buFont typeface="Montserrat"/>
                        <a:buNone/>
                      </a:pPr>
                      <a:r>
                        <a:rPr b="0" i="0" lang="en-PH" sz="1050" u="none" cap="none" strike="noStrike">
                          <a:solidFill>
                            <a:srgbClr val="262626"/>
                          </a:solidFill>
                          <a:latin typeface="Montserrat"/>
                          <a:ea typeface="Montserrat"/>
                          <a:cs typeface="Montserrat"/>
                          <a:sym typeface="Montserrat"/>
                        </a:rPr>
                        <a:t>X</a:t>
                      </a:r>
                      <a:endParaRPr b="0" i="0" sz="1400" u="none" cap="none" strike="noStrike">
                        <a:solidFill>
                          <a:srgbClr val="262626"/>
                        </a:solidFill>
                        <a:latin typeface="Montserrat"/>
                        <a:ea typeface="Montserrat"/>
                        <a:cs typeface="Montserrat"/>
                        <a:sym typeface="Montserrat"/>
                      </a:endParaRPr>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C8C8C8"/>
                      </a:solidFill>
                      <a:prstDash val="dot"/>
                      <a:round/>
                      <a:headEnd len="sm" w="sm" type="none"/>
                      <a:tailEnd len="sm" w="sm" type="none"/>
                    </a:lnT>
                    <a:lnB cap="flat" cmpd="sng" w="9525">
                      <a:solidFill>
                        <a:srgbClr val="000000">
                          <a:alpha val="0"/>
                        </a:srgbClr>
                      </a:solidFill>
                      <a:prstDash val="solid"/>
                      <a:round/>
                      <a:headEnd len="sm" w="sm" type="none"/>
                      <a:tailEnd len="sm" w="sm" type="none"/>
                    </a:lnB>
                    <a:solidFill>
                      <a:srgbClr val="DDF6D2"/>
                    </a:solidFill>
                  </a:tcPr>
                </a:tc>
                <a:tc>
                  <a:txBody>
                    <a:bodyPr/>
                    <a:lstStyle/>
                    <a:p>
                      <a:pPr indent="0" lvl="0" marL="0" marR="0" rtl="0" algn="ctr">
                        <a:lnSpc>
                          <a:spcPct val="100000"/>
                        </a:lnSpc>
                        <a:spcBef>
                          <a:spcPts val="0"/>
                        </a:spcBef>
                        <a:spcAft>
                          <a:spcPts val="0"/>
                        </a:spcAft>
                        <a:buClr>
                          <a:srgbClr val="262626"/>
                        </a:buClr>
                        <a:buSzPts val="1050"/>
                        <a:buFont typeface="Montserrat"/>
                        <a:buNone/>
                      </a:pPr>
                      <a:r>
                        <a:rPr b="0" i="0" lang="en-PH" sz="1050" u="none" cap="none" strike="noStrike">
                          <a:solidFill>
                            <a:srgbClr val="262626"/>
                          </a:solidFill>
                          <a:latin typeface="Montserrat"/>
                          <a:ea typeface="Montserrat"/>
                          <a:cs typeface="Montserrat"/>
                          <a:sym typeface="Montserrat"/>
                        </a:rPr>
                        <a:t>X</a:t>
                      </a:r>
                      <a:endParaRPr b="0" i="0" sz="1400" u="none" cap="none" strike="noStrike">
                        <a:solidFill>
                          <a:srgbClr val="262626"/>
                        </a:solidFill>
                        <a:latin typeface="Montserrat"/>
                        <a:ea typeface="Montserrat"/>
                        <a:cs typeface="Montserrat"/>
                        <a:sym typeface="Montserrat"/>
                      </a:endParaRPr>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C8C8C8"/>
                      </a:solidFill>
                      <a:prstDash val="dot"/>
                      <a:round/>
                      <a:headEnd len="sm" w="sm" type="none"/>
                      <a:tailEnd len="sm" w="sm" type="none"/>
                    </a:lnT>
                    <a:lnB cap="flat" cmpd="sng" w="9525">
                      <a:solidFill>
                        <a:srgbClr val="000000">
                          <a:alpha val="0"/>
                        </a:srgbClr>
                      </a:solidFill>
                      <a:prstDash val="solid"/>
                      <a:round/>
                      <a:headEnd len="sm" w="sm" type="none"/>
                      <a:tailEnd len="sm" w="sm" type="none"/>
                    </a:lnB>
                    <a:solidFill>
                      <a:srgbClr val="DDF6D2"/>
                    </a:solidFill>
                  </a:tcPr>
                </a:tc>
                <a:tc>
                  <a:txBody>
                    <a:bodyPr/>
                    <a:lstStyle/>
                    <a:p>
                      <a:pPr indent="0" lvl="0" marL="0" marR="0" rtl="0" algn="ctr">
                        <a:lnSpc>
                          <a:spcPct val="100000"/>
                        </a:lnSpc>
                        <a:spcBef>
                          <a:spcPts val="0"/>
                        </a:spcBef>
                        <a:spcAft>
                          <a:spcPts val="0"/>
                        </a:spcAft>
                        <a:buClr>
                          <a:srgbClr val="262626"/>
                        </a:buClr>
                        <a:buSzPts val="1050"/>
                        <a:buFont typeface="Montserrat"/>
                        <a:buNone/>
                      </a:pPr>
                      <a:r>
                        <a:rPr b="0" i="0" lang="en-PH" sz="1050" u="none" cap="none" strike="noStrike">
                          <a:solidFill>
                            <a:srgbClr val="262626"/>
                          </a:solidFill>
                          <a:latin typeface="Montserrat"/>
                          <a:ea typeface="Montserrat"/>
                          <a:cs typeface="Montserrat"/>
                          <a:sym typeface="Montserrat"/>
                        </a:rPr>
                        <a:t>X</a:t>
                      </a:r>
                      <a:endParaRPr b="0" i="0" sz="1400" u="none" cap="none" strike="noStrike">
                        <a:solidFill>
                          <a:srgbClr val="262626"/>
                        </a:solidFill>
                        <a:latin typeface="Montserrat"/>
                        <a:ea typeface="Montserrat"/>
                        <a:cs typeface="Montserrat"/>
                        <a:sym typeface="Montserrat"/>
                      </a:endParaRPr>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C8C8C8"/>
                      </a:solidFill>
                      <a:prstDash val="dot"/>
                      <a:round/>
                      <a:headEnd len="sm" w="sm" type="none"/>
                      <a:tailEnd len="sm" w="sm" type="none"/>
                    </a:lnT>
                    <a:lnB cap="flat" cmpd="sng" w="9525">
                      <a:solidFill>
                        <a:srgbClr val="000000">
                          <a:alpha val="0"/>
                        </a:srgbClr>
                      </a:solidFill>
                      <a:prstDash val="solid"/>
                      <a:round/>
                      <a:headEnd len="sm" w="sm" type="none"/>
                      <a:tailEnd len="sm" w="sm" type="none"/>
                    </a:lnB>
                    <a:solidFill>
                      <a:srgbClr val="FFF5D7"/>
                    </a:solidFill>
                  </a:tcPr>
                </a:tc>
                <a:tc>
                  <a:txBody>
                    <a:bodyPr/>
                    <a:lstStyle/>
                    <a:p>
                      <a:pPr indent="0" lvl="0" marL="0" marR="0" rtl="0" algn="ctr">
                        <a:lnSpc>
                          <a:spcPct val="100000"/>
                        </a:lnSpc>
                        <a:spcBef>
                          <a:spcPts val="0"/>
                        </a:spcBef>
                        <a:spcAft>
                          <a:spcPts val="0"/>
                        </a:spcAft>
                        <a:buClr>
                          <a:srgbClr val="262626"/>
                        </a:buClr>
                        <a:buSzPts val="1050"/>
                        <a:buFont typeface="Montserrat"/>
                        <a:buNone/>
                      </a:pPr>
                      <a:r>
                        <a:rPr b="0" i="0" lang="en-PH" sz="1050" u="none" cap="none" strike="noStrike">
                          <a:solidFill>
                            <a:srgbClr val="262626"/>
                          </a:solidFill>
                          <a:latin typeface="Montserrat"/>
                          <a:ea typeface="Montserrat"/>
                          <a:cs typeface="Montserrat"/>
                          <a:sym typeface="Montserrat"/>
                        </a:rPr>
                        <a:t>X</a:t>
                      </a:r>
                      <a:endParaRPr b="0" i="0" sz="1400" u="none" cap="none" strike="noStrike">
                        <a:solidFill>
                          <a:srgbClr val="262626"/>
                        </a:solidFill>
                        <a:latin typeface="Montserrat"/>
                        <a:ea typeface="Montserrat"/>
                        <a:cs typeface="Montserrat"/>
                        <a:sym typeface="Montserrat"/>
                      </a:endParaRPr>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C8C8C8"/>
                      </a:solidFill>
                      <a:prstDash val="dot"/>
                      <a:round/>
                      <a:headEnd len="sm" w="sm" type="none"/>
                      <a:tailEnd len="sm" w="sm" type="none"/>
                    </a:lnT>
                    <a:lnB cap="flat" cmpd="sng" w="9525">
                      <a:solidFill>
                        <a:srgbClr val="000000">
                          <a:alpha val="0"/>
                        </a:srgbClr>
                      </a:solidFill>
                      <a:prstDash val="solid"/>
                      <a:round/>
                      <a:headEnd len="sm" w="sm" type="none"/>
                      <a:tailEnd len="sm" w="sm" type="none"/>
                    </a:lnB>
                    <a:solidFill>
                      <a:srgbClr val="FFF5D7"/>
                    </a:solidFill>
                  </a:tcPr>
                </a:tc>
                <a:tc>
                  <a:txBody>
                    <a:bodyPr/>
                    <a:lstStyle/>
                    <a:p>
                      <a:pPr indent="0" lvl="0" marL="0" marR="0" rtl="0" algn="ctr">
                        <a:lnSpc>
                          <a:spcPct val="100000"/>
                        </a:lnSpc>
                        <a:spcBef>
                          <a:spcPts val="0"/>
                        </a:spcBef>
                        <a:spcAft>
                          <a:spcPts val="0"/>
                        </a:spcAft>
                        <a:buClr>
                          <a:srgbClr val="262626"/>
                        </a:buClr>
                        <a:buSzPts val="1050"/>
                        <a:buFont typeface="Montserrat"/>
                        <a:buNone/>
                      </a:pPr>
                      <a:r>
                        <a:rPr b="0" i="0" lang="en-PH" sz="1050" u="none" cap="none" strike="noStrike">
                          <a:solidFill>
                            <a:srgbClr val="262626"/>
                          </a:solidFill>
                          <a:latin typeface="Montserrat"/>
                          <a:ea typeface="Montserrat"/>
                          <a:cs typeface="Montserrat"/>
                          <a:sym typeface="Montserrat"/>
                        </a:rPr>
                        <a:t>X</a:t>
                      </a:r>
                      <a:endParaRPr b="0" i="0" sz="1400" u="none" cap="none" strike="noStrike">
                        <a:solidFill>
                          <a:srgbClr val="262626"/>
                        </a:solidFill>
                        <a:latin typeface="Montserrat"/>
                        <a:ea typeface="Montserrat"/>
                        <a:cs typeface="Montserrat"/>
                        <a:sym typeface="Montserrat"/>
                      </a:endParaRPr>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C8C8C8"/>
                      </a:solidFill>
                      <a:prstDash val="dot"/>
                      <a:round/>
                      <a:headEnd len="sm" w="sm" type="none"/>
                      <a:tailEnd len="sm" w="sm" type="none"/>
                    </a:lnT>
                    <a:lnB cap="flat" cmpd="sng" w="9525">
                      <a:solidFill>
                        <a:srgbClr val="000000">
                          <a:alpha val="0"/>
                        </a:srgbClr>
                      </a:solidFill>
                      <a:prstDash val="solid"/>
                      <a:round/>
                      <a:headEnd len="sm" w="sm" type="none"/>
                      <a:tailEnd len="sm" w="sm" type="none"/>
                    </a:lnB>
                    <a:solidFill>
                      <a:srgbClr val="DDF6D2"/>
                    </a:solidFill>
                  </a:tcPr>
                </a:tc>
                <a:tc>
                  <a:txBody>
                    <a:bodyPr/>
                    <a:lstStyle/>
                    <a:p>
                      <a:pPr indent="0" lvl="0" marL="0" marR="0" rtl="0" algn="ctr">
                        <a:lnSpc>
                          <a:spcPct val="100000"/>
                        </a:lnSpc>
                        <a:spcBef>
                          <a:spcPts val="0"/>
                        </a:spcBef>
                        <a:spcAft>
                          <a:spcPts val="0"/>
                        </a:spcAft>
                        <a:buClr>
                          <a:srgbClr val="262626"/>
                        </a:buClr>
                        <a:buSzPts val="1050"/>
                        <a:buFont typeface="Montserrat"/>
                        <a:buNone/>
                      </a:pPr>
                      <a:r>
                        <a:rPr b="0" i="0" lang="en-PH" sz="1050" u="none" cap="none" strike="noStrike">
                          <a:solidFill>
                            <a:srgbClr val="262626"/>
                          </a:solidFill>
                          <a:latin typeface="Montserrat"/>
                          <a:ea typeface="Montserrat"/>
                          <a:cs typeface="Montserrat"/>
                          <a:sym typeface="Montserrat"/>
                        </a:rPr>
                        <a:t>X</a:t>
                      </a:r>
                      <a:endParaRPr b="0" i="0" sz="1400" u="none" cap="none" strike="noStrike">
                        <a:solidFill>
                          <a:srgbClr val="262626"/>
                        </a:solidFill>
                        <a:latin typeface="Montserrat"/>
                        <a:ea typeface="Montserrat"/>
                        <a:cs typeface="Montserrat"/>
                        <a:sym typeface="Montserrat"/>
                      </a:endParaRPr>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C8C8C8"/>
                      </a:solidFill>
                      <a:prstDash val="dot"/>
                      <a:round/>
                      <a:headEnd len="sm" w="sm" type="none"/>
                      <a:tailEnd len="sm" w="sm" type="none"/>
                    </a:lnT>
                    <a:lnB cap="flat" cmpd="sng" w="9525">
                      <a:solidFill>
                        <a:srgbClr val="000000">
                          <a:alpha val="0"/>
                        </a:srgbClr>
                      </a:solidFill>
                      <a:prstDash val="solid"/>
                      <a:round/>
                      <a:headEnd len="sm" w="sm" type="none"/>
                      <a:tailEnd len="sm" w="sm" type="none"/>
                    </a:lnB>
                    <a:solidFill>
                      <a:srgbClr val="FFF5D7"/>
                    </a:solidFill>
                  </a:tcPr>
                </a:tc>
                <a:tc>
                  <a:txBody>
                    <a:bodyPr/>
                    <a:lstStyle/>
                    <a:p>
                      <a:pPr indent="0" lvl="0" marL="0" marR="0" rtl="0" algn="ctr">
                        <a:lnSpc>
                          <a:spcPct val="100000"/>
                        </a:lnSpc>
                        <a:spcBef>
                          <a:spcPts val="0"/>
                        </a:spcBef>
                        <a:spcAft>
                          <a:spcPts val="0"/>
                        </a:spcAft>
                        <a:buClr>
                          <a:srgbClr val="262626"/>
                        </a:buClr>
                        <a:buSzPts val="1050"/>
                        <a:buFont typeface="Montserrat"/>
                        <a:buNone/>
                      </a:pPr>
                      <a:r>
                        <a:rPr b="0" i="0" lang="en-PH" sz="1050" u="none" cap="none" strike="noStrike">
                          <a:solidFill>
                            <a:srgbClr val="262626"/>
                          </a:solidFill>
                          <a:latin typeface="Montserrat"/>
                          <a:ea typeface="Montserrat"/>
                          <a:cs typeface="Montserrat"/>
                          <a:sym typeface="Montserrat"/>
                        </a:rPr>
                        <a:t>X</a:t>
                      </a:r>
                      <a:endParaRPr b="0" i="0" sz="1400" u="none" cap="none" strike="noStrike">
                        <a:solidFill>
                          <a:srgbClr val="262626"/>
                        </a:solidFill>
                        <a:latin typeface="Montserrat"/>
                        <a:ea typeface="Montserrat"/>
                        <a:cs typeface="Montserrat"/>
                        <a:sym typeface="Montserrat"/>
                      </a:endParaRPr>
                    </a:p>
                  </a:txBody>
                  <a:tcPr marT="45725" marB="45725" marR="91450" marL="91450" anchor="ctr">
                    <a:lnL cap="flat" cmpd="sng" w="9525">
                      <a:solidFill>
                        <a:srgbClr val="C8C8C8"/>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C8C8C8"/>
                      </a:solidFill>
                      <a:prstDash val="dot"/>
                      <a:round/>
                      <a:headEnd len="sm" w="sm" type="none"/>
                      <a:tailEnd len="sm" w="sm" type="none"/>
                    </a:lnT>
                    <a:lnB cap="flat" cmpd="sng" w="9525">
                      <a:solidFill>
                        <a:srgbClr val="000000">
                          <a:alpha val="0"/>
                        </a:srgbClr>
                      </a:solidFill>
                      <a:prstDash val="solid"/>
                      <a:round/>
                      <a:headEnd len="sm" w="sm" type="none"/>
                      <a:tailEnd len="sm" w="sm" type="none"/>
                    </a:lnB>
                    <a:solidFill>
                      <a:srgbClr val="DDF6D2"/>
                    </a:solidFill>
                  </a:tcPr>
                </a:tc>
              </a:tr>
            </a:tbl>
          </a:graphicData>
        </a:graphic>
      </p:graphicFrame>
      <p:cxnSp>
        <p:nvCxnSpPr>
          <p:cNvPr id="5395" name="Google Shape;5395;p210"/>
          <p:cNvCxnSpPr/>
          <p:nvPr/>
        </p:nvCxnSpPr>
        <p:spPr>
          <a:xfrm>
            <a:off x="8359391" y="1609738"/>
            <a:ext cx="0" cy="3112730"/>
          </a:xfrm>
          <a:prstGeom prst="straightConnector1">
            <a:avLst/>
          </a:prstGeom>
          <a:noFill/>
          <a:ln cap="flat" cmpd="sng" w="25400">
            <a:solidFill>
              <a:srgbClr val="C8C8C8"/>
            </a:solidFill>
            <a:prstDash val="solid"/>
            <a:miter lim="800000"/>
            <a:headEnd len="sm" w="sm" type="none"/>
            <a:tailEnd len="sm" w="sm" type="none"/>
          </a:ln>
        </p:spPr>
      </p:cxnSp>
      <p:grpSp>
        <p:nvGrpSpPr>
          <p:cNvPr id="5396" name="Google Shape;5396;p210"/>
          <p:cNvGrpSpPr/>
          <p:nvPr/>
        </p:nvGrpSpPr>
        <p:grpSpPr>
          <a:xfrm>
            <a:off x="8132158" y="2912865"/>
            <a:ext cx="454466" cy="506477"/>
            <a:chOff x="2612087" y="2853000"/>
            <a:chExt cx="393333" cy="438347"/>
          </a:xfrm>
        </p:grpSpPr>
        <p:sp>
          <p:nvSpPr>
            <p:cNvPr id="5397" name="Google Shape;5397;p210"/>
            <p:cNvSpPr/>
            <p:nvPr/>
          </p:nvSpPr>
          <p:spPr>
            <a:xfrm>
              <a:off x="2612087" y="2853000"/>
              <a:ext cx="294670" cy="438347"/>
            </a:xfrm>
            <a:prstGeom prst="chevron">
              <a:avLst>
                <a:gd fmla="val 50000" name="adj"/>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Montserrat"/>
                <a:ea typeface="Montserrat"/>
                <a:cs typeface="Montserrat"/>
                <a:sym typeface="Montserrat"/>
              </a:endParaRPr>
            </a:p>
          </p:txBody>
        </p:sp>
        <p:sp>
          <p:nvSpPr>
            <p:cNvPr id="5398" name="Google Shape;5398;p210"/>
            <p:cNvSpPr/>
            <p:nvPr/>
          </p:nvSpPr>
          <p:spPr>
            <a:xfrm>
              <a:off x="2710750" y="2853000"/>
              <a:ext cx="294670" cy="438347"/>
            </a:xfrm>
            <a:prstGeom prst="chevron">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Montserrat"/>
                <a:ea typeface="Montserrat"/>
                <a:cs typeface="Montserrat"/>
                <a:sym typeface="Montserrat"/>
              </a:endParaRPr>
            </a:p>
          </p:txBody>
        </p:sp>
      </p:grpSp>
      <p:sp>
        <p:nvSpPr>
          <p:cNvPr id="5399" name="Google Shape;5399;p210"/>
          <p:cNvSpPr txBox="1"/>
          <p:nvPr/>
        </p:nvSpPr>
        <p:spPr>
          <a:xfrm>
            <a:off x="8803451" y="1609739"/>
            <a:ext cx="2689696" cy="3112730"/>
          </a:xfrm>
          <a:prstGeom prst="rect">
            <a:avLst/>
          </a:prstGeom>
          <a:noFill/>
          <a:ln>
            <a:noFill/>
          </a:ln>
        </p:spPr>
        <p:txBody>
          <a:bodyPr anchorCtr="0" anchor="ctr" bIns="45700" lIns="72000" spcFirstLastPara="1" rIns="72000" wrap="square" tIns="45700">
            <a:normAutofit/>
          </a:bodyPr>
          <a:lstStyle/>
          <a:p>
            <a:pPr indent="-171450" lvl="0" marL="171450" marR="0" rtl="0" algn="l">
              <a:spcBef>
                <a:spcPts val="0"/>
              </a:spcBef>
              <a:spcAft>
                <a:spcPts val="0"/>
              </a:spcAft>
              <a:buClr>
                <a:schemeClr val="accent1"/>
              </a:buClr>
              <a:buSzPts val="1440"/>
              <a:buFont typeface="Arial"/>
              <a:buChar char="•"/>
            </a:pPr>
            <a:r>
              <a:rPr lang="en-PH" sz="1200">
                <a:solidFill>
                  <a:schemeClr val="dk1"/>
                </a:solidFill>
                <a:latin typeface="Montserrat"/>
                <a:ea typeface="Montserrat"/>
                <a:cs typeface="Montserrat"/>
                <a:sym typeface="Montserrat"/>
              </a:rPr>
              <a:t>Lorem ipsum dolor sit amet, consectetur adipiscing elit. Curabitur purus dui, euismod quis placerat eget, venenatis nec nibh. </a:t>
            </a:r>
            <a:endParaRPr/>
          </a:p>
          <a:p>
            <a:pPr indent="-80010" lvl="0" marL="171450" marR="0" rtl="0" algn="l">
              <a:spcBef>
                <a:spcPts val="0"/>
              </a:spcBef>
              <a:spcAft>
                <a:spcPts val="0"/>
              </a:spcAft>
              <a:buClr>
                <a:schemeClr val="accent1"/>
              </a:buClr>
              <a:buSzPts val="1440"/>
              <a:buFont typeface="Arial"/>
              <a:buNone/>
            </a:pPr>
            <a:r>
              <a:t/>
            </a:r>
            <a:endParaRPr sz="1200">
              <a:solidFill>
                <a:schemeClr val="dk1"/>
              </a:solidFill>
              <a:latin typeface="Montserrat"/>
              <a:ea typeface="Montserrat"/>
              <a:cs typeface="Montserrat"/>
              <a:sym typeface="Montserrat"/>
            </a:endParaRPr>
          </a:p>
          <a:p>
            <a:pPr indent="-171450" lvl="0" marL="171450" marR="0" rtl="0" algn="l">
              <a:spcBef>
                <a:spcPts val="0"/>
              </a:spcBef>
              <a:spcAft>
                <a:spcPts val="0"/>
              </a:spcAft>
              <a:buClr>
                <a:schemeClr val="accent1"/>
              </a:buClr>
              <a:buSzPts val="1440"/>
              <a:buFont typeface="Arial"/>
              <a:buChar char="•"/>
            </a:pPr>
            <a:r>
              <a:rPr lang="en-PH" sz="1200">
                <a:solidFill>
                  <a:schemeClr val="dk1"/>
                </a:solidFill>
                <a:latin typeface="Montserrat"/>
                <a:ea typeface="Montserrat"/>
                <a:cs typeface="Montserrat"/>
                <a:sym typeface="Montserrat"/>
              </a:rPr>
              <a:t>Mauris sit amet mollis enim. Donec cursus sagittis bibendum. </a:t>
            </a:r>
            <a:endParaRPr/>
          </a:p>
          <a:p>
            <a:pPr indent="-80010" lvl="0" marL="171450" marR="0" rtl="0" algn="l">
              <a:spcBef>
                <a:spcPts val="0"/>
              </a:spcBef>
              <a:spcAft>
                <a:spcPts val="0"/>
              </a:spcAft>
              <a:buClr>
                <a:schemeClr val="accent1"/>
              </a:buClr>
              <a:buSzPts val="1440"/>
              <a:buFont typeface="Arial"/>
              <a:buNone/>
            </a:pPr>
            <a:r>
              <a:t/>
            </a:r>
            <a:endParaRPr sz="1200">
              <a:solidFill>
                <a:schemeClr val="dk1"/>
              </a:solidFill>
              <a:latin typeface="Montserrat"/>
              <a:ea typeface="Montserrat"/>
              <a:cs typeface="Montserrat"/>
              <a:sym typeface="Montserrat"/>
            </a:endParaRPr>
          </a:p>
          <a:p>
            <a:pPr indent="-171450" lvl="0" marL="171450" marR="0" rtl="0" algn="l">
              <a:spcBef>
                <a:spcPts val="0"/>
              </a:spcBef>
              <a:spcAft>
                <a:spcPts val="0"/>
              </a:spcAft>
              <a:buClr>
                <a:schemeClr val="accent1"/>
              </a:buClr>
              <a:buSzPts val="1440"/>
              <a:buFont typeface="Arial"/>
              <a:buChar char="•"/>
            </a:pPr>
            <a:r>
              <a:rPr lang="en-PH" sz="1200">
                <a:solidFill>
                  <a:schemeClr val="dk1"/>
                </a:solidFill>
                <a:latin typeface="Montserrat"/>
                <a:ea typeface="Montserrat"/>
                <a:cs typeface="Montserrat"/>
                <a:sym typeface="Montserrat"/>
              </a:rPr>
              <a:t>Aenean a elit justo. Vivamus laoreet, lorem id iaculis mattis, neque diam blandit nulla, et rhoncus diam augue placerat elit. </a:t>
            </a:r>
            <a:endParaRPr/>
          </a:p>
        </p:txBody>
      </p:sp>
      <p:sp>
        <p:nvSpPr>
          <p:cNvPr id="5400" name="Google Shape;5400;p210"/>
          <p:cNvSpPr/>
          <p:nvPr/>
        </p:nvSpPr>
        <p:spPr>
          <a:xfrm>
            <a:off x="968269" y="5278056"/>
            <a:ext cx="1936977" cy="381716"/>
          </a:xfrm>
          <a:prstGeom prst="roundRect">
            <a:avLst>
              <a:gd fmla="val 50000" name="adj"/>
            </a:avLst>
          </a:prstGeom>
          <a:solidFill>
            <a:schemeClr val="accent1"/>
          </a:solidFill>
          <a:ln>
            <a:noFill/>
          </a:ln>
        </p:spPr>
        <p:txBody>
          <a:bodyPr anchorCtr="0" anchor="ctr" bIns="45700" lIns="720000" spcFirstLastPara="1" rIns="91425" wrap="square" tIns="45700">
            <a:normAutofit/>
          </a:bodyPr>
          <a:lstStyle/>
          <a:p>
            <a:pPr indent="0" lvl="0" marL="0" marR="0" rtl="0" algn="l">
              <a:lnSpc>
                <a:spcPct val="70000"/>
              </a:lnSpc>
              <a:spcBef>
                <a:spcPts val="0"/>
              </a:spcBef>
              <a:spcAft>
                <a:spcPts val="0"/>
              </a:spcAft>
              <a:buClr>
                <a:schemeClr val="accent1"/>
              </a:buClr>
              <a:buSzPts val="1480"/>
              <a:buFont typeface="Arial"/>
              <a:buNone/>
            </a:pPr>
            <a:r>
              <a:rPr lang="en-PH" sz="1480">
                <a:solidFill>
                  <a:schemeClr val="lt1"/>
                </a:solidFill>
                <a:latin typeface="Montserrat"/>
                <a:ea typeface="Montserrat"/>
                <a:cs typeface="Montserrat"/>
                <a:sym typeface="Montserrat"/>
              </a:rPr>
              <a:t>Header</a:t>
            </a:r>
            <a:endParaRPr sz="1480">
              <a:solidFill>
                <a:schemeClr val="lt1"/>
              </a:solidFill>
              <a:latin typeface="Montserrat"/>
              <a:ea typeface="Montserrat"/>
              <a:cs typeface="Montserrat"/>
              <a:sym typeface="Montserrat"/>
            </a:endParaRPr>
          </a:p>
        </p:txBody>
      </p:sp>
      <p:grpSp>
        <p:nvGrpSpPr>
          <p:cNvPr id="5401" name="Google Shape;5401;p210"/>
          <p:cNvGrpSpPr/>
          <p:nvPr/>
        </p:nvGrpSpPr>
        <p:grpSpPr>
          <a:xfrm>
            <a:off x="968269" y="5153699"/>
            <a:ext cx="605888" cy="605888"/>
            <a:chOff x="763934" y="2209833"/>
            <a:chExt cx="732918" cy="732918"/>
          </a:xfrm>
        </p:grpSpPr>
        <p:sp>
          <p:nvSpPr>
            <p:cNvPr id="5402" name="Google Shape;5402;p210"/>
            <p:cNvSpPr/>
            <p:nvPr/>
          </p:nvSpPr>
          <p:spPr>
            <a:xfrm>
              <a:off x="763934" y="2209833"/>
              <a:ext cx="732918" cy="732918"/>
            </a:xfrm>
            <a:prstGeom prst="teardrop">
              <a:avLst>
                <a:gd fmla="val 100000" name="adj"/>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5403" name="Google Shape;5403;p210"/>
            <p:cNvSpPr/>
            <p:nvPr/>
          </p:nvSpPr>
          <p:spPr>
            <a:xfrm>
              <a:off x="861348" y="2307903"/>
              <a:ext cx="538092" cy="538092"/>
            </a:xfrm>
            <a:prstGeom prst="ellipse">
              <a:avLst/>
            </a:prstGeom>
            <a:solidFill>
              <a:schemeClr val="lt1"/>
            </a:solidFill>
            <a:ln cap="flat" cmpd="sng" w="3175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descr="User with solid fill" id="5404" name="Google Shape;5404;p210"/>
            <p:cNvSpPr/>
            <p:nvPr/>
          </p:nvSpPr>
          <p:spPr>
            <a:xfrm>
              <a:off x="910376" y="2356275"/>
              <a:ext cx="440036" cy="440036"/>
            </a:xfrm>
            <a:prstGeom prst="rect">
              <a:avLst/>
            </a:prstGeom>
            <a:noFill/>
            <a:ln>
              <a:noFill/>
            </a:ln>
          </p:spPr>
        </p:sp>
      </p:grpSp>
      <p:sp>
        <p:nvSpPr>
          <p:cNvPr id="5405" name="Google Shape;5405;p210"/>
          <p:cNvSpPr txBox="1"/>
          <p:nvPr/>
        </p:nvSpPr>
        <p:spPr>
          <a:xfrm>
            <a:off x="3026921" y="5136283"/>
            <a:ext cx="8260321" cy="640719"/>
          </a:xfrm>
          <a:prstGeom prst="rect">
            <a:avLst/>
          </a:prstGeom>
          <a:noFill/>
          <a:ln>
            <a:noFill/>
          </a:ln>
        </p:spPr>
        <p:txBody>
          <a:bodyPr anchorCtr="0" anchor="ctr" bIns="45700" lIns="72000" spcFirstLastPara="1" rIns="72000" wrap="square" tIns="45700">
            <a:normAutofit fontScale="92500"/>
          </a:bodyPr>
          <a:lstStyle/>
          <a:p>
            <a:pPr indent="0" lvl="0" marL="0" marR="0" rtl="0" algn="l">
              <a:spcBef>
                <a:spcPts val="0"/>
              </a:spcBef>
              <a:spcAft>
                <a:spcPts val="0"/>
              </a:spcAft>
              <a:buNone/>
            </a:pPr>
            <a:r>
              <a:rPr lang="en-PH" sz="1200">
                <a:solidFill>
                  <a:schemeClr val="dk1"/>
                </a:solidFill>
                <a:latin typeface="Montserrat"/>
                <a:ea typeface="Montserrat"/>
                <a:cs typeface="Montserrat"/>
                <a:sym typeface="Montserrat"/>
              </a:rPr>
              <a:t>Lorem ipsum dolor sit amet, consectetur adipiscing elit. Curabitur purus dui, euismod quis placerateget, venenatis nec nibh. Mauris sit amet mollis enim. Donec cursus sagittis bibendum. Aenean a elit justo. Vivamus laoreet, lorem id iaculis mattis, neque diam blandit nulla, et rhoncus diam augue placerat elit. Nullam vitae tincidunt libero. </a:t>
            </a:r>
            <a:endParaRPr/>
          </a:p>
        </p:txBody>
      </p:sp>
      <p:sp>
        <p:nvSpPr>
          <p:cNvPr id="5406" name="Google Shape;5406;p210"/>
          <p:cNvSpPr txBox="1"/>
          <p:nvPr/>
        </p:nvSpPr>
        <p:spPr>
          <a:xfrm>
            <a:off x="636608" y="1557317"/>
            <a:ext cx="4215581" cy="370800"/>
          </a:xfrm>
          <a:prstGeom prst="rect">
            <a:avLst/>
          </a:prstGeom>
          <a:noFill/>
          <a:ln>
            <a:noFill/>
          </a:ln>
        </p:spPr>
        <p:txBody>
          <a:bodyPr anchorCtr="0" anchor="ctr" bIns="45700" lIns="0" spcFirstLastPara="1" rIns="91425" wrap="square" tIns="45700">
            <a:normAutofit/>
          </a:bodyPr>
          <a:lstStyle/>
          <a:p>
            <a:pPr indent="0" lvl="0" marL="0" marR="0" rtl="0" algn="l">
              <a:lnSpc>
                <a:spcPct val="90000"/>
              </a:lnSpc>
              <a:spcBef>
                <a:spcPts val="0"/>
              </a:spcBef>
              <a:spcAft>
                <a:spcPts val="0"/>
              </a:spcAft>
              <a:buClr>
                <a:schemeClr val="accent1"/>
              </a:buClr>
              <a:buSzPts val="1600"/>
              <a:buFont typeface="Arial"/>
              <a:buNone/>
            </a:pPr>
            <a:r>
              <a:rPr b="1" lang="en-PH" sz="1600">
                <a:solidFill>
                  <a:schemeClr val="accent1"/>
                </a:solidFill>
                <a:latin typeface="Montserrat"/>
                <a:ea typeface="Montserrat"/>
                <a:cs typeface="Montserrat"/>
                <a:sym typeface="Montserrat"/>
              </a:rPr>
              <a:t>Header</a:t>
            </a:r>
            <a:endParaRPr b="1" sz="1600">
              <a:solidFill>
                <a:schemeClr val="accent1"/>
              </a:solidFill>
              <a:latin typeface="Montserrat"/>
              <a:ea typeface="Montserrat"/>
              <a:cs typeface="Montserrat"/>
              <a:sym typeface="Montserrat"/>
            </a:endParaRPr>
          </a:p>
        </p:txBody>
      </p:sp>
      <p:grpSp>
        <p:nvGrpSpPr>
          <p:cNvPr id="5407" name="Google Shape;5407;p210"/>
          <p:cNvGrpSpPr/>
          <p:nvPr/>
        </p:nvGrpSpPr>
        <p:grpSpPr>
          <a:xfrm>
            <a:off x="5405688" y="1631926"/>
            <a:ext cx="2400204" cy="246221"/>
            <a:chOff x="5236696" y="60507"/>
            <a:chExt cx="2400204" cy="246221"/>
          </a:xfrm>
        </p:grpSpPr>
        <p:sp>
          <p:nvSpPr>
            <p:cNvPr id="5408" name="Google Shape;5408;p210"/>
            <p:cNvSpPr/>
            <p:nvPr/>
          </p:nvSpPr>
          <p:spPr>
            <a:xfrm>
              <a:off x="5236696" y="87702"/>
              <a:ext cx="191831" cy="191831"/>
            </a:xfrm>
            <a:prstGeom prst="rect">
              <a:avLst/>
            </a:prstGeom>
            <a:solidFill>
              <a:srgbClr val="DFF6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5409" name="Google Shape;5409;p210"/>
            <p:cNvSpPr txBox="1"/>
            <p:nvPr/>
          </p:nvSpPr>
          <p:spPr>
            <a:xfrm>
              <a:off x="5428527" y="60507"/>
              <a:ext cx="498855"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PH" sz="1000">
                  <a:solidFill>
                    <a:schemeClr val="dk1"/>
                  </a:solidFill>
                  <a:latin typeface="Montserrat"/>
                  <a:ea typeface="Montserrat"/>
                  <a:cs typeface="Montserrat"/>
                  <a:sym typeface="Montserrat"/>
                </a:rPr>
                <a:t>High</a:t>
              </a:r>
              <a:endParaRPr sz="1000">
                <a:solidFill>
                  <a:schemeClr val="dk1"/>
                </a:solidFill>
                <a:latin typeface="Montserrat"/>
                <a:ea typeface="Montserrat"/>
                <a:cs typeface="Montserrat"/>
                <a:sym typeface="Montserrat"/>
              </a:endParaRPr>
            </a:p>
          </p:txBody>
        </p:sp>
        <p:sp>
          <p:nvSpPr>
            <p:cNvPr id="5410" name="Google Shape;5410;p210"/>
            <p:cNvSpPr/>
            <p:nvPr/>
          </p:nvSpPr>
          <p:spPr>
            <a:xfrm>
              <a:off x="6000084" y="87702"/>
              <a:ext cx="191831" cy="191831"/>
            </a:xfrm>
            <a:prstGeom prst="rect">
              <a:avLst/>
            </a:prstGeom>
            <a:solidFill>
              <a:srgbClr val="FFF5D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5411" name="Google Shape;5411;p210"/>
            <p:cNvSpPr txBox="1"/>
            <p:nvPr/>
          </p:nvSpPr>
          <p:spPr>
            <a:xfrm>
              <a:off x="6191915" y="60507"/>
              <a:ext cx="728084"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PH" sz="1000">
                  <a:solidFill>
                    <a:schemeClr val="dk1"/>
                  </a:solidFill>
                  <a:latin typeface="Montserrat"/>
                  <a:ea typeface="Montserrat"/>
                  <a:cs typeface="Montserrat"/>
                  <a:sym typeface="Montserrat"/>
                </a:rPr>
                <a:t>Medium</a:t>
              </a:r>
              <a:endParaRPr sz="1000">
                <a:solidFill>
                  <a:schemeClr val="dk1"/>
                </a:solidFill>
                <a:latin typeface="Montserrat"/>
                <a:ea typeface="Montserrat"/>
                <a:cs typeface="Montserrat"/>
                <a:sym typeface="Montserrat"/>
              </a:endParaRPr>
            </a:p>
          </p:txBody>
        </p:sp>
        <p:sp>
          <p:nvSpPr>
            <p:cNvPr id="5412" name="Google Shape;5412;p210"/>
            <p:cNvSpPr/>
            <p:nvPr/>
          </p:nvSpPr>
          <p:spPr>
            <a:xfrm>
              <a:off x="6992701" y="87702"/>
              <a:ext cx="191831" cy="191831"/>
            </a:xfrm>
            <a:prstGeom prst="rect">
              <a:avLst/>
            </a:prstGeom>
            <a:solidFill>
              <a:srgbClr val="FFA7A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5413" name="Google Shape;5413;p210"/>
            <p:cNvSpPr txBox="1"/>
            <p:nvPr/>
          </p:nvSpPr>
          <p:spPr>
            <a:xfrm>
              <a:off x="7184532" y="60507"/>
              <a:ext cx="452368"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PH" sz="1000">
                  <a:solidFill>
                    <a:schemeClr val="dk1"/>
                  </a:solidFill>
                  <a:latin typeface="Montserrat"/>
                  <a:ea typeface="Montserrat"/>
                  <a:cs typeface="Montserrat"/>
                  <a:sym typeface="Montserrat"/>
                </a:rPr>
                <a:t>Low</a:t>
              </a:r>
              <a:endParaRPr sz="1000">
                <a:solidFill>
                  <a:schemeClr val="dk1"/>
                </a:solidFill>
                <a:latin typeface="Montserrat"/>
                <a:ea typeface="Montserrat"/>
                <a:cs typeface="Montserrat"/>
                <a:sym typeface="Montserrat"/>
              </a:endParaRPr>
            </a:p>
          </p:txBody>
        </p:sp>
      </p:grpSp>
      <p:sp>
        <p:nvSpPr>
          <p:cNvPr id="5414" name="Google Shape;5414;p210"/>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sld>
</file>

<file path=ppt/slides/slide2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8" name="Shape 5418"/>
        <p:cNvGrpSpPr/>
        <p:nvPr/>
      </p:nvGrpSpPr>
      <p:grpSpPr>
        <a:xfrm>
          <a:off x="0" y="0"/>
          <a:ext cx="0" cy="0"/>
          <a:chOff x="0" y="0"/>
          <a:chExt cx="0" cy="0"/>
        </a:xfrm>
      </p:grpSpPr>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4" name="Shape 1644"/>
        <p:cNvGrpSpPr/>
        <p:nvPr/>
      </p:nvGrpSpPr>
      <p:grpSpPr>
        <a:xfrm>
          <a:off x="0" y="0"/>
          <a:ext cx="0" cy="0"/>
          <a:chOff x="0" y="0"/>
          <a:chExt cx="0" cy="0"/>
        </a:xfrm>
      </p:grpSpPr>
      <p:sp>
        <p:nvSpPr>
          <p:cNvPr id="1645" name="Google Shape;1645;p22"/>
          <p:cNvSpPr txBox="1"/>
          <p:nvPr>
            <p:ph type="ctrTitle"/>
          </p:nvPr>
        </p:nvSpPr>
        <p:spPr>
          <a:xfrm>
            <a:off x="1118455" y="2072643"/>
            <a:ext cx="9976265" cy="2682596"/>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4800"/>
              <a:buFont typeface="Montserrat"/>
              <a:buNone/>
            </a:pPr>
            <a:r>
              <a:rPr lang="en-PH"/>
              <a:t>Chevron Slides</a:t>
            </a:r>
            <a:endParaRPr/>
          </a:p>
        </p:txBody>
      </p:sp>
      <p:sp>
        <p:nvSpPr>
          <p:cNvPr id="1646" name="Google Shape;1646;p22"/>
          <p:cNvSpPr txBox="1"/>
          <p:nvPr>
            <p:ph idx="1" type="subTitle"/>
          </p:nvPr>
        </p:nvSpPr>
        <p:spPr>
          <a:xfrm>
            <a:off x="1118455" y="5048608"/>
            <a:ext cx="9976264" cy="804192"/>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2400"/>
              <a:buNone/>
            </a:pPr>
            <a:r>
              <a:rPr lang="en-PH"/>
              <a:t>Arrow-shaped elements (chevrons) arranged in sequence to show progression, flow, or steps.</a:t>
            </a:r>
            <a:endParaRPr/>
          </a:p>
        </p:txBody>
      </p:sp>
      <p:sp>
        <p:nvSpPr>
          <p:cNvPr id="1647" name="Google Shape;1647;p22"/>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1" name="Shape 1651"/>
        <p:cNvGrpSpPr/>
        <p:nvPr/>
      </p:nvGrpSpPr>
      <p:grpSpPr>
        <a:xfrm>
          <a:off x="0" y="0"/>
          <a:ext cx="0" cy="0"/>
          <a:chOff x="0" y="0"/>
          <a:chExt cx="0" cy="0"/>
        </a:xfrm>
      </p:grpSpPr>
      <p:sp>
        <p:nvSpPr>
          <p:cNvPr id="1652" name="Google Shape;1652;p23"/>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Chevron Slide (2 Segments)</a:t>
            </a:r>
            <a:endParaRPr/>
          </a:p>
        </p:txBody>
      </p:sp>
      <p:sp>
        <p:nvSpPr>
          <p:cNvPr id="1653" name="Google Shape;1653;p23"/>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1654" name="Google Shape;1654;p23"/>
          <p:cNvSpPr/>
          <p:nvPr>
            <p:ph idx="1" type="body"/>
          </p:nvPr>
        </p:nvSpPr>
        <p:spPr>
          <a:xfrm>
            <a:off x="636756" y="1789470"/>
            <a:ext cx="5418222" cy="501446"/>
          </a:xfrm>
          <a:prstGeom prst="homePlate">
            <a:avLst>
              <a:gd fmla="val 18119" name="adj"/>
            </a:avLst>
          </a:prstGeom>
          <a:solidFill>
            <a:schemeClr val="accent1"/>
          </a:solidFill>
          <a:ln>
            <a:noFill/>
          </a:ln>
        </p:spPr>
        <p:txBody>
          <a:bodyPr anchorCtr="0" anchor="ctr" bIns="0" lIns="0" spcFirstLastPara="1" rIns="0" wrap="square" tIns="0">
            <a:normAutofit/>
          </a:bodyPr>
          <a:lstStyle/>
          <a:p>
            <a:pPr indent="0" lvl="0" marL="0" rtl="0" algn="ctr">
              <a:lnSpc>
                <a:spcPct val="90000"/>
              </a:lnSpc>
              <a:spcBef>
                <a:spcPts val="0"/>
              </a:spcBef>
              <a:spcAft>
                <a:spcPts val="0"/>
              </a:spcAft>
              <a:buSzPts val="2000"/>
              <a:buNone/>
            </a:pPr>
            <a:r>
              <a:rPr lang="en-PH"/>
              <a:t>Lorem Ipsum</a:t>
            </a:r>
            <a:endParaRPr/>
          </a:p>
        </p:txBody>
      </p:sp>
      <p:sp>
        <p:nvSpPr>
          <p:cNvPr id="1655" name="Google Shape;1655;p23"/>
          <p:cNvSpPr/>
          <p:nvPr>
            <p:ph idx="2" type="body"/>
          </p:nvPr>
        </p:nvSpPr>
        <p:spPr>
          <a:xfrm>
            <a:off x="6136865" y="1789470"/>
            <a:ext cx="5418527" cy="501446"/>
          </a:xfrm>
          <a:prstGeom prst="chevron">
            <a:avLst>
              <a:gd fmla="val 19766" name="adj"/>
            </a:avLst>
          </a:prstGeom>
          <a:solidFill>
            <a:schemeClr val="accent1"/>
          </a:solidFill>
          <a:ln>
            <a:noFill/>
          </a:ln>
        </p:spPr>
        <p:txBody>
          <a:bodyPr anchorCtr="0" anchor="ctr" bIns="0" lIns="0" spcFirstLastPara="1" rIns="0" wrap="square" tIns="0">
            <a:normAutofit/>
          </a:bodyPr>
          <a:lstStyle/>
          <a:p>
            <a:pPr indent="0" lvl="0" marL="0" rtl="0" algn="ctr">
              <a:lnSpc>
                <a:spcPct val="90000"/>
              </a:lnSpc>
              <a:spcBef>
                <a:spcPts val="0"/>
              </a:spcBef>
              <a:spcAft>
                <a:spcPts val="0"/>
              </a:spcAft>
              <a:buSzPts val="2000"/>
              <a:buNone/>
            </a:pPr>
            <a:r>
              <a:rPr lang="en-PH"/>
              <a:t>Lorem Ipsum</a:t>
            </a:r>
            <a:endParaRPr/>
          </a:p>
        </p:txBody>
      </p:sp>
      <p:sp>
        <p:nvSpPr>
          <p:cNvPr id="1656" name="Google Shape;1656;p23"/>
          <p:cNvSpPr txBox="1"/>
          <p:nvPr>
            <p:ph idx="3" type="body"/>
          </p:nvPr>
        </p:nvSpPr>
        <p:spPr>
          <a:xfrm>
            <a:off x="636607" y="2395824"/>
            <a:ext cx="5284503" cy="3208563"/>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6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 et rhoncus diam augue placerat elit. Nullam vitae tincidunt libero. Sed id arcu metus.</a:t>
            </a:r>
            <a:endParaRPr/>
          </a:p>
          <a:p>
            <a:pPr indent="0" lvl="0" marL="0" rtl="0" algn="l">
              <a:lnSpc>
                <a:spcPct val="90000"/>
              </a:lnSpc>
              <a:spcBef>
                <a:spcPts val="1000"/>
              </a:spcBef>
              <a:spcAft>
                <a:spcPts val="0"/>
              </a:spcAft>
              <a:buSzPts val="1600"/>
              <a:buNone/>
            </a:pPr>
            <a:r>
              <a:rPr lang="en-PH"/>
              <a:t>Aenean a elit justo. Vivamus laoreet, lorem id iaculis mattis, neque diam blandit nulla, et rhoncus diam augue placerat elit. Nullam vitae tincidunt libero. Sed id arcu metus.</a:t>
            </a:r>
            <a:endParaRPr/>
          </a:p>
        </p:txBody>
      </p:sp>
      <p:sp>
        <p:nvSpPr>
          <p:cNvPr id="1657" name="Google Shape;1657;p23"/>
          <p:cNvSpPr txBox="1"/>
          <p:nvPr>
            <p:ph idx="4" type="body"/>
          </p:nvPr>
        </p:nvSpPr>
        <p:spPr>
          <a:xfrm>
            <a:off x="6136865" y="2395824"/>
            <a:ext cx="5284800" cy="3208563"/>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6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 et rhoncus diam augue placerat elit. Nullam vitae tincidunt libero. Sed id arcu metus.</a:t>
            </a:r>
            <a:endParaRPr/>
          </a:p>
          <a:p>
            <a:pPr indent="0" lvl="0" marL="0" rtl="0" algn="l">
              <a:lnSpc>
                <a:spcPct val="90000"/>
              </a:lnSpc>
              <a:spcBef>
                <a:spcPts val="1000"/>
              </a:spcBef>
              <a:spcAft>
                <a:spcPts val="0"/>
              </a:spcAft>
              <a:buSzPts val="1600"/>
              <a:buNone/>
            </a:pPr>
            <a:r>
              <a:rPr lang="en-PH"/>
              <a:t>Aenean a elit justo. Vivamus laoreet, lorem id iaculis mattis, neque diam blandit nulla, et rhoncus diam augue placerat elit. Nullam vitae tincidunt libero. Sed id arcu metus.</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1" name="Shape 1661"/>
        <p:cNvGrpSpPr/>
        <p:nvPr/>
      </p:nvGrpSpPr>
      <p:grpSpPr>
        <a:xfrm>
          <a:off x="0" y="0"/>
          <a:ext cx="0" cy="0"/>
          <a:chOff x="0" y="0"/>
          <a:chExt cx="0" cy="0"/>
        </a:xfrm>
      </p:grpSpPr>
      <p:sp>
        <p:nvSpPr>
          <p:cNvPr id="1662" name="Google Shape;1662;p24"/>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Chevron Slide (3 Segments)</a:t>
            </a:r>
            <a:endParaRPr/>
          </a:p>
        </p:txBody>
      </p:sp>
      <p:sp>
        <p:nvSpPr>
          <p:cNvPr id="1663" name="Google Shape;1663;p24"/>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1664" name="Google Shape;1664;p24"/>
          <p:cNvSpPr/>
          <p:nvPr>
            <p:ph idx="1" type="body"/>
          </p:nvPr>
        </p:nvSpPr>
        <p:spPr>
          <a:xfrm>
            <a:off x="636756" y="1789470"/>
            <a:ext cx="3583806" cy="501446"/>
          </a:xfrm>
          <a:prstGeom prst="homePlate">
            <a:avLst>
              <a:gd fmla="val 18119" name="adj"/>
            </a:avLst>
          </a:prstGeom>
          <a:solidFill>
            <a:schemeClr val="accent1"/>
          </a:solidFill>
          <a:ln>
            <a:noFill/>
          </a:ln>
        </p:spPr>
        <p:txBody>
          <a:bodyPr anchorCtr="0" anchor="ctr" bIns="0" lIns="0" spcFirstLastPara="1" rIns="0" wrap="square" tIns="0">
            <a:normAutofit/>
          </a:bodyPr>
          <a:lstStyle/>
          <a:p>
            <a:pPr indent="0" lvl="0" marL="0" rtl="0" algn="ctr">
              <a:lnSpc>
                <a:spcPct val="90000"/>
              </a:lnSpc>
              <a:spcBef>
                <a:spcPts val="0"/>
              </a:spcBef>
              <a:spcAft>
                <a:spcPts val="0"/>
              </a:spcAft>
              <a:buSzPts val="2000"/>
              <a:buNone/>
            </a:pPr>
            <a:r>
              <a:rPr lang="en-PH"/>
              <a:t>Lorem Ipsum</a:t>
            </a:r>
            <a:endParaRPr/>
          </a:p>
        </p:txBody>
      </p:sp>
      <p:sp>
        <p:nvSpPr>
          <p:cNvPr id="1665" name="Google Shape;1665;p24"/>
          <p:cNvSpPr/>
          <p:nvPr>
            <p:ph idx="2" type="body"/>
          </p:nvPr>
        </p:nvSpPr>
        <p:spPr>
          <a:xfrm>
            <a:off x="4303970" y="1789470"/>
            <a:ext cx="3584007" cy="501446"/>
          </a:xfrm>
          <a:prstGeom prst="chevron">
            <a:avLst>
              <a:gd fmla="val 19766" name="adj"/>
            </a:avLst>
          </a:prstGeom>
          <a:solidFill>
            <a:schemeClr val="accent1"/>
          </a:solidFill>
          <a:ln>
            <a:noFill/>
          </a:ln>
        </p:spPr>
        <p:txBody>
          <a:bodyPr anchorCtr="0" anchor="ctr" bIns="0" lIns="0" spcFirstLastPara="1" rIns="0" wrap="square" tIns="0">
            <a:normAutofit/>
          </a:bodyPr>
          <a:lstStyle/>
          <a:p>
            <a:pPr indent="0" lvl="0" marL="0" rtl="0" algn="ctr">
              <a:lnSpc>
                <a:spcPct val="90000"/>
              </a:lnSpc>
              <a:spcBef>
                <a:spcPts val="0"/>
              </a:spcBef>
              <a:spcAft>
                <a:spcPts val="0"/>
              </a:spcAft>
              <a:buSzPts val="2000"/>
              <a:buNone/>
            </a:pPr>
            <a:r>
              <a:rPr lang="en-PH"/>
              <a:t>Lorem Ipsum</a:t>
            </a:r>
            <a:endParaRPr/>
          </a:p>
        </p:txBody>
      </p:sp>
      <p:sp>
        <p:nvSpPr>
          <p:cNvPr id="1666" name="Google Shape;1666;p24"/>
          <p:cNvSpPr txBox="1"/>
          <p:nvPr>
            <p:ph idx="3" type="body"/>
          </p:nvPr>
        </p:nvSpPr>
        <p:spPr>
          <a:xfrm>
            <a:off x="636607" y="2395824"/>
            <a:ext cx="3493433" cy="3208563"/>
          </a:xfrm>
          <a:prstGeom prst="rect">
            <a:avLst/>
          </a:prstGeom>
          <a:noFill/>
          <a:ln>
            <a:noFill/>
          </a:ln>
        </p:spPr>
        <p:txBody>
          <a:bodyPr anchorCtr="0" anchor="t" bIns="0" lIns="0" spcFirstLastPara="1" rIns="0" wrap="square" tIns="0">
            <a:normAutofit fontScale="92500" lnSpcReduction="10000"/>
          </a:bodyPr>
          <a:lstStyle/>
          <a:p>
            <a:pPr indent="0" lvl="0" marL="0" rtl="0" algn="l">
              <a:lnSpc>
                <a:spcPct val="90000"/>
              </a:lnSpc>
              <a:spcBef>
                <a:spcPts val="0"/>
              </a:spcBef>
              <a:spcAft>
                <a:spcPts val="0"/>
              </a:spcAft>
              <a:buSzPct val="1000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 et rhoncus diam augue placerat elit. Nullam vitae tincidunt libero. Sed id arcu metus.</a:t>
            </a:r>
            <a:endParaRPr/>
          </a:p>
          <a:p>
            <a:pPr indent="0" lvl="0" marL="0" rtl="0" algn="l">
              <a:lnSpc>
                <a:spcPct val="90000"/>
              </a:lnSpc>
              <a:spcBef>
                <a:spcPts val="1000"/>
              </a:spcBef>
              <a:spcAft>
                <a:spcPts val="0"/>
              </a:spcAft>
              <a:buSzPct val="100000"/>
              <a:buNone/>
            </a:pPr>
            <a:r>
              <a:rPr lang="en-PH"/>
              <a:t>Aenean a elit justo. Vivamus laoreet, lorem id iaculis mattis, neque diam blandit nulla, et rhoncus diam augue placerat elit. Nullam vitae tincidunt libero. Sed id arcu metus.</a:t>
            </a:r>
            <a:endParaRPr/>
          </a:p>
        </p:txBody>
      </p:sp>
      <p:sp>
        <p:nvSpPr>
          <p:cNvPr id="1667" name="Google Shape;1667;p24"/>
          <p:cNvSpPr txBox="1"/>
          <p:nvPr>
            <p:ph idx="4" type="body"/>
          </p:nvPr>
        </p:nvSpPr>
        <p:spPr>
          <a:xfrm>
            <a:off x="4303970" y="2395824"/>
            <a:ext cx="3492000" cy="3208563"/>
          </a:xfrm>
          <a:prstGeom prst="rect">
            <a:avLst/>
          </a:prstGeom>
          <a:noFill/>
          <a:ln>
            <a:noFill/>
          </a:ln>
        </p:spPr>
        <p:txBody>
          <a:bodyPr anchorCtr="0" anchor="t" bIns="0" lIns="0" spcFirstLastPara="1" rIns="0" wrap="square" tIns="0">
            <a:normAutofit fontScale="92500" lnSpcReduction="10000"/>
          </a:bodyPr>
          <a:lstStyle/>
          <a:p>
            <a:pPr indent="0" lvl="0" marL="0" rtl="0" algn="l">
              <a:lnSpc>
                <a:spcPct val="90000"/>
              </a:lnSpc>
              <a:spcBef>
                <a:spcPts val="0"/>
              </a:spcBef>
              <a:spcAft>
                <a:spcPts val="0"/>
              </a:spcAft>
              <a:buSzPct val="1000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 et rhoncus diam augue placerat elit. Nullam vitae tincidunt libero. Sed id arcu metus.</a:t>
            </a:r>
            <a:endParaRPr/>
          </a:p>
          <a:p>
            <a:pPr indent="0" lvl="0" marL="0" rtl="0" algn="l">
              <a:lnSpc>
                <a:spcPct val="90000"/>
              </a:lnSpc>
              <a:spcBef>
                <a:spcPts val="1000"/>
              </a:spcBef>
              <a:spcAft>
                <a:spcPts val="0"/>
              </a:spcAft>
              <a:buSzPct val="100000"/>
              <a:buNone/>
            </a:pPr>
            <a:r>
              <a:rPr lang="en-PH"/>
              <a:t>Aenean a elit justo. Vivamus laoreet, lorem id iaculis mattis, neque diam blandit nulla, et rhoncus diam augue placerat elit. Nullam vitae tincidunt libero. Sed id arcu metus.</a:t>
            </a:r>
            <a:endParaRPr/>
          </a:p>
        </p:txBody>
      </p:sp>
      <p:sp>
        <p:nvSpPr>
          <p:cNvPr id="1668" name="Google Shape;1668;p24"/>
          <p:cNvSpPr/>
          <p:nvPr>
            <p:ph idx="5" type="body"/>
          </p:nvPr>
        </p:nvSpPr>
        <p:spPr>
          <a:xfrm>
            <a:off x="7971385" y="1789470"/>
            <a:ext cx="3584007" cy="501446"/>
          </a:xfrm>
          <a:prstGeom prst="chevron">
            <a:avLst>
              <a:gd fmla="val 19766" name="adj"/>
            </a:avLst>
          </a:prstGeom>
          <a:solidFill>
            <a:schemeClr val="accent1"/>
          </a:solidFill>
          <a:ln>
            <a:noFill/>
          </a:ln>
        </p:spPr>
        <p:txBody>
          <a:bodyPr anchorCtr="0" anchor="ctr" bIns="0" lIns="0" spcFirstLastPara="1" rIns="0" wrap="square" tIns="0">
            <a:normAutofit/>
          </a:bodyPr>
          <a:lstStyle/>
          <a:p>
            <a:pPr indent="0" lvl="0" marL="0" rtl="0" algn="ctr">
              <a:lnSpc>
                <a:spcPct val="90000"/>
              </a:lnSpc>
              <a:spcBef>
                <a:spcPts val="0"/>
              </a:spcBef>
              <a:spcAft>
                <a:spcPts val="0"/>
              </a:spcAft>
              <a:buSzPts val="2000"/>
              <a:buNone/>
            </a:pPr>
            <a:r>
              <a:rPr lang="en-PH"/>
              <a:t>Lorem Ipsum</a:t>
            </a:r>
            <a:endParaRPr/>
          </a:p>
        </p:txBody>
      </p:sp>
      <p:sp>
        <p:nvSpPr>
          <p:cNvPr id="1669" name="Google Shape;1669;p24"/>
          <p:cNvSpPr txBox="1"/>
          <p:nvPr>
            <p:ph idx="6" type="body"/>
          </p:nvPr>
        </p:nvSpPr>
        <p:spPr>
          <a:xfrm>
            <a:off x="7971385" y="2395824"/>
            <a:ext cx="3492000" cy="3208563"/>
          </a:xfrm>
          <a:prstGeom prst="rect">
            <a:avLst/>
          </a:prstGeom>
          <a:noFill/>
          <a:ln>
            <a:noFill/>
          </a:ln>
        </p:spPr>
        <p:txBody>
          <a:bodyPr anchorCtr="0" anchor="t" bIns="0" lIns="0" spcFirstLastPara="1" rIns="0" wrap="square" tIns="0">
            <a:normAutofit fontScale="92500" lnSpcReduction="10000"/>
          </a:bodyPr>
          <a:lstStyle/>
          <a:p>
            <a:pPr indent="0" lvl="0" marL="0" rtl="0" algn="l">
              <a:lnSpc>
                <a:spcPct val="90000"/>
              </a:lnSpc>
              <a:spcBef>
                <a:spcPts val="0"/>
              </a:spcBef>
              <a:spcAft>
                <a:spcPts val="0"/>
              </a:spcAft>
              <a:buSzPct val="1000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 et rhoncus diam augue placerat elit. Nullam vitae tincidunt libero. Sed id arcu metus.</a:t>
            </a:r>
            <a:endParaRPr/>
          </a:p>
          <a:p>
            <a:pPr indent="0" lvl="0" marL="0" rtl="0" algn="l">
              <a:lnSpc>
                <a:spcPct val="90000"/>
              </a:lnSpc>
              <a:spcBef>
                <a:spcPts val="1000"/>
              </a:spcBef>
              <a:spcAft>
                <a:spcPts val="0"/>
              </a:spcAft>
              <a:buSzPct val="100000"/>
              <a:buNone/>
            </a:pPr>
            <a:r>
              <a:rPr lang="en-PH"/>
              <a:t>Aenean a elit justo. Vivamus laoreet, lorem id iaculis mattis, neque diam blandit nulla, et rhoncus diam augue placerat elit. Nullam vitae tincidunt libero. Sed id arcu metus.</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3" name="Shape 1673"/>
        <p:cNvGrpSpPr/>
        <p:nvPr/>
      </p:nvGrpSpPr>
      <p:grpSpPr>
        <a:xfrm>
          <a:off x="0" y="0"/>
          <a:ext cx="0" cy="0"/>
          <a:chOff x="0" y="0"/>
          <a:chExt cx="0" cy="0"/>
        </a:xfrm>
      </p:grpSpPr>
      <p:sp>
        <p:nvSpPr>
          <p:cNvPr id="1674" name="Google Shape;1674;p25"/>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Chevron Slide (4 Segments)</a:t>
            </a:r>
            <a:endParaRPr/>
          </a:p>
        </p:txBody>
      </p:sp>
      <p:sp>
        <p:nvSpPr>
          <p:cNvPr id="1675" name="Google Shape;1675;p25"/>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1676" name="Google Shape;1676;p25"/>
          <p:cNvSpPr/>
          <p:nvPr>
            <p:ph idx="1" type="body"/>
          </p:nvPr>
        </p:nvSpPr>
        <p:spPr>
          <a:xfrm>
            <a:off x="636756" y="1789470"/>
            <a:ext cx="2652700" cy="501446"/>
          </a:xfrm>
          <a:prstGeom prst="homePlate">
            <a:avLst>
              <a:gd fmla="val 18119" name="adj"/>
            </a:avLst>
          </a:prstGeom>
          <a:solidFill>
            <a:schemeClr val="accent1"/>
          </a:solidFill>
          <a:ln>
            <a:noFill/>
          </a:ln>
        </p:spPr>
        <p:txBody>
          <a:bodyPr anchorCtr="0" anchor="ctr" bIns="0" lIns="0" spcFirstLastPara="1" rIns="0" wrap="square" tIns="0">
            <a:normAutofit/>
          </a:bodyPr>
          <a:lstStyle/>
          <a:p>
            <a:pPr indent="0" lvl="0" marL="0" rtl="0" algn="ctr">
              <a:lnSpc>
                <a:spcPct val="90000"/>
              </a:lnSpc>
              <a:spcBef>
                <a:spcPts val="0"/>
              </a:spcBef>
              <a:spcAft>
                <a:spcPts val="0"/>
              </a:spcAft>
              <a:buSzPts val="2000"/>
              <a:buNone/>
            </a:pPr>
            <a:r>
              <a:rPr lang="en-PH"/>
              <a:t>Lorem Ipsum</a:t>
            </a:r>
            <a:endParaRPr/>
          </a:p>
        </p:txBody>
      </p:sp>
      <p:sp>
        <p:nvSpPr>
          <p:cNvPr id="1677" name="Google Shape;1677;p25"/>
          <p:cNvSpPr/>
          <p:nvPr>
            <p:ph idx="2" type="body"/>
          </p:nvPr>
        </p:nvSpPr>
        <p:spPr>
          <a:xfrm>
            <a:off x="3391920" y="1789470"/>
            <a:ext cx="2652848" cy="501446"/>
          </a:xfrm>
          <a:prstGeom prst="chevron">
            <a:avLst>
              <a:gd fmla="val 19766" name="adj"/>
            </a:avLst>
          </a:prstGeom>
          <a:solidFill>
            <a:schemeClr val="accent1"/>
          </a:solidFill>
          <a:ln>
            <a:noFill/>
          </a:ln>
        </p:spPr>
        <p:txBody>
          <a:bodyPr anchorCtr="0" anchor="ctr" bIns="0" lIns="0" spcFirstLastPara="1" rIns="0" wrap="square" tIns="0">
            <a:normAutofit/>
          </a:bodyPr>
          <a:lstStyle/>
          <a:p>
            <a:pPr indent="0" lvl="0" marL="0" rtl="0" algn="ctr">
              <a:lnSpc>
                <a:spcPct val="90000"/>
              </a:lnSpc>
              <a:spcBef>
                <a:spcPts val="0"/>
              </a:spcBef>
              <a:spcAft>
                <a:spcPts val="0"/>
              </a:spcAft>
              <a:buSzPts val="2000"/>
              <a:buNone/>
            </a:pPr>
            <a:r>
              <a:rPr lang="en-PH"/>
              <a:t>Lorem Ipsum</a:t>
            </a:r>
            <a:endParaRPr/>
          </a:p>
        </p:txBody>
      </p:sp>
      <p:sp>
        <p:nvSpPr>
          <p:cNvPr id="1678" name="Google Shape;1678;p25"/>
          <p:cNvSpPr txBox="1"/>
          <p:nvPr>
            <p:ph idx="3" type="body"/>
          </p:nvPr>
        </p:nvSpPr>
        <p:spPr>
          <a:xfrm>
            <a:off x="636607" y="2395824"/>
            <a:ext cx="2518073" cy="3208563"/>
          </a:xfrm>
          <a:prstGeom prst="rect">
            <a:avLst/>
          </a:prstGeom>
          <a:noFill/>
          <a:ln>
            <a:noFill/>
          </a:ln>
        </p:spPr>
        <p:txBody>
          <a:bodyPr anchorCtr="0" anchor="t" bIns="0" lIns="0" spcFirstLastPara="1" rIns="0" wrap="square" tIns="0">
            <a:normAutofit fontScale="92500"/>
          </a:bodyPr>
          <a:lstStyle/>
          <a:p>
            <a:pPr indent="0" lvl="0" marL="0" rtl="0" algn="l">
              <a:lnSpc>
                <a:spcPct val="90000"/>
              </a:lnSpc>
              <a:spcBef>
                <a:spcPts val="0"/>
              </a:spcBef>
              <a:spcAft>
                <a:spcPts val="0"/>
              </a:spcAft>
              <a:buSzPct val="1000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 et rhoncus diam augue placerat elit. Nullam vitae tincidunt libero. Sed id arcu metus.</a:t>
            </a:r>
            <a:endParaRPr/>
          </a:p>
        </p:txBody>
      </p:sp>
      <p:sp>
        <p:nvSpPr>
          <p:cNvPr id="1679" name="Google Shape;1679;p25"/>
          <p:cNvSpPr txBox="1"/>
          <p:nvPr>
            <p:ph idx="4" type="body"/>
          </p:nvPr>
        </p:nvSpPr>
        <p:spPr>
          <a:xfrm>
            <a:off x="3391920" y="2395824"/>
            <a:ext cx="2517040" cy="3208563"/>
          </a:xfrm>
          <a:prstGeom prst="rect">
            <a:avLst/>
          </a:prstGeom>
          <a:noFill/>
          <a:ln>
            <a:noFill/>
          </a:ln>
        </p:spPr>
        <p:txBody>
          <a:bodyPr anchorCtr="0" anchor="t" bIns="0" lIns="0" spcFirstLastPara="1" rIns="0" wrap="square" tIns="0">
            <a:normAutofit fontScale="92500"/>
          </a:bodyPr>
          <a:lstStyle/>
          <a:p>
            <a:pPr indent="0" lvl="0" marL="0" rtl="0" algn="l">
              <a:lnSpc>
                <a:spcPct val="90000"/>
              </a:lnSpc>
              <a:spcBef>
                <a:spcPts val="0"/>
              </a:spcBef>
              <a:spcAft>
                <a:spcPts val="0"/>
              </a:spcAft>
              <a:buSzPct val="1000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 et rhoncus diam augue placerat elit. Nullam vitae tincidunt libero. Sed id arcu metus.</a:t>
            </a:r>
            <a:endParaRPr/>
          </a:p>
        </p:txBody>
      </p:sp>
      <p:sp>
        <p:nvSpPr>
          <p:cNvPr id="1680" name="Google Shape;1680;p25"/>
          <p:cNvSpPr/>
          <p:nvPr>
            <p:ph idx="5" type="body"/>
          </p:nvPr>
        </p:nvSpPr>
        <p:spPr>
          <a:xfrm>
            <a:off x="6147232" y="1789470"/>
            <a:ext cx="2652848" cy="501446"/>
          </a:xfrm>
          <a:prstGeom prst="chevron">
            <a:avLst>
              <a:gd fmla="val 19766" name="adj"/>
            </a:avLst>
          </a:prstGeom>
          <a:solidFill>
            <a:schemeClr val="accent1"/>
          </a:solidFill>
          <a:ln>
            <a:noFill/>
          </a:ln>
        </p:spPr>
        <p:txBody>
          <a:bodyPr anchorCtr="0" anchor="ctr" bIns="0" lIns="0" spcFirstLastPara="1" rIns="0" wrap="square" tIns="0">
            <a:normAutofit/>
          </a:bodyPr>
          <a:lstStyle/>
          <a:p>
            <a:pPr indent="0" lvl="0" marL="0" rtl="0" algn="ctr">
              <a:lnSpc>
                <a:spcPct val="90000"/>
              </a:lnSpc>
              <a:spcBef>
                <a:spcPts val="0"/>
              </a:spcBef>
              <a:spcAft>
                <a:spcPts val="0"/>
              </a:spcAft>
              <a:buSzPts val="2000"/>
              <a:buNone/>
            </a:pPr>
            <a:r>
              <a:rPr lang="en-PH"/>
              <a:t>Lorem Ipsum</a:t>
            </a:r>
            <a:endParaRPr/>
          </a:p>
        </p:txBody>
      </p:sp>
      <p:sp>
        <p:nvSpPr>
          <p:cNvPr id="1681" name="Google Shape;1681;p25"/>
          <p:cNvSpPr txBox="1"/>
          <p:nvPr>
            <p:ph idx="6" type="body"/>
          </p:nvPr>
        </p:nvSpPr>
        <p:spPr>
          <a:xfrm>
            <a:off x="6147232" y="2395824"/>
            <a:ext cx="2517040" cy="3208563"/>
          </a:xfrm>
          <a:prstGeom prst="rect">
            <a:avLst/>
          </a:prstGeom>
          <a:noFill/>
          <a:ln>
            <a:noFill/>
          </a:ln>
        </p:spPr>
        <p:txBody>
          <a:bodyPr anchorCtr="0" anchor="t" bIns="0" lIns="0" spcFirstLastPara="1" rIns="0" wrap="square" tIns="0">
            <a:normAutofit fontScale="92500"/>
          </a:bodyPr>
          <a:lstStyle/>
          <a:p>
            <a:pPr indent="0" lvl="0" marL="0" rtl="0" algn="l">
              <a:lnSpc>
                <a:spcPct val="90000"/>
              </a:lnSpc>
              <a:spcBef>
                <a:spcPts val="0"/>
              </a:spcBef>
              <a:spcAft>
                <a:spcPts val="0"/>
              </a:spcAft>
              <a:buSzPct val="1000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 et rhoncus diam augue placerat elit. Nullam vitae tincidunt libero. Sed id arcu metus.</a:t>
            </a:r>
            <a:endParaRPr/>
          </a:p>
        </p:txBody>
      </p:sp>
      <p:sp>
        <p:nvSpPr>
          <p:cNvPr id="1682" name="Google Shape;1682;p25"/>
          <p:cNvSpPr/>
          <p:nvPr>
            <p:ph idx="7" type="body"/>
          </p:nvPr>
        </p:nvSpPr>
        <p:spPr>
          <a:xfrm>
            <a:off x="8902544" y="1789470"/>
            <a:ext cx="2652848" cy="501446"/>
          </a:xfrm>
          <a:prstGeom prst="chevron">
            <a:avLst>
              <a:gd fmla="val 19766" name="adj"/>
            </a:avLst>
          </a:prstGeom>
          <a:solidFill>
            <a:schemeClr val="accent1"/>
          </a:solidFill>
          <a:ln>
            <a:noFill/>
          </a:ln>
        </p:spPr>
        <p:txBody>
          <a:bodyPr anchorCtr="0" anchor="ctr" bIns="0" lIns="0" spcFirstLastPara="1" rIns="0" wrap="square" tIns="0">
            <a:normAutofit/>
          </a:bodyPr>
          <a:lstStyle/>
          <a:p>
            <a:pPr indent="0" lvl="0" marL="0" rtl="0" algn="ctr">
              <a:lnSpc>
                <a:spcPct val="90000"/>
              </a:lnSpc>
              <a:spcBef>
                <a:spcPts val="0"/>
              </a:spcBef>
              <a:spcAft>
                <a:spcPts val="0"/>
              </a:spcAft>
              <a:buSzPts val="2000"/>
              <a:buNone/>
            </a:pPr>
            <a:r>
              <a:rPr lang="en-PH"/>
              <a:t>Lorem Ipsum</a:t>
            </a:r>
            <a:endParaRPr/>
          </a:p>
        </p:txBody>
      </p:sp>
      <p:sp>
        <p:nvSpPr>
          <p:cNvPr id="1683" name="Google Shape;1683;p25"/>
          <p:cNvSpPr txBox="1"/>
          <p:nvPr>
            <p:ph idx="8" type="body"/>
          </p:nvPr>
        </p:nvSpPr>
        <p:spPr>
          <a:xfrm>
            <a:off x="8902544" y="2395824"/>
            <a:ext cx="2517040" cy="3208563"/>
          </a:xfrm>
          <a:prstGeom prst="rect">
            <a:avLst/>
          </a:prstGeom>
          <a:noFill/>
          <a:ln>
            <a:noFill/>
          </a:ln>
        </p:spPr>
        <p:txBody>
          <a:bodyPr anchorCtr="0" anchor="t" bIns="0" lIns="0" spcFirstLastPara="1" rIns="0" wrap="square" tIns="0">
            <a:normAutofit fontScale="92500"/>
          </a:bodyPr>
          <a:lstStyle/>
          <a:p>
            <a:pPr indent="0" lvl="0" marL="0" rtl="0" algn="l">
              <a:lnSpc>
                <a:spcPct val="90000"/>
              </a:lnSpc>
              <a:spcBef>
                <a:spcPts val="0"/>
              </a:spcBef>
              <a:spcAft>
                <a:spcPts val="0"/>
              </a:spcAft>
              <a:buSzPct val="1000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 et rhoncus diam augue placerat elit. Nullam vitae tincidunt libero. Sed id arcu metus.</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7" name="Shape 1687"/>
        <p:cNvGrpSpPr/>
        <p:nvPr/>
      </p:nvGrpSpPr>
      <p:grpSpPr>
        <a:xfrm>
          <a:off x="0" y="0"/>
          <a:ext cx="0" cy="0"/>
          <a:chOff x="0" y="0"/>
          <a:chExt cx="0" cy="0"/>
        </a:xfrm>
      </p:grpSpPr>
      <p:sp>
        <p:nvSpPr>
          <p:cNvPr id="1688" name="Google Shape;1688;p26"/>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Chevron Slide (5 Segments)</a:t>
            </a:r>
            <a:endParaRPr/>
          </a:p>
        </p:txBody>
      </p:sp>
      <p:sp>
        <p:nvSpPr>
          <p:cNvPr id="1689" name="Google Shape;1689;p26"/>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1690" name="Google Shape;1690;p26"/>
          <p:cNvSpPr/>
          <p:nvPr>
            <p:ph idx="1" type="body"/>
          </p:nvPr>
        </p:nvSpPr>
        <p:spPr>
          <a:xfrm>
            <a:off x="636756" y="1789470"/>
            <a:ext cx="2127281" cy="501446"/>
          </a:xfrm>
          <a:prstGeom prst="homePlate">
            <a:avLst>
              <a:gd fmla="val 18119" name="adj"/>
            </a:avLst>
          </a:prstGeom>
          <a:solidFill>
            <a:schemeClr val="accent1"/>
          </a:solidFill>
          <a:ln>
            <a:noFill/>
          </a:ln>
        </p:spPr>
        <p:txBody>
          <a:bodyPr anchorCtr="0" anchor="ctr" bIns="0" lIns="0" spcFirstLastPara="1" rIns="0" wrap="square" tIns="0">
            <a:normAutofit/>
          </a:bodyPr>
          <a:lstStyle/>
          <a:p>
            <a:pPr indent="0" lvl="0" marL="0" rtl="0" algn="ctr">
              <a:lnSpc>
                <a:spcPct val="90000"/>
              </a:lnSpc>
              <a:spcBef>
                <a:spcPts val="0"/>
              </a:spcBef>
              <a:spcAft>
                <a:spcPts val="0"/>
              </a:spcAft>
              <a:buSzPts val="2000"/>
              <a:buNone/>
            </a:pPr>
            <a:r>
              <a:rPr lang="en-PH"/>
              <a:t>Lorem Ipsum</a:t>
            </a:r>
            <a:endParaRPr/>
          </a:p>
        </p:txBody>
      </p:sp>
      <p:sp>
        <p:nvSpPr>
          <p:cNvPr id="1691" name="Google Shape;1691;p26"/>
          <p:cNvSpPr/>
          <p:nvPr>
            <p:ph idx="2" type="body"/>
          </p:nvPr>
        </p:nvSpPr>
        <p:spPr>
          <a:xfrm>
            <a:off x="2834476" y="1789470"/>
            <a:ext cx="2127400" cy="501446"/>
          </a:xfrm>
          <a:prstGeom prst="chevron">
            <a:avLst>
              <a:gd fmla="val 19766" name="adj"/>
            </a:avLst>
          </a:prstGeom>
          <a:solidFill>
            <a:schemeClr val="accent1"/>
          </a:solidFill>
          <a:ln>
            <a:noFill/>
          </a:ln>
        </p:spPr>
        <p:txBody>
          <a:bodyPr anchorCtr="0" anchor="ctr" bIns="0" lIns="0" spcFirstLastPara="1" rIns="0" wrap="square" tIns="0">
            <a:normAutofit/>
          </a:bodyPr>
          <a:lstStyle/>
          <a:p>
            <a:pPr indent="0" lvl="0" marL="0" rtl="0" algn="ctr">
              <a:lnSpc>
                <a:spcPct val="90000"/>
              </a:lnSpc>
              <a:spcBef>
                <a:spcPts val="0"/>
              </a:spcBef>
              <a:spcAft>
                <a:spcPts val="0"/>
              </a:spcAft>
              <a:buSzPts val="2000"/>
              <a:buNone/>
            </a:pPr>
            <a:r>
              <a:rPr lang="en-PH"/>
              <a:t>Lorem Ipsum</a:t>
            </a:r>
            <a:endParaRPr/>
          </a:p>
        </p:txBody>
      </p:sp>
      <p:sp>
        <p:nvSpPr>
          <p:cNvPr id="1692" name="Google Shape;1692;p26"/>
          <p:cNvSpPr txBox="1"/>
          <p:nvPr>
            <p:ph idx="3" type="body"/>
          </p:nvPr>
        </p:nvSpPr>
        <p:spPr>
          <a:xfrm>
            <a:off x="636607" y="2395824"/>
            <a:ext cx="2060873" cy="3208563"/>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600"/>
              <a:buNone/>
            </a:pPr>
            <a:r>
              <a:rPr lang="en-PH"/>
              <a:t>Lorem ipsum dolor sit amet, consectetur adipiscing elit. Curabitur purus dui, euismod quis placerat eget, venenatis nec nibh. Mauris sit amet mollis enim. Donec cursus sagittis bibendum. Aenean a elit justo. </a:t>
            </a:r>
            <a:endParaRPr/>
          </a:p>
        </p:txBody>
      </p:sp>
      <p:sp>
        <p:nvSpPr>
          <p:cNvPr id="1693" name="Google Shape;1693;p26"/>
          <p:cNvSpPr txBox="1"/>
          <p:nvPr>
            <p:ph idx="4" type="body"/>
          </p:nvPr>
        </p:nvSpPr>
        <p:spPr>
          <a:xfrm>
            <a:off x="2834476" y="2395824"/>
            <a:ext cx="2060028" cy="3208563"/>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600"/>
              <a:buNone/>
            </a:pPr>
            <a:r>
              <a:rPr lang="en-PH"/>
              <a:t>Lorem ipsum dolor sit amet, consectetur adipiscing elit. Curabitur purus dui, euismod quis placerat eget, venenatis nec nibh. Mauris sit amet mollis enim. Donec cursus sagittis bibendum. Aenean a elit justo. </a:t>
            </a:r>
            <a:endParaRPr/>
          </a:p>
        </p:txBody>
      </p:sp>
      <p:sp>
        <p:nvSpPr>
          <p:cNvPr id="1694" name="Google Shape;1694;p26"/>
          <p:cNvSpPr/>
          <p:nvPr>
            <p:ph idx="5" type="body"/>
          </p:nvPr>
        </p:nvSpPr>
        <p:spPr>
          <a:xfrm>
            <a:off x="5032315" y="1789470"/>
            <a:ext cx="2127400" cy="501446"/>
          </a:xfrm>
          <a:prstGeom prst="chevron">
            <a:avLst>
              <a:gd fmla="val 19766" name="adj"/>
            </a:avLst>
          </a:prstGeom>
          <a:solidFill>
            <a:schemeClr val="accent1"/>
          </a:solidFill>
          <a:ln>
            <a:noFill/>
          </a:ln>
        </p:spPr>
        <p:txBody>
          <a:bodyPr anchorCtr="0" anchor="ctr" bIns="0" lIns="0" spcFirstLastPara="1" rIns="0" wrap="square" tIns="0">
            <a:normAutofit/>
          </a:bodyPr>
          <a:lstStyle/>
          <a:p>
            <a:pPr indent="0" lvl="0" marL="0" rtl="0" algn="ctr">
              <a:lnSpc>
                <a:spcPct val="90000"/>
              </a:lnSpc>
              <a:spcBef>
                <a:spcPts val="0"/>
              </a:spcBef>
              <a:spcAft>
                <a:spcPts val="0"/>
              </a:spcAft>
              <a:buSzPts val="2000"/>
              <a:buNone/>
            </a:pPr>
            <a:r>
              <a:rPr lang="en-PH"/>
              <a:t>Lorem Ipsum</a:t>
            </a:r>
            <a:endParaRPr/>
          </a:p>
        </p:txBody>
      </p:sp>
      <p:sp>
        <p:nvSpPr>
          <p:cNvPr id="1695" name="Google Shape;1695;p26"/>
          <p:cNvSpPr txBox="1"/>
          <p:nvPr>
            <p:ph idx="6" type="body"/>
          </p:nvPr>
        </p:nvSpPr>
        <p:spPr>
          <a:xfrm>
            <a:off x="5032315" y="2395824"/>
            <a:ext cx="2060028" cy="3208563"/>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600"/>
              <a:buNone/>
            </a:pPr>
            <a:r>
              <a:rPr lang="en-PH"/>
              <a:t>Lorem ipsum dolor sit amet, consectetur adipiscing elit. Curabitur purus dui, euismod quis placerat eget, venenatis nec nibh. Mauris sit amet mollis enim. Donec cursus sagittis bibendum. Aenean a elit justo. </a:t>
            </a:r>
            <a:endParaRPr/>
          </a:p>
        </p:txBody>
      </p:sp>
      <p:sp>
        <p:nvSpPr>
          <p:cNvPr id="1696" name="Google Shape;1696;p26"/>
          <p:cNvSpPr/>
          <p:nvPr>
            <p:ph idx="7" type="body"/>
          </p:nvPr>
        </p:nvSpPr>
        <p:spPr>
          <a:xfrm>
            <a:off x="7230154" y="1789470"/>
            <a:ext cx="2127400" cy="501446"/>
          </a:xfrm>
          <a:prstGeom prst="chevron">
            <a:avLst>
              <a:gd fmla="val 19766" name="adj"/>
            </a:avLst>
          </a:prstGeom>
          <a:solidFill>
            <a:schemeClr val="accent1"/>
          </a:solidFill>
          <a:ln>
            <a:noFill/>
          </a:ln>
        </p:spPr>
        <p:txBody>
          <a:bodyPr anchorCtr="0" anchor="ctr" bIns="0" lIns="0" spcFirstLastPara="1" rIns="0" wrap="square" tIns="0">
            <a:normAutofit/>
          </a:bodyPr>
          <a:lstStyle/>
          <a:p>
            <a:pPr indent="0" lvl="0" marL="0" rtl="0" algn="ctr">
              <a:lnSpc>
                <a:spcPct val="90000"/>
              </a:lnSpc>
              <a:spcBef>
                <a:spcPts val="0"/>
              </a:spcBef>
              <a:spcAft>
                <a:spcPts val="0"/>
              </a:spcAft>
              <a:buSzPts val="2000"/>
              <a:buNone/>
            </a:pPr>
            <a:r>
              <a:rPr lang="en-PH"/>
              <a:t>Lorem Ipsum</a:t>
            </a:r>
            <a:endParaRPr/>
          </a:p>
        </p:txBody>
      </p:sp>
      <p:sp>
        <p:nvSpPr>
          <p:cNvPr id="1697" name="Google Shape;1697;p26"/>
          <p:cNvSpPr txBox="1"/>
          <p:nvPr>
            <p:ph idx="8" type="body"/>
          </p:nvPr>
        </p:nvSpPr>
        <p:spPr>
          <a:xfrm>
            <a:off x="7230154" y="2395824"/>
            <a:ext cx="2060028" cy="3208563"/>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600"/>
              <a:buNone/>
            </a:pPr>
            <a:r>
              <a:rPr lang="en-PH"/>
              <a:t>Lorem ipsum dolor sit amet, consectetur adipiscing elit. Curabitur purus dui, euismod quis placerat eget, venenatis nec nibh. Mauris sit amet mollis enim. Donec cursus sagittis bibendum. Aenean a elit justo. </a:t>
            </a:r>
            <a:endParaRPr/>
          </a:p>
        </p:txBody>
      </p:sp>
      <p:sp>
        <p:nvSpPr>
          <p:cNvPr id="1698" name="Google Shape;1698;p26"/>
          <p:cNvSpPr/>
          <p:nvPr>
            <p:ph idx="9" type="body"/>
          </p:nvPr>
        </p:nvSpPr>
        <p:spPr>
          <a:xfrm>
            <a:off x="9427992" y="1789470"/>
            <a:ext cx="2127400" cy="501446"/>
          </a:xfrm>
          <a:prstGeom prst="chevron">
            <a:avLst>
              <a:gd fmla="val 19766" name="adj"/>
            </a:avLst>
          </a:prstGeom>
          <a:solidFill>
            <a:schemeClr val="accent1"/>
          </a:solidFill>
          <a:ln>
            <a:noFill/>
          </a:ln>
        </p:spPr>
        <p:txBody>
          <a:bodyPr anchorCtr="0" anchor="ctr" bIns="0" lIns="0" spcFirstLastPara="1" rIns="0" wrap="square" tIns="0">
            <a:normAutofit/>
          </a:bodyPr>
          <a:lstStyle/>
          <a:p>
            <a:pPr indent="0" lvl="0" marL="0" rtl="0" algn="ctr">
              <a:lnSpc>
                <a:spcPct val="90000"/>
              </a:lnSpc>
              <a:spcBef>
                <a:spcPts val="0"/>
              </a:spcBef>
              <a:spcAft>
                <a:spcPts val="0"/>
              </a:spcAft>
              <a:buSzPts val="2000"/>
              <a:buNone/>
            </a:pPr>
            <a:r>
              <a:rPr lang="en-PH"/>
              <a:t>Lorem Ipsum</a:t>
            </a:r>
            <a:endParaRPr/>
          </a:p>
        </p:txBody>
      </p:sp>
      <p:sp>
        <p:nvSpPr>
          <p:cNvPr id="1699" name="Google Shape;1699;p26"/>
          <p:cNvSpPr txBox="1"/>
          <p:nvPr>
            <p:ph idx="13" type="body"/>
          </p:nvPr>
        </p:nvSpPr>
        <p:spPr>
          <a:xfrm>
            <a:off x="9427992" y="2395824"/>
            <a:ext cx="2060028" cy="3208563"/>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600"/>
              <a:buNone/>
            </a:pPr>
            <a:r>
              <a:rPr lang="en-PH"/>
              <a:t>Lorem ipsum dolor sit amet, consectetur adipiscing elit. Curabitur purus dui, euismod quis placerat eget, venenatis nec nibh. Mauris sit amet mollis enim. Donec cursus sagittis bibendum. Aenean a elit justo.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3" name="Shape 1703"/>
        <p:cNvGrpSpPr/>
        <p:nvPr/>
      </p:nvGrpSpPr>
      <p:grpSpPr>
        <a:xfrm>
          <a:off x="0" y="0"/>
          <a:ext cx="0" cy="0"/>
          <a:chOff x="0" y="0"/>
          <a:chExt cx="0" cy="0"/>
        </a:xfrm>
      </p:grpSpPr>
      <p:sp>
        <p:nvSpPr>
          <p:cNvPr id="1704" name="Google Shape;1704;p27"/>
          <p:cNvSpPr txBox="1"/>
          <p:nvPr>
            <p:ph type="ctrTitle"/>
          </p:nvPr>
        </p:nvSpPr>
        <p:spPr>
          <a:xfrm>
            <a:off x="1118455" y="2072643"/>
            <a:ext cx="9976265" cy="2682596"/>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4800"/>
              <a:buFont typeface="Montserrat"/>
              <a:buNone/>
            </a:pPr>
            <a:r>
              <a:rPr lang="en-PH"/>
              <a:t>Row Slides</a:t>
            </a:r>
            <a:endParaRPr/>
          </a:p>
        </p:txBody>
      </p:sp>
      <p:sp>
        <p:nvSpPr>
          <p:cNvPr id="1705" name="Google Shape;1705;p27"/>
          <p:cNvSpPr txBox="1"/>
          <p:nvPr>
            <p:ph idx="1" type="subTitle"/>
          </p:nvPr>
        </p:nvSpPr>
        <p:spPr>
          <a:xfrm>
            <a:off x="1118455" y="5048608"/>
            <a:ext cx="9976264" cy="804192"/>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2400"/>
              <a:buNone/>
            </a:pPr>
            <a:r>
              <a:rPr lang="en-PH"/>
              <a:t>Organizes content horizontally into structured sections (usually stacked one under another)</a:t>
            </a:r>
            <a:endParaRPr/>
          </a:p>
        </p:txBody>
      </p:sp>
      <p:sp>
        <p:nvSpPr>
          <p:cNvPr id="1706" name="Google Shape;1706;p27"/>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0" name="Shape 1710"/>
        <p:cNvGrpSpPr/>
        <p:nvPr/>
      </p:nvGrpSpPr>
      <p:grpSpPr>
        <a:xfrm>
          <a:off x="0" y="0"/>
          <a:ext cx="0" cy="0"/>
          <a:chOff x="0" y="0"/>
          <a:chExt cx="0" cy="0"/>
        </a:xfrm>
      </p:grpSpPr>
      <p:sp>
        <p:nvSpPr>
          <p:cNvPr id="1711" name="Google Shape;1711;p28"/>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Basic Row Slide (2 Segments)</a:t>
            </a:r>
            <a:endParaRPr/>
          </a:p>
        </p:txBody>
      </p:sp>
      <p:sp>
        <p:nvSpPr>
          <p:cNvPr id="1712" name="Google Shape;1712;p28"/>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1713" name="Google Shape;1713;p28"/>
          <p:cNvSpPr txBox="1"/>
          <p:nvPr>
            <p:ph idx="1" type="body"/>
          </p:nvPr>
        </p:nvSpPr>
        <p:spPr>
          <a:xfrm>
            <a:off x="636755" y="1789469"/>
            <a:ext cx="2569429" cy="1800000"/>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SzPts val="2000"/>
              <a:buNone/>
            </a:pPr>
            <a:r>
              <a:rPr lang="en-PH"/>
              <a:t>Lorem Ipsum</a:t>
            </a:r>
            <a:endParaRPr/>
          </a:p>
        </p:txBody>
      </p:sp>
      <p:sp>
        <p:nvSpPr>
          <p:cNvPr id="1714" name="Google Shape;1714;p28"/>
          <p:cNvSpPr txBox="1"/>
          <p:nvPr>
            <p:ph idx="2" type="body"/>
          </p:nvPr>
        </p:nvSpPr>
        <p:spPr>
          <a:xfrm>
            <a:off x="636608" y="3804386"/>
            <a:ext cx="2569428" cy="1800000"/>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SzPts val="2000"/>
              <a:buNone/>
            </a:pPr>
            <a:r>
              <a:rPr lang="en-PH"/>
              <a:t>Lorem Ipsum</a:t>
            </a:r>
            <a:endParaRPr/>
          </a:p>
        </p:txBody>
      </p:sp>
      <p:sp>
        <p:nvSpPr>
          <p:cNvPr id="1715" name="Google Shape;1715;p28"/>
          <p:cNvSpPr txBox="1"/>
          <p:nvPr>
            <p:ph idx="3" type="body"/>
          </p:nvPr>
        </p:nvSpPr>
        <p:spPr>
          <a:xfrm>
            <a:off x="3515146" y="1789334"/>
            <a:ext cx="8040100" cy="1800000"/>
          </a:xfrm>
          <a:prstGeom prst="rect">
            <a:avLst/>
          </a:prstGeom>
          <a:noFill/>
          <a:ln>
            <a:noFill/>
          </a:ln>
        </p:spPr>
        <p:txBody>
          <a:bodyPr anchorCtr="0" anchor="ctr" bIns="0" lIns="0" spcFirstLastPara="1" rIns="0" wrap="square" tIns="0">
            <a:normAutofit lnSpcReduction="10000"/>
          </a:bodyPr>
          <a:lstStyle/>
          <a:p>
            <a:pPr indent="0" lvl="0" marL="0" rtl="0" algn="l">
              <a:lnSpc>
                <a:spcPct val="90000"/>
              </a:lnSpc>
              <a:spcBef>
                <a:spcPts val="0"/>
              </a:spcBef>
              <a:spcAft>
                <a:spcPts val="0"/>
              </a:spcAft>
              <a:buSzPts val="16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 et rhoncus diam augue placerat elit. Nullam vitae tincidunt libero. Sed id arcu metus.</a:t>
            </a:r>
            <a:endParaRPr/>
          </a:p>
          <a:p>
            <a:pPr indent="0" lvl="0" marL="0" rtl="0" algn="l">
              <a:lnSpc>
                <a:spcPct val="90000"/>
              </a:lnSpc>
              <a:spcBef>
                <a:spcPts val="1000"/>
              </a:spcBef>
              <a:spcAft>
                <a:spcPts val="0"/>
              </a:spcAft>
              <a:buSzPts val="1600"/>
              <a:buNone/>
            </a:pPr>
            <a:r>
              <a:rPr lang="en-PH"/>
              <a:t>Aenean a elit justo. Vivamus laoreet, lorem id iaculis mattis, neque diam blandit nulla, et rhoncus diam augue placerat elit. Nullam vitae tincidunt libero. Sed id arcu metus.</a:t>
            </a:r>
            <a:endParaRPr/>
          </a:p>
        </p:txBody>
      </p:sp>
      <p:sp>
        <p:nvSpPr>
          <p:cNvPr id="1716" name="Google Shape;1716;p28"/>
          <p:cNvSpPr txBox="1"/>
          <p:nvPr>
            <p:ph idx="4" type="body"/>
          </p:nvPr>
        </p:nvSpPr>
        <p:spPr>
          <a:xfrm>
            <a:off x="3515145" y="3804386"/>
            <a:ext cx="8040099" cy="1800000"/>
          </a:xfrm>
          <a:prstGeom prst="rect">
            <a:avLst/>
          </a:prstGeom>
          <a:noFill/>
          <a:ln>
            <a:noFill/>
          </a:ln>
        </p:spPr>
        <p:txBody>
          <a:bodyPr anchorCtr="0" anchor="ctr" bIns="0" lIns="0" spcFirstLastPara="1" rIns="0" wrap="square" tIns="0">
            <a:normAutofit lnSpcReduction="10000"/>
          </a:bodyPr>
          <a:lstStyle/>
          <a:p>
            <a:pPr indent="0" lvl="0" marL="0" rtl="0" algn="l">
              <a:lnSpc>
                <a:spcPct val="90000"/>
              </a:lnSpc>
              <a:spcBef>
                <a:spcPts val="0"/>
              </a:spcBef>
              <a:spcAft>
                <a:spcPts val="0"/>
              </a:spcAft>
              <a:buSzPts val="16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 et rhoncus diam augue placerat elit. Nullam vitae tincidunt libero. Sed id arcu metus.</a:t>
            </a:r>
            <a:endParaRPr/>
          </a:p>
          <a:p>
            <a:pPr indent="0" lvl="0" marL="0" rtl="0" algn="l">
              <a:lnSpc>
                <a:spcPct val="90000"/>
              </a:lnSpc>
              <a:spcBef>
                <a:spcPts val="1000"/>
              </a:spcBef>
              <a:spcAft>
                <a:spcPts val="0"/>
              </a:spcAft>
              <a:buSzPts val="1600"/>
              <a:buNone/>
            </a:pPr>
            <a:r>
              <a:rPr lang="en-PH"/>
              <a:t>Aenean a elit justo. Vivamus laoreet, lorem id iaculis mattis, neque diam blandit nulla, et rhoncus diam augue placerat elit. Nullam vitae tincidunt libero. Sed id arcu metus.</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0" name="Shape 1720"/>
        <p:cNvGrpSpPr/>
        <p:nvPr/>
      </p:nvGrpSpPr>
      <p:grpSpPr>
        <a:xfrm>
          <a:off x="0" y="0"/>
          <a:ext cx="0" cy="0"/>
          <a:chOff x="0" y="0"/>
          <a:chExt cx="0" cy="0"/>
        </a:xfrm>
      </p:grpSpPr>
      <p:sp>
        <p:nvSpPr>
          <p:cNvPr id="1721" name="Google Shape;1721;p29"/>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Basic Row Slide (3 Segments)</a:t>
            </a:r>
            <a:endParaRPr/>
          </a:p>
        </p:txBody>
      </p:sp>
      <p:sp>
        <p:nvSpPr>
          <p:cNvPr id="1722" name="Google Shape;1722;p29"/>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1723" name="Google Shape;1723;p29"/>
          <p:cNvSpPr txBox="1"/>
          <p:nvPr>
            <p:ph idx="1" type="body"/>
          </p:nvPr>
        </p:nvSpPr>
        <p:spPr>
          <a:xfrm>
            <a:off x="636755" y="1789469"/>
            <a:ext cx="2569429" cy="1194525"/>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SzPts val="2000"/>
              <a:buNone/>
            </a:pPr>
            <a:r>
              <a:rPr lang="en-PH"/>
              <a:t>Lorem Ipsum</a:t>
            </a:r>
            <a:endParaRPr/>
          </a:p>
        </p:txBody>
      </p:sp>
      <p:sp>
        <p:nvSpPr>
          <p:cNvPr id="1724" name="Google Shape;1724;p29"/>
          <p:cNvSpPr txBox="1"/>
          <p:nvPr>
            <p:ph idx="2" type="body"/>
          </p:nvPr>
        </p:nvSpPr>
        <p:spPr>
          <a:xfrm>
            <a:off x="636608" y="3099663"/>
            <a:ext cx="2569428" cy="1195200"/>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SzPts val="2000"/>
              <a:buNone/>
            </a:pPr>
            <a:r>
              <a:rPr lang="en-PH"/>
              <a:t>Lorem Ipsum</a:t>
            </a:r>
            <a:endParaRPr/>
          </a:p>
        </p:txBody>
      </p:sp>
      <p:sp>
        <p:nvSpPr>
          <p:cNvPr id="1725" name="Google Shape;1725;p29"/>
          <p:cNvSpPr txBox="1"/>
          <p:nvPr>
            <p:ph idx="3" type="body"/>
          </p:nvPr>
        </p:nvSpPr>
        <p:spPr>
          <a:xfrm>
            <a:off x="3515146" y="1789334"/>
            <a:ext cx="8040100" cy="1194525"/>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SzPts val="16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 et rhoncus diam augue placerat elit. Nullam vitae tincidunt libero. Sed id arcu metus.</a:t>
            </a:r>
            <a:endParaRPr/>
          </a:p>
        </p:txBody>
      </p:sp>
      <p:sp>
        <p:nvSpPr>
          <p:cNvPr id="1726" name="Google Shape;1726;p29"/>
          <p:cNvSpPr txBox="1"/>
          <p:nvPr>
            <p:ph idx="4" type="body"/>
          </p:nvPr>
        </p:nvSpPr>
        <p:spPr>
          <a:xfrm>
            <a:off x="3515145" y="3099259"/>
            <a:ext cx="8040099" cy="1195200"/>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SzPts val="16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 et rhoncus diam augue placerat elit. Nullam vitae tincidunt libero. Sed id arcu metus.</a:t>
            </a:r>
            <a:endParaRPr/>
          </a:p>
        </p:txBody>
      </p:sp>
      <p:sp>
        <p:nvSpPr>
          <p:cNvPr id="1727" name="Google Shape;1727;p29"/>
          <p:cNvSpPr txBox="1"/>
          <p:nvPr>
            <p:ph idx="5" type="body"/>
          </p:nvPr>
        </p:nvSpPr>
        <p:spPr>
          <a:xfrm>
            <a:off x="636608" y="4409858"/>
            <a:ext cx="2569428" cy="1195200"/>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SzPts val="2000"/>
              <a:buNone/>
            </a:pPr>
            <a:r>
              <a:rPr lang="en-PH"/>
              <a:t>Lorem Ipsum</a:t>
            </a:r>
            <a:endParaRPr/>
          </a:p>
        </p:txBody>
      </p:sp>
      <p:sp>
        <p:nvSpPr>
          <p:cNvPr id="1728" name="Google Shape;1728;p29"/>
          <p:cNvSpPr txBox="1"/>
          <p:nvPr>
            <p:ph idx="6" type="body"/>
          </p:nvPr>
        </p:nvSpPr>
        <p:spPr>
          <a:xfrm>
            <a:off x="3515145" y="4409858"/>
            <a:ext cx="8040099" cy="1195200"/>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SzPts val="16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 et rhoncus diam augue placerat elit. Nullam vitae tincidunt libero. Sed id arcu metus.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2" name="Shape 1162"/>
        <p:cNvGrpSpPr/>
        <p:nvPr/>
      </p:nvGrpSpPr>
      <p:grpSpPr>
        <a:xfrm>
          <a:off x="0" y="0"/>
          <a:ext cx="0" cy="0"/>
          <a:chOff x="0" y="0"/>
          <a:chExt cx="0" cy="0"/>
        </a:xfrm>
      </p:grpSpPr>
      <p:sp>
        <p:nvSpPr>
          <p:cNvPr id="1163" name="Google Shape;1163;p3"/>
          <p:cNvSpPr txBox="1"/>
          <p:nvPr>
            <p:ph type="ctrTitle"/>
          </p:nvPr>
        </p:nvSpPr>
        <p:spPr>
          <a:xfrm>
            <a:off x="1118455" y="2072643"/>
            <a:ext cx="9976265" cy="2682596"/>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lt1"/>
              </a:buClr>
              <a:buSzPts val="4800"/>
              <a:buFont typeface="Montserrat"/>
              <a:buNone/>
            </a:pPr>
            <a:r>
              <a:rPr lang="en-PH"/>
              <a:t>Elements</a:t>
            </a:r>
            <a:endParaRPr/>
          </a:p>
        </p:txBody>
      </p:sp>
      <p:sp>
        <p:nvSpPr>
          <p:cNvPr id="1164" name="Google Shape;1164;p3"/>
          <p:cNvSpPr txBox="1"/>
          <p:nvPr>
            <p:ph idx="1" type="subTitle"/>
          </p:nvPr>
        </p:nvSpPr>
        <p:spPr>
          <a:xfrm>
            <a:off x="1118455" y="5048608"/>
            <a:ext cx="9976264" cy="804192"/>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2400"/>
              <a:buNone/>
            </a:pPr>
            <a:r>
              <a:rPr lang="en-PH"/>
              <a:t>Reusable elements for your presentations</a:t>
            </a:r>
            <a:endParaRPr/>
          </a:p>
        </p:txBody>
      </p:sp>
      <p:sp>
        <p:nvSpPr>
          <p:cNvPr id="1165" name="Google Shape;1165;p3"/>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2" name="Shape 1732"/>
        <p:cNvGrpSpPr/>
        <p:nvPr/>
      </p:nvGrpSpPr>
      <p:grpSpPr>
        <a:xfrm>
          <a:off x="0" y="0"/>
          <a:ext cx="0" cy="0"/>
          <a:chOff x="0" y="0"/>
          <a:chExt cx="0" cy="0"/>
        </a:xfrm>
      </p:grpSpPr>
      <p:sp>
        <p:nvSpPr>
          <p:cNvPr id="1733" name="Google Shape;1733;p30"/>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Basic Row Slide (4 Segments)</a:t>
            </a:r>
            <a:endParaRPr/>
          </a:p>
        </p:txBody>
      </p:sp>
      <p:sp>
        <p:nvSpPr>
          <p:cNvPr id="1734" name="Google Shape;1734;p30"/>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1735" name="Google Shape;1735;p30"/>
          <p:cNvSpPr txBox="1"/>
          <p:nvPr>
            <p:ph idx="1" type="body"/>
          </p:nvPr>
        </p:nvSpPr>
        <p:spPr>
          <a:xfrm>
            <a:off x="636755" y="1789469"/>
            <a:ext cx="2569429" cy="846000"/>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SzPts val="2000"/>
              <a:buNone/>
            </a:pPr>
            <a:r>
              <a:rPr lang="en-PH"/>
              <a:t>Lorem Ipsum</a:t>
            </a:r>
            <a:endParaRPr/>
          </a:p>
        </p:txBody>
      </p:sp>
      <p:sp>
        <p:nvSpPr>
          <p:cNvPr id="1736" name="Google Shape;1736;p30"/>
          <p:cNvSpPr txBox="1"/>
          <p:nvPr>
            <p:ph idx="2" type="body"/>
          </p:nvPr>
        </p:nvSpPr>
        <p:spPr>
          <a:xfrm>
            <a:off x="636608" y="2779108"/>
            <a:ext cx="2569428" cy="846000"/>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SzPts val="2000"/>
              <a:buNone/>
            </a:pPr>
            <a:r>
              <a:rPr lang="en-PH"/>
              <a:t>Lorem Ipsum</a:t>
            </a:r>
            <a:endParaRPr/>
          </a:p>
        </p:txBody>
      </p:sp>
      <p:sp>
        <p:nvSpPr>
          <p:cNvPr id="1737" name="Google Shape;1737;p30"/>
          <p:cNvSpPr txBox="1"/>
          <p:nvPr>
            <p:ph idx="3" type="body"/>
          </p:nvPr>
        </p:nvSpPr>
        <p:spPr>
          <a:xfrm>
            <a:off x="3515146" y="1789334"/>
            <a:ext cx="8040100" cy="846000"/>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SzPts val="1600"/>
              <a:buNone/>
            </a:pPr>
            <a:r>
              <a:rPr lang="en-PH"/>
              <a:t>Lorem ipsum dolor sit amet, consectetur adipiscing elit. Curabitur purus dui, euismod quis placerat eget, venenatis nec nibh. Mauris sit amet mollis enim. Donec cursus sagittis bibendum. </a:t>
            </a:r>
            <a:endParaRPr/>
          </a:p>
        </p:txBody>
      </p:sp>
      <p:sp>
        <p:nvSpPr>
          <p:cNvPr id="1738" name="Google Shape;1738;p30"/>
          <p:cNvSpPr txBox="1"/>
          <p:nvPr>
            <p:ph idx="4" type="body"/>
          </p:nvPr>
        </p:nvSpPr>
        <p:spPr>
          <a:xfrm>
            <a:off x="3515145" y="2779018"/>
            <a:ext cx="8040099" cy="846000"/>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SzPts val="1600"/>
              <a:buNone/>
            </a:pPr>
            <a:r>
              <a:rPr lang="en-PH"/>
              <a:t>Lorem ipsum dolor sit amet, consectetur adipiscing elit. Curabitur purus dui, euismod quis placerat eget, venenatis nec nibh. Mauris sit amet mollis enim. Donec cursus sagittis bibendum. </a:t>
            </a:r>
            <a:endParaRPr/>
          </a:p>
        </p:txBody>
      </p:sp>
      <p:sp>
        <p:nvSpPr>
          <p:cNvPr id="1739" name="Google Shape;1739;p30"/>
          <p:cNvSpPr txBox="1"/>
          <p:nvPr>
            <p:ph idx="5" type="body"/>
          </p:nvPr>
        </p:nvSpPr>
        <p:spPr>
          <a:xfrm>
            <a:off x="636608" y="3768747"/>
            <a:ext cx="2569428" cy="846000"/>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SzPts val="2000"/>
              <a:buNone/>
            </a:pPr>
            <a:r>
              <a:rPr lang="en-PH"/>
              <a:t>Lorem Ipsum</a:t>
            </a:r>
            <a:endParaRPr/>
          </a:p>
        </p:txBody>
      </p:sp>
      <p:sp>
        <p:nvSpPr>
          <p:cNvPr id="1740" name="Google Shape;1740;p30"/>
          <p:cNvSpPr txBox="1"/>
          <p:nvPr>
            <p:ph idx="6" type="body"/>
          </p:nvPr>
        </p:nvSpPr>
        <p:spPr>
          <a:xfrm>
            <a:off x="3515145" y="3768702"/>
            <a:ext cx="8040099" cy="846000"/>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SzPts val="1600"/>
              <a:buNone/>
            </a:pPr>
            <a:r>
              <a:rPr lang="en-PH"/>
              <a:t>Lorem ipsum dolor sit amet, consectetur adipiscing elit. Curabitur purus dui, euismod quis placerat eget, venenatis nec nibh. Mauris sit amet mollis enim. Donec cursus sagittis bibendum. </a:t>
            </a:r>
            <a:endParaRPr/>
          </a:p>
        </p:txBody>
      </p:sp>
      <p:sp>
        <p:nvSpPr>
          <p:cNvPr id="1741" name="Google Shape;1741;p30"/>
          <p:cNvSpPr txBox="1"/>
          <p:nvPr>
            <p:ph idx="7" type="body"/>
          </p:nvPr>
        </p:nvSpPr>
        <p:spPr>
          <a:xfrm>
            <a:off x="636608" y="4758386"/>
            <a:ext cx="2569428" cy="846000"/>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SzPts val="2000"/>
              <a:buNone/>
            </a:pPr>
            <a:r>
              <a:rPr lang="en-PH"/>
              <a:t>Lorem Ipsum</a:t>
            </a:r>
            <a:endParaRPr/>
          </a:p>
        </p:txBody>
      </p:sp>
      <p:sp>
        <p:nvSpPr>
          <p:cNvPr id="1742" name="Google Shape;1742;p30"/>
          <p:cNvSpPr txBox="1"/>
          <p:nvPr>
            <p:ph idx="8" type="body"/>
          </p:nvPr>
        </p:nvSpPr>
        <p:spPr>
          <a:xfrm>
            <a:off x="3515145" y="4758386"/>
            <a:ext cx="8040099" cy="846000"/>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SzPts val="1600"/>
              <a:buNone/>
            </a:pPr>
            <a:r>
              <a:rPr lang="en-PH"/>
              <a:t>Lorem ipsum dolor sit amet, consectetur adipiscing elit. Curabitur purus dui, euismod quis placerat eget, venenatis nec nibh. Mauris sit amet mollis enim. Donec cursus sagittis bibendum.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6" name="Shape 1746"/>
        <p:cNvGrpSpPr/>
        <p:nvPr/>
      </p:nvGrpSpPr>
      <p:grpSpPr>
        <a:xfrm>
          <a:off x="0" y="0"/>
          <a:ext cx="0" cy="0"/>
          <a:chOff x="0" y="0"/>
          <a:chExt cx="0" cy="0"/>
        </a:xfrm>
      </p:grpSpPr>
      <p:sp>
        <p:nvSpPr>
          <p:cNvPr id="1747" name="Google Shape;1747;p31"/>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Basic Row Slide (5 Segments)</a:t>
            </a:r>
            <a:endParaRPr/>
          </a:p>
        </p:txBody>
      </p:sp>
      <p:sp>
        <p:nvSpPr>
          <p:cNvPr id="1748" name="Google Shape;1748;p31"/>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1749" name="Google Shape;1749;p31"/>
          <p:cNvSpPr txBox="1"/>
          <p:nvPr>
            <p:ph idx="1" type="body"/>
          </p:nvPr>
        </p:nvSpPr>
        <p:spPr>
          <a:xfrm>
            <a:off x="636755" y="1789469"/>
            <a:ext cx="2569429" cy="676800"/>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SzPts val="2000"/>
              <a:buNone/>
            </a:pPr>
            <a:r>
              <a:rPr lang="en-PH"/>
              <a:t>Lorem Ipsum</a:t>
            </a:r>
            <a:endParaRPr/>
          </a:p>
        </p:txBody>
      </p:sp>
      <p:sp>
        <p:nvSpPr>
          <p:cNvPr id="1750" name="Google Shape;1750;p31"/>
          <p:cNvSpPr txBox="1"/>
          <p:nvPr>
            <p:ph idx="2" type="body"/>
          </p:nvPr>
        </p:nvSpPr>
        <p:spPr>
          <a:xfrm>
            <a:off x="636608" y="2573998"/>
            <a:ext cx="2569428" cy="676800"/>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SzPts val="2000"/>
              <a:buNone/>
            </a:pPr>
            <a:r>
              <a:rPr lang="en-PH"/>
              <a:t>Lorem Ipsum</a:t>
            </a:r>
            <a:endParaRPr/>
          </a:p>
        </p:txBody>
      </p:sp>
      <p:sp>
        <p:nvSpPr>
          <p:cNvPr id="1751" name="Google Shape;1751;p31"/>
          <p:cNvSpPr txBox="1"/>
          <p:nvPr>
            <p:ph idx="3" type="body"/>
          </p:nvPr>
        </p:nvSpPr>
        <p:spPr>
          <a:xfrm>
            <a:off x="3515146" y="1789334"/>
            <a:ext cx="8040100" cy="676800"/>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SzPts val="1600"/>
              <a:buNone/>
            </a:pPr>
            <a:r>
              <a:rPr lang="en-PH"/>
              <a:t>Lorem ipsum dolor sit amet, consectetur adipiscing elit. Curabitur purus dui, euismod quis placerat eget, venenatis nec nibh. Mauris sit amet mollis enim. </a:t>
            </a:r>
            <a:endParaRPr/>
          </a:p>
        </p:txBody>
      </p:sp>
      <p:sp>
        <p:nvSpPr>
          <p:cNvPr id="1752" name="Google Shape;1752;p31"/>
          <p:cNvSpPr txBox="1"/>
          <p:nvPr>
            <p:ph idx="4" type="body"/>
          </p:nvPr>
        </p:nvSpPr>
        <p:spPr>
          <a:xfrm>
            <a:off x="3515145" y="2573896"/>
            <a:ext cx="8040099" cy="676800"/>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SzPts val="1600"/>
              <a:buNone/>
            </a:pPr>
            <a:r>
              <a:rPr lang="en-PH"/>
              <a:t>Lorem ipsum dolor sit amet, consectetur adipiscing elit. Curabitur purus dui, euismod quis placerat eget, venenatis nec nibh. Mauris sit amet mollis enim. </a:t>
            </a:r>
            <a:endParaRPr/>
          </a:p>
        </p:txBody>
      </p:sp>
      <p:sp>
        <p:nvSpPr>
          <p:cNvPr id="1753" name="Google Shape;1753;p31"/>
          <p:cNvSpPr txBox="1"/>
          <p:nvPr>
            <p:ph idx="5" type="body"/>
          </p:nvPr>
        </p:nvSpPr>
        <p:spPr>
          <a:xfrm>
            <a:off x="636608" y="3358527"/>
            <a:ext cx="2569428" cy="676800"/>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SzPts val="2000"/>
              <a:buNone/>
            </a:pPr>
            <a:r>
              <a:rPr lang="en-PH"/>
              <a:t>Lorem Ipsum</a:t>
            </a:r>
            <a:endParaRPr/>
          </a:p>
        </p:txBody>
      </p:sp>
      <p:sp>
        <p:nvSpPr>
          <p:cNvPr id="1754" name="Google Shape;1754;p31"/>
          <p:cNvSpPr txBox="1"/>
          <p:nvPr>
            <p:ph idx="6" type="body"/>
          </p:nvPr>
        </p:nvSpPr>
        <p:spPr>
          <a:xfrm>
            <a:off x="3515145" y="3358458"/>
            <a:ext cx="8040099" cy="676800"/>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SzPts val="1600"/>
              <a:buNone/>
            </a:pPr>
            <a:r>
              <a:rPr lang="en-PH"/>
              <a:t>Lorem ipsum dolor sit amet, consectetur adipiscing elit. Curabitur purus dui, euismod quis placerat eget, venenatis nec nibh. Mauris sit amet mollis enim. </a:t>
            </a:r>
            <a:endParaRPr/>
          </a:p>
        </p:txBody>
      </p:sp>
      <p:sp>
        <p:nvSpPr>
          <p:cNvPr id="1755" name="Google Shape;1755;p31"/>
          <p:cNvSpPr txBox="1"/>
          <p:nvPr>
            <p:ph idx="7" type="body"/>
          </p:nvPr>
        </p:nvSpPr>
        <p:spPr>
          <a:xfrm>
            <a:off x="636608" y="4143056"/>
            <a:ext cx="2569428" cy="676800"/>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SzPts val="2000"/>
              <a:buNone/>
            </a:pPr>
            <a:r>
              <a:rPr lang="en-PH"/>
              <a:t>Lorem Ipsum</a:t>
            </a:r>
            <a:endParaRPr/>
          </a:p>
        </p:txBody>
      </p:sp>
      <p:sp>
        <p:nvSpPr>
          <p:cNvPr id="1756" name="Google Shape;1756;p31"/>
          <p:cNvSpPr txBox="1"/>
          <p:nvPr>
            <p:ph idx="8" type="body"/>
          </p:nvPr>
        </p:nvSpPr>
        <p:spPr>
          <a:xfrm>
            <a:off x="3515145" y="4143020"/>
            <a:ext cx="8040099" cy="676800"/>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SzPts val="1600"/>
              <a:buNone/>
            </a:pPr>
            <a:r>
              <a:rPr lang="en-PH"/>
              <a:t>Lorem ipsum dolor sit amet, consectetur adipiscing elit. Curabitur purus dui, euismod quis placerat eget, venenatis nec nibh. Mauris sit amet mollis enim. </a:t>
            </a:r>
            <a:endParaRPr/>
          </a:p>
        </p:txBody>
      </p:sp>
      <p:sp>
        <p:nvSpPr>
          <p:cNvPr id="1757" name="Google Shape;1757;p31"/>
          <p:cNvSpPr txBox="1"/>
          <p:nvPr>
            <p:ph idx="9" type="body"/>
          </p:nvPr>
        </p:nvSpPr>
        <p:spPr>
          <a:xfrm>
            <a:off x="636608" y="4927583"/>
            <a:ext cx="2569428" cy="676800"/>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SzPts val="2000"/>
              <a:buNone/>
            </a:pPr>
            <a:r>
              <a:rPr lang="en-PH"/>
              <a:t>Lorem Ipsum</a:t>
            </a:r>
            <a:endParaRPr/>
          </a:p>
        </p:txBody>
      </p:sp>
      <p:sp>
        <p:nvSpPr>
          <p:cNvPr id="1758" name="Google Shape;1758;p31"/>
          <p:cNvSpPr txBox="1"/>
          <p:nvPr>
            <p:ph idx="13" type="body"/>
          </p:nvPr>
        </p:nvSpPr>
        <p:spPr>
          <a:xfrm>
            <a:off x="3515145" y="4927583"/>
            <a:ext cx="8040099" cy="676800"/>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SzPts val="1600"/>
              <a:buNone/>
            </a:pPr>
            <a:r>
              <a:rPr lang="en-PH"/>
              <a:t>Lorem ipsum dolor sit amet, consectetur adipiscing elit. Curabitur purus dui, euismod quis placerat eget, venenatis nec nibh. Mauris sit amet mollis enim.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2" name="Shape 1762"/>
        <p:cNvGrpSpPr/>
        <p:nvPr/>
      </p:nvGrpSpPr>
      <p:grpSpPr>
        <a:xfrm>
          <a:off x="0" y="0"/>
          <a:ext cx="0" cy="0"/>
          <a:chOff x="0" y="0"/>
          <a:chExt cx="0" cy="0"/>
        </a:xfrm>
      </p:grpSpPr>
      <p:sp>
        <p:nvSpPr>
          <p:cNvPr id="1763" name="Google Shape;1763;p32"/>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Basic Row Slide (6 Segments)</a:t>
            </a:r>
            <a:endParaRPr/>
          </a:p>
        </p:txBody>
      </p:sp>
      <p:sp>
        <p:nvSpPr>
          <p:cNvPr id="1764" name="Google Shape;1764;p32"/>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1765" name="Google Shape;1765;p32"/>
          <p:cNvSpPr txBox="1"/>
          <p:nvPr>
            <p:ph idx="1" type="body"/>
          </p:nvPr>
        </p:nvSpPr>
        <p:spPr>
          <a:xfrm>
            <a:off x="636755" y="1789469"/>
            <a:ext cx="2569429" cy="540000"/>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SzPts val="2000"/>
              <a:buNone/>
            </a:pPr>
            <a:r>
              <a:rPr lang="en-PH"/>
              <a:t>Lorem Ipsum</a:t>
            </a:r>
            <a:endParaRPr/>
          </a:p>
        </p:txBody>
      </p:sp>
      <p:sp>
        <p:nvSpPr>
          <p:cNvPr id="1766" name="Google Shape;1766;p32"/>
          <p:cNvSpPr txBox="1"/>
          <p:nvPr>
            <p:ph idx="2" type="body"/>
          </p:nvPr>
        </p:nvSpPr>
        <p:spPr>
          <a:xfrm>
            <a:off x="636608" y="2444344"/>
            <a:ext cx="2569428" cy="540000"/>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SzPts val="2000"/>
              <a:buNone/>
            </a:pPr>
            <a:r>
              <a:rPr lang="en-PH"/>
              <a:t>Lorem Ipsum</a:t>
            </a:r>
            <a:endParaRPr/>
          </a:p>
        </p:txBody>
      </p:sp>
      <p:sp>
        <p:nvSpPr>
          <p:cNvPr id="1767" name="Google Shape;1767;p32"/>
          <p:cNvSpPr txBox="1"/>
          <p:nvPr>
            <p:ph idx="3" type="body"/>
          </p:nvPr>
        </p:nvSpPr>
        <p:spPr>
          <a:xfrm>
            <a:off x="3515146" y="1789334"/>
            <a:ext cx="8040100" cy="540000"/>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SzPts val="1600"/>
              <a:buNone/>
            </a:pPr>
            <a:r>
              <a:rPr lang="en-PH"/>
              <a:t>Lorem ipsum dolor sit amet, consectetur adipiscing elit. Curabitur purus dui, euismod quis placerat eget, venenatis nec nibh. Mauris sit amet mollis enim. </a:t>
            </a:r>
            <a:endParaRPr/>
          </a:p>
        </p:txBody>
      </p:sp>
      <p:sp>
        <p:nvSpPr>
          <p:cNvPr id="1768" name="Google Shape;1768;p32"/>
          <p:cNvSpPr txBox="1"/>
          <p:nvPr>
            <p:ph idx="4" type="body"/>
          </p:nvPr>
        </p:nvSpPr>
        <p:spPr>
          <a:xfrm>
            <a:off x="3515145" y="2444344"/>
            <a:ext cx="8040099" cy="540000"/>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SzPts val="1600"/>
              <a:buNone/>
            </a:pPr>
            <a:r>
              <a:rPr lang="en-PH"/>
              <a:t>Lorem ipsum dolor sit amet, consectetur adipiscing elit. Curabitur purus dui, euismod quis placerat eget, venenatis nec nibh. Mauris sit amet mollis enim. </a:t>
            </a:r>
            <a:endParaRPr/>
          </a:p>
        </p:txBody>
      </p:sp>
      <p:sp>
        <p:nvSpPr>
          <p:cNvPr id="1769" name="Google Shape;1769;p32"/>
          <p:cNvSpPr txBox="1"/>
          <p:nvPr>
            <p:ph idx="5" type="body"/>
          </p:nvPr>
        </p:nvSpPr>
        <p:spPr>
          <a:xfrm>
            <a:off x="636608" y="3099354"/>
            <a:ext cx="2569428" cy="540000"/>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SzPts val="2000"/>
              <a:buNone/>
            </a:pPr>
            <a:r>
              <a:rPr lang="en-PH"/>
              <a:t>Lorem Ipsum</a:t>
            </a:r>
            <a:endParaRPr/>
          </a:p>
        </p:txBody>
      </p:sp>
      <p:sp>
        <p:nvSpPr>
          <p:cNvPr id="1770" name="Google Shape;1770;p32"/>
          <p:cNvSpPr txBox="1"/>
          <p:nvPr>
            <p:ph idx="6" type="body"/>
          </p:nvPr>
        </p:nvSpPr>
        <p:spPr>
          <a:xfrm>
            <a:off x="3515145" y="3099354"/>
            <a:ext cx="8040099" cy="540000"/>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SzPts val="1600"/>
              <a:buNone/>
            </a:pPr>
            <a:r>
              <a:rPr lang="en-PH"/>
              <a:t>Lorem ipsum dolor sit amet, consectetur adipiscing elit. Curabitur purus dui, euismod quis placerat eget, venenatis nec nibh. Mauris sit amet mollis enim. </a:t>
            </a:r>
            <a:endParaRPr/>
          </a:p>
        </p:txBody>
      </p:sp>
      <p:sp>
        <p:nvSpPr>
          <p:cNvPr id="1771" name="Google Shape;1771;p32"/>
          <p:cNvSpPr txBox="1"/>
          <p:nvPr>
            <p:ph idx="7" type="body"/>
          </p:nvPr>
        </p:nvSpPr>
        <p:spPr>
          <a:xfrm>
            <a:off x="636608" y="3754364"/>
            <a:ext cx="2569428" cy="540000"/>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SzPts val="2000"/>
              <a:buNone/>
            </a:pPr>
            <a:r>
              <a:rPr lang="en-PH"/>
              <a:t>Lorem Ipsum</a:t>
            </a:r>
            <a:endParaRPr/>
          </a:p>
        </p:txBody>
      </p:sp>
      <p:sp>
        <p:nvSpPr>
          <p:cNvPr id="1772" name="Google Shape;1772;p32"/>
          <p:cNvSpPr txBox="1"/>
          <p:nvPr>
            <p:ph idx="8" type="body"/>
          </p:nvPr>
        </p:nvSpPr>
        <p:spPr>
          <a:xfrm>
            <a:off x="3515145" y="3754364"/>
            <a:ext cx="8040099" cy="540000"/>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SzPts val="1600"/>
              <a:buNone/>
            </a:pPr>
            <a:r>
              <a:rPr lang="en-PH"/>
              <a:t>Lorem ipsum dolor sit amet, consectetur adipiscing elit. Curabitur purus dui, euismod quis placerat eget, venenatis nec nibh. Mauris sit amet mollis enim. </a:t>
            </a:r>
            <a:endParaRPr/>
          </a:p>
        </p:txBody>
      </p:sp>
      <p:sp>
        <p:nvSpPr>
          <p:cNvPr id="1773" name="Google Shape;1773;p32"/>
          <p:cNvSpPr txBox="1"/>
          <p:nvPr>
            <p:ph idx="9" type="body"/>
          </p:nvPr>
        </p:nvSpPr>
        <p:spPr>
          <a:xfrm>
            <a:off x="636608" y="4409374"/>
            <a:ext cx="2569428" cy="540000"/>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SzPts val="2000"/>
              <a:buNone/>
            </a:pPr>
            <a:r>
              <a:rPr lang="en-PH"/>
              <a:t>Lorem Ipsum</a:t>
            </a:r>
            <a:endParaRPr/>
          </a:p>
        </p:txBody>
      </p:sp>
      <p:sp>
        <p:nvSpPr>
          <p:cNvPr id="1774" name="Google Shape;1774;p32"/>
          <p:cNvSpPr txBox="1"/>
          <p:nvPr>
            <p:ph idx="13" type="body"/>
          </p:nvPr>
        </p:nvSpPr>
        <p:spPr>
          <a:xfrm>
            <a:off x="3515145" y="4409374"/>
            <a:ext cx="8040099" cy="540000"/>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SzPts val="1600"/>
              <a:buNone/>
            </a:pPr>
            <a:r>
              <a:rPr lang="en-PH"/>
              <a:t>Lorem ipsum dolor sit amet, consectetur adipiscing elit. Curabitur purus dui, euismod quis placerat eget, venenatis nec nibh. Mauris sit amet mollis enim. </a:t>
            </a:r>
            <a:endParaRPr/>
          </a:p>
        </p:txBody>
      </p:sp>
      <p:sp>
        <p:nvSpPr>
          <p:cNvPr id="1775" name="Google Shape;1775;p32"/>
          <p:cNvSpPr txBox="1"/>
          <p:nvPr>
            <p:ph idx="14" type="body"/>
          </p:nvPr>
        </p:nvSpPr>
        <p:spPr>
          <a:xfrm>
            <a:off x="636608" y="5064386"/>
            <a:ext cx="2569428" cy="540000"/>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SzPts val="2000"/>
              <a:buNone/>
            </a:pPr>
            <a:r>
              <a:rPr lang="en-PH"/>
              <a:t>Lorem Ipsum</a:t>
            </a:r>
            <a:endParaRPr/>
          </a:p>
        </p:txBody>
      </p:sp>
      <p:sp>
        <p:nvSpPr>
          <p:cNvPr id="1776" name="Google Shape;1776;p32"/>
          <p:cNvSpPr txBox="1"/>
          <p:nvPr>
            <p:ph idx="15" type="body"/>
          </p:nvPr>
        </p:nvSpPr>
        <p:spPr>
          <a:xfrm>
            <a:off x="3515145" y="5064386"/>
            <a:ext cx="8040099" cy="540000"/>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SzPts val="1600"/>
              <a:buNone/>
            </a:pPr>
            <a:r>
              <a:rPr lang="en-PH"/>
              <a:t>Lorem ipsum dolor sit amet, consectetur adipiscing elit. Curabitur purus dui, euismod quis placerat eget, venenatis nec nibh. Mauris sit amet mollis enim.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0" name="Shape 1780"/>
        <p:cNvGrpSpPr/>
        <p:nvPr/>
      </p:nvGrpSpPr>
      <p:grpSpPr>
        <a:xfrm>
          <a:off x="0" y="0"/>
          <a:ext cx="0" cy="0"/>
          <a:chOff x="0" y="0"/>
          <a:chExt cx="0" cy="0"/>
        </a:xfrm>
      </p:grpSpPr>
      <p:sp>
        <p:nvSpPr>
          <p:cNvPr id="1781" name="Google Shape;1781;p33"/>
          <p:cNvSpPr txBox="1"/>
          <p:nvPr>
            <p:ph type="ctrTitle"/>
          </p:nvPr>
        </p:nvSpPr>
        <p:spPr>
          <a:xfrm>
            <a:off x="1118455" y="2072643"/>
            <a:ext cx="9976265" cy="2682596"/>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4800"/>
              <a:buFont typeface="Montserrat"/>
              <a:buNone/>
            </a:pPr>
            <a:r>
              <a:rPr lang="en-PH"/>
              <a:t>Vertical Chevron Slides</a:t>
            </a:r>
            <a:endParaRPr/>
          </a:p>
        </p:txBody>
      </p:sp>
      <p:sp>
        <p:nvSpPr>
          <p:cNvPr id="1782" name="Google Shape;1782;p33"/>
          <p:cNvSpPr txBox="1"/>
          <p:nvPr>
            <p:ph idx="1" type="subTitle"/>
          </p:nvPr>
        </p:nvSpPr>
        <p:spPr>
          <a:xfrm>
            <a:off x="1118455" y="5048608"/>
            <a:ext cx="9976264" cy="804192"/>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2400"/>
              <a:buNone/>
            </a:pPr>
            <a:r>
              <a:rPr lang="en-PH"/>
              <a:t>Stacked arrow-shaped elements arranged from top to bottom to show direction, progression, or stages</a:t>
            </a:r>
            <a:endParaRPr/>
          </a:p>
        </p:txBody>
      </p:sp>
      <p:sp>
        <p:nvSpPr>
          <p:cNvPr id="1783" name="Google Shape;1783;p33"/>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7" name="Shape 1787"/>
        <p:cNvGrpSpPr/>
        <p:nvPr/>
      </p:nvGrpSpPr>
      <p:grpSpPr>
        <a:xfrm>
          <a:off x="0" y="0"/>
          <a:ext cx="0" cy="0"/>
          <a:chOff x="0" y="0"/>
          <a:chExt cx="0" cy="0"/>
        </a:xfrm>
      </p:grpSpPr>
      <p:sp>
        <p:nvSpPr>
          <p:cNvPr id="1788" name="Google Shape;1788;p34"/>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Vertical Chevron</a:t>
            </a:r>
            <a:endParaRPr/>
          </a:p>
        </p:txBody>
      </p:sp>
      <p:sp>
        <p:nvSpPr>
          <p:cNvPr id="1789" name="Google Shape;1789;p34"/>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1790" name="Google Shape;1790;p34"/>
          <p:cNvSpPr txBox="1"/>
          <p:nvPr>
            <p:ph idx="1" type="body"/>
          </p:nvPr>
        </p:nvSpPr>
        <p:spPr>
          <a:xfrm>
            <a:off x="3515146" y="2084913"/>
            <a:ext cx="8040100" cy="1639666"/>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SzPts val="16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p:txBody>
      </p:sp>
      <p:sp>
        <p:nvSpPr>
          <p:cNvPr id="1791" name="Google Shape;1791;p34"/>
          <p:cNvSpPr txBox="1"/>
          <p:nvPr>
            <p:ph idx="2" type="body"/>
          </p:nvPr>
        </p:nvSpPr>
        <p:spPr>
          <a:xfrm>
            <a:off x="3515145" y="3914832"/>
            <a:ext cx="8040099" cy="1641600"/>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SzPts val="16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p:txBody>
      </p:sp>
      <p:sp>
        <p:nvSpPr>
          <p:cNvPr id="1792" name="Google Shape;1792;p34"/>
          <p:cNvSpPr/>
          <p:nvPr>
            <p:ph idx="3" type="body"/>
          </p:nvPr>
        </p:nvSpPr>
        <p:spPr>
          <a:xfrm rot="5400000">
            <a:off x="1003857" y="1717665"/>
            <a:ext cx="1944806" cy="2679305"/>
          </a:xfrm>
          <a:prstGeom prst="homePlate">
            <a:avLst>
              <a:gd fmla="val 12758" name="adj"/>
            </a:avLst>
          </a:prstGeom>
          <a:solidFill>
            <a:schemeClr val="accent1"/>
          </a:solidFill>
          <a:ln>
            <a:noFill/>
          </a:ln>
        </p:spPr>
        <p:txBody>
          <a:bodyPr anchorCtr="0" anchor="t" bIns="0" lIns="0" spcFirstLastPara="1" rIns="0" wrap="square" tIns="0">
            <a:normAutofit/>
          </a:bodyPr>
          <a:lstStyle/>
          <a:p>
            <a:pPr indent="0" lvl="0" marL="0" rtl="0" algn="l">
              <a:spcBef>
                <a:spcPts val="1000"/>
              </a:spcBef>
              <a:spcAft>
                <a:spcPts val="0"/>
              </a:spcAft>
              <a:buNone/>
            </a:pPr>
            <a:r>
              <a:t/>
            </a:r>
            <a:endParaRPr/>
          </a:p>
        </p:txBody>
      </p:sp>
      <p:sp>
        <p:nvSpPr>
          <p:cNvPr id="1793" name="Google Shape;1793;p34"/>
          <p:cNvSpPr txBox="1"/>
          <p:nvPr/>
        </p:nvSpPr>
        <p:spPr>
          <a:xfrm>
            <a:off x="636600" y="2084900"/>
            <a:ext cx="2679305" cy="1820747"/>
          </a:xfrm>
          <a:prstGeom prst="rect">
            <a:avLst/>
          </a:prstGeom>
          <a:noFill/>
          <a:ln>
            <a:noFill/>
          </a:ln>
        </p:spPr>
        <p:txBody>
          <a:bodyPr anchorCtr="0" anchor="ctr" bIns="0" lIns="0" spcFirstLastPara="1" rIns="0" wrap="square" tIns="0">
            <a:normAutofit/>
          </a:bodyPr>
          <a:lstStyle/>
          <a:p>
            <a:pPr indent="0" lvl="0" marL="0" marR="0" rtl="0" algn="ctr">
              <a:lnSpc>
                <a:spcPct val="90000"/>
              </a:lnSpc>
              <a:spcBef>
                <a:spcPts val="0"/>
              </a:spcBef>
              <a:spcAft>
                <a:spcPts val="0"/>
              </a:spcAft>
              <a:buClr>
                <a:schemeClr val="accent1"/>
              </a:buClr>
              <a:buSzPts val="2000"/>
              <a:buFont typeface="Arial"/>
              <a:buNone/>
            </a:pPr>
            <a:r>
              <a:rPr b="0" i="0" lang="en-PH" sz="2000" u="none" cap="none" strike="noStrike">
                <a:solidFill>
                  <a:schemeClr val="lt1"/>
                </a:solidFill>
                <a:latin typeface="Montserrat"/>
                <a:ea typeface="Montserrat"/>
                <a:cs typeface="Montserrat"/>
                <a:sym typeface="Montserrat"/>
              </a:rPr>
              <a:t>Lorem Ipsum</a:t>
            </a:r>
            <a:endParaRPr b="0" i="0" sz="2000" u="none" cap="none" strike="noStrike">
              <a:solidFill>
                <a:schemeClr val="lt1"/>
              </a:solidFill>
              <a:latin typeface="Montserrat"/>
              <a:ea typeface="Montserrat"/>
              <a:cs typeface="Montserrat"/>
              <a:sym typeface="Montserrat"/>
            </a:endParaRPr>
          </a:p>
        </p:txBody>
      </p:sp>
      <p:sp>
        <p:nvSpPr>
          <p:cNvPr id="1794" name="Google Shape;1794;p34"/>
          <p:cNvSpPr/>
          <p:nvPr>
            <p:ph idx="4" type="body"/>
          </p:nvPr>
        </p:nvSpPr>
        <p:spPr>
          <a:xfrm rot="5400000">
            <a:off x="956895" y="3540903"/>
            <a:ext cx="2037798" cy="2680321"/>
          </a:xfrm>
          <a:prstGeom prst="chevron">
            <a:avLst>
              <a:gd fmla="val 12110" name="adj"/>
            </a:avLst>
          </a:prstGeom>
          <a:solidFill>
            <a:schemeClr val="accent2"/>
          </a:solidFill>
          <a:ln>
            <a:noFill/>
          </a:ln>
        </p:spPr>
        <p:txBody>
          <a:bodyPr anchorCtr="0" anchor="t" bIns="0" lIns="0" spcFirstLastPara="1" rIns="0" wrap="square" tIns="0">
            <a:normAutofit/>
          </a:bodyPr>
          <a:lstStyle/>
          <a:p>
            <a:pPr indent="0" lvl="0" marL="0" rtl="0" algn="l">
              <a:spcBef>
                <a:spcPts val="1000"/>
              </a:spcBef>
              <a:spcAft>
                <a:spcPts val="0"/>
              </a:spcAft>
              <a:buNone/>
            </a:pPr>
            <a:r>
              <a:t/>
            </a:r>
            <a:endParaRPr/>
          </a:p>
        </p:txBody>
      </p:sp>
      <p:sp>
        <p:nvSpPr>
          <p:cNvPr id="1795" name="Google Shape;1795;p34"/>
          <p:cNvSpPr txBox="1"/>
          <p:nvPr/>
        </p:nvSpPr>
        <p:spPr>
          <a:xfrm>
            <a:off x="635613" y="4108939"/>
            <a:ext cx="2680321" cy="1544243"/>
          </a:xfrm>
          <a:prstGeom prst="rect">
            <a:avLst/>
          </a:prstGeom>
          <a:noFill/>
          <a:ln>
            <a:noFill/>
          </a:ln>
        </p:spPr>
        <p:txBody>
          <a:bodyPr anchorCtr="0" anchor="ctr" bIns="0" lIns="0" spcFirstLastPara="1" rIns="0" wrap="square" tIns="0">
            <a:normAutofit/>
          </a:bodyPr>
          <a:lstStyle/>
          <a:p>
            <a:pPr indent="0" lvl="0" marL="0" marR="0" rtl="0" algn="ctr">
              <a:lnSpc>
                <a:spcPct val="90000"/>
              </a:lnSpc>
              <a:spcBef>
                <a:spcPts val="0"/>
              </a:spcBef>
              <a:spcAft>
                <a:spcPts val="0"/>
              </a:spcAft>
              <a:buClr>
                <a:schemeClr val="accent1"/>
              </a:buClr>
              <a:buSzPts val="2000"/>
              <a:buFont typeface="Arial"/>
              <a:buNone/>
            </a:pPr>
            <a:r>
              <a:rPr b="0" i="0" lang="en-PH" sz="2000" u="none" cap="none" strike="noStrike">
                <a:solidFill>
                  <a:schemeClr val="lt1"/>
                </a:solidFill>
                <a:latin typeface="Montserrat"/>
                <a:ea typeface="Montserrat"/>
                <a:cs typeface="Montserrat"/>
                <a:sym typeface="Montserrat"/>
              </a:rPr>
              <a:t>Lorem Ipsum</a:t>
            </a:r>
            <a:endParaRPr b="0" i="0" sz="2000" u="none" cap="none" strike="noStrike">
              <a:solidFill>
                <a:schemeClr val="lt1"/>
              </a:solidFill>
              <a:latin typeface="Montserrat"/>
              <a:ea typeface="Montserrat"/>
              <a:cs typeface="Montserrat"/>
              <a:sym typeface="Montserrat"/>
            </a:endParaRPr>
          </a:p>
        </p:txBody>
      </p:sp>
      <p:sp>
        <p:nvSpPr>
          <p:cNvPr id="1796" name="Google Shape;1796;p34"/>
          <p:cNvSpPr txBox="1"/>
          <p:nvPr>
            <p:ph idx="5" type="body"/>
          </p:nvPr>
        </p:nvSpPr>
        <p:spPr>
          <a:xfrm>
            <a:off x="3515144" y="1664087"/>
            <a:ext cx="8040098" cy="276873"/>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Lorem Ipsum</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0" name="Shape 1800"/>
        <p:cNvGrpSpPr/>
        <p:nvPr/>
      </p:nvGrpSpPr>
      <p:grpSpPr>
        <a:xfrm>
          <a:off x="0" y="0"/>
          <a:ext cx="0" cy="0"/>
          <a:chOff x="0" y="0"/>
          <a:chExt cx="0" cy="0"/>
        </a:xfrm>
      </p:grpSpPr>
      <p:sp>
        <p:nvSpPr>
          <p:cNvPr id="1801" name="Google Shape;1801;p35"/>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Vertical Chevron</a:t>
            </a:r>
            <a:endParaRPr/>
          </a:p>
        </p:txBody>
      </p:sp>
      <p:sp>
        <p:nvSpPr>
          <p:cNvPr id="1802" name="Google Shape;1802;p35"/>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1803" name="Google Shape;1803;p35"/>
          <p:cNvSpPr txBox="1"/>
          <p:nvPr>
            <p:ph idx="1" type="body"/>
          </p:nvPr>
        </p:nvSpPr>
        <p:spPr>
          <a:xfrm>
            <a:off x="3515146" y="2084912"/>
            <a:ext cx="8040100" cy="1083408"/>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SzPts val="16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p:txBody>
      </p:sp>
      <p:sp>
        <p:nvSpPr>
          <p:cNvPr id="1804" name="Google Shape;1804;p35"/>
          <p:cNvSpPr txBox="1"/>
          <p:nvPr>
            <p:ph idx="2" type="body"/>
          </p:nvPr>
        </p:nvSpPr>
        <p:spPr>
          <a:xfrm>
            <a:off x="3515145" y="3322794"/>
            <a:ext cx="8040099" cy="1083600"/>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SzPts val="16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p:txBody>
      </p:sp>
      <p:sp>
        <p:nvSpPr>
          <p:cNvPr id="1805" name="Google Shape;1805;p35"/>
          <p:cNvSpPr txBox="1"/>
          <p:nvPr>
            <p:ph idx="3" type="body"/>
          </p:nvPr>
        </p:nvSpPr>
        <p:spPr>
          <a:xfrm>
            <a:off x="3515145" y="4560866"/>
            <a:ext cx="8040099" cy="1083600"/>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SzPts val="16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p:txBody>
      </p:sp>
      <p:sp>
        <p:nvSpPr>
          <p:cNvPr id="1806" name="Google Shape;1806;p35"/>
          <p:cNvSpPr/>
          <p:nvPr>
            <p:ph idx="4" type="body"/>
          </p:nvPr>
        </p:nvSpPr>
        <p:spPr>
          <a:xfrm rot="5400000">
            <a:off x="1320548" y="1400972"/>
            <a:ext cx="1311422" cy="2679305"/>
          </a:xfrm>
          <a:prstGeom prst="homePlate">
            <a:avLst>
              <a:gd fmla="val 18119" name="adj"/>
            </a:avLst>
          </a:prstGeom>
          <a:solidFill>
            <a:schemeClr val="accent5"/>
          </a:solidFill>
          <a:ln>
            <a:noFill/>
          </a:ln>
        </p:spPr>
        <p:txBody>
          <a:bodyPr anchorCtr="0" anchor="t" bIns="0" lIns="0" spcFirstLastPara="1" rIns="0" wrap="square" tIns="0">
            <a:normAutofit/>
          </a:bodyPr>
          <a:lstStyle/>
          <a:p>
            <a:pPr indent="0" lvl="0" marL="0" rtl="0" algn="l">
              <a:spcBef>
                <a:spcPts val="1000"/>
              </a:spcBef>
              <a:spcAft>
                <a:spcPts val="0"/>
              </a:spcAft>
              <a:buNone/>
            </a:pPr>
            <a:r>
              <a:t/>
            </a:r>
            <a:endParaRPr/>
          </a:p>
        </p:txBody>
      </p:sp>
      <p:sp>
        <p:nvSpPr>
          <p:cNvPr id="1807" name="Google Shape;1807;p35"/>
          <p:cNvSpPr txBox="1"/>
          <p:nvPr/>
        </p:nvSpPr>
        <p:spPr>
          <a:xfrm>
            <a:off x="636584" y="2084892"/>
            <a:ext cx="2679305" cy="1192614"/>
          </a:xfrm>
          <a:prstGeom prst="rect">
            <a:avLst/>
          </a:prstGeom>
          <a:noFill/>
          <a:ln>
            <a:noFill/>
          </a:ln>
        </p:spPr>
        <p:txBody>
          <a:bodyPr anchorCtr="0" anchor="ctr" bIns="0" lIns="0" spcFirstLastPara="1" rIns="0" wrap="square" tIns="0">
            <a:normAutofit/>
          </a:bodyPr>
          <a:lstStyle/>
          <a:p>
            <a:pPr indent="0" lvl="0" marL="0" marR="0" rtl="0" algn="ctr">
              <a:lnSpc>
                <a:spcPct val="90000"/>
              </a:lnSpc>
              <a:spcBef>
                <a:spcPts val="0"/>
              </a:spcBef>
              <a:spcAft>
                <a:spcPts val="0"/>
              </a:spcAft>
              <a:buClr>
                <a:schemeClr val="accent1"/>
              </a:buClr>
              <a:buSzPts val="2000"/>
              <a:buFont typeface="Arial"/>
              <a:buNone/>
            </a:pPr>
            <a:r>
              <a:rPr b="0" i="0" lang="en-PH" sz="2000" u="none" cap="none" strike="noStrike">
                <a:solidFill>
                  <a:schemeClr val="lt1"/>
                </a:solidFill>
                <a:latin typeface="Montserrat"/>
                <a:ea typeface="Montserrat"/>
                <a:cs typeface="Montserrat"/>
                <a:sym typeface="Montserrat"/>
              </a:rPr>
              <a:t>Lorem Ipsum</a:t>
            </a:r>
            <a:endParaRPr b="0" i="0" sz="2000" u="none" cap="none" strike="noStrike">
              <a:solidFill>
                <a:schemeClr val="lt1"/>
              </a:solidFill>
              <a:latin typeface="Montserrat"/>
              <a:ea typeface="Montserrat"/>
              <a:cs typeface="Montserrat"/>
              <a:sym typeface="Montserrat"/>
            </a:endParaRPr>
          </a:p>
        </p:txBody>
      </p:sp>
      <p:sp>
        <p:nvSpPr>
          <p:cNvPr id="1808" name="Google Shape;1808;p35"/>
          <p:cNvSpPr/>
          <p:nvPr>
            <p:ph idx="5" type="body"/>
          </p:nvPr>
        </p:nvSpPr>
        <p:spPr>
          <a:xfrm rot="5400000">
            <a:off x="1288728" y="2620925"/>
            <a:ext cx="1374127" cy="2680321"/>
          </a:xfrm>
          <a:prstGeom prst="chevron">
            <a:avLst>
              <a:gd fmla="val 16819" name="adj"/>
            </a:avLst>
          </a:prstGeom>
          <a:solidFill>
            <a:schemeClr val="accent1"/>
          </a:solidFill>
          <a:ln>
            <a:noFill/>
          </a:ln>
        </p:spPr>
        <p:txBody>
          <a:bodyPr anchorCtr="0" anchor="t" bIns="0" lIns="0" spcFirstLastPara="1" rIns="0" wrap="square" tIns="0">
            <a:normAutofit/>
          </a:bodyPr>
          <a:lstStyle/>
          <a:p>
            <a:pPr indent="0" lvl="0" marL="0" rtl="0" algn="l">
              <a:spcBef>
                <a:spcPts val="1000"/>
              </a:spcBef>
              <a:spcAft>
                <a:spcPts val="0"/>
              </a:spcAft>
              <a:buNone/>
            </a:pPr>
            <a:r>
              <a:t/>
            </a:r>
            <a:endParaRPr/>
          </a:p>
        </p:txBody>
      </p:sp>
      <p:sp>
        <p:nvSpPr>
          <p:cNvPr id="1809" name="Google Shape;1809;p35"/>
          <p:cNvSpPr txBox="1"/>
          <p:nvPr/>
        </p:nvSpPr>
        <p:spPr>
          <a:xfrm>
            <a:off x="635628" y="3505136"/>
            <a:ext cx="2680321" cy="911898"/>
          </a:xfrm>
          <a:prstGeom prst="rect">
            <a:avLst/>
          </a:prstGeom>
          <a:noFill/>
          <a:ln>
            <a:noFill/>
          </a:ln>
        </p:spPr>
        <p:txBody>
          <a:bodyPr anchorCtr="0" anchor="ctr" bIns="0" lIns="0" spcFirstLastPara="1" rIns="0" wrap="square" tIns="0">
            <a:normAutofit/>
          </a:bodyPr>
          <a:lstStyle/>
          <a:p>
            <a:pPr indent="0" lvl="0" marL="0" marR="0" rtl="0" algn="ctr">
              <a:lnSpc>
                <a:spcPct val="90000"/>
              </a:lnSpc>
              <a:spcBef>
                <a:spcPts val="0"/>
              </a:spcBef>
              <a:spcAft>
                <a:spcPts val="0"/>
              </a:spcAft>
              <a:buClr>
                <a:schemeClr val="accent1"/>
              </a:buClr>
              <a:buSzPts val="2000"/>
              <a:buFont typeface="Arial"/>
              <a:buNone/>
            </a:pPr>
            <a:r>
              <a:rPr b="0" i="0" lang="en-PH" sz="2000" u="none" cap="none" strike="noStrike">
                <a:solidFill>
                  <a:schemeClr val="lt1"/>
                </a:solidFill>
                <a:latin typeface="Montserrat"/>
                <a:ea typeface="Montserrat"/>
                <a:cs typeface="Montserrat"/>
                <a:sym typeface="Montserrat"/>
              </a:rPr>
              <a:t>Lorem Ipsum</a:t>
            </a:r>
            <a:endParaRPr b="0" i="0" sz="2000" u="none" cap="none" strike="noStrike">
              <a:solidFill>
                <a:schemeClr val="lt1"/>
              </a:solidFill>
              <a:latin typeface="Montserrat"/>
              <a:ea typeface="Montserrat"/>
              <a:cs typeface="Montserrat"/>
              <a:sym typeface="Montserrat"/>
            </a:endParaRPr>
          </a:p>
        </p:txBody>
      </p:sp>
      <p:sp>
        <p:nvSpPr>
          <p:cNvPr id="1810" name="Google Shape;1810;p35"/>
          <p:cNvSpPr/>
          <p:nvPr>
            <p:ph idx="6" type="body"/>
          </p:nvPr>
        </p:nvSpPr>
        <p:spPr>
          <a:xfrm rot="5400000">
            <a:off x="1288728" y="3872738"/>
            <a:ext cx="1374127" cy="2680321"/>
          </a:xfrm>
          <a:prstGeom prst="chevron">
            <a:avLst>
              <a:gd fmla="val 16819" name="adj"/>
            </a:avLst>
          </a:prstGeom>
          <a:solidFill>
            <a:schemeClr val="accent2"/>
          </a:solidFill>
          <a:ln>
            <a:noFill/>
          </a:ln>
        </p:spPr>
        <p:txBody>
          <a:bodyPr anchorCtr="0" anchor="t" bIns="0" lIns="0" spcFirstLastPara="1" rIns="0" wrap="square" tIns="0">
            <a:normAutofit/>
          </a:bodyPr>
          <a:lstStyle/>
          <a:p>
            <a:pPr indent="0" lvl="0" marL="0" rtl="0" algn="l">
              <a:spcBef>
                <a:spcPts val="1000"/>
              </a:spcBef>
              <a:spcAft>
                <a:spcPts val="0"/>
              </a:spcAft>
              <a:buNone/>
            </a:pPr>
            <a:r>
              <a:t/>
            </a:r>
            <a:endParaRPr/>
          </a:p>
        </p:txBody>
      </p:sp>
      <p:sp>
        <p:nvSpPr>
          <p:cNvPr id="1811" name="Google Shape;1811;p35"/>
          <p:cNvSpPr txBox="1"/>
          <p:nvPr/>
        </p:nvSpPr>
        <p:spPr>
          <a:xfrm>
            <a:off x="635628" y="4756936"/>
            <a:ext cx="2680321" cy="911898"/>
          </a:xfrm>
          <a:prstGeom prst="rect">
            <a:avLst/>
          </a:prstGeom>
          <a:noFill/>
          <a:ln>
            <a:noFill/>
          </a:ln>
        </p:spPr>
        <p:txBody>
          <a:bodyPr anchorCtr="0" anchor="ctr" bIns="0" lIns="0" spcFirstLastPara="1" rIns="0" wrap="square" tIns="0">
            <a:normAutofit/>
          </a:bodyPr>
          <a:lstStyle/>
          <a:p>
            <a:pPr indent="0" lvl="0" marL="0" marR="0" rtl="0" algn="ctr">
              <a:lnSpc>
                <a:spcPct val="90000"/>
              </a:lnSpc>
              <a:spcBef>
                <a:spcPts val="0"/>
              </a:spcBef>
              <a:spcAft>
                <a:spcPts val="0"/>
              </a:spcAft>
              <a:buClr>
                <a:schemeClr val="accent1"/>
              </a:buClr>
              <a:buSzPts val="2000"/>
              <a:buFont typeface="Arial"/>
              <a:buNone/>
            </a:pPr>
            <a:r>
              <a:rPr b="0" i="0" lang="en-PH" sz="2000" u="none" cap="none" strike="noStrike">
                <a:solidFill>
                  <a:schemeClr val="lt1"/>
                </a:solidFill>
                <a:latin typeface="Montserrat"/>
                <a:ea typeface="Montserrat"/>
                <a:cs typeface="Montserrat"/>
                <a:sym typeface="Montserrat"/>
              </a:rPr>
              <a:t>Lorem Ipsum</a:t>
            </a:r>
            <a:endParaRPr b="0" i="0" sz="2000" u="none" cap="none" strike="noStrike">
              <a:solidFill>
                <a:schemeClr val="lt1"/>
              </a:solidFill>
              <a:latin typeface="Montserrat"/>
              <a:ea typeface="Montserrat"/>
              <a:cs typeface="Montserrat"/>
              <a:sym typeface="Montserrat"/>
            </a:endParaRPr>
          </a:p>
        </p:txBody>
      </p:sp>
      <p:sp>
        <p:nvSpPr>
          <p:cNvPr id="1812" name="Google Shape;1812;p35"/>
          <p:cNvSpPr txBox="1"/>
          <p:nvPr>
            <p:ph idx="7" type="body"/>
          </p:nvPr>
        </p:nvSpPr>
        <p:spPr>
          <a:xfrm>
            <a:off x="3515144" y="1664087"/>
            <a:ext cx="8040098" cy="276873"/>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Lorem Ipsum</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6" name="Shape 1816"/>
        <p:cNvGrpSpPr/>
        <p:nvPr/>
      </p:nvGrpSpPr>
      <p:grpSpPr>
        <a:xfrm>
          <a:off x="0" y="0"/>
          <a:ext cx="0" cy="0"/>
          <a:chOff x="0" y="0"/>
          <a:chExt cx="0" cy="0"/>
        </a:xfrm>
      </p:grpSpPr>
      <p:sp>
        <p:nvSpPr>
          <p:cNvPr id="1817" name="Google Shape;1817;p36"/>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Vertical Chevron</a:t>
            </a:r>
            <a:endParaRPr/>
          </a:p>
        </p:txBody>
      </p:sp>
      <p:sp>
        <p:nvSpPr>
          <p:cNvPr id="1818" name="Google Shape;1818;p36"/>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1819" name="Google Shape;1819;p36"/>
          <p:cNvSpPr txBox="1"/>
          <p:nvPr>
            <p:ph idx="1" type="body"/>
          </p:nvPr>
        </p:nvSpPr>
        <p:spPr>
          <a:xfrm>
            <a:off x="3515146" y="2084913"/>
            <a:ext cx="8040100" cy="803395"/>
          </a:xfrm>
          <a:prstGeom prst="rect">
            <a:avLst/>
          </a:prstGeom>
          <a:noFill/>
          <a:ln>
            <a:noFill/>
          </a:ln>
        </p:spPr>
        <p:txBody>
          <a:bodyPr anchorCtr="0" anchor="ctr" bIns="0" lIns="0" spcFirstLastPara="1" rIns="0" wrap="square" tIns="0">
            <a:normAutofit lnSpcReduction="10000"/>
          </a:bodyPr>
          <a:lstStyle/>
          <a:p>
            <a:pPr indent="0" lvl="0" marL="0" rtl="0" algn="l">
              <a:lnSpc>
                <a:spcPct val="90000"/>
              </a:lnSpc>
              <a:spcBef>
                <a:spcPts val="0"/>
              </a:spcBef>
              <a:spcAft>
                <a:spcPts val="0"/>
              </a:spcAft>
              <a:buSzPts val="16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p:txBody>
      </p:sp>
      <p:sp>
        <p:nvSpPr>
          <p:cNvPr id="1820" name="Google Shape;1820;p36"/>
          <p:cNvSpPr txBox="1"/>
          <p:nvPr>
            <p:ph idx="2" type="body"/>
          </p:nvPr>
        </p:nvSpPr>
        <p:spPr>
          <a:xfrm>
            <a:off x="3515145" y="3012500"/>
            <a:ext cx="8040099" cy="803395"/>
          </a:xfrm>
          <a:prstGeom prst="rect">
            <a:avLst/>
          </a:prstGeom>
          <a:noFill/>
          <a:ln>
            <a:noFill/>
          </a:ln>
        </p:spPr>
        <p:txBody>
          <a:bodyPr anchorCtr="0" anchor="ctr" bIns="0" lIns="0" spcFirstLastPara="1" rIns="0" wrap="square" tIns="0">
            <a:normAutofit lnSpcReduction="10000"/>
          </a:bodyPr>
          <a:lstStyle/>
          <a:p>
            <a:pPr indent="0" lvl="0" marL="0" rtl="0" algn="l">
              <a:lnSpc>
                <a:spcPct val="90000"/>
              </a:lnSpc>
              <a:spcBef>
                <a:spcPts val="0"/>
              </a:spcBef>
              <a:spcAft>
                <a:spcPts val="0"/>
              </a:spcAft>
              <a:buSzPts val="16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p:txBody>
      </p:sp>
      <p:sp>
        <p:nvSpPr>
          <p:cNvPr id="1821" name="Google Shape;1821;p36"/>
          <p:cNvSpPr txBox="1"/>
          <p:nvPr>
            <p:ph idx="3" type="body"/>
          </p:nvPr>
        </p:nvSpPr>
        <p:spPr>
          <a:xfrm>
            <a:off x="3515145" y="3940087"/>
            <a:ext cx="8040099" cy="803395"/>
          </a:xfrm>
          <a:prstGeom prst="rect">
            <a:avLst/>
          </a:prstGeom>
          <a:noFill/>
          <a:ln>
            <a:noFill/>
          </a:ln>
        </p:spPr>
        <p:txBody>
          <a:bodyPr anchorCtr="0" anchor="ctr" bIns="0" lIns="0" spcFirstLastPara="1" rIns="0" wrap="square" tIns="0">
            <a:normAutofit lnSpcReduction="10000"/>
          </a:bodyPr>
          <a:lstStyle/>
          <a:p>
            <a:pPr indent="0" lvl="0" marL="0" rtl="0" algn="l">
              <a:lnSpc>
                <a:spcPct val="90000"/>
              </a:lnSpc>
              <a:spcBef>
                <a:spcPts val="0"/>
              </a:spcBef>
              <a:spcAft>
                <a:spcPts val="0"/>
              </a:spcAft>
              <a:buSzPts val="16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p:txBody>
      </p:sp>
      <p:sp>
        <p:nvSpPr>
          <p:cNvPr id="1822" name="Google Shape;1822;p36"/>
          <p:cNvSpPr txBox="1"/>
          <p:nvPr>
            <p:ph idx="4" type="body"/>
          </p:nvPr>
        </p:nvSpPr>
        <p:spPr>
          <a:xfrm>
            <a:off x="3515145" y="4867676"/>
            <a:ext cx="8040099" cy="803395"/>
          </a:xfrm>
          <a:prstGeom prst="rect">
            <a:avLst/>
          </a:prstGeom>
          <a:noFill/>
          <a:ln>
            <a:noFill/>
          </a:ln>
        </p:spPr>
        <p:txBody>
          <a:bodyPr anchorCtr="0" anchor="ctr" bIns="0" lIns="0" spcFirstLastPara="1" rIns="0" wrap="square" tIns="0">
            <a:normAutofit lnSpcReduction="10000"/>
          </a:bodyPr>
          <a:lstStyle/>
          <a:p>
            <a:pPr indent="0" lvl="0" marL="0" rtl="0" algn="l">
              <a:lnSpc>
                <a:spcPct val="90000"/>
              </a:lnSpc>
              <a:spcBef>
                <a:spcPts val="0"/>
              </a:spcBef>
              <a:spcAft>
                <a:spcPts val="0"/>
              </a:spcAft>
              <a:buSzPts val="16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p:txBody>
      </p:sp>
      <p:sp>
        <p:nvSpPr>
          <p:cNvPr id="1823" name="Google Shape;1823;p36"/>
          <p:cNvSpPr/>
          <p:nvPr>
            <p:ph idx="5" type="body"/>
          </p:nvPr>
        </p:nvSpPr>
        <p:spPr>
          <a:xfrm rot="5400000">
            <a:off x="1490390" y="1231132"/>
            <a:ext cx="971736" cy="2679305"/>
          </a:xfrm>
          <a:prstGeom prst="homePlate">
            <a:avLst>
              <a:gd fmla="val 18119" name="adj"/>
            </a:avLst>
          </a:prstGeom>
          <a:solidFill>
            <a:schemeClr val="accent5"/>
          </a:solidFill>
          <a:ln>
            <a:noFill/>
          </a:ln>
        </p:spPr>
        <p:txBody>
          <a:bodyPr anchorCtr="0" anchor="t" bIns="0" lIns="0" spcFirstLastPara="1" rIns="0" wrap="square" tIns="0">
            <a:normAutofit/>
          </a:bodyPr>
          <a:lstStyle/>
          <a:p>
            <a:pPr indent="0" lvl="0" marL="0" rtl="0" algn="l">
              <a:spcBef>
                <a:spcPts val="1000"/>
              </a:spcBef>
              <a:spcAft>
                <a:spcPts val="0"/>
              </a:spcAft>
              <a:buNone/>
            </a:pPr>
            <a:r>
              <a:t/>
            </a:r>
            <a:endParaRPr/>
          </a:p>
        </p:txBody>
      </p:sp>
      <p:sp>
        <p:nvSpPr>
          <p:cNvPr id="1824" name="Google Shape;1824;p36"/>
          <p:cNvSpPr txBox="1"/>
          <p:nvPr/>
        </p:nvSpPr>
        <p:spPr>
          <a:xfrm>
            <a:off x="636590" y="2084910"/>
            <a:ext cx="2679305" cy="883702"/>
          </a:xfrm>
          <a:prstGeom prst="rect">
            <a:avLst/>
          </a:prstGeom>
          <a:noFill/>
          <a:ln>
            <a:noFill/>
          </a:ln>
        </p:spPr>
        <p:txBody>
          <a:bodyPr anchorCtr="0" anchor="ctr" bIns="0" lIns="0" spcFirstLastPara="1" rIns="0" wrap="square" tIns="0">
            <a:normAutofit/>
          </a:bodyPr>
          <a:lstStyle/>
          <a:p>
            <a:pPr indent="0" lvl="0" marL="0" marR="0" rtl="0" algn="ctr">
              <a:lnSpc>
                <a:spcPct val="90000"/>
              </a:lnSpc>
              <a:spcBef>
                <a:spcPts val="0"/>
              </a:spcBef>
              <a:spcAft>
                <a:spcPts val="0"/>
              </a:spcAft>
              <a:buClr>
                <a:schemeClr val="accent1"/>
              </a:buClr>
              <a:buSzPts val="2000"/>
              <a:buFont typeface="Arial"/>
              <a:buNone/>
            </a:pPr>
            <a:r>
              <a:rPr b="0" i="0" lang="en-PH" sz="2000" u="none" cap="none" strike="noStrike">
                <a:solidFill>
                  <a:schemeClr val="lt1"/>
                </a:solidFill>
                <a:latin typeface="Montserrat"/>
                <a:ea typeface="Montserrat"/>
                <a:cs typeface="Montserrat"/>
                <a:sym typeface="Montserrat"/>
              </a:rPr>
              <a:t>Lorem Ipsum</a:t>
            </a:r>
            <a:endParaRPr b="0" i="0" sz="2000" u="none" cap="none" strike="noStrike">
              <a:solidFill>
                <a:schemeClr val="lt1"/>
              </a:solidFill>
              <a:latin typeface="Montserrat"/>
              <a:ea typeface="Montserrat"/>
              <a:cs typeface="Montserrat"/>
              <a:sym typeface="Montserrat"/>
            </a:endParaRPr>
          </a:p>
        </p:txBody>
      </p:sp>
      <p:sp>
        <p:nvSpPr>
          <p:cNvPr id="1825" name="Google Shape;1825;p36"/>
          <p:cNvSpPr/>
          <p:nvPr>
            <p:ph idx="6" type="body"/>
          </p:nvPr>
        </p:nvSpPr>
        <p:spPr>
          <a:xfrm rot="5400000">
            <a:off x="1466691" y="2155164"/>
            <a:ext cx="1018197" cy="2680321"/>
          </a:xfrm>
          <a:prstGeom prst="chevron">
            <a:avLst>
              <a:gd fmla="val 16819" name="adj"/>
            </a:avLst>
          </a:prstGeom>
          <a:solidFill>
            <a:schemeClr val="accent1"/>
          </a:solidFill>
          <a:ln>
            <a:noFill/>
          </a:ln>
        </p:spPr>
        <p:txBody>
          <a:bodyPr anchorCtr="0" anchor="t" bIns="0" lIns="0" spcFirstLastPara="1" rIns="0" wrap="square" tIns="0">
            <a:normAutofit/>
          </a:bodyPr>
          <a:lstStyle/>
          <a:p>
            <a:pPr indent="0" lvl="0" marL="0" rtl="0" algn="l">
              <a:spcBef>
                <a:spcPts val="1000"/>
              </a:spcBef>
              <a:spcAft>
                <a:spcPts val="0"/>
              </a:spcAft>
              <a:buNone/>
            </a:pPr>
            <a:r>
              <a:t/>
            </a:r>
            <a:endParaRPr/>
          </a:p>
        </p:txBody>
      </p:sp>
      <p:sp>
        <p:nvSpPr>
          <p:cNvPr id="1826" name="Google Shape;1826;p36"/>
          <p:cNvSpPr txBox="1"/>
          <p:nvPr/>
        </p:nvSpPr>
        <p:spPr>
          <a:xfrm>
            <a:off x="635613" y="3157463"/>
            <a:ext cx="2680321" cy="675696"/>
          </a:xfrm>
          <a:prstGeom prst="rect">
            <a:avLst/>
          </a:prstGeom>
          <a:noFill/>
          <a:ln>
            <a:noFill/>
          </a:ln>
        </p:spPr>
        <p:txBody>
          <a:bodyPr anchorCtr="0" anchor="ctr" bIns="0" lIns="0" spcFirstLastPara="1" rIns="0" wrap="square" tIns="0">
            <a:normAutofit/>
          </a:bodyPr>
          <a:lstStyle/>
          <a:p>
            <a:pPr indent="0" lvl="0" marL="0" marR="0" rtl="0" algn="ctr">
              <a:lnSpc>
                <a:spcPct val="90000"/>
              </a:lnSpc>
              <a:spcBef>
                <a:spcPts val="0"/>
              </a:spcBef>
              <a:spcAft>
                <a:spcPts val="0"/>
              </a:spcAft>
              <a:buClr>
                <a:schemeClr val="accent1"/>
              </a:buClr>
              <a:buSzPts val="2000"/>
              <a:buFont typeface="Arial"/>
              <a:buNone/>
            </a:pPr>
            <a:r>
              <a:rPr b="0" i="0" lang="en-PH" sz="2000" u="none" cap="none" strike="noStrike">
                <a:solidFill>
                  <a:schemeClr val="lt1"/>
                </a:solidFill>
                <a:latin typeface="Montserrat"/>
                <a:ea typeface="Montserrat"/>
                <a:cs typeface="Montserrat"/>
                <a:sym typeface="Montserrat"/>
              </a:rPr>
              <a:t>Lorem Ipsum</a:t>
            </a:r>
            <a:endParaRPr b="0" i="0" sz="2000" u="none" cap="none" strike="noStrike">
              <a:solidFill>
                <a:schemeClr val="lt1"/>
              </a:solidFill>
              <a:latin typeface="Montserrat"/>
              <a:ea typeface="Montserrat"/>
              <a:cs typeface="Montserrat"/>
              <a:sym typeface="Montserrat"/>
            </a:endParaRPr>
          </a:p>
        </p:txBody>
      </p:sp>
      <p:sp>
        <p:nvSpPr>
          <p:cNvPr id="1827" name="Google Shape;1827;p36"/>
          <p:cNvSpPr/>
          <p:nvPr>
            <p:ph idx="7" type="body"/>
          </p:nvPr>
        </p:nvSpPr>
        <p:spPr>
          <a:xfrm rot="5400000">
            <a:off x="1466691" y="3102934"/>
            <a:ext cx="1018197" cy="2680321"/>
          </a:xfrm>
          <a:prstGeom prst="chevron">
            <a:avLst>
              <a:gd fmla="val 16819" name="adj"/>
            </a:avLst>
          </a:prstGeom>
          <a:solidFill>
            <a:schemeClr val="accent2"/>
          </a:solidFill>
          <a:ln>
            <a:noFill/>
          </a:ln>
        </p:spPr>
        <p:txBody>
          <a:bodyPr anchorCtr="0" anchor="t" bIns="0" lIns="0" spcFirstLastPara="1" rIns="0" wrap="square" tIns="0">
            <a:normAutofit/>
          </a:bodyPr>
          <a:lstStyle/>
          <a:p>
            <a:pPr indent="0" lvl="0" marL="0" rtl="0" algn="l">
              <a:spcBef>
                <a:spcPts val="1000"/>
              </a:spcBef>
              <a:spcAft>
                <a:spcPts val="0"/>
              </a:spcAft>
              <a:buNone/>
            </a:pPr>
            <a:r>
              <a:t/>
            </a:r>
            <a:endParaRPr/>
          </a:p>
        </p:txBody>
      </p:sp>
      <p:sp>
        <p:nvSpPr>
          <p:cNvPr id="1828" name="Google Shape;1828;p36"/>
          <p:cNvSpPr txBox="1"/>
          <p:nvPr/>
        </p:nvSpPr>
        <p:spPr>
          <a:xfrm>
            <a:off x="635613" y="4105238"/>
            <a:ext cx="2680321" cy="675696"/>
          </a:xfrm>
          <a:prstGeom prst="rect">
            <a:avLst/>
          </a:prstGeom>
          <a:noFill/>
          <a:ln>
            <a:noFill/>
          </a:ln>
        </p:spPr>
        <p:txBody>
          <a:bodyPr anchorCtr="0" anchor="ctr" bIns="0" lIns="0" spcFirstLastPara="1" rIns="0" wrap="square" tIns="0">
            <a:normAutofit/>
          </a:bodyPr>
          <a:lstStyle/>
          <a:p>
            <a:pPr indent="0" lvl="0" marL="0" marR="0" rtl="0" algn="ctr">
              <a:lnSpc>
                <a:spcPct val="90000"/>
              </a:lnSpc>
              <a:spcBef>
                <a:spcPts val="0"/>
              </a:spcBef>
              <a:spcAft>
                <a:spcPts val="0"/>
              </a:spcAft>
              <a:buClr>
                <a:schemeClr val="accent1"/>
              </a:buClr>
              <a:buSzPts val="2000"/>
              <a:buFont typeface="Arial"/>
              <a:buNone/>
            </a:pPr>
            <a:r>
              <a:rPr b="0" i="0" lang="en-PH" sz="2000" u="none" cap="none" strike="noStrike">
                <a:solidFill>
                  <a:schemeClr val="lt1"/>
                </a:solidFill>
                <a:latin typeface="Montserrat"/>
                <a:ea typeface="Montserrat"/>
                <a:cs typeface="Montserrat"/>
                <a:sym typeface="Montserrat"/>
              </a:rPr>
              <a:t>Lorem Ipsum</a:t>
            </a:r>
            <a:endParaRPr b="0" i="0" sz="2000" u="none" cap="none" strike="noStrike">
              <a:solidFill>
                <a:schemeClr val="lt1"/>
              </a:solidFill>
              <a:latin typeface="Montserrat"/>
              <a:ea typeface="Montserrat"/>
              <a:cs typeface="Montserrat"/>
              <a:sym typeface="Montserrat"/>
            </a:endParaRPr>
          </a:p>
        </p:txBody>
      </p:sp>
      <p:sp>
        <p:nvSpPr>
          <p:cNvPr id="1829" name="Google Shape;1829;p36"/>
          <p:cNvSpPr/>
          <p:nvPr>
            <p:ph idx="8" type="body"/>
          </p:nvPr>
        </p:nvSpPr>
        <p:spPr>
          <a:xfrm rot="5400000">
            <a:off x="1466691" y="4050705"/>
            <a:ext cx="1018197" cy="2680321"/>
          </a:xfrm>
          <a:prstGeom prst="chevron">
            <a:avLst>
              <a:gd fmla="val 16819" name="adj"/>
            </a:avLst>
          </a:prstGeom>
          <a:solidFill>
            <a:schemeClr val="accent3"/>
          </a:solidFill>
          <a:ln>
            <a:noFill/>
          </a:ln>
        </p:spPr>
        <p:txBody>
          <a:bodyPr anchorCtr="0" anchor="t" bIns="0" lIns="0" spcFirstLastPara="1" rIns="0" wrap="square" tIns="0">
            <a:normAutofit/>
          </a:bodyPr>
          <a:lstStyle/>
          <a:p>
            <a:pPr indent="0" lvl="0" marL="0" rtl="0" algn="l">
              <a:spcBef>
                <a:spcPts val="1000"/>
              </a:spcBef>
              <a:spcAft>
                <a:spcPts val="0"/>
              </a:spcAft>
              <a:buNone/>
            </a:pPr>
            <a:r>
              <a:t/>
            </a:r>
            <a:endParaRPr/>
          </a:p>
        </p:txBody>
      </p:sp>
      <p:sp>
        <p:nvSpPr>
          <p:cNvPr id="1830" name="Google Shape;1830;p36"/>
          <p:cNvSpPr txBox="1"/>
          <p:nvPr/>
        </p:nvSpPr>
        <p:spPr>
          <a:xfrm>
            <a:off x="635613" y="5053013"/>
            <a:ext cx="2680321" cy="675696"/>
          </a:xfrm>
          <a:prstGeom prst="rect">
            <a:avLst/>
          </a:prstGeom>
          <a:noFill/>
          <a:ln>
            <a:noFill/>
          </a:ln>
        </p:spPr>
        <p:txBody>
          <a:bodyPr anchorCtr="0" anchor="ctr" bIns="0" lIns="0" spcFirstLastPara="1" rIns="0" wrap="square" tIns="0">
            <a:normAutofit/>
          </a:bodyPr>
          <a:lstStyle/>
          <a:p>
            <a:pPr indent="0" lvl="0" marL="0" marR="0" rtl="0" algn="ctr">
              <a:lnSpc>
                <a:spcPct val="90000"/>
              </a:lnSpc>
              <a:spcBef>
                <a:spcPts val="0"/>
              </a:spcBef>
              <a:spcAft>
                <a:spcPts val="0"/>
              </a:spcAft>
              <a:buClr>
                <a:schemeClr val="accent1"/>
              </a:buClr>
              <a:buSzPts val="2000"/>
              <a:buFont typeface="Arial"/>
              <a:buNone/>
            </a:pPr>
            <a:r>
              <a:rPr b="0" i="0" lang="en-PH" sz="2000" u="none" cap="none" strike="noStrike">
                <a:solidFill>
                  <a:schemeClr val="lt1"/>
                </a:solidFill>
                <a:latin typeface="Montserrat"/>
                <a:ea typeface="Montserrat"/>
                <a:cs typeface="Montserrat"/>
                <a:sym typeface="Montserrat"/>
              </a:rPr>
              <a:t>Lorem Ipsum</a:t>
            </a:r>
            <a:endParaRPr/>
          </a:p>
        </p:txBody>
      </p:sp>
      <p:sp>
        <p:nvSpPr>
          <p:cNvPr id="1831" name="Google Shape;1831;p36"/>
          <p:cNvSpPr txBox="1"/>
          <p:nvPr>
            <p:ph idx="9" type="body"/>
          </p:nvPr>
        </p:nvSpPr>
        <p:spPr>
          <a:xfrm>
            <a:off x="3515144" y="1664087"/>
            <a:ext cx="8040098" cy="276873"/>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Lorem Ipsum</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5" name="Shape 1835"/>
        <p:cNvGrpSpPr/>
        <p:nvPr/>
      </p:nvGrpSpPr>
      <p:grpSpPr>
        <a:xfrm>
          <a:off x="0" y="0"/>
          <a:ext cx="0" cy="0"/>
          <a:chOff x="0" y="0"/>
          <a:chExt cx="0" cy="0"/>
        </a:xfrm>
      </p:grpSpPr>
      <p:sp>
        <p:nvSpPr>
          <p:cNvPr id="1836" name="Google Shape;1836;p37"/>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Vertical Chevron</a:t>
            </a:r>
            <a:endParaRPr/>
          </a:p>
        </p:txBody>
      </p:sp>
      <p:sp>
        <p:nvSpPr>
          <p:cNvPr id="1837" name="Google Shape;1837;p37"/>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1838" name="Google Shape;1838;p37"/>
          <p:cNvSpPr txBox="1"/>
          <p:nvPr>
            <p:ph idx="1" type="body"/>
          </p:nvPr>
        </p:nvSpPr>
        <p:spPr>
          <a:xfrm>
            <a:off x="3515146" y="2084914"/>
            <a:ext cx="8040100" cy="626206"/>
          </a:xfrm>
          <a:prstGeom prst="rect">
            <a:avLst/>
          </a:prstGeom>
          <a:noFill/>
          <a:ln>
            <a:noFill/>
          </a:ln>
        </p:spPr>
        <p:txBody>
          <a:bodyPr anchorCtr="0" anchor="ctr" bIns="0" lIns="0" spcFirstLastPara="1" rIns="0" wrap="square" tIns="0">
            <a:normAutofit lnSpcReduction="10000"/>
          </a:bodyPr>
          <a:lstStyle/>
          <a:p>
            <a:pPr indent="0" lvl="0" marL="0" rtl="0" algn="l">
              <a:lnSpc>
                <a:spcPct val="90000"/>
              </a:lnSpc>
              <a:spcBef>
                <a:spcPts val="0"/>
              </a:spcBef>
              <a:spcAft>
                <a:spcPts val="0"/>
              </a:spcAft>
              <a:buSzPts val="1600"/>
              <a:buNone/>
            </a:pPr>
            <a:r>
              <a:rPr lang="en-PH"/>
              <a:t>Lorem ipsum dolor sit amet, consectetur adipiscing elit. Curabitur purus dui, euismod quis placerat eget, venenatis nec nibh. Mauris sit amet mollis enim. Donec cursus sagittis bibendum. Aenean a elit justo. </a:t>
            </a:r>
            <a:endParaRPr/>
          </a:p>
        </p:txBody>
      </p:sp>
      <p:sp>
        <p:nvSpPr>
          <p:cNvPr id="1839" name="Google Shape;1839;p37"/>
          <p:cNvSpPr txBox="1"/>
          <p:nvPr>
            <p:ph idx="2" type="body"/>
          </p:nvPr>
        </p:nvSpPr>
        <p:spPr>
          <a:xfrm>
            <a:off x="3515145" y="2847290"/>
            <a:ext cx="8040099" cy="626206"/>
          </a:xfrm>
          <a:prstGeom prst="rect">
            <a:avLst/>
          </a:prstGeom>
          <a:noFill/>
          <a:ln>
            <a:noFill/>
          </a:ln>
        </p:spPr>
        <p:txBody>
          <a:bodyPr anchorCtr="0" anchor="ctr" bIns="0" lIns="0" spcFirstLastPara="1" rIns="0" wrap="square" tIns="0">
            <a:normAutofit lnSpcReduction="10000"/>
          </a:bodyPr>
          <a:lstStyle/>
          <a:p>
            <a:pPr indent="0" lvl="0" marL="0" rtl="0" algn="l">
              <a:lnSpc>
                <a:spcPct val="90000"/>
              </a:lnSpc>
              <a:spcBef>
                <a:spcPts val="0"/>
              </a:spcBef>
              <a:spcAft>
                <a:spcPts val="0"/>
              </a:spcAft>
              <a:buSzPts val="1600"/>
              <a:buNone/>
            </a:pPr>
            <a:r>
              <a:rPr lang="en-PH"/>
              <a:t>Lorem ipsum dolor sit amet, consectetur adipiscing elit. Curabitur purus dui, euismod quis placerat eget, venenatis nec nibh. Mauris sit amet mollis enim. Donec cursus sagittis bibendum. Aenean a elit justo. </a:t>
            </a:r>
            <a:endParaRPr/>
          </a:p>
        </p:txBody>
      </p:sp>
      <p:sp>
        <p:nvSpPr>
          <p:cNvPr id="1840" name="Google Shape;1840;p37"/>
          <p:cNvSpPr txBox="1"/>
          <p:nvPr>
            <p:ph idx="3" type="body"/>
          </p:nvPr>
        </p:nvSpPr>
        <p:spPr>
          <a:xfrm>
            <a:off x="3515145" y="3609666"/>
            <a:ext cx="8040099" cy="626206"/>
          </a:xfrm>
          <a:prstGeom prst="rect">
            <a:avLst/>
          </a:prstGeom>
          <a:noFill/>
          <a:ln>
            <a:noFill/>
          </a:ln>
        </p:spPr>
        <p:txBody>
          <a:bodyPr anchorCtr="0" anchor="ctr" bIns="0" lIns="0" spcFirstLastPara="1" rIns="0" wrap="square" tIns="0">
            <a:normAutofit lnSpcReduction="10000"/>
          </a:bodyPr>
          <a:lstStyle/>
          <a:p>
            <a:pPr indent="0" lvl="0" marL="0" rtl="0" algn="l">
              <a:lnSpc>
                <a:spcPct val="90000"/>
              </a:lnSpc>
              <a:spcBef>
                <a:spcPts val="0"/>
              </a:spcBef>
              <a:spcAft>
                <a:spcPts val="0"/>
              </a:spcAft>
              <a:buSzPts val="1600"/>
              <a:buNone/>
            </a:pPr>
            <a:r>
              <a:rPr lang="en-PH"/>
              <a:t>Lorem ipsum dolor sit amet, consectetur adipiscing elit. Curabitur purus dui, euismod quis placerat eget, venenatis nec nibh. Mauris sit amet mollis enim. Donec cursus sagittis bibendum. Aenean a elit justo. </a:t>
            </a:r>
            <a:endParaRPr/>
          </a:p>
        </p:txBody>
      </p:sp>
      <p:sp>
        <p:nvSpPr>
          <p:cNvPr id="1841" name="Google Shape;1841;p37"/>
          <p:cNvSpPr txBox="1"/>
          <p:nvPr>
            <p:ph idx="4" type="body"/>
          </p:nvPr>
        </p:nvSpPr>
        <p:spPr>
          <a:xfrm>
            <a:off x="3515145" y="4372042"/>
            <a:ext cx="8040099" cy="626206"/>
          </a:xfrm>
          <a:prstGeom prst="rect">
            <a:avLst/>
          </a:prstGeom>
          <a:noFill/>
          <a:ln>
            <a:noFill/>
          </a:ln>
        </p:spPr>
        <p:txBody>
          <a:bodyPr anchorCtr="0" anchor="ctr" bIns="0" lIns="0" spcFirstLastPara="1" rIns="0" wrap="square" tIns="0">
            <a:normAutofit lnSpcReduction="10000"/>
          </a:bodyPr>
          <a:lstStyle/>
          <a:p>
            <a:pPr indent="0" lvl="0" marL="0" rtl="0" algn="l">
              <a:lnSpc>
                <a:spcPct val="90000"/>
              </a:lnSpc>
              <a:spcBef>
                <a:spcPts val="0"/>
              </a:spcBef>
              <a:spcAft>
                <a:spcPts val="0"/>
              </a:spcAft>
              <a:buSzPts val="1600"/>
              <a:buNone/>
            </a:pPr>
            <a:r>
              <a:rPr lang="en-PH"/>
              <a:t>Lorem ipsum dolor sit amet, consectetur adipiscing elit. Curabitur purus dui, euismod quis placerat eget, venenatis nec nibh. Mauris sit amet mollis enim. Donec cursus sagittis bibendum. Aenean a elit justo. </a:t>
            </a:r>
            <a:endParaRPr/>
          </a:p>
        </p:txBody>
      </p:sp>
      <p:sp>
        <p:nvSpPr>
          <p:cNvPr id="1842" name="Google Shape;1842;p37"/>
          <p:cNvSpPr txBox="1"/>
          <p:nvPr>
            <p:ph idx="5" type="body"/>
          </p:nvPr>
        </p:nvSpPr>
        <p:spPr>
          <a:xfrm>
            <a:off x="3515144" y="5134419"/>
            <a:ext cx="8040099" cy="626206"/>
          </a:xfrm>
          <a:prstGeom prst="rect">
            <a:avLst/>
          </a:prstGeom>
          <a:noFill/>
          <a:ln>
            <a:noFill/>
          </a:ln>
        </p:spPr>
        <p:txBody>
          <a:bodyPr anchorCtr="0" anchor="ctr" bIns="0" lIns="0" spcFirstLastPara="1" rIns="0" wrap="square" tIns="0">
            <a:normAutofit lnSpcReduction="10000"/>
          </a:bodyPr>
          <a:lstStyle/>
          <a:p>
            <a:pPr indent="0" lvl="0" marL="0" rtl="0" algn="l">
              <a:lnSpc>
                <a:spcPct val="90000"/>
              </a:lnSpc>
              <a:spcBef>
                <a:spcPts val="0"/>
              </a:spcBef>
              <a:spcAft>
                <a:spcPts val="0"/>
              </a:spcAft>
              <a:buSzPts val="1600"/>
              <a:buNone/>
            </a:pPr>
            <a:r>
              <a:rPr lang="en-PH"/>
              <a:t>Lorem ipsum dolor sit amet, consectetur adipiscing elit. Curabitur purus dui, euismod quis placerat eget, venenatis nec nibh. Mauris sit amet mollis enim. Donec cursus sagittis bibendum. Aenean a elit justo</a:t>
            </a:r>
            <a:endParaRPr/>
          </a:p>
        </p:txBody>
      </p:sp>
      <p:sp>
        <p:nvSpPr>
          <p:cNvPr id="1843" name="Google Shape;1843;p37"/>
          <p:cNvSpPr/>
          <p:nvPr>
            <p:ph idx="6" type="body"/>
          </p:nvPr>
        </p:nvSpPr>
        <p:spPr>
          <a:xfrm rot="5400000">
            <a:off x="1606599" y="1114923"/>
            <a:ext cx="739316" cy="2679305"/>
          </a:xfrm>
          <a:prstGeom prst="homePlate">
            <a:avLst>
              <a:gd fmla="val 18119" name="adj"/>
            </a:avLst>
          </a:prstGeom>
          <a:solidFill>
            <a:schemeClr val="accent5"/>
          </a:solidFill>
          <a:ln>
            <a:noFill/>
          </a:ln>
        </p:spPr>
        <p:txBody>
          <a:bodyPr anchorCtr="0" anchor="t" bIns="0" lIns="0" spcFirstLastPara="1" rIns="0" wrap="square" tIns="0">
            <a:normAutofit/>
          </a:bodyPr>
          <a:lstStyle/>
          <a:p>
            <a:pPr indent="0" lvl="0" marL="0" rtl="0" algn="l">
              <a:spcBef>
                <a:spcPts val="1000"/>
              </a:spcBef>
              <a:spcAft>
                <a:spcPts val="0"/>
              </a:spcAft>
              <a:buNone/>
            </a:pPr>
            <a:r>
              <a:t/>
            </a:r>
            <a:endParaRPr/>
          </a:p>
        </p:txBody>
      </p:sp>
      <p:sp>
        <p:nvSpPr>
          <p:cNvPr id="1844" name="Google Shape;1844;p37"/>
          <p:cNvSpPr txBox="1"/>
          <p:nvPr/>
        </p:nvSpPr>
        <p:spPr>
          <a:xfrm>
            <a:off x="636581" y="2084895"/>
            <a:ext cx="2679305" cy="672338"/>
          </a:xfrm>
          <a:prstGeom prst="rect">
            <a:avLst/>
          </a:prstGeom>
          <a:noFill/>
          <a:ln>
            <a:noFill/>
          </a:ln>
        </p:spPr>
        <p:txBody>
          <a:bodyPr anchorCtr="0" anchor="ctr" bIns="0" lIns="0" spcFirstLastPara="1" rIns="0" wrap="square" tIns="0">
            <a:normAutofit/>
          </a:bodyPr>
          <a:lstStyle/>
          <a:p>
            <a:pPr indent="0" lvl="0" marL="0" marR="0" rtl="0" algn="ctr">
              <a:lnSpc>
                <a:spcPct val="90000"/>
              </a:lnSpc>
              <a:spcBef>
                <a:spcPts val="0"/>
              </a:spcBef>
              <a:spcAft>
                <a:spcPts val="0"/>
              </a:spcAft>
              <a:buClr>
                <a:schemeClr val="accent1"/>
              </a:buClr>
              <a:buSzPts val="2000"/>
              <a:buFont typeface="Arial"/>
              <a:buNone/>
            </a:pPr>
            <a:r>
              <a:rPr b="0" i="0" lang="en-PH" sz="2000" u="none" cap="none" strike="noStrike">
                <a:solidFill>
                  <a:schemeClr val="lt1"/>
                </a:solidFill>
                <a:latin typeface="Montserrat"/>
                <a:ea typeface="Montserrat"/>
                <a:cs typeface="Montserrat"/>
                <a:sym typeface="Montserrat"/>
              </a:rPr>
              <a:t>Lorem Ipsum</a:t>
            </a:r>
            <a:endParaRPr b="0" i="0" sz="2000" u="none" cap="none" strike="noStrike">
              <a:solidFill>
                <a:schemeClr val="lt1"/>
              </a:solidFill>
              <a:latin typeface="Montserrat"/>
              <a:ea typeface="Montserrat"/>
              <a:cs typeface="Montserrat"/>
              <a:sym typeface="Montserrat"/>
            </a:endParaRPr>
          </a:p>
        </p:txBody>
      </p:sp>
      <p:sp>
        <p:nvSpPr>
          <p:cNvPr id="1845" name="Google Shape;1845;p37"/>
          <p:cNvSpPr/>
          <p:nvPr>
            <p:ph idx="7" type="body"/>
          </p:nvPr>
        </p:nvSpPr>
        <p:spPr>
          <a:xfrm rot="5400000">
            <a:off x="1588457" y="1865675"/>
            <a:ext cx="774662" cy="2680321"/>
          </a:xfrm>
          <a:prstGeom prst="chevron">
            <a:avLst>
              <a:gd fmla="val 16819" name="adj"/>
            </a:avLst>
          </a:prstGeom>
          <a:solidFill>
            <a:srgbClr val="9A73DA"/>
          </a:solidFill>
          <a:ln>
            <a:noFill/>
          </a:ln>
        </p:spPr>
        <p:txBody>
          <a:bodyPr anchorCtr="0" anchor="t" bIns="0" lIns="0" spcFirstLastPara="1" rIns="0" wrap="square" tIns="0">
            <a:normAutofit/>
          </a:bodyPr>
          <a:lstStyle/>
          <a:p>
            <a:pPr indent="0" lvl="0" marL="0" rtl="0" algn="l">
              <a:spcBef>
                <a:spcPts val="1000"/>
              </a:spcBef>
              <a:spcAft>
                <a:spcPts val="0"/>
              </a:spcAft>
              <a:buNone/>
            </a:pPr>
            <a:r>
              <a:t/>
            </a:r>
            <a:endParaRPr/>
          </a:p>
        </p:txBody>
      </p:sp>
      <p:sp>
        <p:nvSpPr>
          <p:cNvPr id="1846" name="Google Shape;1846;p37"/>
          <p:cNvSpPr txBox="1"/>
          <p:nvPr/>
        </p:nvSpPr>
        <p:spPr>
          <a:xfrm>
            <a:off x="635621" y="2948795"/>
            <a:ext cx="2680321" cy="514081"/>
          </a:xfrm>
          <a:prstGeom prst="rect">
            <a:avLst/>
          </a:prstGeom>
          <a:noFill/>
          <a:ln>
            <a:noFill/>
          </a:ln>
        </p:spPr>
        <p:txBody>
          <a:bodyPr anchorCtr="0" anchor="ctr" bIns="0" lIns="0" spcFirstLastPara="1" rIns="0" wrap="square" tIns="0">
            <a:normAutofit/>
          </a:bodyPr>
          <a:lstStyle/>
          <a:p>
            <a:pPr indent="0" lvl="0" marL="0" marR="0" rtl="0" algn="ctr">
              <a:lnSpc>
                <a:spcPct val="90000"/>
              </a:lnSpc>
              <a:spcBef>
                <a:spcPts val="0"/>
              </a:spcBef>
              <a:spcAft>
                <a:spcPts val="0"/>
              </a:spcAft>
              <a:buClr>
                <a:schemeClr val="accent1"/>
              </a:buClr>
              <a:buSzPts val="2000"/>
              <a:buFont typeface="Arial"/>
              <a:buNone/>
            </a:pPr>
            <a:r>
              <a:rPr b="0" i="0" lang="en-PH" sz="2000" u="none" cap="none" strike="noStrike">
                <a:solidFill>
                  <a:schemeClr val="lt1"/>
                </a:solidFill>
                <a:latin typeface="Montserrat"/>
                <a:ea typeface="Montserrat"/>
                <a:cs typeface="Montserrat"/>
                <a:sym typeface="Montserrat"/>
              </a:rPr>
              <a:t>Lorem Ipsum</a:t>
            </a:r>
            <a:endParaRPr b="0" i="0" sz="2000" u="none" cap="none" strike="noStrike">
              <a:solidFill>
                <a:schemeClr val="lt1"/>
              </a:solidFill>
              <a:latin typeface="Montserrat"/>
              <a:ea typeface="Montserrat"/>
              <a:cs typeface="Montserrat"/>
              <a:sym typeface="Montserrat"/>
            </a:endParaRPr>
          </a:p>
        </p:txBody>
      </p:sp>
      <p:sp>
        <p:nvSpPr>
          <p:cNvPr id="1847" name="Google Shape;1847;p37"/>
          <p:cNvSpPr/>
          <p:nvPr>
            <p:ph idx="8" type="body"/>
          </p:nvPr>
        </p:nvSpPr>
        <p:spPr>
          <a:xfrm rot="5400000">
            <a:off x="1588457" y="2634608"/>
            <a:ext cx="774662" cy="2680321"/>
          </a:xfrm>
          <a:prstGeom prst="chevron">
            <a:avLst>
              <a:gd fmla="val 16819" name="adj"/>
            </a:avLst>
          </a:prstGeom>
          <a:solidFill>
            <a:schemeClr val="accent1"/>
          </a:solidFill>
          <a:ln>
            <a:noFill/>
          </a:ln>
        </p:spPr>
        <p:txBody>
          <a:bodyPr anchorCtr="0" anchor="t" bIns="0" lIns="0" spcFirstLastPara="1" rIns="0" wrap="square" tIns="0">
            <a:normAutofit/>
          </a:bodyPr>
          <a:lstStyle/>
          <a:p>
            <a:pPr indent="0" lvl="0" marL="0" rtl="0" algn="l">
              <a:spcBef>
                <a:spcPts val="1000"/>
              </a:spcBef>
              <a:spcAft>
                <a:spcPts val="0"/>
              </a:spcAft>
              <a:buNone/>
            </a:pPr>
            <a:r>
              <a:t/>
            </a:r>
            <a:endParaRPr/>
          </a:p>
        </p:txBody>
      </p:sp>
      <p:sp>
        <p:nvSpPr>
          <p:cNvPr id="1848" name="Google Shape;1848;p37"/>
          <p:cNvSpPr txBox="1"/>
          <p:nvPr/>
        </p:nvSpPr>
        <p:spPr>
          <a:xfrm>
            <a:off x="635621" y="3717720"/>
            <a:ext cx="2680321" cy="514081"/>
          </a:xfrm>
          <a:prstGeom prst="rect">
            <a:avLst/>
          </a:prstGeom>
          <a:noFill/>
          <a:ln>
            <a:noFill/>
          </a:ln>
        </p:spPr>
        <p:txBody>
          <a:bodyPr anchorCtr="0" anchor="ctr" bIns="0" lIns="0" spcFirstLastPara="1" rIns="0" wrap="square" tIns="0">
            <a:normAutofit/>
          </a:bodyPr>
          <a:lstStyle/>
          <a:p>
            <a:pPr indent="0" lvl="0" marL="0" marR="0" rtl="0" algn="ctr">
              <a:lnSpc>
                <a:spcPct val="90000"/>
              </a:lnSpc>
              <a:spcBef>
                <a:spcPts val="0"/>
              </a:spcBef>
              <a:spcAft>
                <a:spcPts val="0"/>
              </a:spcAft>
              <a:buClr>
                <a:schemeClr val="accent1"/>
              </a:buClr>
              <a:buSzPts val="2000"/>
              <a:buFont typeface="Arial"/>
              <a:buNone/>
            </a:pPr>
            <a:r>
              <a:rPr b="0" i="0" lang="en-PH" sz="2000" u="none" cap="none" strike="noStrike">
                <a:solidFill>
                  <a:schemeClr val="lt1"/>
                </a:solidFill>
                <a:latin typeface="Montserrat"/>
                <a:ea typeface="Montserrat"/>
                <a:cs typeface="Montserrat"/>
                <a:sym typeface="Montserrat"/>
              </a:rPr>
              <a:t>Lorem Ipsum</a:t>
            </a:r>
            <a:endParaRPr b="0" i="0" sz="2000" u="none" cap="none" strike="noStrike">
              <a:solidFill>
                <a:schemeClr val="lt1"/>
              </a:solidFill>
              <a:latin typeface="Montserrat"/>
              <a:ea typeface="Montserrat"/>
              <a:cs typeface="Montserrat"/>
              <a:sym typeface="Montserrat"/>
            </a:endParaRPr>
          </a:p>
        </p:txBody>
      </p:sp>
      <p:sp>
        <p:nvSpPr>
          <p:cNvPr id="1849" name="Google Shape;1849;p37"/>
          <p:cNvSpPr/>
          <p:nvPr>
            <p:ph idx="9" type="body"/>
          </p:nvPr>
        </p:nvSpPr>
        <p:spPr>
          <a:xfrm rot="5400000">
            <a:off x="1588457" y="3403541"/>
            <a:ext cx="774662" cy="2680321"/>
          </a:xfrm>
          <a:prstGeom prst="chevron">
            <a:avLst>
              <a:gd fmla="val 16819" name="adj"/>
            </a:avLst>
          </a:prstGeom>
          <a:solidFill>
            <a:schemeClr val="accent2"/>
          </a:solidFill>
          <a:ln>
            <a:noFill/>
          </a:ln>
        </p:spPr>
        <p:txBody>
          <a:bodyPr anchorCtr="0" anchor="t" bIns="0" lIns="0" spcFirstLastPara="1" rIns="0" wrap="square" tIns="0">
            <a:normAutofit/>
          </a:bodyPr>
          <a:lstStyle/>
          <a:p>
            <a:pPr indent="0" lvl="0" marL="0" rtl="0" algn="l">
              <a:spcBef>
                <a:spcPts val="1000"/>
              </a:spcBef>
              <a:spcAft>
                <a:spcPts val="0"/>
              </a:spcAft>
              <a:buNone/>
            </a:pPr>
            <a:r>
              <a:t/>
            </a:r>
            <a:endParaRPr/>
          </a:p>
        </p:txBody>
      </p:sp>
      <p:sp>
        <p:nvSpPr>
          <p:cNvPr id="1850" name="Google Shape;1850;p37"/>
          <p:cNvSpPr txBox="1"/>
          <p:nvPr/>
        </p:nvSpPr>
        <p:spPr>
          <a:xfrm>
            <a:off x="635621" y="4486645"/>
            <a:ext cx="2680321" cy="514081"/>
          </a:xfrm>
          <a:prstGeom prst="rect">
            <a:avLst/>
          </a:prstGeom>
          <a:noFill/>
          <a:ln>
            <a:noFill/>
          </a:ln>
        </p:spPr>
        <p:txBody>
          <a:bodyPr anchorCtr="0" anchor="ctr" bIns="0" lIns="0" spcFirstLastPara="1" rIns="0" wrap="square" tIns="0">
            <a:normAutofit/>
          </a:bodyPr>
          <a:lstStyle/>
          <a:p>
            <a:pPr indent="0" lvl="0" marL="0" marR="0" rtl="0" algn="ctr">
              <a:lnSpc>
                <a:spcPct val="90000"/>
              </a:lnSpc>
              <a:spcBef>
                <a:spcPts val="0"/>
              </a:spcBef>
              <a:spcAft>
                <a:spcPts val="0"/>
              </a:spcAft>
              <a:buClr>
                <a:schemeClr val="accent1"/>
              </a:buClr>
              <a:buSzPts val="2000"/>
              <a:buFont typeface="Arial"/>
              <a:buNone/>
            </a:pPr>
            <a:r>
              <a:rPr b="0" i="0" lang="en-PH" sz="2000" u="none" cap="none" strike="noStrike">
                <a:solidFill>
                  <a:schemeClr val="lt1"/>
                </a:solidFill>
                <a:latin typeface="Montserrat"/>
                <a:ea typeface="Montserrat"/>
                <a:cs typeface="Montserrat"/>
                <a:sym typeface="Montserrat"/>
              </a:rPr>
              <a:t>Lorem Ipsum</a:t>
            </a:r>
            <a:endParaRPr/>
          </a:p>
        </p:txBody>
      </p:sp>
      <p:sp>
        <p:nvSpPr>
          <p:cNvPr id="1851" name="Google Shape;1851;p37"/>
          <p:cNvSpPr/>
          <p:nvPr>
            <p:ph idx="13" type="body"/>
          </p:nvPr>
        </p:nvSpPr>
        <p:spPr>
          <a:xfrm rot="5400000">
            <a:off x="1588457" y="4172473"/>
            <a:ext cx="774662" cy="2680321"/>
          </a:xfrm>
          <a:prstGeom prst="chevron">
            <a:avLst>
              <a:gd fmla="val 16819" name="adj"/>
            </a:avLst>
          </a:prstGeom>
          <a:solidFill>
            <a:schemeClr val="accent3"/>
          </a:solidFill>
          <a:ln>
            <a:noFill/>
          </a:ln>
        </p:spPr>
        <p:txBody>
          <a:bodyPr anchorCtr="0" anchor="t" bIns="0" lIns="0" spcFirstLastPara="1" rIns="0" wrap="square" tIns="0">
            <a:normAutofit/>
          </a:bodyPr>
          <a:lstStyle/>
          <a:p>
            <a:pPr indent="0" lvl="0" marL="0" rtl="0" algn="l">
              <a:spcBef>
                <a:spcPts val="1000"/>
              </a:spcBef>
              <a:spcAft>
                <a:spcPts val="0"/>
              </a:spcAft>
              <a:buNone/>
            </a:pPr>
            <a:r>
              <a:t/>
            </a:r>
            <a:endParaRPr/>
          </a:p>
        </p:txBody>
      </p:sp>
      <p:sp>
        <p:nvSpPr>
          <p:cNvPr id="1852" name="Google Shape;1852;p37"/>
          <p:cNvSpPr txBox="1"/>
          <p:nvPr/>
        </p:nvSpPr>
        <p:spPr>
          <a:xfrm>
            <a:off x="635621" y="5255570"/>
            <a:ext cx="2680321" cy="514081"/>
          </a:xfrm>
          <a:prstGeom prst="rect">
            <a:avLst/>
          </a:prstGeom>
          <a:noFill/>
          <a:ln>
            <a:noFill/>
          </a:ln>
        </p:spPr>
        <p:txBody>
          <a:bodyPr anchorCtr="0" anchor="ctr" bIns="0" lIns="0" spcFirstLastPara="1" rIns="0" wrap="square" tIns="0">
            <a:normAutofit/>
          </a:bodyPr>
          <a:lstStyle/>
          <a:p>
            <a:pPr indent="0" lvl="0" marL="0" marR="0" rtl="0" algn="ctr">
              <a:lnSpc>
                <a:spcPct val="90000"/>
              </a:lnSpc>
              <a:spcBef>
                <a:spcPts val="0"/>
              </a:spcBef>
              <a:spcAft>
                <a:spcPts val="0"/>
              </a:spcAft>
              <a:buClr>
                <a:schemeClr val="accent1"/>
              </a:buClr>
              <a:buSzPts val="2000"/>
              <a:buFont typeface="Arial"/>
              <a:buNone/>
            </a:pPr>
            <a:r>
              <a:rPr b="0" i="0" lang="en-PH" sz="2000" u="none" cap="none" strike="noStrike">
                <a:solidFill>
                  <a:schemeClr val="lt1"/>
                </a:solidFill>
                <a:latin typeface="Montserrat"/>
                <a:ea typeface="Montserrat"/>
                <a:cs typeface="Montserrat"/>
                <a:sym typeface="Montserrat"/>
              </a:rPr>
              <a:t>Lorem Ipsum</a:t>
            </a:r>
            <a:endParaRPr/>
          </a:p>
        </p:txBody>
      </p:sp>
      <p:sp>
        <p:nvSpPr>
          <p:cNvPr id="1853" name="Google Shape;1853;p37"/>
          <p:cNvSpPr txBox="1"/>
          <p:nvPr>
            <p:ph idx="14" type="body"/>
          </p:nvPr>
        </p:nvSpPr>
        <p:spPr>
          <a:xfrm>
            <a:off x="3515144" y="1664087"/>
            <a:ext cx="8040098" cy="276873"/>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Lorem Ipsum</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7" name="Shape 1857"/>
        <p:cNvGrpSpPr/>
        <p:nvPr/>
      </p:nvGrpSpPr>
      <p:grpSpPr>
        <a:xfrm>
          <a:off x="0" y="0"/>
          <a:ext cx="0" cy="0"/>
          <a:chOff x="0" y="0"/>
          <a:chExt cx="0" cy="0"/>
        </a:xfrm>
      </p:grpSpPr>
      <p:sp>
        <p:nvSpPr>
          <p:cNvPr id="1858" name="Google Shape;1858;p38"/>
          <p:cNvSpPr txBox="1"/>
          <p:nvPr>
            <p:ph type="ctrTitle"/>
          </p:nvPr>
        </p:nvSpPr>
        <p:spPr>
          <a:xfrm>
            <a:off x="1118455" y="2072643"/>
            <a:ext cx="9976265" cy="2682596"/>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4800"/>
              <a:buFont typeface="Montserrat"/>
              <a:buNone/>
            </a:pPr>
            <a:r>
              <a:rPr lang="en-PH"/>
              <a:t>Agenda Slides</a:t>
            </a:r>
            <a:endParaRPr/>
          </a:p>
        </p:txBody>
      </p:sp>
      <p:sp>
        <p:nvSpPr>
          <p:cNvPr id="1859" name="Google Shape;1859;p38"/>
          <p:cNvSpPr txBox="1"/>
          <p:nvPr>
            <p:ph idx="1" type="subTitle"/>
          </p:nvPr>
        </p:nvSpPr>
        <p:spPr>
          <a:xfrm>
            <a:off x="1118455" y="5048608"/>
            <a:ext cx="9976264" cy="804192"/>
          </a:xfrm>
          <a:prstGeom prst="rect">
            <a:avLst/>
          </a:prstGeom>
          <a:noFill/>
          <a:ln>
            <a:noFill/>
          </a:ln>
        </p:spPr>
        <p:txBody>
          <a:bodyPr anchorCtr="0" anchor="t" bIns="0" lIns="0" spcFirstLastPara="1" rIns="0" wrap="square" tIns="0">
            <a:normAutofit fontScale="92500"/>
          </a:bodyPr>
          <a:lstStyle/>
          <a:p>
            <a:pPr indent="0" lvl="0" marL="0" rtl="0" algn="l">
              <a:lnSpc>
                <a:spcPct val="90000"/>
              </a:lnSpc>
              <a:spcBef>
                <a:spcPts val="0"/>
              </a:spcBef>
              <a:spcAft>
                <a:spcPts val="0"/>
              </a:spcAft>
              <a:buSzPct val="100000"/>
              <a:buNone/>
            </a:pPr>
            <a:r>
              <a:rPr lang="en-PH"/>
              <a:t>Outlines the topics or sections that will be covered in a presentation. It sets expectations and provides a clear structure for the audience</a:t>
            </a:r>
            <a:endParaRPr/>
          </a:p>
        </p:txBody>
      </p:sp>
      <p:sp>
        <p:nvSpPr>
          <p:cNvPr id="1860" name="Google Shape;1860;p38"/>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4" name="Shape 1864"/>
        <p:cNvGrpSpPr/>
        <p:nvPr/>
      </p:nvGrpSpPr>
      <p:grpSpPr>
        <a:xfrm>
          <a:off x="0" y="0"/>
          <a:ext cx="0" cy="0"/>
          <a:chOff x="0" y="0"/>
          <a:chExt cx="0" cy="0"/>
        </a:xfrm>
      </p:grpSpPr>
      <p:sp>
        <p:nvSpPr>
          <p:cNvPr id="1865" name="Google Shape;1865;p39"/>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1866" name="Google Shape;1866;p39"/>
          <p:cNvSpPr txBox="1"/>
          <p:nvPr>
            <p:ph idx="1" type="body"/>
          </p:nvPr>
        </p:nvSpPr>
        <p:spPr>
          <a:xfrm>
            <a:off x="5426818" y="1789912"/>
            <a:ext cx="1979823" cy="277048"/>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Lorem Ipsum</a:t>
            </a:r>
            <a:endParaRPr/>
          </a:p>
        </p:txBody>
      </p:sp>
      <p:sp>
        <p:nvSpPr>
          <p:cNvPr id="1867" name="Google Shape;1867;p39"/>
          <p:cNvSpPr txBox="1"/>
          <p:nvPr>
            <p:ph idx="2" type="body"/>
          </p:nvPr>
        </p:nvSpPr>
        <p:spPr>
          <a:xfrm>
            <a:off x="5426817" y="2120732"/>
            <a:ext cx="1979823" cy="740380"/>
          </a:xfrm>
          <a:prstGeom prst="rect">
            <a:avLst/>
          </a:prstGeom>
          <a:noFill/>
          <a:ln>
            <a:noFill/>
          </a:ln>
        </p:spPr>
        <p:txBody>
          <a:bodyPr anchorCtr="0" anchor="t" bIns="0" lIns="0" spcFirstLastPara="1" rIns="0" wrap="square" tIns="0">
            <a:normAutofit/>
          </a:bodyPr>
          <a:lstStyle/>
          <a:p>
            <a:pPr indent="-228600" lvl="0" marL="228600" rtl="0" algn="l">
              <a:lnSpc>
                <a:spcPct val="90000"/>
              </a:lnSpc>
              <a:spcBef>
                <a:spcPts val="0"/>
              </a:spcBef>
              <a:spcAft>
                <a:spcPts val="0"/>
              </a:spcAft>
              <a:buSzPts val="1600"/>
              <a:buChar char="•"/>
            </a:pPr>
            <a:r>
              <a:rPr lang="en-PH"/>
              <a:t>sit amet, consectetur adipiscing elit. </a:t>
            </a:r>
            <a:endParaRPr/>
          </a:p>
        </p:txBody>
      </p:sp>
      <p:sp>
        <p:nvSpPr>
          <p:cNvPr id="1868" name="Google Shape;1868;p39"/>
          <p:cNvSpPr txBox="1"/>
          <p:nvPr>
            <p:ph idx="3" type="body"/>
          </p:nvPr>
        </p:nvSpPr>
        <p:spPr>
          <a:xfrm>
            <a:off x="5426818" y="4279313"/>
            <a:ext cx="1979823" cy="277048"/>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Lorem Ipsum</a:t>
            </a:r>
            <a:endParaRPr/>
          </a:p>
        </p:txBody>
      </p:sp>
      <p:sp>
        <p:nvSpPr>
          <p:cNvPr id="1869" name="Google Shape;1869;p39"/>
          <p:cNvSpPr txBox="1"/>
          <p:nvPr>
            <p:ph idx="4" type="body"/>
          </p:nvPr>
        </p:nvSpPr>
        <p:spPr>
          <a:xfrm>
            <a:off x="5426817" y="4610133"/>
            <a:ext cx="1979823" cy="740380"/>
          </a:xfrm>
          <a:prstGeom prst="rect">
            <a:avLst/>
          </a:prstGeom>
          <a:noFill/>
          <a:ln>
            <a:noFill/>
          </a:ln>
        </p:spPr>
        <p:txBody>
          <a:bodyPr anchorCtr="0" anchor="t" bIns="0" lIns="0" spcFirstLastPara="1" rIns="0" wrap="square" tIns="0">
            <a:normAutofit/>
          </a:bodyPr>
          <a:lstStyle/>
          <a:p>
            <a:pPr indent="-228600" lvl="0" marL="228600" rtl="0" algn="l">
              <a:lnSpc>
                <a:spcPct val="90000"/>
              </a:lnSpc>
              <a:spcBef>
                <a:spcPts val="0"/>
              </a:spcBef>
              <a:spcAft>
                <a:spcPts val="0"/>
              </a:spcAft>
              <a:buSzPts val="1600"/>
              <a:buChar char="•"/>
            </a:pPr>
            <a:r>
              <a:rPr lang="en-PH"/>
              <a:t>sit amet, consectetur adipiscing elit. </a:t>
            </a:r>
            <a:endParaRPr/>
          </a:p>
          <a:p>
            <a:pPr indent="0" lvl="0" marL="0" rtl="0" algn="l">
              <a:lnSpc>
                <a:spcPct val="90000"/>
              </a:lnSpc>
              <a:spcBef>
                <a:spcPts val="1000"/>
              </a:spcBef>
              <a:spcAft>
                <a:spcPts val="0"/>
              </a:spcAft>
              <a:buSzPts val="1600"/>
              <a:buNone/>
            </a:pPr>
            <a:r>
              <a:t/>
            </a:r>
            <a:endParaRPr/>
          </a:p>
        </p:txBody>
      </p:sp>
      <p:sp>
        <p:nvSpPr>
          <p:cNvPr id="1870" name="Google Shape;1870;p39"/>
          <p:cNvSpPr txBox="1"/>
          <p:nvPr>
            <p:ph idx="5" type="body"/>
          </p:nvPr>
        </p:nvSpPr>
        <p:spPr>
          <a:xfrm>
            <a:off x="9167815" y="1789912"/>
            <a:ext cx="1979823" cy="277048"/>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Lorem Ipsum</a:t>
            </a:r>
            <a:endParaRPr/>
          </a:p>
        </p:txBody>
      </p:sp>
      <p:sp>
        <p:nvSpPr>
          <p:cNvPr id="1871" name="Google Shape;1871;p39"/>
          <p:cNvSpPr txBox="1"/>
          <p:nvPr>
            <p:ph idx="6" type="body"/>
          </p:nvPr>
        </p:nvSpPr>
        <p:spPr>
          <a:xfrm>
            <a:off x="9167814" y="2120732"/>
            <a:ext cx="1979823" cy="740380"/>
          </a:xfrm>
          <a:prstGeom prst="rect">
            <a:avLst/>
          </a:prstGeom>
          <a:noFill/>
          <a:ln>
            <a:noFill/>
          </a:ln>
        </p:spPr>
        <p:txBody>
          <a:bodyPr anchorCtr="0" anchor="t" bIns="0" lIns="0" spcFirstLastPara="1" rIns="0" wrap="square" tIns="0">
            <a:normAutofit/>
          </a:bodyPr>
          <a:lstStyle/>
          <a:p>
            <a:pPr indent="-228600" lvl="0" marL="228600" rtl="0" algn="l">
              <a:lnSpc>
                <a:spcPct val="90000"/>
              </a:lnSpc>
              <a:spcBef>
                <a:spcPts val="0"/>
              </a:spcBef>
              <a:spcAft>
                <a:spcPts val="0"/>
              </a:spcAft>
              <a:buSzPts val="1600"/>
              <a:buChar char="•"/>
            </a:pPr>
            <a:r>
              <a:rPr lang="en-PH"/>
              <a:t>sit amet, consectetur adipiscing elit. </a:t>
            </a:r>
            <a:endParaRPr/>
          </a:p>
          <a:p>
            <a:pPr indent="0" lvl="0" marL="0" rtl="0" algn="l">
              <a:lnSpc>
                <a:spcPct val="90000"/>
              </a:lnSpc>
              <a:spcBef>
                <a:spcPts val="1000"/>
              </a:spcBef>
              <a:spcAft>
                <a:spcPts val="0"/>
              </a:spcAft>
              <a:buSzPts val="1600"/>
              <a:buNone/>
            </a:pPr>
            <a:r>
              <a:t/>
            </a:r>
            <a:endParaRPr/>
          </a:p>
        </p:txBody>
      </p:sp>
      <p:sp>
        <p:nvSpPr>
          <p:cNvPr id="1872" name="Google Shape;1872;p39"/>
          <p:cNvSpPr txBox="1"/>
          <p:nvPr>
            <p:ph idx="7" type="body"/>
          </p:nvPr>
        </p:nvSpPr>
        <p:spPr>
          <a:xfrm>
            <a:off x="9167815" y="4279313"/>
            <a:ext cx="1979823" cy="277048"/>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Lorem Ipsum</a:t>
            </a:r>
            <a:endParaRPr/>
          </a:p>
        </p:txBody>
      </p:sp>
      <p:sp>
        <p:nvSpPr>
          <p:cNvPr id="1873" name="Google Shape;1873;p39"/>
          <p:cNvSpPr txBox="1"/>
          <p:nvPr>
            <p:ph idx="8" type="body"/>
          </p:nvPr>
        </p:nvSpPr>
        <p:spPr>
          <a:xfrm>
            <a:off x="9167814" y="4610133"/>
            <a:ext cx="1979823" cy="740380"/>
          </a:xfrm>
          <a:prstGeom prst="rect">
            <a:avLst/>
          </a:prstGeom>
          <a:noFill/>
          <a:ln>
            <a:noFill/>
          </a:ln>
        </p:spPr>
        <p:txBody>
          <a:bodyPr anchorCtr="0" anchor="t" bIns="0" lIns="0" spcFirstLastPara="1" rIns="0" wrap="square" tIns="0">
            <a:normAutofit/>
          </a:bodyPr>
          <a:lstStyle/>
          <a:p>
            <a:pPr indent="-228600" lvl="0" marL="228600" rtl="0" algn="l">
              <a:lnSpc>
                <a:spcPct val="90000"/>
              </a:lnSpc>
              <a:spcBef>
                <a:spcPts val="0"/>
              </a:spcBef>
              <a:spcAft>
                <a:spcPts val="0"/>
              </a:spcAft>
              <a:buSzPts val="1600"/>
              <a:buChar char="•"/>
            </a:pPr>
            <a:r>
              <a:rPr lang="en-PH"/>
              <a:t>sit amet, consectetur adipiscing elit. </a:t>
            </a:r>
            <a:endParaRPr/>
          </a:p>
          <a:p>
            <a:pPr indent="0" lvl="0" marL="0" rtl="0" algn="l">
              <a:lnSpc>
                <a:spcPct val="90000"/>
              </a:lnSpc>
              <a:spcBef>
                <a:spcPts val="1000"/>
              </a:spcBef>
              <a:spcAft>
                <a:spcPts val="0"/>
              </a:spcAft>
              <a:buSzPts val="1600"/>
              <a:buNone/>
            </a:pPr>
            <a:r>
              <a:t/>
            </a:r>
            <a:endParaRPr/>
          </a:p>
        </p:txBody>
      </p:sp>
      <p:sp>
        <p:nvSpPr>
          <p:cNvPr id="1874" name="Google Shape;1874;p39"/>
          <p:cNvSpPr txBox="1"/>
          <p:nvPr>
            <p:ph type="title"/>
          </p:nvPr>
        </p:nvSpPr>
        <p:spPr>
          <a:xfrm>
            <a:off x="636608" y="365125"/>
            <a:ext cx="2899072"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lt1"/>
              </a:buClr>
              <a:buSzPts val="3600"/>
              <a:buFont typeface="Montserrat"/>
              <a:buNone/>
            </a:pPr>
            <a:r>
              <a:rPr lang="en-PH"/>
              <a:t>Agenda</a:t>
            </a:r>
            <a:endParaRPr/>
          </a:p>
        </p:txBody>
      </p:sp>
      <p:sp>
        <p:nvSpPr>
          <p:cNvPr id="1875" name="Google Shape;1875;p39"/>
          <p:cNvSpPr txBox="1"/>
          <p:nvPr>
            <p:ph idx="9" type="body"/>
          </p:nvPr>
        </p:nvSpPr>
        <p:spPr>
          <a:xfrm>
            <a:off x="636608" y="1955322"/>
            <a:ext cx="1655641" cy="365125"/>
          </a:xfrm>
          <a:prstGeom prst="rect">
            <a:avLst/>
          </a:prstGeom>
          <a:noFill/>
          <a:ln>
            <a:noFill/>
          </a:ln>
        </p:spPr>
        <p:txBody>
          <a:bodyPr anchorCtr="0" anchor="b" bIns="0" lIns="0" spcFirstLastPara="1" rIns="0" wrap="square" tIns="0">
            <a:normAutofit fontScale="92500"/>
          </a:bodyPr>
          <a:lstStyle/>
          <a:p>
            <a:pPr indent="0" lvl="0" marL="0" rtl="0" algn="l">
              <a:lnSpc>
                <a:spcPct val="90000"/>
              </a:lnSpc>
              <a:spcBef>
                <a:spcPts val="0"/>
              </a:spcBef>
              <a:spcAft>
                <a:spcPts val="0"/>
              </a:spcAft>
              <a:buSzPct val="100000"/>
              <a:buNone/>
            </a:pPr>
            <a:r>
              <a:rPr lang="en-PH"/>
              <a:t>Lorem Ipsum</a:t>
            </a:r>
            <a:endParaRPr/>
          </a:p>
        </p:txBody>
      </p:sp>
      <p:sp>
        <p:nvSpPr>
          <p:cNvPr id="1876" name="Google Shape;1876;p39"/>
          <p:cNvSpPr txBox="1"/>
          <p:nvPr>
            <p:ph idx="13" type="body"/>
          </p:nvPr>
        </p:nvSpPr>
        <p:spPr>
          <a:xfrm>
            <a:off x="636608" y="2440246"/>
            <a:ext cx="2917431" cy="3229034"/>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600"/>
              <a:buNone/>
            </a:pPr>
            <a:r>
              <a:rPr lang="en-PH"/>
              <a:t>Lorem ipsum dolor sit amet, consectetur adipiscing elit. Curabitur purus dui, euismod quis placerat eget, venenatis nec nibh. Mauris sit amet mollis enim. </a:t>
            </a:r>
            <a:endParaRPr/>
          </a:p>
          <a:p>
            <a:pPr indent="0" lvl="0" marL="0" rtl="0" algn="l">
              <a:lnSpc>
                <a:spcPct val="90000"/>
              </a:lnSpc>
              <a:spcBef>
                <a:spcPts val="1000"/>
              </a:spcBef>
              <a:spcAft>
                <a:spcPts val="0"/>
              </a:spcAft>
              <a:buSzPts val="1600"/>
              <a:buNone/>
            </a:pPr>
            <a:r>
              <a:rPr lang="en-PH"/>
              <a:t>Donec cursus sagittis bibendum. Aenean a elit justo. Vivamus laoreet, lorem id iaculis mattis, neque diam blandit nulla,</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9" name="Shape 1169"/>
        <p:cNvGrpSpPr/>
        <p:nvPr/>
      </p:nvGrpSpPr>
      <p:grpSpPr>
        <a:xfrm>
          <a:off x="0" y="0"/>
          <a:ext cx="0" cy="0"/>
          <a:chOff x="0" y="0"/>
          <a:chExt cx="0" cy="0"/>
        </a:xfrm>
      </p:grpSpPr>
      <p:sp>
        <p:nvSpPr>
          <p:cNvPr id="1170" name="Google Shape;1170;p4"/>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Color-Filled Buttons</a:t>
            </a:r>
            <a:endParaRPr/>
          </a:p>
        </p:txBody>
      </p:sp>
      <p:sp>
        <p:nvSpPr>
          <p:cNvPr id="1171" name="Google Shape;1171;p4"/>
          <p:cNvSpPr/>
          <p:nvPr/>
        </p:nvSpPr>
        <p:spPr>
          <a:xfrm>
            <a:off x="513753" y="2596306"/>
            <a:ext cx="370800" cy="370800"/>
          </a:xfrm>
          <a:prstGeom prst="ellipse">
            <a:avLst/>
          </a:prstGeom>
          <a:solidFill>
            <a:schemeClr val="accent1"/>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1</a:t>
            </a:r>
            <a:endParaRPr b="1" sz="1400">
              <a:solidFill>
                <a:schemeClr val="lt1"/>
              </a:solidFill>
              <a:latin typeface="Montserrat"/>
              <a:ea typeface="Montserrat"/>
              <a:cs typeface="Montserrat"/>
              <a:sym typeface="Montserrat"/>
            </a:endParaRPr>
          </a:p>
        </p:txBody>
      </p:sp>
      <p:sp>
        <p:nvSpPr>
          <p:cNvPr id="1172" name="Google Shape;1172;p4"/>
          <p:cNvSpPr/>
          <p:nvPr/>
        </p:nvSpPr>
        <p:spPr>
          <a:xfrm>
            <a:off x="1148863" y="2596306"/>
            <a:ext cx="370800" cy="370800"/>
          </a:xfrm>
          <a:prstGeom prst="ellipse">
            <a:avLst/>
          </a:prstGeom>
          <a:solidFill>
            <a:schemeClr val="accent1"/>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2</a:t>
            </a:r>
            <a:endParaRPr b="1" sz="1400">
              <a:solidFill>
                <a:schemeClr val="lt1"/>
              </a:solidFill>
              <a:latin typeface="Montserrat"/>
              <a:ea typeface="Montserrat"/>
              <a:cs typeface="Montserrat"/>
              <a:sym typeface="Montserrat"/>
            </a:endParaRPr>
          </a:p>
        </p:txBody>
      </p:sp>
      <p:sp>
        <p:nvSpPr>
          <p:cNvPr id="1173" name="Google Shape;1173;p4"/>
          <p:cNvSpPr/>
          <p:nvPr/>
        </p:nvSpPr>
        <p:spPr>
          <a:xfrm>
            <a:off x="1783973" y="2596306"/>
            <a:ext cx="370800" cy="370800"/>
          </a:xfrm>
          <a:prstGeom prst="ellipse">
            <a:avLst/>
          </a:prstGeom>
          <a:solidFill>
            <a:schemeClr val="accent1"/>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3</a:t>
            </a:r>
            <a:endParaRPr b="1" sz="1400">
              <a:solidFill>
                <a:schemeClr val="lt1"/>
              </a:solidFill>
              <a:latin typeface="Montserrat"/>
              <a:ea typeface="Montserrat"/>
              <a:cs typeface="Montserrat"/>
              <a:sym typeface="Montserrat"/>
            </a:endParaRPr>
          </a:p>
        </p:txBody>
      </p:sp>
      <p:sp>
        <p:nvSpPr>
          <p:cNvPr id="1174" name="Google Shape;1174;p4"/>
          <p:cNvSpPr/>
          <p:nvPr/>
        </p:nvSpPr>
        <p:spPr>
          <a:xfrm>
            <a:off x="2419083" y="2596306"/>
            <a:ext cx="370800" cy="370800"/>
          </a:xfrm>
          <a:prstGeom prst="ellipse">
            <a:avLst/>
          </a:prstGeom>
          <a:solidFill>
            <a:schemeClr val="accent1"/>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4</a:t>
            </a:r>
            <a:endParaRPr b="1" sz="1400">
              <a:solidFill>
                <a:schemeClr val="lt1"/>
              </a:solidFill>
              <a:latin typeface="Montserrat"/>
              <a:ea typeface="Montserrat"/>
              <a:cs typeface="Montserrat"/>
              <a:sym typeface="Montserrat"/>
            </a:endParaRPr>
          </a:p>
        </p:txBody>
      </p:sp>
      <p:sp>
        <p:nvSpPr>
          <p:cNvPr id="1175" name="Google Shape;1175;p4"/>
          <p:cNvSpPr/>
          <p:nvPr/>
        </p:nvSpPr>
        <p:spPr>
          <a:xfrm>
            <a:off x="3054193" y="2596306"/>
            <a:ext cx="370800" cy="370800"/>
          </a:xfrm>
          <a:prstGeom prst="ellipse">
            <a:avLst/>
          </a:prstGeom>
          <a:solidFill>
            <a:schemeClr val="accent1"/>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5</a:t>
            </a:r>
            <a:endParaRPr b="1" sz="1400">
              <a:solidFill>
                <a:schemeClr val="lt1"/>
              </a:solidFill>
              <a:latin typeface="Montserrat"/>
              <a:ea typeface="Montserrat"/>
              <a:cs typeface="Montserrat"/>
              <a:sym typeface="Montserrat"/>
            </a:endParaRPr>
          </a:p>
        </p:txBody>
      </p:sp>
      <p:sp>
        <p:nvSpPr>
          <p:cNvPr id="1176" name="Google Shape;1176;p4"/>
          <p:cNvSpPr/>
          <p:nvPr/>
        </p:nvSpPr>
        <p:spPr>
          <a:xfrm>
            <a:off x="3689303" y="2596306"/>
            <a:ext cx="370800" cy="370800"/>
          </a:xfrm>
          <a:prstGeom prst="ellipse">
            <a:avLst/>
          </a:prstGeom>
          <a:solidFill>
            <a:schemeClr val="accent1"/>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6</a:t>
            </a:r>
            <a:endParaRPr b="1" sz="1400">
              <a:solidFill>
                <a:schemeClr val="lt1"/>
              </a:solidFill>
              <a:latin typeface="Montserrat"/>
              <a:ea typeface="Montserrat"/>
              <a:cs typeface="Montserrat"/>
              <a:sym typeface="Montserrat"/>
            </a:endParaRPr>
          </a:p>
        </p:txBody>
      </p:sp>
      <p:sp>
        <p:nvSpPr>
          <p:cNvPr id="1177" name="Google Shape;1177;p4"/>
          <p:cNvSpPr/>
          <p:nvPr/>
        </p:nvSpPr>
        <p:spPr>
          <a:xfrm>
            <a:off x="4324413" y="2596306"/>
            <a:ext cx="370800" cy="370800"/>
          </a:xfrm>
          <a:prstGeom prst="ellipse">
            <a:avLst/>
          </a:prstGeom>
          <a:solidFill>
            <a:schemeClr val="accent1"/>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7</a:t>
            </a:r>
            <a:endParaRPr b="1" sz="1400">
              <a:solidFill>
                <a:schemeClr val="lt1"/>
              </a:solidFill>
              <a:latin typeface="Montserrat"/>
              <a:ea typeface="Montserrat"/>
              <a:cs typeface="Montserrat"/>
              <a:sym typeface="Montserrat"/>
            </a:endParaRPr>
          </a:p>
        </p:txBody>
      </p:sp>
      <p:sp>
        <p:nvSpPr>
          <p:cNvPr id="1178" name="Google Shape;1178;p4"/>
          <p:cNvSpPr/>
          <p:nvPr/>
        </p:nvSpPr>
        <p:spPr>
          <a:xfrm>
            <a:off x="4959523" y="2596306"/>
            <a:ext cx="370800" cy="370800"/>
          </a:xfrm>
          <a:prstGeom prst="ellipse">
            <a:avLst/>
          </a:prstGeom>
          <a:solidFill>
            <a:schemeClr val="accent1"/>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8</a:t>
            </a:r>
            <a:endParaRPr b="1" sz="1400">
              <a:solidFill>
                <a:schemeClr val="lt1"/>
              </a:solidFill>
              <a:latin typeface="Montserrat"/>
              <a:ea typeface="Montserrat"/>
              <a:cs typeface="Montserrat"/>
              <a:sym typeface="Montserrat"/>
            </a:endParaRPr>
          </a:p>
        </p:txBody>
      </p:sp>
      <p:sp>
        <p:nvSpPr>
          <p:cNvPr id="1179" name="Google Shape;1179;p4"/>
          <p:cNvSpPr/>
          <p:nvPr/>
        </p:nvSpPr>
        <p:spPr>
          <a:xfrm>
            <a:off x="5594633" y="2596306"/>
            <a:ext cx="370800" cy="370800"/>
          </a:xfrm>
          <a:prstGeom prst="ellipse">
            <a:avLst/>
          </a:prstGeom>
          <a:solidFill>
            <a:schemeClr val="accent1"/>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9</a:t>
            </a:r>
            <a:endParaRPr b="1" sz="1400">
              <a:solidFill>
                <a:schemeClr val="lt1"/>
              </a:solidFill>
              <a:latin typeface="Montserrat"/>
              <a:ea typeface="Montserrat"/>
              <a:cs typeface="Montserrat"/>
              <a:sym typeface="Montserrat"/>
            </a:endParaRPr>
          </a:p>
        </p:txBody>
      </p:sp>
      <p:sp>
        <p:nvSpPr>
          <p:cNvPr id="1180" name="Google Shape;1180;p4"/>
          <p:cNvSpPr/>
          <p:nvPr/>
        </p:nvSpPr>
        <p:spPr>
          <a:xfrm>
            <a:off x="6229743" y="2596306"/>
            <a:ext cx="370800" cy="370800"/>
          </a:xfrm>
          <a:prstGeom prst="ellipse">
            <a:avLst/>
          </a:prstGeom>
          <a:solidFill>
            <a:schemeClr val="accent1"/>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10</a:t>
            </a:r>
            <a:endParaRPr b="1" sz="1400">
              <a:solidFill>
                <a:schemeClr val="lt1"/>
              </a:solidFill>
              <a:latin typeface="Montserrat"/>
              <a:ea typeface="Montserrat"/>
              <a:cs typeface="Montserrat"/>
              <a:sym typeface="Montserrat"/>
            </a:endParaRPr>
          </a:p>
        </p:txBody>
      </p:sp>
      <p:sp>
        <p:nvSpPr>
          <p:cNvPr id="1181" name="Google Shape;1181;p4"/>
          <p:cNvSpPr/>
          <p:nvPr/>
        </p:nvSpPr>
        <p:spPr>
          <a:xfrm>
            <a:off x="513753" y="4682365"/>
            <a:ext cx="370800" cy="370800"/>
          </a:xfrm>
          <a:prstGeom prst="ellipse">
            <a:avLst/>
          </a:prstGeom>
          <a:solidFill>
            <a:srgbClr val="FF0000"/>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1</a:t>
            </a:r>
            <a:endParaRPr b="1" sz="1400">
              <a:solidFill>
                <a:schemeClr val="lt1"/>
              </a:solidFill>
              <a:latin typeface="Montserrat"/>
              <a:ea typeface="Montserrat"/>
              <a:cs typeface="Montserrat"/>
              <a:sym typeface="Montserrat"/>
            </a:endParaRPr>
          </a:p>
        </p:txBody>
      </p:sp>
      <p:sp>
        <p:nvSpPr>
          <p:cNvPr id="1182" name="Google Shape;1182;p4"/>
          <p:cNvSpPr/>
          <p:nvPr/>
        </p:nvSpPr>
        <p:spPr>
          <a:xfrm>
            <a:off x="1148243" y="4682365"/>
            <a:ext cx="370800" cy="370800"/>
          </a:xfrm>
          <a:prstGeom prst="ellipse">
            <a:avLst/>
          </a:prstGeom>
          <a:solidFill>
            <a:srgbClr val="FF0000"/>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2</a:t>
            </a:r>
            <a:endParaRPr b="1" sz="1400">
              <a:solidFill>
                <a:schemeClr val="lt1"/>
              </a:solidFill>
              <a:latin typeface="Montserrat"/>
              <a:ea typeface="Montserrat"/>
              <a:cs typeface="Montserrat"/>
              <a:sym typeface="Montserrat"/>
            </a:endParaRPr>
          </a:p>
        </p:txBody>
      </p:sp>
      <p:sp>
        <p:nvSpPr>
          <p:cNvPr id="1183" name="Google Shape;1183;p4"/>
          <p:cNvSpPr/>
          <p:nvPr/>
        </p:nvSpPr>
        <p:spPr>
          <a:xfrm>
            <a:off x="1782733" y="4682365"/>
            <a:ext cx="370800" cy="370800"/>
          </a:xfrm>
          <a:prstGeom prst="ellipse">
            <a:avLst/>
          </a:prstGeom>
          <a:solidFill>
            <a:srgbClr val="FF0000"/>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3</a:t>
            </a:r>
            <a:endParaRPr b="1" sz="1400">
              <a:solidFill>
                <a:schemeClr val="lt1"/>
              </a:solidFill>
              <a:latin typeface="Montserrat"/>
              <a:ea typeface="Montserrat"/>
              <a:cs typeface="Montserrat"/>
              <a:sym typeface="Montserrat"/>
            </a:endParaRPr>
          </a:p>
        </p:txBody>
      </p:sp>
      <p:sp>
        <p:nvSpPr>
          <p:cNvPr id="1184" name="Google Shape;1184;p4"/>
          <p:cNvSpPr/>
          <p:nvPr/>
        </p:nvSpPr>
        <p:spPr>
          <a:xfrm>
            <a:off x="2417223" y="4682365"/>
            <a:ext cx="370800" cy="370800"/>
          </a:xfrm>
          <a:prstGeom prst="ellipse">
            <a:avLst/>
          </a:prstGeom>
          <a:solidFill>
            <a:srgbClr val="FF0000"/>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4</a:t>
            </a:r>
            <a:endParaRPr b="1" sz="1400">
              <a:solidFill>
                <a:schemeClr val="lt1"/>
              </a:solidFill>
              <a:latin typeface="Montserrat"/>
              <a:ea typeface="Montserrat"/>
              <a:cs typeface="Montserrat"/>
              <a:sym typeface="Montserrat"/>
            </a:endParaRPr>
          </a:p>
        </p:txBody>
      </p:sp>
      <p:sp>
        <p:nvSpPr>
          <p:cNvPr id="1185" name="Google Shape;1185;p4"/>
          <p:cNvSpPr/>
          <p:nvPr/>
        </p:nvSpPr>
        <p:spPr>
          <a:xfrm>
            <a:off x="3051713" y="4682365"/>
            <a:ext cx="370800" cy="370800"/>
          </a:xfrm>
          <a:prstGeom prst="ellipse">
            <a:avLst/>
          </a:prstGeom>
          <a:solidFill>
            <a:srgbClr val="FF0000"/>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5</a:t>
            </a:r>
            <a:endParaRPr b="1" sz="1400">
              <a:solidFill>
                <a:schemeClr val="lt1"/>
              </a:solidFill>
              <a:latin typeface="Montserrat"/>
              <a:ea typeface="Montserrat"/>
              <a:cs typeface="Montserrat"/>
              <a:sym typeface="Montserrat"/>
            </a:endParaRPr>
          </a:p>
        </p:txBody>
      </p:sp>
      <p:sp>
        <p:nvSpPr>
          <p:cNvPr id="1186" name="Google Shape;1186;p4"/>
          <p:cNvSpPr/>
          <p:nvPr/>
        </p:nvSpPr>
        <p:spPr>
          <a:xfrm>
            <a:off x="3686203" y="4682365"/>
            <a:ext cx="370800" cy="370800"/>
          </a:xfrm>
          <a:prstGeom prst="ellipse">
            <a:avLst/>
          </a:prstGeom>
          <a:solidFill>
            <a:srgbClr val="FF0000"/>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6</a:t>
            </a:r>
            <a:endParaRPr b="1" sz="1400">
              <a:solidFill>
                <a:schemeClr val="lt1"/>
              </a:solidFill>
              <a:latin typeface="Montserrat"/>
              <a:ea typeface="Montserrat"/>
              <a:cs typeface="Montserrat"/>
              <a:sym typeface="Montserrat"/>
            </a:endParaRPr>
          </a:p>
        </p:txBody>
      </p:sp>
      <p:sp>
        <p:nvSpPr>
          <p:cNvPr id="1187" name="Google Shape;1187;p4"/>
          <p:cNvSpPr/>
          <p:nvPr/>
        </p:nvSpPr>
        <p:spPr>
          <a:xfrm>
            <a:off x="4320693" y="4682365"/>
            <a:ext cx="370800" cy="370800"/>
          </a:xfrm>
          <a:prstGeom prst="ellipse">
            <a:avLst/>
          </a:prstGeom>
          <a:solidFill>
            <a:srgbClr val="FF0000"/>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7</a:t>
            </a:r>
            <a:endParaRPr b="1" sz="1400">
              <a:solidFill>
                <a:schemeClr val="lt1"/>
              </a:solidFill>
              <a:latin typeface="Montserrat"/>
              <a:ea typeface="Montserrat"/>
              <a:cs typeface="Montserrat"/>
              <a:sym typeface="Montserrat"/>
            </a:endParaRPr>
          </a:p>
        </p:txBody>
      </p:sp>
      <p:sp>
        <p:nvSpPr>
          <p:cNvPr id="1188" name="Google Shape;1188;p4"/>
          <p:cNvSpPr/>
          <p:nvPr/>
        </p:nvSpPr>
        <p:spPr>
          <a:xfrm>
            <a:off x="4955183" y="4682365"/>
            <a:ext cx="370800" cy="370800"/>
          </a:xfrm>
          <a:prstGeom prst="ellipse">
            <a:avLst/>
          </a:prstGeom>
          <a:solidFill>
            <a:srgbClr val="FF0000"/>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8</a:t>
            </a:r>
            <a:endParaRPr b="1" sz="1400">
              <a:solidFill>
                <a:schemeClr val="lt1"/>
              </a:solidFill>
              <a:latin typeface="Montserrat"/>
              <a:ea typeface="Montserrat"/>
              <a:cs typeface="Montserrat"/>
              <a:sym typeface="Montserrat"/>
            </a:endParaRPr>
          </a:p>
        </p:txBody>
      </p:sp>
      <p:sp>
        <p:nvSpPr>
          <p:cNvPr id="1189" name="Google Shape;1189;p4"/>
          <p:cNvSpPr/>
          <p:nvPr/>
        </p:nvSpPr>
        <p:spPr>
          <a:xfrm>
            <a:off x="5589673" y="4682365"/>
            <a:ext cx="370800" cy="370800"/>
          </a:xfrm>
          <a:prstGeom prst="ellipse">
            <a:avLst/>
          </a:prstGeom>
          <a:solidFill>
            <a:srgbClr val="FF0000"/>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9</a:t>
            </a:r>
            <a:endParaRPr b="1" sz="1400">
              <a:solidFill>
                <a:schemeClr val="lt1"/>
              </a:solidFill>
              <a:latin typeface="Montserrat"/>
              <a:ea typeface="Montserrat"/>
              <a:cs typeface="Montserrat"/>
              <a:sym typeface="Montserrat"/>
            </a:endParaRPr>
          </a:p>
        </p:txBody>
      </p:sp>
      <p:sp>
        <p:nvSpPr>
          <p:cNvPr id="1190" name="Google Shape;1190;p4"/>
          <p:cNvSpPr/>
          <p:nvPr/>
        </p:nvSpPr>
        <p:spPr>
          <a:xfrm>
            <a:off x="6224163" y="4682365"/>
            <a:ext cx="370800" cy="370800"/>
          </a:xfrm>
          <a:prstGeom prst="ellipse">
            <a:avLst/>
          </a:prstGeom>
          <a:solidFill>
            <a:srgbClr val="FF0000"/>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10</a:t>
            </a:r>
            <a:endParaRPr b="1" sz="1400">
              <a:solidFill>
                <a:schemeClr val="lt1"/>
              </a:solidFill>
              <a:latin typeface="Montserrat"/>
              <a:ea typeface="Montserrat"/>
              <a:cs typeface="Montserrat"/>
              <a:sym typeface="Montserrat"/>
            </a:endParaRPr>
          </a:p>
        </p:txBody>
      </p:sp>
      <p:sp>
        <p:nvSpPr>
          <p:cNvPr id="1191" name="Google Shape;1191;p4"/>
          <p:cNvSpPr/>
          <p:nvPr/>
        </p:nvSpPr>
        <p:spPr>
          <a:xfrm>
            <a:off x="513753" y="3987012"/>
            <a:ext cx="370800" cy="370800"/>
          </a:xfrm>
          <a:prstGeom prst="ellipse">
            <a:avLst/>
          </a:prstGeom>
          <a:solidFill>
            <a:schemeClr val="accent5"/>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1</a:t>
            </a:r>
            <a:endParaRPr b="1" sz="1400">
              <a:solidFill>
                <a:schemeClr val="lt1"/>
              </a:solidFill>
              <a:latin typeface="Montserrat"/>
              <a:ea typeface="Montserrat"/>
              <a:cs typeface="Montserrat"/>
              <a:sym typeface="Montserrat"/>
            </a:endParaRPr>
          </a:p>
        </p:txBody>
      </p:sp>
      <p:sp>
        <p:nvSpPr>
          <p:cNvPr id="1192" name="Google Shape;1192;p4"/>
          <p:cNvSpPr/>
          <p:nvPr/>
        </p:nvSpPr>
        <p:spPr>
          <a:xfrm>
            <a:off x="1148243" y="3987012"/>
            <a:ext cx="370800" cy="370800"/>
          </a:xfrm>
          <a:prstGeom prst="ellipse">
            <a:avLst/>
          </a:prstGeom>
          <a:solidFill>
            <a:schemeClr val="accent5"/>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2</a:t>
            </a:r>
            <a:endParaRPr b="1" sz="1400">
              <a:solidFill>
                <a:schemeClr val="lt1"/>
              </a:solidFill>
              <a:latin typeface="Montserrat"/>
              <a:ea typeface="Montserrat"/>
              <a:cs typeface="Montserrat"/>
              <a:sym typeface="Montserrat"/>
            </a:endParaRPr>
          </a:p>
        </p:txBody>
      </p:sp>
      <p:sp>
        <p:nvSpPr>
          <p:cNvPr id="1193" name="Google Shape;1193;p4"/>
          <p:cNvSpPr/>
          <p:nvPr/>
        </p:nvSpPr>
        <p:spPr>
          <a:xfrm>
            <a:off x="1782733" y="3987012"/>
            <a:ext cx="370800" cy="370800"/>
          </a:xfrm>
          <a:prstGeom prst="ellipse">
            <a:avLst/>
          </a:prstGeom>
          <a:solidFill>
            <a:schemeClr val="accent5"/>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3</a:t>
            </a:r>
            <a:endParaRPr b="1" sz="1400">
              <a:solidFill>
                <a:schemeClr val="lt1"/>
              </a:solidFill>
              <a:latin typeface="Montserrat"/>
              <a:ea typeface="Montserrat"/>
              <a:cs typeface="Montserrat"/>
              <a:sym typeface="Montserrat"/>
            </a:endParaRPr>
          </a:p>
        </p:txBody>
      </p:sp>
      <p:sp>
        <p:nvSpPr>
          <p:cNvPr id="1194" name="Google Shape;1194;p4"/>
          <p:cNvSpPr/>
          <p:nvPr/>
        </p:nvSpPr>
        <p:spPr>
          <a:xfrm>
            <a:off x="2417223" y="3987012"/>
            <a:ext cx="370800" cy="370800"/>
          </a:xfrm>
          <a:prstGeom prst="ellipse">
            <a:avLst/>
          </a:prstGeom>
          <a:solidFill>
            <a:schemeClr val="accent5"/>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4</a:t>
            </a:r>
            <a:endParaRPr b="1" sz="1400">
              <a:solidFill>
                <a:schemeClr val="lt1"/>
              </a:solidFill>
              <a:latin typeface="Montserrat"/>
              <a:ea typeface="Montserrat"/>
              <a:cs typeface="Montserrat"/>
              <a:sym typeface="Montserrat"/>
            </a:endParaRPr>
          </a:p>
        </p:txBody>
      </p:sp>
      <p:sp>
        <p:nvSpPr>
          <p:cNvPr id="1195" name="Google Shape;1195;p4"/>
          <p:cNvSpPr/>
          <p:nvPr/>
        </p:nvSpPr>
        <p:spPr>
          <a:xfrm>
            <a:off x="3051713" y="3987012"/>
            <a:ext cx="370800" cy="370800"/>
          </a:xfrm>
          <a:prstGeom prst="ellipse">
            <a:avLst/>
          </a:prstGeom>
          <a:solidFill>
            <a:schemeClr val="accent5"/>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5</a:t>
            </a:r>
            <a:endParaRPr b="1" sz="1400">
              <a:solidFill>
                <a:schemeClr val="lt1"/>
              </a:solidFill>
              <a:latin typeface="Montserrat"/>
              <a:ea typeface="Montserrat"/>
              <a:cs typeface="Montserrat"/>
              <a:sym typeface="Montserrat"/>
            </a:endParaRPr>
          </a:p>
        </p:txBody>
      </p:sp>
      <p:sp>
        <p:nvSpPr>
          <p:cNvPr id="1196" name="Google Shape;1196;p4"/>
          <p:cNvSpPr/>
          <p:nvPr/>
        </p:nvSpPr>
        <p:spPr>
          <a:xfrm>
            <a:off x="3686203" y="3987012"/>
            <a:ext cx="370800" cy="370800"/>
          </a:xfrm>
          <a:prstGeom prst="ellipse">
            <a:avLst/>
          </a:prstGeom>
          <a:solidFill>
            <a:schemeClr val="accent5"/>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6</a:t>
            </a:r>
            <a:endParaRPr b="1" sz="1400">
              <a:solidFill>
                <a:schemeClr val="lt1"/>
              </a:solidFill>
              <a:latin typeface="Montserrat"/>
              <a:ea typeface="Montserrat"/>
              <a:cs typeface="Montserrat"/>
              <a:sym typeface="Montserrat"/>
            </a:endParaRPr>
          </a:p>
        </p:txBody>
      </p:sp>
      <p:sp>
        <p:nvSpPr>
          <p:cNvPr id="1197" name="Google Shape;1197;p4"/>
          <p:cNvSpPr/>
          <p:nvPr/>
        </p:nvSpPr>
        <p:spPr>
          <a:xfrm>
            <a:off x="4320693" y="3987012"/>
            <a:ext cx="370800" cy="370800"/>
          </a:xfrm>
          <a:prstGeom prst="ellipse">
            <a:avLst/>
          </a:prstGeom>
          <a:solidFill>
            <a:schemeClr val="accent5"/>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7</a:t>
            </a:r>
            <a:endParaRPr b="1" sz="1400">
              <a:solidFill>
                <a:schemeClr val="lt1"/>
              </a:solidFill>
              <a:latin typeface="Montserrat"/>
              <a:ea typeface="Montserrat"/>
              <a:cs typeface="Montserrat"/>
              <a:sym typeface="Montserrat"/>
            </a:endParaRPr>
          </a:p>
        </p:txBody>
      </p:sp>
      <p:sp>
        <p:nvSpPr>
          <p:cNvPr id="1198" name="Google Shape;1198;p4"/>
          <p:cNvSpPr/>
          <p:nvPr/>
        </p:nvSpPr>
        <p:spPr>
          <a:xfrm>
            <a:off x="4955183" y="3987012"/>
            <a:ext cx="370800" cy="370800"/>
          </a:xfrm>
          <a:prstGeom prst="ellipse">
            <a:avLst/>
          </a:prstGeom>
          <a:solidFill>
            <a:schemeClr val="accent5"/>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8</a:t>
            </a:r>
            <a:endParaRPr b="1" sz="1400">
              <a:solidFill>
                <a:schemeClr val="lt1"/>
              </a:solidFill>
              <a:latin typeface="Montserrat"/>
              <a:ea typeface="Montserrat"/>
              <a:cs typeface="Montserrat"/>
              <a:sym typeface="Montserrat"/>
            </a:endParaRPr>
          </a:p>
        </p:txBody>
      </p:sp>
      <p:sp>
        <p:nvSpPr>
          <p:cNvPr id="1199" name="Google Shape;1199;p4"/>
          <p:cNvSpPr/>
          <p:nvPr/>
        </p:nvSpPr>
        <p:spPr>
          <a:xfrm>
            <a:off x="5589673" y="3987012"/>
            <a:ext cx="370800" cy="370800"/>
          </a:xfrm>
          <a:prstGeom prst="ellipse">
            <a:avLst/>
          </a:prstGeom>
          <a:solidFill>
            <a:schemeClr val="accent5"/>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9</a:t>
            </a:r>
            <a:endParaRPr b="1" sz="1400">
              <a:solidFill>
                <a:schemeClr val="lt1"/>
              </a:solidFill>
              <a:latin typeface="Montserrat"/>
              <a:ea typeface="Montserrat"/>
              <a:cs typeface="Montserrat"/>
              <a:sym typeface="Montserrat"/>
            </a:endParaRPr>
          </a:p>
        </p:txBody>
      </p:sp>
      <p:sp>
        <p:nvSpPr>
          <p:cNvPr id="1200" name="Google Shape;1200;p4"/>
          <p:cNvSpPr/>
          <p:nvPr/>
        </p:nvSpPr>
        <p:spPr>
          <a:xfrm>
            <a:off x="6224163" y="3987012"/>
            <a:ext cx="370800" cy="370800"/>
          </a:xfrm>
          <a:prstGeom prst="ellipse">
            <a:avLst/>
          </a:prstGeom>
          <a:solidFill>
            <a:schemeClr val="accent5"/>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10</a:t>
            </a:r>
            <a:endParaRPr b="1" sz="1400">
              <a:solidFill>
                <a:schemeClr val="lt1"/>
              </a:solidFill>
              <a:latin typeface="Montserrat"/>
              <a:ea typeface="Montserrat"/>
              <a:cs typeface="Montserrat"/>
              <a:sym typeface="Montserrat"/>
            </a:endParaRPr>
          </a:p>
        </p:txBody>
      </p:sp>
      <p:sp>
        <p:nvSpPr>
          <p:cNvPr id="1201" name="Google Shape;1201;p4"/>
          <p:cNvSpPr/>
          <p:nvPr/>
        </p:nvSpPr>
        <p:spPr>
          <a:xfrm>
            <a:off x="513753" y="3291659"/>
            <a:ext cx="370800" cy="370800"/>
          </a:xfrm>
          <a:prstGeom prst="ellipse">
            <a:avLst/>
          </a:prstGeom>
          <a:solidFill>
            <a:schemeClr val="accent6"/>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1</a:t>
            </a:r>
            <a:endParaRPr b="1" sz="1400">
              <a:solidFill>
                <a:schemeClr val="lt1"/>
              </a:solidFill>
              <a:latin typeface="Montserrat"/>
              <a:ea typeface="Montserrat"/>
              <a:cs typeface="Montserrat"/>
              <a:sym typeface="Montserrat"/>
            </a:endParaRPr>
          </a:p>
        </p:txBody>
      </p:sp>
      <p:sp>
        <p:nvSpPr>
          <p:cNvPr id="1202" name="Google Shape;1202;p4"/>
          <p:cNvSpPr/>
          <p:nvPr/>
        </p:nvSpPr>
        <p:spPr>
          <a:xfrm>
            <a:off x="1148243" y="3291659"/>
            <a:ext cx="370800" cy="370800"/>
          </a:xfrm>
          <a:prstGeom prst="ellipse">
            <a:avLst/>
          </a:prstGeom>
          <a:solidFill>
            <a:schemeClr val="accent6"/>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2</a:t>
            </a:r>
            <a:endParaRPr b="1" sz="1400">
              <a:solidFill>
                <a:schemeClr val="lt1"/>
              </a:solidFill>
              <a:latin typeface="Montserrat"/>
              <a:ea typeface="Montserrat"/>
              <a:cs typeface="Montserrat"/>
              <a:sym typeface="Montserrat"/>
            </a:endParaRPr>
          </a:p>
        </p:txBody>
      </p:sp>
      <p:sp>
        <p:nvSpPr>
          <p:cNvPr id="1203" name="Google Shape;1203;p4"/>
          <p:cNvSpPr/>
          <p:nvPr/>
        </p:nvSpPr>
        <p:spPr>
          <a:xfrm>
            <a:off x="1782733" y="3291659"/>
            <a:ext cx="370800" cy="370800"/>
          </a:xfrm>
          <a:prstGeom prst="ellipse">
            <a:avLst/>
          </a:prstGeom>
          <a:solidFill>
            <a:schemeClr val="accent6"/>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3</a:t>
            </a:r>
            <a:endParaRPr b="1" sz="1400">
              <a:solidFill>
                <a:schemeClr val="lt1"/>
              </a:solidFill>
              <a:latin typeface="Montserrat"/>
              <a:ea typeface="Montserrat"/>
              <a:cs typeface="Montserrat"/>
              <a:sym typeface="Montserrat"/>
            </a:endParaRPr>
          </a:p>
        </p:txBody>
      </p:sp>
      <p:sp>
        <p:nvSpPr>
          <p:cNvPr id="1204" name="Google Shape;1204;p4"/>
          <p:cNvSpPr/>
          <p:nvPr/>
        </p:nvSpPr>
        <p:spPr>
          <a:xfrm>
            <a:off x="2417223" y="3291659"/>
            <a:ext cx="370800" cy="370800"/>
          </a:xfrm>
          <a:prstGeom prst="ellipse">
            <a:avLst/>
          </a:prstGeom>
          <a:solidFill>
            <a:schemeClr val="accent6"/>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4</a:t>
            </a:r>
            <a:endParaRPr b="1" sz="1400">
              <a:solidFill>
                <a:schemeClr val="lt1"/>
              </a:solidFill>
              <a:latin typeface="Montserrat"/>
              <a:ea typeface="Montserrat"/>
              <a:cs typeface="Montserrat"/>
              <a:sym typeface="Montserrat"/>
            </a:endParaRPr>
          </a:p>
        </p:txBody>
      </p:sp>
      <p:sp>
        <p:nvSpPr>
          <p:cNvPr id="1205" name="Google Shape;1205;p4"/>
          <p:cNvSpPr/>
          <p:nvPr/>
        </p:nvSpPr>
        <p:spPr>
          <a:xfrm>
            <a:off x="3051713" y="3291659"/>
            <a:ext cx="370800" cy="370800"/>
          </a:xfrm>
          <a:prstGeom prst="ellipse">
            <a:avLst/>
          </a:prstGeom>
          <a:solidFill>
            <a:schemeClr val="accent6"/>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5</a:t>
            </a:r>
            <a:endParaRPr b="1" sz="1400">
              <a:solidFill>
                <a:schemeClr val="lt1"/>
              </a:solidFill>
              <a:latin typeface="Montserrat"/>
              <a:ea typeface="Montserrat"/>
              <a:cs typeface="Montserrat"/>
              <a:sym typeface="Montserrat"/>
            </a:endParaRPr>
          </a:p>
        </p:txBody>
      </p:sp>
      <p:sp>
        <p:nvSpPr>
          <p:cNvPr id="1206" name="Google Shape;1206;p4"/>
          <p:cNvSpPr/>
          <p:nvPr/>
        </p:nvSpPr>
        <p:spPr>
          <a:xfrm>
            <a:off x="3686203" y="3291659"/>
            <a:ext cx="370800" cy="370800"/>
          </a:xfrm>
          <a:prstGeom prst="ellipse">
            <a:avLst/>
          </a:prstGeom>
          <a:solidFill>
            <a:schemeClr val="accent6"/>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6</a:t>
            </a:r>
            <a:endParaRPr b="1" sz="1400">
              <a:solidFill>
                <a:schemeClr val="lt1"/>
              </a:solidFill>
              <a:latin typeface="Montserrat"/>
              <a:ea typeface="Montserrat"/>
              <a:cs typeface="Montserrat"/>
              <a:sym typeface="Montserrat"/>
            </a:endParaRPr>
          </a:p>
        </p:txBody>
      </p:sp>
      <p:sp>
        <p:nvSpPr>
          <p:cNvPr id="1207" name="Google Shape;1207;p4"/>
          <p:cNvSpPr/>
          <p:nvPr/>
        </p:nvSpPr>
        <p:spPr>
          <a:xfrm>
            <a:off x="4320693" y="3291659"/>
            <a:ext cx="370800" cy="370800"/>
          </a:xfrm>
          <a:prstGeom prst="ellipse">
            <a:avLst/>
          </a:prstGeom>
          <a:solidFill>
            <a:schemeClr val="accent6"/>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7</a:t>
            </a:r>
            <a:endParaRPr b="1" sz="1400">
              <a:solidFill>
                <a:schemeClr val="lt1"/>
              </a:solidFill>
              <a:latin typeface="Montserrat"/>
              <a:ea typeface="Montserrat"/>
              <a:cs typeface="Montserrat"/>
              <a:sym typeface="Montserrat"/>
            </a:endParaRPr>
          </a:p>
        </p:txBody>
      </p:sp>
      <p:sp>
        <p:nvSpPr>
          <p:cNvPr id="1208" name="Google Shape;1208;p4"/>
          <p:cNvSpPr/>
          <p:nvPr/>
        </p:nvSpPr>
        <p:spPr>
          <a:xfrm>
            <a:off x="4955183" y="3291659"/>
            <a:ext cx="370800" cy="370800"/>
          </a:xfrm>
          <a:prstGeom prst="ellipse">
            <a:avLst/>
          </a:prstGeom>
          <a:solidFill>
            <a:schemeClr val="accent6"/>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8</a:t>
            </a:r>
            <a:endParaRPr b="1" sz="1400">
              <a:solidFill>
                <a:schemeClr val="lt1"/>
              </a:solidFill>
              <a:latin typeface="Montserrat"/>
              <a:ea typeface="Montserrat"/>
              <a:cs typeface="Montserrat"/>
              <a:sym typeface="Montserrat"/>
            </a:endParaRPr>
          </a:p>
        </p:txBody>
      </p:sp>
      <p:sp>
        <p:nvSpPr>
          <p:cNvPr id="1209" name="Google Shape;1209;p4"/>
          <p:cNvSpPr/>
          <p:nvPr/>
        </p:nvSpPr>
        <p:spPr>
          <a:xfrm>
            <a:off x="5589673" y="3291659"/>
            <a:ext cx="370800" cy="370800"/>
          </a:xfrm>
          <a:prstGeom prst="ellipse">
            <a:avLst/>
          </a:prstGeom>
          <a:solidFill>
            <a:schemeClr val="accent6"/>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9</a:t>
            </a:r>
            <a:endParaRPr b="1" sz="1400">
              <a:solidFill>
                <a:schemeClr val="lt1"/>
              </a:solidFill>
              <a:latin typeface="Montserrat"/>
              <a:ea typeface="Montserrat"/>
              <a:cs typeface="Montserrat"/>
              <a:sym typeface="Montserrat"/>
            </a:endParaRPr>
          </a:p>
        </p:txBody>
      </p:sp>
      <p:sp>
        <p:nvSpPr>
          <p:cNvPr id="1210" name="Google Shape;1210;p4"/>
          <p:cNvSpPr/>
          <p:nvPr/>
        </p:nvSpPr>
        <p:spPr>
          <a:xfrm>
            <a:off x="6224163" y="3291659"/>
            <a:ext cx="370800" cy="370800"/>
          </a:xfrm>
          <a:prstGeom prst="ellipse">
            <a:avLst/>
          </a:prstGeom>
          <a:solidFill>
            <a:schemeClr val="accent6"/>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10</a:t>
            </a:r>
            <a:endParaRPr b="1" sz="1400">
              <a:solidFill>
                <a:schemeClr val="lt1"/>
              </a:solidFill>
              <a:latin typeface="Montserrat"/>
              <a:ea typeface="Montserrat"/>
              <a:cs typeface="Montserrat"/>
              <a:sym typeface="Montserrat"/>
            </a:endParaRPr>
          </a:p>
        </p:txBody>
      </p:sp>
      <p:sp>
        <p:nvSpPr>
          <p:cNvPr id="1211" name="Google Shape;1211;p4"/>
          <p:cNvSpPr/>
          <p:nvPr/>
        </p:nvSpPr>
        <p:spPr>
          <a:xfrm>
            <a:off x="513753" y="5377718"/>
            <a:ext cx="370800" cy="370800"/>
          </a:xfrm>
          <a:prstGeom prst="ellipse">
            <a:avLst/>
          </a:prstGeom>
          <a:solidFill>
            <a:srgbClr val="929292"/>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1</a:t>
            </a:r>
            <a:endParaRPr b="1" sz="1400">
              <a:solidFill>
                <a:schemeClr val="lt1"/>
              </a:solidFill>
              <a:latin typeface="Montserrat"/>
              <a:ea typeface="Montserrat"/>
              <a:cs typeface="Montserrat"/>
              <a:sym typeface="Montserrat"/>
            </a:endParaRPr>
          </a:p>
        </p:txBody>
      </p:sp>
      <p:sp>
        <p:nvSpPr>
          <p:cNvPr id="1212" name="Google Shape;1212;p4"/>
          <p:cNvSpPr/>
          <p:nvPr/>
        </p:nvSpPr>
        <p:spPr>
          <a:xfrm>
            <a:off x="1148243" y="5377718"/>
            <a:ext cx="370800" cy="370800"/>
          </a:xfrm>
          <a:prstGeom prst="ellipse">
            <a:avLst/>
          </a:prstGeom>
          <a:solidFill>
            <a:srgbClr val="929292"/>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2</a:t>
            </a:r>
            <a:endParaRPr b="1" sz="1400">
              <a:solidFill>
                <a:schemeClr val="lt1"/>
              </a:solidFill>
              <a:latin typeface="Montserrat"/>
              <a:ea typeface="Montserrat"/>
              <a:cs typeface="Montserrat"/>
              <a:sym typeface="Montserrat"/>
            </a:endParaRPr>
          </a:p>
        </p:txBody>
      </p:sp>
      <p:sp>
        <p:nvSpPr>
          <p:cNvPr id="1213" name="Google Shape;1213;p4"/>
          <p:cNvSpPr/>
          <p:nvPr/>
        </p:nvSpPr>
        <p:spPr>
          <a:xfrm>
            <a:off x="1782733" y="5377718"/>
            <a:ext cx="370800" cy="370800"/>
          </a:xfrm>
          <a:prstGeom prst="ellipse">
            <a:avLst/>
          </a:prstGeom>
          <a:solidFill>
            <a:srgbClr val="929292"/>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3</a:t>
            </a:r>
            <a:endParaRPr b="1" sz="1400">
              <a:solidFill>
                <a:schemeClr val="lt1"/>
              </a:solidFill>
              <a:latin typeface="Montserrat"/>
              <a:ea typeface="Montserrat"/>
              <a:cs typeface="Montserrat"/>
              <a:sym typeface="Montserrat"/>
            </a:endParaRPr>
          </a:p>
        </p:txBody>
      </p:sp>
      <p:sp>
        <p:nvSpPr>
          <p:cNvPr id="1214" name="Google Shape;1214;p4"/>
          <p:cNvSpPr/>
          <p:nvPr/>
        </p:nvSpPr>
        <p:spPr>
          <a:xfrm>
            <a:off x="2417223" y="5377718"/>
            <a:ext cx="370800" cy="370800"/>
          </a:xfrm>
          <a:prstGeom prst="ellipse">
            <a:avLst/>
          </a:prstGeom>
          <a:solidFill>
            <a:srgbClr val="929292"/>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4</a:t>
            </a:r>
            <a:endParaRPr b="1" sz="1400">
              <a:solidFill>
                <a:schemeClr val="lt1"/>
              </a:solidFill>
              <a:latin typeface="Montserrat"/>
              <a:ea typeface="Montserrat"/>
              <a:cs typeface="Montserrat"/>
              <a:sym typeface="Montserrat"/>
            </a:endParaRPr>
          </a:p>
        </p:txBody>
      </p:sp>
      <p:sp>
        <p:nvSpPr>
          <p:cNvPr id="1215" name="Google Shape;1215;p4"/>
          <p:cNvSpPr/>
          <p:nvPr/>
        </p:nvSpPr>
        <p:spPr>
          <a:xfrm>
            <a:off x="3051713" y="5377718"/>
            <a:ext cx="370800" cy="370800"/>
          </a:xfrm>
          <a:prstGeom prst="ellipse">
            <a:avLst/>
          </a:prstGeom>
          <a:solidFill>
            <a:srgbClr val="929292"/>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5</a:t>
            </a:r>
            <a:endParaRPr b="1" sz="1400">
              <a:solidFill>
                <a:schemeClr val="lt1"/>
              </a:solidFill>
              <a:latin typeface="Montserrat"/>
              <a:ea typeface="Montserrat"/>
              <a:cs typeface="Montserrat"/>
              <a:sym typeface="Montserrat"/>
            </a:endParaRPr>
          </a:p>
        </p:txBody>
      </p:sp>
      <p:sp>
        <p:nvSpPr>
          <p:cNvPr id="1216" name="Google Shape;1216;p4"/>
          <p:cNvSpPr/>
          <p:nvPr/>
        </p:nvSpPr>
        <p:spPr>
          <a:xfrm>
            <a:off x="3686203" y="5377718"/>
            <a:ext cx="370800" cy="370800"/>
          </a:xfrm>
          <a:prstGeom prst="ellipse">
            <a:avLst/>
          </a:prstGeom>
          <a:solidFill>
            <a:srgbClr val="929292"/>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6</a:t>
            </a:r>
            <a:endParaRPr b="1" sz="1400">
              <a:solidFill>
                <a:schemeClr val="lt1"/>
              </a:solidFill>
              <a:latin typeface="Montserrat"/>
              <a:ea typeface="Montserrat"/>
              <a:cs typeface="Montserrat"/>
              <a:sym typeface="Montserrat"/>
            </a:endParaRPr>
          </a:p>
        </p:txBody>
      </p:sp>
      <p:sp>
        <p:nvSpPr>
          <p:cNvPr id="1217" name="Google Shape;1217;p4"/>
          <p:cNvSpPr/>
          <p:nvPr/>
        </p:nvSpPr>
        <p:spPr>
          <a:xfrm>
            <a:off x="4320693" y="5377718"/>
            <a:ext cx="370800" cy="370800"/>
          </a:xfrm>
          <a:prstGeom prst="ellipse">
            <a:avLst/>
          </a:prstGeom>
          <a:solidFill>
            <a:srgbClr val="929292"/>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7</a:t>
            </a:r>
            <a:endParaRPr b="1" sz="1400">
              <a:solidFill>
                <a:schemeClr val="lt1"/>
              </a:solidFill>
              <a:latin typeface="Montserrat"/>
              <a:ea typeface="Montserrat"/>
              <a:cs typeface="Montserrat"/>
              <a:sym typeface="Montserrat"/>
            </a:endParaRPr>
          </a:p>
        </p:txBody>
      </p:sp>
      <p:sp>
        <p:nvSpPr>
          <p:cNvPr id="1218" name="Google Shape;1218;p4"/>
          <p:cNvSpPr/>
          <p:nvPr/>
        </p:nvSpPr>
        <p:spPr>
          <a:xfrm>
            <a:off x="4955183" y="5377718"/>
            <a:ext cx="370800" cy="370800"/>
          </a:xfrm>
          <a:prstGeom prst="ellipse">
            <a:avLst/>
          </a:prstGeom>
          <a:solidFill>
            <a:srgbClr val="929292"/>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8</a:t>
            </a:r>
            <a:endParaRPr b="1" sz="1400">
              <a:solidFill>
                <a:schemeClr val="lt1"/>
              </a:solidFill>
              <a:latin typeface="Montserrat"/>
              <a:ea typeface="Montserrat"/>
              <a:cs typeface="Montserrat"/>
              <a:sym typeface="Montserrat"/>
            </a:endParaRPr>
          </a:p>
        </p:txBody>
      </p:sp>
      <p:sp>
        <p:nvSpPr>
          <p:cNvPr id="1219" name="Google Shape;1219;p4"/>
          <p:cNvSpPr/>
          <p:nvPr/>
        </p:nvSpPr>
        <p:spPr>
          <a:xfrm>
            <a:off x="5589673" y="5377718"/>
            <a:ext cx="370800" cy="370800"/>
          </a:xfrm>
          <a:prstGeom prst="ellipse">
            <a:avLst/>
          </a:prstGeom>
          <a:solidFill>
            <a:srgbClr val="929292"/>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9</a:t>
            </a:r>
            <a:endParaRPr b="1" sz="1400">
              <a:solidFill>
                <a:schemeClr val="lt1"/>
              </a:solidFill>
              <a:latin typeface="Montserrat"/>
              <a:ea typeface="Montserrat"/>
              <a:cs typeface="Montserrat"/>
              <a:sym typeface="Montserrat"/>
            </a:endParaRPr>
          </a:p>
        </p:txBody>
      </p:sp>
      <p:sp>
        <p:nvSpPr>
          <p:cNvPr id="1220" name="Google Shape;1220;p4"/>
          <p:cNvSpPr/>
          <p:nvPr/>
        </p:nvSpPr>
        <p:spPr>
          <a:xfrm>
            <a:off x="6224163" y="5377718"/>
            <a:ext cx="370800" cy="370800"/>
          </a:xfrm>
          <a:prstGeom prst="ellipse">
            <a:avLst/>
          </a:prstGeom>
          <a:solidFill>
            <a:srgbClr val="929292"/>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10</a:t>
            </a:r>
            <a:endParaRPr b="1" sz="1400">
              <a:solidFill>
                <a:schemeClr val="lt1"/>
              </a:solidFill>
              <a:latin typeface="Montserrat"/>
              <a:ea typeface="Montserrat"/>
              <a:cs typeface="Montserrat"/>
              <a:sym typeface="Montserrat"/>
            </a:endParaRPr>
          </a:p>
        </p:txBody>
      </p:sp>
      <p:sp>
        <p:nvSpPr>
          <p:cNvPr id="1221" name="Google Shape;1221;p4"/>
          <p:cNvSpPr/>
          <p:nvPr/>
        </p:nvSpPr>
        <p:spPr>
          <a:xfrm>
            <a:off x="6864853" y="2596306"/>
            <a:ext cx="370800" cy="370800"/>
          </a:xfrm>
          <a:prstGeom prst="ellipse">
            <a:avLst/>
          </a:prstGeom>
          <a:solidFill>
            <a:schemeClr val="accent1"/>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a:t>
            </a:r>
            <a:endParaRPr/>
          </a:p>
        </p:txBody>
      </p:sp>
      <p:sp>
        <p:nvSpPr>
          <p:cNvPr id="1222" name="Google Shape;1222;p4"/>
          <p:cNvSpPr/>
          <p:nvPr/>
        </p:nvSpPr>
        <p:spPr>
          <a:xfrm>
            <a:off x="6858653" y="4682365"/>
            <a:ext cx="370800" cy="370800"/>
          </a:xfrm>
          <a:prstGeom prst="ellipse">
            <a:avLst/>
          </a:prstGeom>
          <a:solidFill>
            <a:srgbClr val="FF0000"/>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a:t>
            </a:r>
            <a:endParaRPr b="1" sz="1400">
              <a:solidFill>
                <a:schemeClr val="lt1"/>
              </a:solidFill>
              <a:latin typeface="Montserrat"/>
              <a:ea typeface="Montserrat"/>
              <a:cs typeface="Montserrat"/>
              <a:sym typeface="Montserrat"/>
            </a:endParaRPr>
          </a:p>
        </p:txBody>
      </p:sp>
      <p:sp>
        <p:nvSpPr>
          <p:cNvPr id="1223" name="Google Shape;1223;p4"/>
          <p:cNvSpPr/>
          <p:nvPr/>
        </p:nvSpPr>
        <p:spPr>
          <a:xfrm>
            <a:off x="6858653" y="3987012"/>
            <a:ext cx="370800" cy="370800"/>
          </a:xfrm>
          <a:prstGeom prst="ellipse">
            <a:avLst/>
          </a:prstGeom>
          <a:solidFill>
            <a:schemeClr val="accent5"/>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a:t>
            </a:r>
            <a:endParaRPr b="1" sz="1400">
              <a:solidFill>
                <a:schemeClr val="lt1"/>
              </a:solidFill>
              <a:latin typeface="Montserrat"/>
              <a:ea typeface="Montserrat"/>
              <a:cs typeface="Montserrat"/>
              <a:sym typeface="Montserrat"/>
            </a:endParaRPr>
          </a:p>
        </p:txBody>
      </p:sp>
      <p:sp>
        <p:nvSpPr>
          <p:cNvPr id="1224" name="Google Shape;1224;p4"/>
          <p:cNvSpPr/>
          <p:nvPr/>
        </p:nvSpPr>
        <p:spPr>
          <a:xfrm>
            <a:off x="6858653" y="3291659"/>
            <a:ext cx="370800" cy="370800"/>
          </a:xfrm>
          <a:prstGeom prst="ellipse">
            <a:avLst/>
          </a:prstGeom>
          <a:solidFill>
            <a:schemeClr val="accent6"/>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a:t>
            </a:r>
            <a:endParaRPr b="1" sz="1400">
              <a:solidFill>
                <a:schemeClr val="lt1"/>
              </a:solidFill>
              <a:latin typeface="Montserrat"/>
              <a:ea typeface="Montserrat"/>
              <a:cs typeface="Montserrat"/>
              <a:sym typeface="Montserrat"/>
            </a:endParaRPr>
          </a:p>
        </p:txBody>
      </p:sp>
      <p:sp>
        <p:nvSpPr>
          <p:cNvPr id="1225" name="Google Shape;1225;p4"/>
          <p:cNvSpPr/>
          <p:nvPr/>
        </p:nvSpPr>
        <p:spPr>
          <a:xfrm>
            <a:off x="6858653" y="5377718"/>
            <a:ext cx="370800" cy="370800"/>
          </a:xfrm>
          <a:prstGeom prst="ellipse">
            <a:avLst/>
          </a:prstGeom>
          <a:solidFill>
            <a:srgbClr val="929292"/>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a:t>
            </a:r>
            <a:endParaRPr b="1" sz="1400">
              <a:solidFill>
                <a:schemeClr val="lt1"/>
              </a:solidFill>
              <a:latin typeface="Montserrat"/>
              <a:ea typeface="Montserrat"/>
              <a:cs typeface="Montserrat"/>
              <a:sym typeface="Montserrat"/>
            </a:endParaRPr>
          </a:p>
        </p:txBody>
      </p:sp>
      <p:sp>
        <p:nvSpPr>
          <p:cNvPr id="1226" name="Google Shape;1226;p4"/>
          <p:cNvSpPr/>
          <p:nvPr/>
        </p:nvSpPr>
        <p:spPr>
          <a:xfrm>
            <a:off x="7499963" y="2596306"/>
            <a:ext cx="370800" cy="370800"/>
          </a:xfrm>
          <a:prstGeom prst="ellipse">
            <a:avLst/>
          </a:prstGeom>
          <a:solidFill>
            <a:schemeClr val="accent1"/>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a:t>
            </a:r>
            <a:endParaRPr/>
          </a:p>
        </p:txBody>
      </p:sp>
      <p:sp>
        <p:nvSpPr>
          <p:cNvPr id="1227" name="Google Shape;1227;p4"/>
          <p:cNvSpPr/>
          <p:nvPr/>
        </p:nvSpPr>
        <p:spPr>
          <a:xfrm>
            <a:off x="7493143" y="4682365"/>
            <a:ext cx="370800" cy="370800"/>
          </a:xfrm>
          <a:prstGeom prst="ellipse">
            <a:avLst/>
          </a:prstGeom>
          <a:solidFill>
            <a:srgbClr val="FF0000"/>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a:t>
            </a:r>
            <a:endParaRPr b="1" sz="1400">
              <a:solidFill>
                <a:schemeClr val="lt1"/>
              </a:solidFill>
              <a:latin typeface="Montserrat"/>
              <a:ea typeface="Montserrat"/>
              <a:cs typeface="Montserrat"/>
              <a:sym typeface="Montserrat"/>
            </a:endParaRPr>
          </a:p>
        </p:txBody>
      </p:sp>
      <p:sp>
        <p:nvSpPr>
          <p:cNvPr id="1228" name="Google Shape;1228;p4"/>
          <p:cNvSpPr/>
          <p:nvPr/>
        </p:nvSpPr>
        <p:spPr>
          <a:xfrm>
            <a:off x="7493143" y="3987012"/>
            <a:ext cx="370800" cy="370800"/>
          </a:xfrm>
          <a:prstGeom prst="ellipse">
            <a:avLst/>
          </a:prstGeom>
          <a:solidFill>
            <a:schemeClr val="accent5"/>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a:t>
            </a:r>
            <a:endParaRPr b="1" sz="1400">
              <a:solidFill>
                <a:schemeClr val="lt1"/>
              </a:solidFill>
              <a:latin typeface="Montserrat"/>
              <a:ea typeface="Montserrat"/>
              <a:cs typeface="Montserrat"/>
              <a:sym typeface="Montserrat"/>
            </a:endParaRPr>
          </a:p>
        </p:txBody>
      </p:sp>
      <p:sp>
        <p:nvSpPr>
          <p:cNvPr id="1229" name="Google Shape;1229;p4"/>
          <p:cNvSpPr/>
          <p:nvPr/>
        </p:nvSpPr>
        <p:spPr>
          <a:xfrm>
            <a:off x="7493143" y="3291659"/>
            <a:ext cx="370800" cy="370800"/>
          </a:xfrm>
          <a:prstGeom prst="ellipse">
            <a:avLst/>
          </a:prstGeom>
          <a:solidFill>
            <a:schemeClr val="accent6"/>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a:t>
            </a:r>
            <a:endParaRPr b="1" sz="1400">
              <a:solidFill>
                <a:schemeClr val="lt1"/>
              </a:solidFill>
              <a:latin typeface="Montserrat"/>
              <a:ea typeface="Montserrat"/>
              <a:cs typeface="Montserrat"/>
              <a:sym typeface="Montserrat"/>
            </a:endParaRPr>
          </a:p>
        </p:txBody>
      </p:sp>
      <p:sp>
        <p:nvSpPr>
          <p:cNvPr id="1230" name="Google Shape;1230;p4"/>
          <p:cNvSpPr/>
          <p:nvPr/>
        </p:nvSpPr>
        <p:spPr>
          <a:xfrm>
            <a:off x="7493143" y="5377718"/>
            <a:ext cx="370800" cy="370800"/>
          </a:xfrm>
          <a:prstGeom prst="ellipse">
            <a:avLst/>
          </a:prstGeom>
          <a:solidFill>
            <a:srgbClr val="929292"/>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a:t>
            </a:r>
            <a:endParaRPr b="1" sz="1400">
              <a:solidFill>
                <a:schemeClr val="lt1"/>
              </a:solidFill>
              <a:latin typeface="Montserrat"/>
              <a:ea typeface="Montserrat"/>
              <a:cs typeface="Montserrat"/>
              <a:sym typeface="Montserrat"/>
            </a:endParaRPr>
          </a:p>
        </p:txBody>
      </p:sp>
      <p:sp>
        <p:nvSpPr>
          <p:cNvPr id="1231" name="Google Shape;1231;p4"/>
          <p:cNvSpPr/>
          <p:nvPr/>
        </p:nvSpPr>
        <p:spPr>
          <a:xfrm>
            <a:off x="8135073" y="2596306"/>
            <a:ext cx="370800" cy="370800"/>
          </a:xfrm>
          <a:prstGeom prst="ellipse">
            <a:avLst/>
          </a:prstGeom>
          <a:solidFill>
            <a:schemeClr val="accent1"/>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a:t>
            </a:r>
            <a:endParaRPr b="1" sz="1400">
              <a:solidFill>
                <a:schemeClr val="lt1"/>
              </a:solidFill>
              <a:latin typeface="Montserrat"/>
              <a:ea typeface="Montserrat"/>
              <a:cs typeface="Montserrat"/>
              <a:sym typeface="Montserrat"/>
            </a:endParaRPr>
          </a:p>
        </p:txBody>
      </p:sp>
      <p:sp>
        <p:nvSpPr>
          <p:cNvPr id="1232" name="Google Shape;1232;p4"/>
          <p:cNvSpPr/>
          <p:nvPr/>
        </p:nvSpPr>
        <p:spPr>
          <a:xfrm>
            <a:off x="8770183" y="2596306"/>
            <a:ext cx="370800" cy="370800"/>
          </a:xfrm>
          <a:prstGeom prst="ellipse">
            <a:avLst/>
          </a:prstGeom>
          <a:solidFill>
            <a:schemeClr val="accent1"/>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a:t>
            </a:r>
            <a:endParaRPr b="1" sz="1400">
              <a:solidFill>
                <a:schemeClr val="lt1"/>
              </a:solidFill>
              <a:latin typeface="Montserrat"/>
              <a:ea typeface="Montserrat"/>
              <a:cs typeface="Montserrat"/>
              <a:sym typeface="Montserrat"/>
            </a:endParaRPr>
          </a:p>
        </p:txBody>
      </p:sp>
      <p:sp>
        <p:nvSpPr>
          <p:cNvPr id="1233" name="Google Shape;1233;p4"/>
          <p:cNvSpPr/>
          <p:nvPr/>
        </p:nvSpPr>
        <p:spPr>
          <a:xfrm>
            <a:off x="9405293" y="2596306"/>
            <a:ext cx="370800" cy="370800"/>
          </a:xfrm>
          <a:prstGeom prst="ellipse">
            <a:avLst/>
          </a:prstGeom>
          <a:solidFill>
            <a:schemeClr val="accent1"/>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a:t>
            </a:r>
            <a:endParaRPr b="1" sz="1400">
              <a:solidFill>
                <a:schemeClr val="lt1"/>
              </a:solidFill>
              <a:latin typeface="Montserrat"/>
              <a:ea typeface="Montserrat"/>
              <a:cs typeface="Montserrat"/>
              <a:sym typeface="Montserrat"/>
            </a:endParaRPr>
          </a:p>
        </p:txBody>
      </p:sp>
      <p:sp>
        <p:nvSpPr>
          <p:cNvPr id="1234" name="Google Shape;1234;p4"/>
          <p:cNvSpPr/>
          <p:nvPr/>
        </p:nvSpPr>
        <p:spPr>
          <a:xfrm>
            <a:off x="10040403" y="2596306"/>
            <a:ext cx="370800" cy="370800"/>
          </a:xfrm>
          <a:prstGeom prst="ellipse">
            <a:avLst/>
          </a:prstGeom>
          <a:solidFill>
            <a:schemeClr val="accent1"/>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&lt;</a:t>
            </a:r>
            <a:endParaRPr b="1" sz="1400">
              <a:solidFill>
                <a:schemeClr val="lt1"/>
              </a:solidFill>
              <a:latin typeface="Montserrat"/>
              <a:ea typeface="Montserrat"/>
              <a:cs typeface="Montserrat"/>
              <a:sym typeface="Montserrat"/>
            </a:endParaRPr>
          </a:p>
        </p:txBody>
      </p:sp>
      <p:sp>
        <p:nvSpPr>
          <p:cNvPr id="1235" name="Google Shape;1235;p4"/>
          <p:cNvSpPr/>
          <p:nvPr/>
        </p:nvSpPr>
        <p:spPr>
          <a:xfrm>
            <a:off x="10675513" y="2596306"/>
            <a:ext cx="370800" cy="370800"/>
          </a:xfrm>
          <a:prstGeom prst="ellipse">
            <a:avLst/>
          </a:prstGeom>
          <a:solidFill>
            <a:schemeClr val="accent1"/>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&gt;</a:t>
            </a:r>
            <a:endParaRPr b="1" sz="1400">
              <a:solidFill>
                <a:schemeClr val="lt1"/>
              </a:solidFill>
              <a:latin typeface="Montserrat"/>
              <a:ea typeface="Montserrat"/>
              <a:cs typeface="Montserrat"/>
              <a:sym typeface="Montserrat"/>
            </a:endParaRPr>
          </a:p>
        </p:txBody>
      </p:sp>
      <p:sp>
        <p:nvSpPr>
          <p:cNvPr id="1236" name="Google Shape;1236;p4"/>
          <p:cNvSpPr/>
          <p:nvPr/>
        </p:nvSpPr>
        <p:spPr>
          <a:xfrm>
            <a:off x="11300090" y="2596306"/>
            <a:ext cx="370800" cy="370800"/>
          </a:xfrm>
          <a:prstGeom prst="ellipse">
            <a:avLst/>
          </a:prstGeom>
          <a:solidFill>
            <a:schemeClr val="accent1"/>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a:t>
            </a:r>
            <a:endParaRPr b="1" sz="1400">
              <a:solidFill>
                <a:schemeClr val="lt1"/>
              </a:solidFill>
              <a:latin typeface="Montserrat"/>
              <a:ea typeface="Montserrat"/>
              <a:cs typeface="Montserrat"/>
              <a:sym typeface="Montserrat"/>
            </a:endParaRPr>
          </a:p>
        </p:txBody>
      </p:sp>
      <p:sp>
        <p:nvSpPr>
          <p:cNvPr id="1237" name="Google Shape;1237;p4"/>
          <p:cNvSpPr/>
          <p:nvPr/>
        </p:nvSpPr>
        <p:spPr>
          <a:xfrm>
            <a:off x="8127633" y="4682365"/>
            <a:ext cx="370800" cy="370800"/>
          </a:xfrm>
          <a:prstGeom prst="ellipse">
            <a:avLst/>
          </a:prstGeom>
          <a:solidFill>
            <a:srgbClr val="FF0000"/>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a:t>
            </a:r>
            <a:endParaRPr b="1" sz="1400">
              <a:solidFill>
                <a:schemeClr val="lt1"/>
              </a:solidFill>
              <a:latin typeface="Montserrat"/>
              <a:ea typeface="Montserrat"/>
              <a:cs typeface="Montserrat"/>
              <a:sym typeface="Montserrat"/>
            </a:endParaRPr>
          </a:p>
        </p:txBody>
      </p:sp>
      <p:sp>
        <p:nvSpPr>
          <p:cNvPr id="1238" name="Google Shape;1238;p4"/>
          <p:cNvSpPr/>
          <p:nvPr/>
        </p:nvSpPr>
        <p:spPr>
          <a:xfrm>
            <a:off x="8762123" y="4682365"/>
            <a:ext cx="370800" cy="370800"/>
          </a:xfrm>
          <a:prstGeom prst="ellipse">
            <a:avLst/>
          </a:prstGeom>
          <a:solidFill>
            <a:srgbClr val="FF0000"/>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a:t>
            </a:r>
            <a:endParaRPr b="1" sz="1400">
              <a:solidFill>
                <a:schemeClr val="lt1"/>
              </a:solidFill>
              <a:latin typeface="Montserrat"/>
              <a:ea typeface="Montserrat"/>
              <a:cs typeface="Montserrat"/>
              <a:sym typeface="Montserrat"/>
            </a:endParaRPr>
          </a:p>
        </p:txBody>
      </p:sp>
      <p:sp>
        <p:nvSpPr>
          <p:cNvPr id="1239" name="Google Shape;1239;p4"/>
          <p:cNvSpPr/>
          <p:nvPr/>
        </p:nvSpPr>
        <p:spPr>
          <a:xfrm>
            <a:off x="9396613" y="4682365"/>
            <a:ext cx="370800" cy="370800"/>
          </a:xfrm>
          <a:prstGeom prst="ellipse">
            <a:avLst/>
          </a:prstGeom>
          <a:solidFill>
            <a:srgbClr val="FF0000"/>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a:t>
            </a:r>
            <a:endParaRPr b="1" sz="1400">
              <a:solidFill>
                <a:schemeClr val="lt1"/>
              </a:solidFill>
              <a:latin typeface="Montserrat"/>
              <a:ea typeface="Montserrat"/>
              <a:cs typeface="Montserrat"/>
              <a:sym typeface="Montserrat"/>
            </a:endParaRPr>
          </a:p>
        </p:txBody>
      </p:sp>
      <p:sp>
        <p:nvSpPr>
          <p:cNvPr id="1240" name="Google Shape;1240;p4"/>
          <p:cNvSpPr/>
          <p:nvPr/>
        </p:nvSpPr>
        <p:spPr>
          <a:xfrm>
            <a:off x="10031103" y="4682365"/>
            <a:ext cx="370800" cy="370800"/>
          </a:xfrm>
          <a:prstGeom prst="ellipse">
            <a:avLst/>
          </a:prstGeom>
          <a:solidFill>
            <a:srgbClr val="FF0000"/>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&lt;</a:t>
            </a:r>
            <a:endParaRPr b="1" sz="1400">
              <a:solidFill>
                <a:schemeClr val="lt1"/>
              </a:solidFill>
              <a:latin typeface="Montserrat"/>
              <a:ea typeface="Montserrat"/>
              <a:cs typeface="Montserrat"/>
              <a:sym typeface="Montserrat"/>
            </a:endParaRPr>
          </a:p>
        </p:txBody>
      </p:sp>
      <p:sp>
        <p:nvSpPr>
          <p:cNvPr id="1241" name="Google Shape;1241;p4"/>
          <p:cNvSpPr/>
          <p:nvPr/>
        </p:nvSpPr>
        <p:spPr>
          <a:xfrm>
            <a:off x="10665593" y="4682365"/>
            <a:ext cx="370800" cy="370800"/>
          </a:xfrm>
          <a:prstGeom prst="ellipse">
            <a:avLst/>
          </a:prstGeom>
          <a:solidFill>
            <a:srgbClr val="FF0000"/>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&gt;</a:t>
            </a:r>
            <a:endParaRPr b="1" sz="1400">
              <a:solidFill>
                <a:schemeClr val="lt1"/>
              </a:solidFill>
              <a:latin typeface="Montserrat"/>
              <a:ea typeface="Montserrat"/>
              <a:cs typeface="Montserrat"/>
              <a:sym typeface="Montserrat"/>
            </a:endParaRPr>
          </a:p>
        </p:txBody>
      </p:sp>
      <p:sp>
        <p:nvSpPr>
          <p:cNvPr id="1242" name="Google Shape;1242;p4"/>
          <p:cNvSpPr/>
          <p:nvPr/>
        </p:nvSpPr>
        <p:spPr>
          <a:xfrm>
            <a:off x="11300090" y="4682365"/>
            <a:ext cx="370800" cy="370800"/>
          </a:xfrm>
          <a:prstGeom prst="ellipse">
            <a:avLst/>
          </a:prstGeom>
          <a:solidFill>
            <a:srgbClr val="FF0000"/>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a:t>
            </a:r>
            <a:endParaRPr b="1" sz="1400">
              <a:solidFill>
                <a:schemeClr val="lt1"/>
              </a:solidFill>
              <a:latin typeface="Montserrat"/>
              <a:ea typeface="Montserrat"/>
              <a:cs typeface="Montserrat"/>
              <a:sym typeface="Montserrat"/>
            </a:endParaRPr>
          </a:p>
        </p:txBody>
      </p:sp>
      <p:sp>
        <p:nvSpPr>
          <p:cNvPr id="1243" name="Google Shape;1243;p4"/>
          <p:cNvSpPr/>
          <p:nvPr/>
        </p:nvSpPr>
        <p:spPr>
          <a:xfrm>
            <a:off x="8127633" y="3987012"/>
            <a:ext cx="370800" cy="370800"/>
          </a:xfrm>
          <a:prstGeom prst="ellipse">
            <a:avLst/>
          </a:prstGeom>
          <a:solidFill>
            <a:schemeClr val="accent5"/>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a:t>
            </a:r>
            <a:endParaRPr b="1" sz="1400">
              <a:solidFill>
                <a:schemeClr val="lt1"/>
              </a:solidFill>
              <a:latin typeface="Montserrat"/>
              <a:ea typeface="Montserrat"/>
              <a:cs typeface="Montserrat"/>
              <a:sym typeface="Montserrat"/>
            </a:endParaRPr>
          </a:p>
        </p:txBody>
      </p:sp>
      <p:sp>
        <p:nvSpPr>
          <p:cNvPr id="1244" name="Google Shape;1244;p4"/>
          <p:cNvSpPr/>
          <p:nvPr/>
        </p:nvSpPr>
        <p:spPr>
          <a:xfrm>
            <a:off x="8762123" y="3987012"/>
            <a:ext cx="370800" cy="370800"/>
          </a:xfrm>
          <a:prstGeom prst="ellipse">
            <a:avLst/>
          </a:prstGeom>
          <a:solidFill>
            <a:schemeClr val="accent5"/>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a:t>
            </a:r>
            <a:endParaRPr b="1" sz="1400">
              <a:solidFill>
                <a:schemeClr val="lt1"/>
              </a:solidFill>
              <a:latin typeface="Montserrat"/>
              <a:ea typeface="Montserrat"/>
              <a:cs typeface="Montserrat"/>
              <a:sym typeface="Montserrat"/>
            </a:endParaRPr>
          </a:p>
        </p:txBody>
      </p:sp>
      <p:sp>
        <p:nvSpPr>
          <p:cNvPr id="1245" name="Google Shape;1245;p4"/>
          <p:cNvSpPr/>
          <p:nvPr/>
        </p:nvSpPr>
        <p:spPr>
          <a:xfrm>
            <a:off x="9396613" y="3987012"/>
            <a:ext cx="370800" cy="370800"/>
          </a:xfrm>
          <a:prstGeom prst="ellipse">
            <a:avLst/>
          </a:prstGeom>
          <a:solidFill>
            <a:schemeClr val="accent5"/>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a:t>
            </a:r>
            <a:endParaRPr b="1" sz="1400">
              <a:solidFill>
                <a:schemeClr val="lt1"/>
              </a:solidFill>
              <a:latin typeface="Montserrat"/>
              <a:ea typeface="Montserrat"/>
              <a:cs typeface="Montserrat"/>
              <a:sym typeface="Montserrat"/>
            </a:endParaRPr>
          </a:p>
        </p:txBody>
      </p:sp>
      <p:sp>
        <p:nvSpPr>
          <p:cNvPr id="1246" name="Google Shape;1246;p4"/>
          <p:cNvSpPr/>
          <p:nvPr/>
        </p:nvSpPr>
        <p:spPr>
          <a:xfrm>
            <a:off x="10031103" y="3987012"/>
            <a:ext cx="370800" cy="370800"/>
          </a:xfrm>
          <a:prstGeom prst="ellipse">
            <a:avLst/>
          </a:prstGeom>
          <a:solidFill>
            <a:schemeClr val="accent5"/>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&lt;</a:t>
            </a:r>
            <a:endParaRPr b="1" sz="1400">
              <a:solidFill>
                <a:schemeClr val="lt1"/>
              </a:solidFill>
              <a:latin typeface="Montserrat"/>
              <a:ea typeface="Montserrat"/>
              <a:cs typeface="Montserrat"/>
              <a:sym typeface="Montserrat"/>
            </a:endParaRPr>
          </a:p>
        </p:txBody>
      </p:sp>
      <p:sp>
        <p:nvSpPr>
          <p:cNvPr id="1247" name="Google Shape;1247;p4"/>
          <p:cNvSpPr/>
          <p:nvPr/>
        </p:nvSpPr>
        <p:spPr>
          <a:xfrm>
            <a:off x="10665593" y="3987012"/>
            <a:ext cx="370800" cy="370800"/>
          </a:xfrm>
          <a:prstGeom prst="ellipse">
            <a:avLst/>
          </a:prstGeom>
          <a:solidFill>
            <a:schemeClr val="accent5"/>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&gt;</a:t>
            </a:r>
            <a:endParaRPr b="1" sz="1400">
              <a:solidFill>
                <a:schemeClr val="lt1"/>
              </a:solidFill>
              <a:latin typeface="Montserrat"/>
              <a:ea typeface="Montserrat"/>
              <a:cs typeface="Montserrat"/>
              <a:sym typeface="Montserrat"/>
            </a:endParaRPr>
          </a:p>
        </p:txBody>
      </p:sp>
      <p:sp>
        <p:nvSpPr>
          <p:cNvPr id="1248" name="Google Shape;1248;p4"/>
          <p:cNvSpPr/>
          <p:nvPr/>
        </p:nvSpPr>
        <p:spPr>
          <a:xfrm>
            <a:off x="11300090" y="3987012"/>
            <a:ext cx="370800" cy="370800"/>
          </a:xfrm>
          <a:prstGeom prst="ellipse">
            <a:avLst/>
          </a:prstGeom>
          <a:solidFill>
            <a:schemeClr val="accent5"/>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a:t>
            </a:r>
            <a:endParaRPr b="1" sz="1400">
              <a:solidFill>
                <a:schemeClr val="lt1"/>
              </a:solidFill>
              <a:latin typeface="Montserrat"/>
              <a:ea typeface="Montserrat"/>
              <a:cs typeface="Montserrat"/>
              <a:sym typeface="Montserrat"/>
            </a:endParaRPr>
          </a:p>
        </p:txBody>
      </p:sp>
      <p:sp>
        <p:nvSpPr>
          <p:cNvPr id="1249" name="Google Shape;1249;p4"/>
          <p:cNvSpPr/>
          <p:nvPr/>
        </p:nvSpPr>
        <p:spPr>
          <a:xfrm>
            <a:off x="8127633" y="3291659"/>
            <a:ext cx="370800" cy="370800"/>
          </a:xfrm>
          <a:prstGeom prst="ellipse">
            <a:avLst/>
          </a:prstGeom>
          <a:solidFill>
            <a:schemeClr val="accent6"/>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a:t>
            </a:r>
            <a:endParaRPr b="1" sz="1400">
              <a:solidFill>
                <a:schemeClr val="lt1"/>
              </a:solidFill>
              <a:latin typeface="Montserrat"/>
              <a:ea typeface="Montserrat"/>
              <a:cs typeface="Montserrat"/>
              <a:sym typeface="Montserrat"/>
            </a:endParaRPr>
          </a:p>
        </p:txBody>
      </p:sp>
      <p:sp>
        <p:nvSpPr>
          <p:cNvPr id="1250" name="Google Shape;1250;p4"/>
          <p:cNvSpPr/>
          <p:nvPr/>
        </p:nvSpPr>
        <p:spPr>
          <a:xfrm>
            <a:off x="8762123" y="3291659"/>
            <a:ext cx="370800" cy="370800"/>
          </a:xfrm>
          <a:prstGeom prst="ellipse">
            <a:avLst/>
          </a:prstGeom>
          <a:solidFill>
            <a:schemeClr val="accent6"/>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a:t>
            </a:r>
            <a:endParaRPr b="1" sz="1400">
              <a:solidFill>
                <a:schemeClr val="lt1"/>
              </a:solidFill>
              <a:latin typeface="Montserrat"/>
              <a:ea typeface="Montserrat"/>
              <a:cs typeface="Montserrat"/>
              <a:sym typeface="Montserrat"/>
            </a:endParaRPr>
          </a:p>
        </p:txBody>
      </p:sp>
      <p:sp>
        <p:nvSpPr>
          <p:cNvPr id="1251" name="Google Shape;1251;p4"/>
          <p:cNvSpPr/>
          <p:nvPr/>
        </p:nvSpPr>
        <p:spPr>
          <a:xfrm>
            <a:off x="9396613" y="3291659"/>
            <a:ext cx="370800" cy="370800"/>
          </a:xfrm>
          <a:prstGeom prst="ellipse">
            <a:avLst/>
          </a:prstGeom>
          <a:solidFill>
            <a:schemeClr val="accent6"/>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a:t>
            </a:r>
            <a:endParaRPr b="1" sz="1400">
              <a:solidFill>
                <a:schemeClr val="lt1"/>
              </a:solidFill>
              <a:latin typeface="Montserrat"/>
              <a:ea typeface="Montserrat"/>
              <a:cs typeface="Montserrat"/>
              <a:sym typeface="Montserrat"/>
            </a:endParaRPr>
          </a:p>
        </p:txBody>
      </p:sp>
      <p:sp>
        <p:nvSpPr>
          <p:cNvPr id="1252" name="Google Shape;1252;p4"/>
          <p:cNvSpPr/>
          <p:nvPr/>
        </p:nvSpPr>
        <p:spPr>
          <a:xfrm>
            <a:off x="10031103" y="3291659"/>
            <a:ext cx="370800" cy="370800"/>
          </a:xfrm>
          <a:prstGeom prst="ellipse">
            <a:avLst/>
          </a:prstGeom>
          <a:solidFill>
            <a:schemeClr val="accent6"/>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&lt;</a:t>
            </a:r>
            <a:endParaRPr b="1" sz="1400">
              <a:solidFill>
                <a:schemeClr val="lt1"/>
              </a:solidFill>
              <a:latin typeface="Montserrat"/>
              <a:ea typeface="Montserrat"/>
              <a:cs typeface="Montserrat"/>
              <a:sym typeface="Montserrat"/>
            </a:endParaRPr>
          </a:p>
        </p:txBody>
      </p:sp>
      <p:sp>
        <p:nvSpPr>
          <p:cNvPr id="1253" name="Google Shape;1253;p4"/>
          <p:cNvSpPr/>
          <p:nvPr/>
        </p:nvSpPr>
        <p:spPr>
          <a:xfrm>
            <a:off x="10665593" y="3291659"/>
            <a:ext cx="370800" cy="370800"/>
          </a:xfrm>
          <a:prstGeom prst="ellipse">
            <a:avLst/>
          </a:prstGeom>
          <a:solidFill>
            <a:schemeClr val="accent6"/>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&gt;</a:t>
            </a:r>
            <a:endParaRPr b="1" sz="1400">
              <a:solidFill>
                <a:schemeClr val="lt1"/>
              </a:solidFill>
              <a:latin typeface="Montserrat"/>
              <a:ea typeface="Montserrat"/>
              <a:cs typeface="Montserrat"/>
              <a:sym typeface="Montserrat"/>
            </a:endParaRPr>
          </a:p>
        </p:txBody>
      </p:sp>
      <p:sp>
        <p:nvSpPr>
          <p:cNvPr id="1254" name="Google Shape;1254;p4"/>
          <p:cNvSpPr/>
          <p:nvPr/>
        </p:nvSpPr>
        <p:spPr>
          <a:xfrm>
            <a:off x="11300090" y="3291659"/>
            <a:ext cx="370800" cy="370800"/>
          </a:xfrm>
          <a:prstGeom prst="ellipse">
            <a:avLst/>
          </a:prstGeom>
          <a:solidFill>
            <a:schemeClr val="accent6"/>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a:t>
            </a:r>
            <a:endParaRPr b="1" sz="1400">
              <a:solidFill>
                <a:schemeClr val="lt1"/>
              </a:solidFill>
              <a:latin typeface="Montserrat"/>
              <a:ea typeface="Montserrat"/>
              <a:cs typeface="Montserrat"/>
              <a:sym typeface="Montserrat"/>
            </a:endParaRPr>
          </a:p>
        </p:txBody>
      </p:sp>
      <p:sp>
        <p:nvSpPr>
          <p:cNvPr id="1255" name="Google Shape;1255;p4"/>
          <p:cNvSpPr/>
          <p:nvPr/>
        </p:nvSpPr>
        <p:spPr>
          <a:xfrm>
            <a:off x="8127633" y="5377718"/>
            <a:ext cx="370800" cy="370800"/>
          </a:xfrm>
          <a:prstGeom prst="ellipse">
            <a:avLst/>
          </a:prstGeom>
          <a:solidFill>
            <a:srgbClr val="929292"/>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a:t>
            </a:r>
            <a:endParaRPr b="1" sz="1400">
              <a:solidFill>
                <a:schemeClr val="lt1"/>
              </a:solidFill>
              <a:latin typeface="Montserrat"/>
              <a:ea typeface="Montserrat"/>
              <a:cs typeface="Montserrat"/>
              <a:sym typeface="Montserrat"/>
            </a:endParaRPr>
          </a:p>
        </p:txBody>
      </p:sp>
      <p:sp>
        <p:nvSpPr>
          <p:cNvPr id="1256" name="Google Shape;1256;p4"/>
          <p:cNvSpPr/>
          <p:nvPr/>
        </p:nvSpPr>
        <p:spPr>
          <a:xfrm>
            <a:off x="8762123" y="5377718"/>
            <a:ext cx="370800" cy="370800"/>
          </a:xfrm>
          <a:prstGeom prst="ellipse">
            <a:avLst/>
          </a:prstGeom>
          <a:solidFill>
            <a:srgbClr val="929292"/>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a:t>
            </a:r>
            <a:endParaRPr b="1" sz="1400">
              <a:solidFill>
                <a:schemeClr val="lt1"/>
              </a:solidFill>
              <a:latin typeface="Montserrat"/>
              <a:ea typeface="Montserrat"/>
              <a:cs typeface="Montserrat"/>
              <a:sym typeface="Montserrat"/>
            </a:endParaRPr>
          </a:p>
        </p:txBody>
      </p:sp>
      <p:sp>
        <p:nvSpPr>
          <p:cNvPr id="1257" name="Google Shape;1257;p4"/>
          <p:cNvSpPr/>
          <p:nvPr/>
        </p:nvSpPr>
        <p:spPr>
          <a:xfrm>
            <a:off x="9396613" y="5377718"/>
            <a:ext cx="370800" cy="370800"/>
          </a:xfrm>
          <a:prstGeom prst="ellipse">
            <a:avLst/>
          </a:prstGeom>
          <a:solidFill>
            <a:srgbClr val="929292"/>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a:t>
            </a:r>
            <a:endParaRPr b="1" sz="1400">
              <a:solidFill>
                <a:schemeClr val="lt1"/>
              </a:solidFill>
              <a:latin typeface="Montserrat"/>
              <a:ea typeface="Montserrat"/>
              <a:cs typeface="Montserrat"/>
              <a:sym typeface="Montserrat"/>
            </a:endParaRPr>
          </a:p>
        </p:txBody>
      </p:sp>
      <p:sp>
        <p:nvSpPr>
          <p:cNvPr id="1258" name="Google Shape;1258;p4"/>
          <p:cNvSpPr/>
          <p:nvPr/>
        </p:nvSpPr>
        <p:spPr>
          <a:xfrm>
            <a:off x="10031103" y="5377718"/>
            <a:ext cx="370800" cy="370800"/>
          </a:xfrm>
          <a:prstGeom prst="ellipse">
            <a:avLst/>
          </a:prstGeom>
          <a:solidFill>
            <a:srgbClr val="929292"/>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&lt;</a:t>
            </a:r>
            <a:endParaRPr b="1" sz="1400">
              <a:solidFill>
                <a:schemeClr val="lt1"/>
              </a:solidFill>
              <a:latin typeface="Montserrat"/>
              <a:ea typeface="Montserrat"/>
              <a:cs typeface="Montserrat"/>
              <a:sym typeface="Montserrat"/>
            </a:endParaRPr>
          </a:p>
        </p:txBody>
      </p:sp>
      <p:sp>
        <p:nvSpPr>
          <p:cNvPr id="1259" name="Google Shape;1259;p4"/>
          <p:cNvSpPr/>
          <p:nvPr/>
        </p:nvSpPr>
        <p:spPr>
          <a:xfrm>
            <a:off x="10665593" y="5377718"/>
            <a:ext cx="370800" cy="370800"/>
          </a:xfrm>
          <a:prstGeom prst="ellipse">
            <a:avLst/>
          </a:prstGeom>
          <a:solidFill>
            <a:srgbClr val="929292"/>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&gt;</a:t>
            </a:r>
            <a:endParaRPr b="1" sz="1400">
              <a:solidFill>
                <a:schemeClr val="lt1"/>
              </a:solidFill>
              <a:latin typeface="Montserrat"/>
              <a:ea typeface="Montserrat"/>
              <a:cs typeface="Montserrat"/>
              <a:sym typeface="Montserrat"/>
            </a:endParaRPr>
          </a:p>
        </p:txBody>
      </p:sp>
      <p:sp>
        <p:nvSpPr>
          <p:cNvPr id="1260" name="Google Shape;1260;p4"/>
          <p:cNvSpPr/>
          <p:nvPr/>
        </p:nvSpPr>
        <p:spPr>
          <a:xfrm>
            <a:off x="11300090" y="5377718"/>
            <a:ext cx="370800" cy="370800"/>
          </a:xfrm>
          <a:prstGeom prst="ellipse">
            <a:avLst/>
          </a:prstGeom>
          <a:solidFill>
            <a:srgbClr val="929292"/>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Montserrat"/>
                <a:ea typeface="Montserrat"/>
                <a:cs typeface="Montserrat"/>
                <a:sym typeface="Montserrat"/>
              </a:rPr>
              <a:t>≈</a:t>
            </a:r>
            <a:endParaRPr b="1" sz="1400">
              <a:solidFill>
                <a:schemeClr val="lt1"/>
              </a:solidFill>
              <a:latin typeface="Montserrat"/>
              <a:ea typeface="Montserrat"/>
              <a:cs typeface="Montserrat"/>
              <a:sym typeface="Montserrat"/>
            </a:endParaRPr>
          </a:p>
        </p:txBody>
      </p:sp>
      <p:sp>
        <p:nvSpPr>
          <p:cNvPr id="1261" name="Google Shape;1261;p4"/>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0" name="Shape 1880"/>
        <p:cNvGrpSpPr/>
        <p:nvPr/>
      </p:nvGrpSpPr>
      <p:grpSpPr>
        <a:xfrm>
          <a:off x="0" y="0"/>
          <a:ext cx="0" cy="0"/>
          <a:chOff x="0" y="0"/>
          <a:chExt cx="0" cy="0"/>
        </a:xfrm>
      </p:grpSpPr>
      <p:sp>
        <p:nvSpPr>
          <p:cNvPr id="1881" name="Google Shape;1881;p40"/>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1882" name="Google Shape;1882;p40"/>
          <p:cNvSpPr txBox="1"/>
          <p:nvPr>
            <p:ph idx="1" type="body"/>
          </p:nvPr>
        </p:nvSpPr>
        <p:spPr>
          <a:xfrm>
            <a:off x="5426818" y="965686"/>
            <a:ext cx="1979823" cy="277048"/>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Lorem Ipsum</a:t>
            </a:r>
            <a:endParaRPr/>
          </a:p>
        </p:txBody>
      </p:sp>
      <p:sp>
        <p:nvSpPr>
          <p:cNvPr id="1883" name="Google Shape;1883;p40"/>
          <p:cNvSpPr txBox="1"/>
          <p:nvPr>
            <p:ph idx="2" type="body"/>
          </p:nvPr>
        </p:nvSpPr>
        <p:spPr>
          <a:xfrm>
            <a:off x="5426817" y="1296506"/>
            <a:ext cx="1979823" cy="740380"/>
          </a:xfrm>
          <a:prstGeom prst="rect">
            <a:avLst/>
          </a:prstGeom>
          <a:noFill/>
          <a:ln>
            <a:noFill/>
          </a:ln>
        </p:spPr>
        <p:txBody>
          <a:bodyPr anchorCtr="0" anchor="t" bIns="0" lIns="0" spcFirstLastPara="1" rIns="0" wrap="square" tIns="0">
            <a:normAutofit/>
          </a:bodyPr>
          <a:lstStyle/>
          <a:p>
            <a:pPr indent="-228600" lvl="0" marL="228600" rtl="0" algn="l">
              <a:lnSpc>
                <a:spcPct val="90000"/>
              </a:lnSpc>
              <a:spcBef>
                <a:spcPts val="0"/>
              </a:spcBef>
              <a:spcAft>
                <a:spcPts val="0"/>
              </a:spcAft>
              <a:buSzPts val="1600"/>
              <a:buChar char="•"/>
            </a:pPr>
            <a:r>
              <a:rPr lang="en-PH"/>
              <a:t>sit amet, consectetur adipiscing elit. </a:t>
            </a:r>
            <a:endParaRPr/>
          </a:p>
        </p:txBody>
      </p:sp>
      <p:sp>
        <p:nvSpPr>
          <p:cNvPr id="1884" name="Google Shape;1884;p40"/>
          <p:cNvSpPr txBox="1"/>
          <p:nvPr>
            <p:ph idx="3" type="body"/>
          </p:nvPr>
        </p:nvSpPr>
        <p:spPr>
          <a:xfrm>
            <a:off x="5426818" y="2843084"/>
            <a:ext cx="1979823" cy="277048"/>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Lorem Ipsum</a:t>
            </a:r>
            <a:endParaRPr/>
          </a:p>
        </p:txBody>
      </p:sp>
      <p:sp>
        <p:nvSpPr>
          <p:cNvPr id="1885" name="Google Shape;1885;p40"/>
          <p:cNvSpPr txBox="1"/>
          <p:nvPr>
            <p:ph idx="4" type="body"/>
          </p:nvPr>
        </p:nvSpPr>
        <p:spPr>
          <a:xfrm>
            <a:off x="5426817" y="3173904"/>
            <a:ext cx="1979823" cy="740380"/>
          </a:xfrm>
          <a:prstGeom prst="rect">
            <a:avLst/>
          </a:prstGeom>
          <a:noFill/>
          <a:ln>
            <a:noFill/>
          </a:ln>
        </p:spPr>
        <p:txBody>
          <a:bodyPr anchorCtr="0" anchor="t" bIns="0" lIns="0" spcFirstLastPara="1" rIns="0" wrap="square" tIns="0">
            <a:normAutofit/>
          </a:bodyPr>
          <a:lstStyle/>
          <a:p>
            <a:pPr indent="-228600" lvl="0" marL="228600" rtl="0" algn="l">
              <a:lnSpc>
                <a:spcPct val="90000"/>
              </a:lnSpc>
              <a:spcBef>
                <a:spcPts val="0"/>
              </a:spcBef>
              <a:spcAft>
                <a:spcPts val="0"/>
              </a:spcAft>
              <a:buSzPts val="1600"/>
              <a:buChar char="•"/>
            </a:pPr>
            <a:r>
              <a:rPr lang="en-PH"/>
              <a:t>sit amet, consectetur adipiscing elit. </a:t>
            </a:r>
            <a:endParaRPr/>
          </a:p>
          <a:p>
            <a:pPr indent="0" lvl="0" marL="0" rtl="0" algn="l">
              <a:lnSpc>
                <a:spcPct val="90000"/>
              </a:lnSpc>
              <a:spcBef>
                <a:spcPts val="1000"/>
              </a:spcBef>
              <a:spcAft>
                <a:spcPts val="0"/>
              </a:spcAft>
              <a:buSzPts val="1600"/>
              <a:buNone/>
            </a:pPr>
            <a:r>
              <a:t/>
            </a:r>
            <a:endParaRPr/>
          </a:p>
        </p:txBody>
      </p:sp>
      <p:sp>
        <p:nvSpPr>
          <p:cNvPr id="1886" name="Google Shape;1886;p40"/>
          <p:cNvSpPr txBox="1"/>
          <p:nvPr>
            <p:ph idx="5" type="body"/>
          </p:nvPr>
        </p:nvSpPr>
        <p:spPr>
          <a:xfrm>
            <a:off x="5409529" y="4727843"/>
            <a:ext cx="1979823" cy="277048"/>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Lorem Ipsum</a:t>
            </a:r>
            <a:endParaRPr/>
          </a:p>
        </p:txBody>
      </p:sp>
      <p:sp>
        <p:nvSpPr>
          <p:cNvPr id="1887" name="Google Shape;1887;p40"/>
          <p:cNvSpPr txBox="1"/>
          <p:nvPr>
            <p:ph idx="6" type="body"/>
          </p:nvPr>
        </p:nvSpPr>
        <p:spPr>
          <a:xfrm>
            <a:off x="5409528" y="5058663"/>
            <a:ext cx="1979823" cy="740380"/>
          </a:xfrm>
          <a:prstGeom prst="rect">
            <a:avLst/>
          </a:prstGeom>
          <a:noFill/>
          <a:ln>
            <a:noFill/>
          </a:ln>
        </p:spPr>
        <p:txBody>
          <a:bodyPr anchorCtr="0" anchor="t" bIns="0" lIns="0" spcFirstLastPara="1" rIns="0" wrap="square" tIns="0">
            <a:normAutofit/>
          </a:bodyPr>
          <a:lstStyle/>
          <a:p>
            <a:pPr indent="-228600" lvl="0" marL="228600" rtl="0" algn="l">
              <a:lnSpc>
                <a:spcPct val="90000"/>
              </a:lnSpc>
              <a:spcBef>
                <a:spcPts val="0"/>
              </a:spcBef>
              <a:spcAft>
                <a:spcPts val="0"/>
              </a:spcAft>
              <a:buSzPts val="1600"/>
              <a:buChar char="•"/>
            </a:pPr>
            <a:r>
              <a:rPr lang="en-PH"/>
              <a:t>sit amet, consectetur adipiscing elit. </a:t>
            </a:r>
            <a:endParaRPr/>
          </a:p>
          <a:p>
            <a:pPr indent="0" lvl="0" marL="0" rtl="0" algn="l">
              <a:lnSpc>
                <a:spcPct val="90000"/>
              </a:lnSpc>
              <a:spcBef>
                <a:spcPts val="1000"/>
              </a:spcBef>
              <a:spcAft>
                <a:spcPts val="0"/>
              </a:spcAft>
              <a:buSzPts val="1600"/>
              <a:buNone/>
            </a:pPr>
            <a:r>
              <a:t/>
            </a:r>
            <a:endParaRPr/>
          </a:p>
        </p:txBody>
      </p:sp>
      <p:sp>
        <p:nvSpPr>
          <p:cNvPr id="1888" name="Google Shape;1888;p40"/>
          <p:cNvSpPr txBox="1"/>
          <p:nvPr>
            <p:ph idx="7" type="body"/>
          </p:nvPr>
        </p:nvSpPr>
        <p:spPr>
          <a:xfrm>
            <a:off x="9167815" y="963314"/>
            <a:ext cx="1979823" cy="277048"/>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Lorem Ipsum</a:t>
            </a:r>
            <a:endParaRPr/>
          </a:p>
        </p:txBody>
      </p:sp>
      <p:sp>
        <p:nvSpPr>
          <p:cNvPr id="1889" name="Google Shape;1889;p40"/>
          <p:cNvSpPr txBox="1"/>
          <p:nvPr>
            <p:ph idx="8" type="body"/>
          </p:nvPr>
        </p:nvSpPr>
        <p:spPr>
          <a:xfrm>
            <a:off x="9167814" y="1294134"/>
            <a:ext cx="1979823" cy="740380"/>
          </a:xfrm>
          <a:prstGeom prst="rect">
            <a:avLst/>
          </a:prstGeom>
          <a:noFill/>
          <a:ln>
            <a:noFill/>
          </a:ln>
        </p:spPr>
        <p:txBody>
          <a:bodyPr anchorCtr="0" anchor="t" bIns="0" lIns="0" spcFirstLastPara="1" rIns="0" wrap="square" tIns="0">
            <a:normAutofit/>
          </a:bodyPr>
          <a:lstStyle/>
          <a:p>
            <a:pPr indent="-228600" lvl="0" marL="228600" rtl="0" algn="l">
              <a:lnSpc>
                <a:spcPct val="90000"/>
              </a:lnSpc>
              <a:spcBef>
                <a:spcPts val="0"/>
              </a:spcBef>
              <a:spcAft>
                <a:spcPts val="0"/>
              </a:spcAft>
              <a:buSzPts val="1600"/>
              <a:buChar char="•"/>
            </a:pPr>
            <a:r>
              <a:rPr lang="en-PH"/>
              <a:t>sit amet, consectetur adipiscing elit. </a:t>
            </a:r>
            <a:endParaRPr/>
          </a:p>
          <a:p>
            <a:pPr indent="0" lvl="0" marL="0" rtl="0" algn="l">
              <a:lnSpc>
                <a:spcPct val="90000"/>
              </a:lnSpc>
              <a:spcBef>
                <a:spcPts val="1000"/>
              </a:spcBef>
              <a:spcAft>
                <a:spcPts val="0"/>
              </a:spcAft>
              <a:buSzPts val="1600"/>
              <a:buNone/>
            </a:pPr>
            <a:r>
              <a:t/>
            </a:r>
            <a:endParaRPr/>
          </a:p>
        </p:txBody>
      </p:sp>
      <p:sp>
        <p:nvSpPr>
          <p:cNvPr id="1890" name="Google Shape;1890;p40"/>
          <p:cNvSpPr txBox="1"/>
          <p:nvPr>
            <p:ph type="title"/>
          </p:nvPr>
        </p:nvSpPr>
        <p:spPr>
          <a:xfrm>
            <a:off x="636608" y="365125"/>
            <a:ext cx="2899072"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lt1"/>
              </a:buClr>
              <a:buSzPts val="3600"/>
              <a:buFont typeface="Montserrat"/>
              <a:buNone/>
            </a:pPr>
            <a:r>
              <a:rPr lang="en-PH"/>
              <a:t>Agenda</a:t>
            </a:r>
            <a:endParaRPr/>
          </a:p>
        </p:txBody>
      </p:sp>
      <p:sp>
        <p:nvSpPr>
          <p:cNvPr id="1891" name="Google Shape;1891;p40"/>
          <p:cNvSpPr txBox="1"/>
          <p:nvPr>
            <p:ph idx="9" type="body"/>
          </p:nvPr>
        </p:nvSpPr>
        <p:spPr>
          <a:xfrm>
            <a:off x="636608" y="1955322"/>
            <a:ext cx="1655641" cy="365125"/>
          </a:xfrm>
          <a:prstGeom prst="rect">
            <a:avLst/>
          </a:prstGeom>
          <a:noFill/>
          <a:ln>
            <a:noFill/>
          </a:ln>
        </p:spPr>
        <p:txBody>
          <a:bodyPr anchorCtr="0" anchor="b" bIns="0" lIns="0" spcFirstLastPara="1" rIns="0" wrap="square" tIns="0">
            <a:normAutofit fontScale="92500"/>
          </a:bodyPr>
          <a:lstStyle/>
          <a:p>
            <a:pPr indent="0" lvl="0" marL="0" rtl="0" algn="l">
              <a:lnSpc>
                <a:spcPct val="90000"/>
              </a:lnSpc>
              <a:spcBef>
                <a:spcPts val="0"/>
              </a:spcBef>
              <a:spcAft>
                <a:spcPts val="0"/>
              </a:spcAft>
              <a:buSzPct val="100000"/>
              <a:buNone/>
            </a:pPr>
            <a:r>
              <a:rPr lang="en-PH"/>
              <a:t>Lorem Ipsum</a:t>
            </a:r>
            <a:endParaRPr/>
          </a:p>
        </p:txBody>
      </p:sp>
      <p:sp>
        <p:nvSpPr>
          <p:cNvPr id="1892" name="Google Shape;1892;p40"/>
          <p:cNvSpPr txBox="1"/>
          <p:nvPr>
            <p:ph idx="13" type="body"/>
          </p:nvPr>
        </p:nvSpPr>
        <p:spPr>
          <a:xfrm>
            <a:off x="636608" y="2440246"/>
            <a:ext cx="2917431" cy="3229034"/>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600"/>
              <a:buNone/>
            </a:pPr>
            <a:r>
              <a:rPr lang="en-PH"/>
              <a:t>Lorem ipsum dolor sit amet, consectetur adipiscing elit. Curabitur purus dui, euismod quis placerat eget, venenatis nec nibh. Mauris sit amet mollis enim. </a:t>
            </a:r>
            <a:endParaRPr/>
          </a:p>
          <a:p>
            <a:pPr indent="0" lvl="0" marL="0" rtl="0" algn="l">
              <a:lnSpc>
                <a:spcPct val="90000"/>
              </a:lnSpc>
              <a:spcBef>
                <a:spcPts val="1000"/>
              </a:spcBef>
              <a:spcAft>
                <a:spcPts val="0"/>
              </a:spcAft>
              <a:buSzPts val="1600"/>
              <a:buNone/>
            </a:pPr>
            <a:r>
              <a:rPr lang="en-PH"/>
              <a:t>Donec cursus sagittis bibendum. Aenean a elit justo. Vivamus laoreet, lorem id iaculis mattis, neque diam blandit nulla,</a:t>
            </a:r>
            <a:endParaRPr/>
          </a:p>
        </p:txBody>
      </p:sp>
      <p:sp>
        <p:nvSpPr>
          <p:cNvPr id="1893" name="Google Shape;1893;p40"/>
          <p:cNvSpPr txBox="1"/>
          <p:nvPr>
            <p:ph idx="14" type="body"/>
          </p:nvPr>
        </p:nvSpPr>
        <p:spPr>
          <a:xfrm>
            <a:off x="9167815" y="2843084"/>
            <a:ext cx="1979823" cy="277048"/>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Lorem Ipsum</a:t>
            </a:r>
            <a:endParaRPr/>
          </a:p>
        </p:txBody>
      </p:sp>
      <p:sp>
        <p:nvSpPr>
          <p:cNvPr id="1894" name="Google Shape;1894;p40"/>
          <p:cNvSpPr txBox="1"/>
          <p:nvPr>
            <p:ph idx="15" type="body"/>
          </p:nvPr>
        </p:nvSpPr>
        <p:spPr>
          <a:xfrm>
            <a:off x="9167814" y="3173904"/>
            <a:ext cx="1979823" cy="740380"/>
          </a:xfrm>
          <a:prstGeom prst="rect">
            <a:avLst/>
          </a:prstGeom>
          <a:noFill/>
          <a:ln>
            <a:noFill/>
          </a:ln>
        </p:spPr>
        <p:txBody>
          <a:bodyPr anchorCtr="0" anchor="t" bIns="0" lIns="0" spcFirstLastPara="1" rIns="0" wrap="square" tIns="0">
            <a:normAutofit/>
          </a:bodyPr>
          <a:lstStyle/>
          <a:p>
            <a:pPr indent="-228600" lvl="0" marL="228600" rtl="0" algn="l">
              <a:lnSpc>
                <a:spcPct val="90000"/>
              </a:lnSpc>
              <a:spcBef>
                <a:spcPts val="0"/>
              </a:spcBef>
              <a:spcAft>
                <a:spcPts val="0"/>
              </a:spcAft>
              <a:buSzPts val="1600"/>
              <a:buChar char="•"/>
            </a:pPr>
            <a:r>
              <a:rPr lang="en-PH"/>
              <a:t>sit amet, consectetur adipiscing elit. </a:t>
            </a:r>
            <a:endParaRPr/>
          </a:p>
          <a:p>
            <a:pPr indent="0" lvl="0" marL="0" rtl="0" algn="l">
              <a:lnSpc>
                <a:spcPct val="90000"/>
              </a:lnSpc>
              <a:spcBef>
                <a:spcPts val="1000"/>
              </a:spcBef>
              <a:spcAft>
                <a:spcPts val="0"/>
              </a:spcAft>
              <a:buSzPts val="1600"/>
              <a:buNone/>
            </a:pPr>
            <a:r>
              <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8" name="Shape 1898"/>
        <p:cNvGrpSpPr/>
        <p:nvPr/>
      </p:nvGrpSpPr>
      <p:grpSpPr>
        <a:xfrm>
          <a:off x="0" y="0"/>
          <a:ext cx="0" cy="0"/>
          <a:chOff x="0" y="0"/>
          <a:chExt cx="0" cy="0"/>
        </a:xfrm>
      </p:grpSpPr>
      <p:sp>
        <p:nvSpPr>
          <p:cNvPr id="1899" name="Google Shape;1899;p41"/>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1900" name="Google Shape;1900;p41"/>
          <p:cNvSpPr txBox="1"/>
          <p:nvPr>
            <p:ph idx="1" type="body"/>
          </p:nvPr>
        </p:nvSpPr>
        <p:spPr>
          <a:xfrm>
            <a:off x="5426818" y="965686"/>
            <a:ext cx="1979823" cy="277048"/>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Lorem Ipsum</a:t>
            </a:r>
            <a:endParaRPr/>
          </a:p>
        </p:txBody>
      </p:sp>
      <p:sp>
        <p:nvSpPr>
          <p:cNvPr id="1901" name="Google Shape;1901;p41"/>
          <p:cNvSpPr txBox="1"/>
          <p:nvPr>
            <p:ph idx="2" type="body"/>
          </p:nvPr>
        </p:nvSpPr>
        <p:spPr>
          <a:xfrm>
            <a:off x="5426817" y="1296506"/>
            <a:ext cx="1979823" cy="740380"/>
          </a:xfrm>
          <a:prstGeom prst="rect">
            <a:avLst/>
          </a:prstGeom>
          <a:noFill/>
          <a:ln>
            <a:noFill/>
          </a:ln>
        </p:spPr>
        <p:txBody>
          <a:bodyPr anchorCtr="0" anchor="t" bIns="0" lIns="0" spcFirstLastPara="1" rIns="0" wrap="square" tIns="0">
            <a:normAutofit/>
          </a:bodyPr>
          <a:lstStyle/>
          <a:p>
            <a:pPr indent="-228600" lvl="0" marL="228600" rtl="0" algn="l">
              <a:lnSpc>
                <a:spcPct val="90000"/>
              </a:lnSpc>
              <a:spcBef>
                <a:spcPts val="0"/>
              </a:spcBef>
              <a:spcAft>
                <a:spcPts val="0"/>
              </a:spcAft>
              <a:buSzPts val="1600"/>
              <a:buChar char="•"/>
            </a:pPr>
            <a:r>
              <a:rPr lang="en-PH"/>
              <a:t>sit amet, consectetur adipiscing elit. </a:t>
            </a:r>
            <a:endParaRPr/>
          </a:p>
        </p:txBody>
      </p:sp>
      <p:sp>
        <p:nvSpPr>
          <p:cNvPr id="1902" name="Google Shape;1902;p41"/>
          <p:cNvSpPr txBox="1"/>
          <p:nvPr>
            <p:ph idx="3" type="body"/>
          </p:nvPr>
        </p:nvSpPr>
        <p:spPr>
          <a:xfrm>
            <a:off x="5426818" y="2843084"/>
            <a:ext cx="1979823" cy="277048"/>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Lorem Ipsum</a:t>
            </a:r>
            <a:endParaRPr/>
          </a:p>
        </p:txBody>
      </p:sp>
      <p:sp>
        <p:nvSpPr>
          <p:cNvPr id="1903" name="Google Shape;1903;p41"/>
          <p:cNvSpPr txBox="1"/>
          <p:nvPr>
            <p:ph idx="4" type="body"/>
          </p:nvPr>
        </p:nvSpPr>
        <p:spPr>
          <a:xfrm>
            <a:off x="5426817" y="3173904"/>
            <a:ext cx="1979823" cy="740380"/>
          </a:xfrm>
          <a:prstGeom prst="rect">
            <a:avLst/>
          </a:prstGeom>
          <a:noFill/>
          <a:ln>
            <a:noFill/>
          </a:ln>
        </p:spPr>
        <p:txBody>
          <a:bodyPr anchorCtr="0" anchor="t" bIns="0" lIns="0" spcFirstLastPara="1" rIns="0" wrap="square" tIns="0">
            <a:normAutofit/>
          </a:bodyPr>
          <a:lstStyle/>
          <a:p>
            <a:pPr indent="-228600" lvl="0" marL="228600" rtl="0" algn="l">
              <a:lnSpc>
                <a:spcPct val="90000"/>
              </a:lnSpc>
              <a:spcBef>
                <a:spcPts val="0"/>
              </a:spcBef>
              <a:spcAft>
                <a:spcPts val="0"/>
              </a:spcAft>
              <a:buSzPts val="1600"/>
              <a:buChar char="•"/>
            </a:pPr>
            <a:r>
              <a:rPr lang="en-PH"/>
              <a:t>sit amet, consectetur adipiscing elit. </a:t>
            </a:r>
            <a:endParaRPr/>
          </a:p>
          <a:p>
            <a:pPr indent="0" lvl="0" marL="0" rtl="0" algn="l">
              <a:lnSpc>
                <a:spcPct val="90000"/>
              </a:lnSpc>
              <a:spcBef>
                <a:spcPts val="1000"/>
              </a:spcBef>
              <a:spcAft>
                <a:spcPts val="0"/>
              </a:spcAft>
              <a:buSzPts val="1600"/>
              <a:buNone/>
            </a:pPr>
            <a:r>
              <a:t/>
            </a:r>
            <a:endParaRPr/>
          </a:p>
        </p:txBody>
      </p:sp>
      <p:sp>
        <p:nvSpPr>
          <p:cNvPr id="1904" name="Google Shape;1904;p41"/>
          <p:cNvSpPr txBox="1"/>
          <p:nvPr>
            <p:ph idx="5" type="body"/>
          </p:nvPr>
        </p:nvSpPr>
        <p:spPr>
          <a:xfrm>
            <a:off x="5409529" y="4727843"/>
            <a:ext cx="1979823" cy="277048"/>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Lorem Ipsum</a:t>
            </a:r>
            <a:endParaRPr/>
          </a:p>
        </p:txBody>
      </p:sp>
      <p:sp>
        <p:nvSpPr>
          <p:cNvPr id="1905" name="Google Shape;1905;p41"/>
          <p:cNvSpPr txBox="1"/>
          <p:nvPr>
            <p:ph idx="6" type="body"/>
          </p:nvPr>
        </p:nvSpPr>
        <p:spPr>
          <a:xfrm>
            <a:off x="5409528" y="5058663"/>
            <a:ext cx="1979823" cy="740380"/>
          </a:xfrm>
          <a:prstGeom prst="rect">
            <a:avLst/>
          </a:prstGeom>
          <a:noFill/>
          <a:ln>
            <a:noFill/>
          </a:ln>
        </p:spPr>
        <p:txBody>
          <a:bodyPr anchorCtr="0" anchor="t" bIns="0" lIns="0" spcFirstLastPara="1" rIns="0" wrap="square" tIns="0">
            <a:normAutofit/>
          </a:bodyPr>
          <a:lstStyle/>
          <a:p>
            <a:pPr indent="-228600" lvl="0" marL="228600" rtl="0" algn="l">
              <a:lnSpc>
                <a:spcPct val="90000"/>
              </a:lnSpc>
              <a:spcBef>
                <a:spcPts val="0"/>
              </a:spcBef>
              <a:spcAft>
                <a:spcPts val="0"/>
              </a:spcAft>
              <a:buSzPts val="1600"/>
              <a:buChar char="•"/>
            </a:pPr>
            <a:r>
              <a:rPr lang="en-PH"/>
              <a:t>sit amet, consectetur adipiscing elit. </a:t>
            </a:r>
            <a:endParaRPr/>
          </a:p>
          <a:p>
            <a:pPr indent="0" lvl="0" marL="0" rtl="0" algn="l">
              <a:lnSpc>
                <a:spcPct val="90000"/>
              </a:lnSpc>
              <a:spcBef>
                <a:spcPts val="1000"/>
              </a:spcBef>
              <a:spcAft>
                <a:spcPts val="0"/>
              </a:spcAft>
              <a:buSzPts val="1600"/>
              <a:buNone/>
            </a:pPr>
            <a:r>
              <a:t/>
            </a:r>
            <a:endParaRPr/>
          </a:p>
        </p:txBody>
      </p:sp>
      <p:sp>
        <p:nvSpPr>
          <p:cNvPr id="1906" name="Google Shape;1906;p41"/>
          <p:cNvSpPr txBox="1"/>
          <p:nvPr>
            <p:ph idx="7" type="body"/>
          </p:nvPr>
        </p:nvSpPr>
        <p:spPr>
          <a:xfrm>
            <a:off x="9167815" y="963314"/>
            <a:ext cx="1979823" cy="277048"/>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Lorem Ipsum</a:t>
            </a:r>
            <a:endParaRPr/>
          </a:p>
        </p:txBody>
      </p:sp>
      <p:sp>
        <p:nvSpPr>
          <p:cNvPr id="1907" name="Google Shape;1907;p41"/>
          <p:cNvSpPr txBox="1"/>
          <p:nvPr>
            <p:ph idx="8" type="body"/>
          </p:nvPr>
        </p:nvSpPr>
        <p:spPr>
          <a:xfrm>
            <a:off x="9167814" y="1294134"/>
            <a:ext cx="1979823" cy="740380"/>
          </a:xfrm>
          <a:prstGeom prst="rect">
            <a:avLst/>
          </a:prstGeom>
          <a:noFill/>
          <a:ln>
            <a:noFill/>
          </a:ln>
        </p:spPr>
        <p:txBody>
          <a:bodyPr anchorCtr="0" anchor="t" bIns="0" lIns="0" spcFirstLastPara="1" rIns="0" wrap="square" tIns="0">
            <a:normAutofit/>
          </a:bodyPr>
          <a:lstStyle/>
          <a:p>
            <a:pPr indent="-228600" lvl="0" marL="228600" rtl="0" algn="l">
              <a:lnSpc>
                <a:spcPct val="90000"/>
              </a:lnSpc>
              <a:spcBef>
                <a:spcPts val="0"/>
              </a:spcBef>
              <a:spcAft>
                <a:spcPts val="0"/>
              </a:spcAft>
              <a:buSzPts val="1600"/>
              <a:buChar char="•"/>
            </a:pPr>
            <a:r>
              <a:rPr lang="en-PH"/>
              <a:t>sit amet, consectetur adipiscing elit. </a:t>
            </a:r>
            <a:endParaRPr/>
          </a:p>
          <a:p>
            <a:pPr indent="0" lvl="0" marL="0" rtl="0" algn="l">
              <a:lnSpc>
                <a:spcPct val="90000"/>
              </a:lnSpc>
              <a:spcBef>
                <a:spcPts val="1000"/>
              </a:spcBef>
              <a:spcAft>
                <a:spcPts val="0"/>
              </a:spcAft>
              <a:buSzPts val="1600"/>
              <a:buNone/>
            </a:pPr>
            <a:r>
              <a:t/>
            </a:r>
            <a:endParaRPr/>
          </a:p>
        </p:txBody>
      </p:sp>
      <p:sp>
        <p:nvSpPr>
          <p:cNvPr id="1908" name="Google Shape;1908;p41"/>
          <p:cNvSpPr txBox="1"/>
          <p:nvPr>
            <p:ph type="title"/>
          </p:nvPr>
        </p:nvSpPr>
        <p:spPr>
          <a:xfrm>
            <a:off x="636608" y="365125"/>
            <a:ext cx="2899072"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lt1"/>
              </a:buClr>
              <a:buSzPts val="3600"/>
              <a:buFont typeface="Montserrat"/>
              <a:buNone/>
            </a:pPr>
            <a:r>
              <a:rPr lang="en-PH"/>
              <a:t>Agenda</a:t>
            </a:r>
            <a:endParaRPr/>
          </a:p>
        </p:txBody>
      </p:sp>
      <p:sp>
        <p:nvSpPr>
          <p:cNvPr id="1909" name="Google Shape;1909;p41"/>
          <p:cNvSpPr txBox="1"/>
          <p:nvPr>
            <p:ph idx="9" type="body"/>
          </p:nvPr>
        </p:nvSpPr>
        <p:spPr>
          <a:xfrm>
            <a:off x="636608" y="1955322"/>
            <a:ext cx="1655641" cy="365125"/>
          </a:xfrm>
          <a:prstGeom prst="rect">
            <a:avLst/>
          </a:prstGeom>
          <a:noFill/>
          <a:ln>
            <a:noFill/>
          </a:ln>
        </p:spPr>
        <p:txBody>
          <a:bodyPr anchorCtr="0" anchor="b" bIns="0" lIns="0" spcFirstLastPara="1" rIns="0" wrap="square" tIns="0">
            <a:normAutofit fontScale="92500"/>
          </a:bodyPr>
          <a:lstStyle/>
          <a:p>
            <a:pPr indent="0" lvl="0" marL="0" rtl="0" algn="l">
              <a:lnSpc>
                <a:spcPct val="90000"/>
              </a:lnSpc>
              <a:spcBef>
                <a:spcPts val="0"/>
              </a:spcBef>
              <a:spcAft>
                <a:spcPts val="0"/>
              </a:spcAft>
              <a:buSzPct val="100000"/>
              <a:buNone/>
            </a:pPr>
            <a:r>
              <a:rPr lang="en-PH"/>
              <a:t>Lorem Ipsum</a:t>
            </a:r>
            <a:endParaRPr/>
          </a:p>
        </p:txBody>
      </p:sp>
      <p:sp>
        <p:nvSpPr>
          <p:cNvPr id="1910" name="Google Shape;1910;p41"/>
          <p:cNvSpPr txBox="1"/>
          <p:nvPr>
            <p:ph idx="13" type="body"/>
          </p:nvPr>
        </p:nvSpPr>
        <p:spPr>
          <a:xfrm>
            <a:off x="636608" y="2440246"/>
            <a:ext cx="2917431" cy="3229034"/>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600"/>
              <a:buNone/>
            </a:pPr>
            <a:r>
              <a:rPr lang="en-PH"/>
              <a:t>Lorem ipsum dolor sit amet, consectetur adipiscing elit. Curabitur purus dui, euismod quis placerat eget, venenatis nec nibh. Mauris sit amet mollis enim. </a:t>
            </a:r>
            <a:endParaRPr/>
          </a:p>
          <a:p>
            <a:pPr indent="0" lvl="0" marL="0" rtl="0" algn="l">
              <a:lnSpc>
                <a:spcPct val="90000"/>
              </a:lnSpc>
              <a:spcBef>
                <a:spcPts val="1000"/>
              </a:spcBef>
              <a:spcAft>
                <a:spcPts val="0"/>
              </a:spcAft>
              <a:buSzPts val="1600"/>
              <a:buNone/>
            </a:pPr>
            <a:r>
              <a:rPr lang="en-PH"/>
              <a:t>Donec cursus sagittis bibendum. Aenean a elit justo. Vivamus laoreet, lorem id iaculis mattis, neque diam blandit nulla,</a:t>
            </a:r>
            <a:endParaRPr/>
          </a:p>
        </p:txBody>
      </p:sp>
      <p:sp>
        <p:nvSpPr>
          <p:cNvPr id="1911" name="Google Shape;1911;p41"/>
          <p:cNvSpPr txBox="1"/>
          <p:nvPr>
            <p:ph idx="14" type="body"/>
          </p:nvPr>
        </p:nvSpPr>
        <p:spPr>
          <a:xfrm>
            <a:off x="9167815" y="2843084"/>
            <a:ext cx="1979823" cy="277048"/>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Lorem Ipsum</a:t>
            </a:r>
            <a:endParaRPr/>
          </a:p>
        </p:txBody>
      </p:sp>
      <p:sp>
        <p:nvSpPr>
          <p:cNvPr id="1912" name="Google Shape;1912;p41"/>
          <p:cNvSpPr txBox="1"/>
          <p:nvPr>
            <p:ph idx="15" type="body"/>
          </p:nvPr>
        </p:nvSpPr>
        <p:spPr>
          <a:xfrm>
            <a:off x="9167814" y="3173904"/>
            <a:ext cx="1979823" cy="740380"/>
          </a:xfrm>
          <a:prstGeom prst="rect">
            <a:avLst/>
          </a:prstGeom>
          <a:noFill/>
          <a:ln>
            <a:noFill/>
          </a:ln>
        </p:spPr>
        <p:txBody>
          <a:bodyPr anchorCtr="0" anchor="t" bIns="0" lIns="0" spcFirstLastPara="1" rIns="0" wrap="square" tIns="0">
            <a:normAutofit/>
          </a:bodyPr>
          <a:lstStyle/>
          <a:p>
            <a:pPr indent="-228600" lvl="0" marL="228600" rtl="0" algn="l">
              <a:lnSpc>
                <a:spcPct val="90000"/>
              </a:lnSpc>
              <a:spcBef>
                <a:spcPts val="0"/>
              </a:spcBef>
              <a:spcAft>
                <a:spcPts val="0"/>
              </a:spcAft>
              <a:buSzPts val="1600"/>
              <a:buChar char="•"/>
            </a:pPr>
            <a:r>
              <a:rPr lang="en-PH"/>
              <a:t>sit amet, consectetur adipiscing elit. </a:t>
            </a:r>
            <a:endParaRPr/>
          </a:p>
          <a:p>
            <a:pPr indent="0" lvl="0" marL="0" rtl="0" algn="l">
              <a:lnSpc>
                <a:spcPct val="90000"/>
              </a:lnSpc>
              <a:spcBef>
                <a:spcPts val="1000"/>
              </a:spcBef>
              <a:spcAft>
                <a:spcPts val="0"/>
              </a:spcAft>
              <a:buSzPts val="1600"/>
              <a:buNone/>
            </a:pPr>
            <a:r>
              <a:t/>
            </a:r>
            <a:endParaRPr/>
          </a:p>
        </p:txBody>
      </p:sp>
      <p:sp>
        <p:nvSpPr>
          <p:cNvPr id="1913" name="Google Shape;1913;p41"/>
          <p:cNvSpPr txBox="1"/>
          <p:nvPr>
            <p:ph idx="16" type="body"/>
          </p:nvPr>
        </p:nvSpPr>
        <p:spPr>
          <a:xfrm>
            <a:off x="9167815" y="4722854"/>
            <a:ext cx="1979823" cy="277048"/>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Lorem Ipsum</a:t>
            </a:r>
            <a:endParaRPr/>
          </a:p>
        </p:txBody>
      </p:sp>
      <p:sp>
        <p:nvSpPr>
          <p:cNvPr id="1914" name="Google Shape;1914;p41"/>
          <p:cNvSpPr txBox="1"/>
          <p:nvPr>
            <p:ph idx="17" type="body"/>
          </p:nvPr>
        </p:nvSpPr>
        <p:spPr>
          <a:xfrm>
            <a:off x="9167814" y="5053674"/>
            <a:ext cx="1979823" cy="740380"/>
          </a:xfrm>
          <a:prstGeom prst="rect">
            <a:avLst/>
          </a:prstGeom>
          <a:noFill/>
          <a:ln>
            <a:noFill/>
          </a:ln>
        </p:spPr>
        <p:txBody>
          <a:bodyPr anchorCtr="0" anchor="t" bIns="0" lIns="0" spcFirstLastPara="1" rIns="0" wrap="square" tIns="0">
            <a:normAutofit/>
          </a:bodyPr>
          <a:lstStyle/>
          <a:p>
            <a:pPr indent="-228600" lvl="0" marL="228600" rtl="0" algn="l">
              <a:lnSpc>
                <a:spcPct val="90000"/>
              </a:lnSpc>
              <a:spcBef>
                <a:spcPts val="0"/>
              </a:spcBef>
              <a:spcAft>
                <a:spcPts val="0"/>
              </a:spcAft>
              <a:buSzPts val="1600"/>
              <a:buChar char="•"/>
            </a:pPr>
            <a:r>
              <a:rPr lang="en-PH"/>
              <a:t>sit amet, consectetur adipiscing elit. </a:t>
            </a:r>
            <a:endParaRPr/>
          </a:p>
          <a:p>
            <a:pPr indent="0" lvl="0" marL="0" rtl="0" algn="l">
              <a:lnSpc>
                <a:spcPct val="90000"/>
              </a:lnSpc>
              <a:spcBef>
                <a:spcPts val="1000"/>
              </a:spcBef>
              <a:spcAft>
                <a:spcPts val="0"/>
              </a:spcAft>
              <a:buSzPts val="1600"/>
              <a:buNone/>
            </a:pPr>
            <a:r>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8" name="Shape 1918"/>
        <p:cNvGrpSpPr/>
        <p:nvPr/>
      </p:nvGrpSpPr>
      <p:grpSpPr>
        <a:xfrm>
          <a:off x="0" y="0"/>
          <a:ext cx="0" cy="0"/>
          <a:chOff x="0" y="0"/>
          <a:chExt cx="0" cy="0"/>
        </a:xfrm>
      </p:grpSpPr>
      <p:sp>
        <p:nvSpPr>
          <p:cNvPr id="1919" name="Google Shape;1919;p42"/>
          <p:cNvSpPr txBox="1"/>
          <p:nvPr>
            <p:ph type="ctrTitle"/>
          </p:nvPr>
        </p:nvSpPr>
        <p:spPr>
          <a:xfrm>
            <a:off x="1118455" y="2072643"/>
            <a:ext cx="9976265" cy="2682596"/>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4800"/>
              <a:buFont typeface="Montserrat"/>
              <a:buNone/>
            </a:pPr>
            <a:r>
              <a:rPr lang="en-PH"/>
              <a:t>Columns with Image</a:t>
            </a:r>
            <a:endParaRPr/>
          </a:p>
        </p:txBody>
      </p:sp>
      <p:sp>
        <p:nvSpPr>
          <p:cNvPr id="1920" name="Google Shape;1920;p42"/>
          <p:cNvSpPr txBox="1"/>
          <p:nvPr>
            <p:ph idx="1" type="subTitle"/>
          </p:nvPr>
        </p:nvSpPr>
        <p:spPr>
          <a:xfrm>
            <a:off x="1118455" y="5048608"/>
            <a:ext cx="9976264" cy="804192"/>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2400"/>
              <a:buNone/>
            </a:pPr>
            <a:r>
              <a:rPr lang="en-PH"/>
              <a:t>Column slides that combine text and images to present information in a clear and visually balanced layout.</a:t>
            </a:r>
            <a:endParaRPr/>
          </a:p>
        </p:txBody>
      </p:sp>
      <p:sp>
        <p:nvSpPr>
          <p:cNvPr id="1921" name="Google Shape;1921;p42"/>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5" name="Shape 1925"/>
        <p:cNvGrpSpPr/>
        <p:nvPr/>
      </p:nvGrpSpPr>
      <p:grpSpPr>
        <a:xfrm>
          <a:off x="0" y="0"/>
          <a:ext cx="0" cy="0"/>
          <a:chOff x="0" y="0"/>
          <a:chExt cx="0" cy="0"/>
        </a:xfrm>
      </p:grpSpPr>
      <p:sp>
        <p:nvSpPr>
          <p:cNvPr id="1926" name="Google Shape;1926;p43"/>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Three Column + Image</a:t>
            </a:r>
            <a:endParaRPr/>
          </a:p>
        </p:txBody>
      </p:sp>
      <p:sp>
        <p:nvSpPr>
          <p:cNvPr id="1927" name="Google Shape;1927;p43"/>
          <p:cNvSpPr/>
          <p:nvPr>
            <p:ph idx="1" type="body"/>
          </p:nvPr>
        </p:nvSpPr>
        <p:spPr>
          <a:xfrm>
            <a:off x="636756" y="3162319"/>
            <a:ext cx="3457724" cy="431762"/>
          </a:xfrm>
          <a:prstGeom prst="roundRect">
            <a:avLst>
              <a:gd fmla="val 16667" name="adj"/>
            </a:avLst>
          </a:prstGeom>
          <a:solidFill>
            <a:schemeClr val="accent1"/>
          </a:solidFill>
          <a:ln>
            <a:noFill/>
          </a:ln>
        </p:spPr>
        <p:txBody>
          <a:bodyPr anchorCtr="0" anchor="ctr" bIns="0" lIns="0" spcFirstLastPara="1" rIns="0" wrap="square" tIns="0">
            <a:normAutofit/>
          </a:bodyPr>
          <a:lstStyle/>
          <a:p>
            <a:pPr indent="0" lvl="0" marL="0" rtl="0" algn="ctr">
              <a:lnSpc>
                <a:spcPct val="90000"/>
              </a:lnSpc>
              <a:spcBef>
                <a:spcPts val="0"/>
              </a:spcBef>
              <a:spcAft>
                <a:spcPts val="0"/>
              </a:spcAft>
              <a:buSzPts val="1800"/>
              <a:buNone/>
            </a:pPr>
            <a:r>
              <a:rPr lang="en-PH"/>
              <a:t>Header</a:t>
            </a:r>
            <a:endParaRPr/>
          </a:p>
        </p:txBody>
      </p:sp>
      <p:sp>
        <p:nvSpPr>
          <p:cNvPr id="1928" name="Google Shape;1928;p43"/>
          <p:cNvSpPr/>
          <p:nvPr>
            <p:ph idx="2" type="body"/>
          </p:nvPr>
        </p:nvSpPr>
        <p:spPr>
          <a:xfrm>
            <a:off x="4366943" y="3162319"/>
            <a:ext cx="3457919" cy="431762"/>
          </a:xfrm>
          <a:prstGeom prst="roundRect">
            <a:avLst>
              <a:gd fmla="val 16667" name="adj"/>
            </a:avLst>
          </a:prstGeom>
          <a:solidFill>
            <a:schemeClr val="accent1"/>
          </a:solidFill>
          <a:ln>
            <a:noFill/>
          </a:ln>
        </p:spPr>
        <p:txBody>
          <a:bodyPr anchorCtr="0" anchor="ctr" bIns="0" lIns="0" spcFirstLastPara="1" rIns="0" wrap="square" tIns="0">
            <a:normAutofit/>
          </a:bodyPr>
          <a:lstStyle/>
          <a:p>
            <a:pPr indent="0" lvl="0" marL="0" rtl="0" algn="ctr">
              <a:lnSpc>
                <a:spcPct val="90000"/>
              </a:lnSpc>
              <a:spcBef>
                <a:spcPts val="0"/>
              </a:spcBef>
              <a:spcAft>
                <a:spcPts val="0"/>
              </a:spcAft>
              <a:buSzPts val="1800"/>
              <a:buNone/>
            </a:pPr>
            <a:r>
              <a:rPr lang="en-PH"/>
              <a:t>Header</a:t>
            </a:r>
            <a:endParaRPr/>
          </a:p>
        </p:txBody>
      </p:sp>
      <p:sp>
        <p:nvSpPr>
          <p:cNvPr id="1929" name="Google Shape;1929;p43"/>
          <p:cNvSpPr txBox="1"/>
          <p:nvPr>
            <p:ph idx="3" type="body"/>
          </p:nvPr>
        </p:nvSpPr>
        <p:spPr>
          <a:xfrm>
            <a:off x="636607" y="3768674"/>
            <a:ext cx="3459600" cy="1830733"/>
          </a:xfrm>
          <a:prstGeom prst="rect">
            <a:avLst/>
          </a:prstGeom>
          <a:noFill/>
          <a:ln>
            <a:noFill/>
          </a:ln>
        </p:spPr>
        <p:txBody>
          <a:bodyPr anchorCtr="0" anchor="t" bIns="0" lIns="0" spcFirstLastPara="1" rIns="0" wrap="square" tIns="0">
            <a:normAutofit lnSpcReduction="10000"/>
          </a:bodyPr>
          <a:lstStyle/>
          <a:p>
            <a:pPr indent="0" lvl="0" marL="0" rtl="0" algn="ctr">
              <a:lnSpc>
                <a:spcPct val="90000"/>
              </a:lnSpc>
              <a:spcBef>
                <a:spcPts val="0"/>
              </a:spcBef>
              <a:spcAft>
                <a:spcPts val="0"/>
              </a:spcAft>
              <a:buSzPts val="1400"/>
              <a:buNone/>
            </a:pPr>
            <a:r>
              <a:rPr lang="en-PH"/>
              <a:t>Lorem ipsum dolor sit amet, consectetur adipiscing elit. Curabitur purus dui, euismod quis placerat eget, venenatis nec nibh. Mauris sit amet mollis enim. </a:t>
            </a:r>
            <a:endParaRPr/>
          </a:p>
          <a:p>
            <a:pPr indent="0" lvl="0" marL="0" rtl="0" algn="ctr">
              <a:lnSpc>
                <a:spcPct val="90000"/>
              </a:lnSpc>
              <a:spcBef>
                <a:spcPts val="1000"/>
              </a:spcBef>
              <a:spcAft>
                <a:spcPts val="0"/>
              </a:spcAft>
              <a:buSzPts val="1400"/>
              <a:buNone/>
            </a:pPr>
            <a:r>
              <a:rPr lang="en-PH"/>
              <a:t>Donec cursus sagittis bibendum. Aenean a elit justo. Vivamus laoreet, lorem id iaculis mattis, neque diam blandit nulla,</a:t>
            </a:r>
            <a:endParaRPr/>
          </a:p>
          <a:p>
            <a:pPr indent="0" lvl="0" marL="0" rtl="0" algn="ctr">
              <a:lnSpc>
                <a:spcPct val="90000"/>
              </a:lnSpc>
              <a:spcBef>
                <a:spcPts val="1000"/>
              </a:spcBef>
              <a:spcAft>
                <a:spcPts val="0"/>
              </a:spcAft>
              <a:buSzPts val="1400"/>
              <a:buNone/>
            </a:pPr>
            <a:r>
              <a:t/>
            </a:r>
            <a:endParaRPr/>
          </a:p>
        </p:txBody>
      </p:sp>
      <p:sp>
        <p:nvSpPr>
          <p:cNvPr id="1930" name="Google Shape;1930;p43"/>
          <p:cNvSpPr txBox="1"/>
          <p:nvPr>
            <p:ph idx="4" type="body"/>
          </p:nvPr>
        </p:nvSpPr>
        <p:spPr>
          <a:xfrm>
            <a:off x="4366125" y="3768674"/>
            <a:ext cx="3459600" cy="1830733"/>
          </a:xfrm>
          <a:prstGeom prst="rect">
            <a:avLst/>
          </a:prstGeom>
          <a:noFill/>
          <a:ln>
            <a:noFill/>
          </a:ln>
        </p:spPr>
        <p:txBody>
          <a:bodyPr anchorCtr="0" anchor="t" bIns="0" lIns="0" spcFirstLastPara="1" rIns="0" wrap="square" tIns="0">
            <a:normAutofit lnSpcReduction="10000"/>
          </a:bodyPr>
          <a:lstStyle/>
          <a:p>
            <a:pPr indent="0" lvl="0" marL="0" rtl="0" algn="ctr">
              <a:lnSpc>
                <a:spcPct val="90000"/>
              </a:lnSpc>
              <a:spcBef>
                <a:spcPts val="0"/>
              </a:spcBef>
              <a:spcAft>
                <a:spcPts val="0"/>
              </a:spcAft>
              <a:buSzPts val="1400"/>
              <a:buNone/>
            </a:pPr>
            <a:r>
              <a:rPr lang="en-PH"/>
              <a:t>Lorem ipsum dolor sit amet, consectetur adipiscing elit. Curabitur purus dui, euismod quis placerat eget, venenatis nec nibh. Mauris sit amet mollis enim. </a:t>
            </a:r>
            <a:endParaRPr/>
          </a:p>
          <a:p>
            <a:pPr indent="0" lvl="0" marL="0" rtl="0" algn="ctr">
              <a:lnSpc>
                <a:spcPct val="90000"/>
              </a:lnSpc>
              <a:spcBef>
                <a:spcPts val="1000"/>
              </a:spcBef>
              <a:spcAft>
                <a:spcPts val="0"/>
              </a:spcAft>
              <a:buSzPts val="1400"/>
              <a:buNone/>
            </a:pPr>
            <a:r>
              <a:rPr lang="en-PH"/>
              <a:t>Donec cursus sagittis bibendum. Aenean a elit justo. Vivamus laoreet, lorem id iaculis mattis, neque diam blandit nulla,</a:t>
            </a:r>
            <a:endParaRPr/>
          </a:p>
          <a:p>
            <a:pPr indent="0" lvl="0" marL="0" rtl="0" algn="ctr">
              <a:lnSpc>
                <a:spcPct val="90000"/>
              </a:lnSpc>
              <a:spcBef>
                <a:spcPts val="1000"/>
              </a:spcBef>
              <a:spcAft>
                <a:spcPts val="0"/>
              </a:spcAft>
              <a:buSzPts val="1400"/>
              <a:buNone/>
            </a:pPr>
            <a:r>
              <a:t/>
            </a:r>
            <a:endParaRPr/>
          </a:p>
        </p:txBody>
      </p:sp>
      <p:sp>
        <p:nvSpPr>
          <p:cNvPr id="1931" name="Google Shape;1931;p43"/>
          <p:cNvSpPr/>
          <p:nvPr>
            <p:ph idx="5" type="body"/>
          </p:nvPr>
        </p:nvSpPr>
        <p:spPr>
          <a:xfrm>
            <a:off x="8097325" y="3162319"/>
            <a:ext cx="3457919" cy="431762"/>
          </a:xfrm>
          <a:prstGeom prst="roundRect">
            <a:avLst>
              <a:gd fmla="val 16667" name="adj"/>
            </a:avLst>
          </a:prstGeom>
          <a:solidFill>
            <a:schemeClr val="accent1"/>
          </a:solidFill>
          <a:ln>
            <a:noFill/>
          </a:ln>
        </p:spPr>
        <p:txBody>
          <a:bodyPr anchorCtr="0" anchor="ctr" bIns="0" lIns="0" spcFirstLastPara="1" rIns="0" wrap="square" tIns="0">
            <a:normAutofit/>
          </a:bodyPr>
          <a:lstStyle/>
          <a:p>
            <a:pPr indent="0" lvl="0" marL="0" rtl="0" algn="ctr">
              <a:lnSpc>
                <a:spcPct val="90000"/>
              </a:lnSpc>
              <a:spcBef>
                <a:spcPts val="0"/>
              </a:spcBef>
              <a:spcAft>
                <a:spcPts val="0"/>
              </a:spcAft>
              <a:buSzPts val="1800"/>
              <a:buNone/>
            </a:pPr>
            <a:r>
              <a:rPr lang="en-PH"/>
              <a:t>Header</a:t>
            </a:r>
            <a:endParaRPr/>
          </a:p>
        </p:txBody>
      </p:sp>
      <p:sp>
        <p:nvSpPr>
          <p:cNvPr id="1932" name="Google Shape;1932;p43"/>
          <p:cNvSpPr txBox="1"/>
          <p:nvPr>
            <p:ph idx="6" type="body"/>
          </p:nvPr>
        </p:nvSpPr>
        <p:spPr>
          <a:xfrm>
            <a:off x="8095644" y="3768674"/>
            <a:ext cx="3459600" cy="1830733"/>
          </a:xfrm>
          <a:prstGeom prst="rect">
            <a:avLst/>
          </a:prstGeom>
          <a:noFill/>
          <a:ln>
            <a:noFill/>
          </a:ln>
        </p:spPr>
        <p:txBody>
          <a:bodyPr anchorCtr="0" anchor="t" bIns="0" lIns="0" spcFirstLastPara="1" rIns="0" wrap="square" tIns="0">
            <a:normAutofit lnSpcReduction="10000"/>
          </a:bodyPr>
          <a:lstStyle/>
          <a:p>
            <a:pPr indent="0" lvl="0" marL="0" rtl="0" algn="ctr">
              <a:lnSpc>
                <a:spcPct val="90000"/>
              </a:lnSpc>
              <a:spcBef>
                <a:spcPts val="0"/>
              </a:spcBef>
              <a:spcAft>
                <a:spcPts val="0"/>
              </a:spcAft>
              <a:buSzPts val="1400"/>
              <a:buNone/>
            </a:pPr>
            <a:r>
              <a:rPr lang="en-PH"/>
              <a:t>Lorem ipsum dolor sit amet, consectetur adipiscing elit. Curabitur purus dui, euismod quis placerat eget, venenatis nec nibh. Mauris sit amet mollis enim. </a:t>
            </a:r>
            <a:endParaRPr/>
          </a:p>
          <a:p>
            <a:pPr indent="0" lvl="0" marL="0" rtl="0" algn="ctr">
              <a:lnSpc>
                <a:spcPct val="90000"/>
              </a:lnSpc>
              <a:spcBef>
                <a:spcPts val="1000"/>
              </a:spcBef>
              <a:spcAft>
                <a:spcPts val="0"/>
              </a:spcAft>
              <a:buSzPts val="1400"/>
              <a:buNone/>
            </a:pPr>
            <a:r>
              <a:rPr lang="en-PH"/>
              <a:t>Donec cursus sagittis bibendum. Aenean a elit justo. Vivamus laoreet, lorem id iaculis mattis, neque diam blandit nulla,</a:t>
            </a:r>
            <a:endParaRPr/>
          </a:p>
          <a:p>
            <a:pPr indent="0" lvl="0" marL="0" rtl="0" algn="ctr">
              <a:lnSpc>
                <a:spcPct val="90000"/>
              </a:lnSpc>
              <a:spcBef>
                <a:spcPts val="1000"/>
              </a:spcBef>
              <a:spcAft>
                <a:spcPts val="0"/>
              </a:spcAft>
              <a:buSzPts val="1400"/>
              <a:buNone/>
            </a:pPr>
            <a:r>
              <a:t/>
            </a:r>
            <a:endParaRPr/>
          </a:p>
        </p:txBody>
      </p:sp>
      <p:pic>
        <p:nvPicPr>
          <p:cNvPr id="1933" name="Google Shape;1933;p43"/>
          <p:cNvPicPr preferRelativeResize="0"/>
          <p:nvPr>
            <p:ph idx="7" type="pic"/>
          </p:nvPr>
        </p:nvPicPr>
        <p:blipFill rotWithShape="1">
          <a:blip r:embed="rId3">
            <a:alphaModFix/>
          </a:blip>
          <a:srcRect b="12457" l="0" r="0" t="12457"/>
          <a:stretch/>
        </p:blipFill>
        <p:spPr>
          <a:xfrm>
            <a:off x="1761032" y="1810188"/>
            <a:ext cx="1209172" cy="1209174"/>
          </a:xfrm>
          <a:prstGeom prst="ellipse">
            <a:avLst/>
          </a:prstGeom>
          <a:solidFill>
            <a:srgbClr val="F2F2F2"/>
          </a:solidFill>
          <a:ln>
            <a:noFill/>
          </a:ln>
        </p:spPr>
      </p:pic>
      <p:pic>
        <p:nvPicPr>
          <p:cNvPr id="1934" name="Google Shape;1934;p43"/>
          <p:cNvPicPr preferRelativeResize="0"/>
          <p:nvPr>
            <p:ph idx="8" type="pic"/>
          </p:nvPr>
        </p:nvPicPr>
        <p:blipFill rotWithShape="1">
          <a:blip r:embed="rId4">
            <a:alphaModFix/>
          </a:blip>
          <a:srcRect b="16667" l="0" r="0" t="16667"/>
          <a:stretch/>
        </p:blipFill>
        <p:spPr>
          <a:xfrm>
            <a:off x="5491316" y="1810188"/>
            <a:ext cx="1209172" cy="1209174"/>
          </a:xfrm>
          <a:prstGeom prst="ellipse">
            <a:avLst/>
          </a:prstGeom>
          <a:solidFill>
            <a:srgbClr val="F2F2F2"/>
          </a:solidFill>
          <a:ln>
            <a:noFill/>
          </a:ln>
        </p:spPr>
      </p:pic>
      <p:pic>
        <p:nvPicPr>
          <p:cNvPr id="1935" name="Google Shape;1935;p43"/>
          <p:cNvPicPr preferRelativeResize="0"/>
          <p:nvPr>
            <p:ph idx="9" type="pic"/>
          </p:nvPr>
        </p:nvPicPr>
        <p:blipFill rotWithShape="1">
          <a:blip r:embed="rId5">
            <a:alphaModFix/>
          </a:blip>
          <a:srcRect b="0" l="16664" r="16664" t="0"/>
          <a:stretch/>
        </p:blipFill>
        <p:spPr>
          <a:xfrm>
            <a:off x="9221698" y="1810188"/>
            <a:ext cx="1209172" cy="1209174"/>
          </a:xfrm>
          <a:prstGeom prst="ellipse">
            <a:avLst/>
          </a:prstGeom>
          <a:solidFill>
            <a:srgbClr val="F2F2F2"/>
          </a:solidFill>
          <a:ln>
            <a:noFill/>
          </a:ln>
        </p:spPr>
      </p:pic>
      <p:sp>
        <p:nvSpPr>
          <p:cNvPr id="1936" name="Google Shape;1936;p43"/>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0" name="Shape 1940"/>
        <p:cNvGrpSpPr/>
        <p:nvPr/>
      </p:nvGrpSpPr>
      <p:grpSpPr>
        <a:xfrm>
          <a:off x="0" y="0"/>
          <a:ext cx="0" cy="0"/>
          <a:chOff x="0" y="0"/>
          <a:chExt cx="0" cy="0"/>
        </a:xfrm>
      </p:grpSpPr>
      <p:sp>
        <p:nvSpPr>
          <p:cNvPr id="1941" name="Google Shape;1941;p44"/>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Three Column + Image</a:t>
            </a:r>
            <a:endParaRPr/>
          </a:p>
        </p:txBody>
      </p:sp>
      <p:sp>
        <p:nvSpPr>
          <p:cNvPr id="1942" name="Google Shape;1942;p44"/>
          <p:cNvSpPr/>
          <p:nvPr>
            <p:ph idx="1" type="body"/>
          </p:nvPr>
        </p:nvSpPr>
        <p:spPr>
          <a:xfrm>
            <a:off x="636756" y="3164808"/>
            <a:ext cx="2577600" cy="431762"/>
          </a:xfrm>
          <a:prstGeom prst="roundRect">
            <a:avLst>
              <a:gd fmla="val 16667" name="adj"/>
            </a:avLst>
          </a:prstGeom>
          <a:solidFill>
            <a:schemeClr val="accent1"/>
          </a:solidFill>
          <a:ln>
            <a:noFill/>
          </a:ln>
        </p:spPr>
        <p:txBody>
          <a:bodyPr anchorCtr="0" anchor="ctr" bIns="0" lIns="0" spcFirstLastPara="1" rIns="0" wrap="square" tIns="0">
            <a:normAutofit/>
          </a:bodyPr>
          <a:lstStyle/>
          <a:p>
            <a:pPr indent="0" lvl="0" marL="0" rtl="0" algn="ctr">
              <a:lnSpc>
                <a:spcPct val="90000"/>
              </a:lnSpc>
              <a:spcBef>
                <a:spcPts val="0"/>
              </a:spcBef>
              <a:spcAft>
                <a:spcPts val="0"/>
              </a:spcAft>
              <a:buSzPts val="1800"/>
              <a:buNone/>
            </a:pPr>
            <a:r>
              <a:rPr lang="en-PH"/>
              <a:t>Header</a:t>
            </a:r>
            <a:endParaRPr/>
          </a:p>
        </p:txBody>
      </p:sp>
      <p:sp>
        <p:nvSpPr>
          <p:cNvPr id="1943" name="Google Shape;1943;p44"/>
          <p:cNvSpPr/>
          <p:nvPr>
            <p:ph idx="2" type="body"/>
          </p:nvPr>
        </p:nvSpPr>
        <p:spPr>
          <a:xfrm>
            <a:off x="3417101" y="3164808"/>
            <a:ext cx="2577600" cy="431762"/>
          </a:xfrm>
          <a:prstGeom prst="roundRect">
            <a:avLst>
              <a:gd fmla="val 16667" name="adj"/>
            </a:avLst>
          </a:prstGeom>
          <a:solidFill>
            <a:schemeClr val="accent1"/>
          </a:solidFill>
          <a:ln>
            <a:noFill/>
          </a:ln>
        </p:spPr>
        <p:txBody>
          <a:bodyPr anchorCtr="0" anchor="ctr" bIns="0" lIns="0" spcFirstLastPara="1" rIns="0" wrap="square" tIns="0">
            <a:normAutofit/>
          </a:bodyPr>
          <a:lstStyle/>
          <a:p>
            <a:pPr indent="0" lvl="0" marL="0" rtl="0" algn="ctr">
              <a:lnSpc>
                <a:spcPct val="90000"/>
              </a:lnSpc>
              <a:spcBef>
                <a:spcPts val="0"/>
              </a:spcBef>
              <a:spcAft>
                <a:spcPts val="0"/>
              </a:spcAft>
              <a:buSzPts val="1800"/>
              <a:buNone/>
            </a:pPr>
            <a:r>
              <a:rPr lang="en-PH"/>
              <a:t>Header</a:t>
            </a:r>
            <a:endParaRPr/>
          </a:p>
        </p:txBody>
      </p:sp>
      <p:sp>
        <p:nvSpPr>
          <p:cNvPr id="1944" name="Google Shape;1944;p44"/>
          <p:cNvSpPr txBox="1"/>
          <p:nvPr>
            <p:ph idx="3" type="body"/>
          </p:nvPr>
        </p:nvSpPr>
        <p:spPr>
          <a:xfrm>
            <a:off x="636607" y="3768674"/>
            <a:ext cx="2577600" cy="1835713"/>
          </a:xfrm>
          <a:prstGeom prst="rect">
            <a:avLst/>
          </a:prstGeom>
          <a:noFill/>
          <a:ln>
            <a:noFill/>
          </a:ln>
        </p:spPr>
        <p:txBody>
          <a:bodyPr anchorCtr="0" anchor="t" bIns="0" lIns="0" spcFirstLastPara="1" rIns="0" wrap="square" tIns="0">
            <a:normAutofit fontScale="92500" lnSpcReduction="20000"/>
          </a:bodyPr>
          <a:lstStyle/>
          <a:p>
            <a:pPr indent="0" lvl="0" marL="0" rtl="0" algn="ctr">
              <a:lnSpc>
                <a:spcPct val="90000"/>
              </a:lnSpc>
              <a:spcBef>
                <a:spcPts val="0"/>
              </a:spcBef>
              <a:spcAft>
                <a:spcPts val="0"/>
              </a:spcAft>
              <a:buSzPct val="100000"/>
              <a:buNone/>
            </a:pPr>
            <a:r>
              <a:rPr lang="en-PH"/>
              <a:t>Lorem ipsum dolor sit amet, consectetur adipiscing elit. Curabitur purus dui, euismod quis placerat eget, venenatis nec nibh. Mauris sit amet mollis enim. </a:t>
            </a:r>
            <a:endParaRPr/>
          </a:p>
          <a:p>
            <a:pPr indent="0" lvl="0" marL="0" rtl="0" algn="ctr">
              <a:lnSpc>
                <a:spcPct val="90000"/>
              </a:lnSpc>
              <a:spcBef>
                <a:spcPts val="1000"/>
              </a:spcBef>
              <a:spcAft>
                <a:spcPts val="0"/>
              </a:spcAft>
              <a:buSzPct val="100000"/>
              <a:buNone/>
            </a:pPr>
            <a:r>
              <a:rPr lang="en-PH"/>
              <a:t>Donec cursus sagittis bibendum. Aenean a elit justo. Vivamus laoreet, lorem id iaculis mattis, neque diam blandit nulla,</a:t>
            </a:r>
            <a:endParaRPr/>
          </a:p>
          <a:p>
            <a:pPr indent="0" lvl="0" marL="0" rtl="0" algn="ctr">
              <a:lnSpc>
                <a:spcPct val="90000"/>
              </a:lnSpc>
              <a:spcBef>
                <a:spcPts val="1000"/>
              </a:spcBef>
              <a:spcAft>
                <a:spcPts val="0"/>
              </a:spcAft>
              <a:buSzPct val="100000"/>
              <a:buNone/>
            </a:pPr>
            <a:r>
              <a:t/>
            </a:r>
            <a:endParaRPr/>
          </a:p>
        </p:txBody>
      </p:sp>
      <p:sp>
        <p:nvSpPr>
          <p:cNvPr id="1945" name="Google Shape;1945;p44"/>
          <p:cNvSpPr txBox="1"/>
          <p:nvPr>
            <p:ph idx="4" type="body"/>
          </p:nvPr>
        </p:nvSpPr>
        <p:spPr>
          <a:xfrm>
            <a:off x="3417002" y="3768674"/>
            <a:ext cx="2577600" cy="1835713"/>
          </a:xfrm>
          <a:prstGeom prst="rect">
            <a:avLst/>
          </a:prstGeom>
          <a:noFill/>
          <a:ln>
            <a:noFill/>
          </a:ln>
        </p:spPr>
        <p:txBody>
          <a:bodyPr anchorCtr="0" anchor="t" bIns="0" lIns="0" spcFirstLastPara="1" rIns="0" wrap="square" tIns="0">
            <a:normAutofit fontScale="92500" lnSpcReduction="20000"/>
          </a:bodyPr>
          <a:lstStyle/>
          <a:p>
            <a:pPr indent="0" lvl="0" marL="0" rtl="0" algn="ctr">
              <a:lnSpc>
                <a:spcPct val="90000"/>
              </a:lnSpc>
              <a:spcBef>
                <a:spcPts val="0"/>
              </a:spcBef>
              <a:spcAft>
                <a:spcPts val="0"/>
              </a:spcAft>
              <a:buSzPct val="100000"/>
              <a:buNone/>
            </a:pPr>
            <a:r>
              <a:rPr lang="en-PH"/>
              <a:t>Lorem ipsum dolor sit amet, consectetur adipiscing elit. Curabitur purus dui, euismod quis placerat eget, venenatis nec nibh. Mauris sit amet mollis enim. </a:t>
            </a:r>
            <a:endParaRPr/>
          </a:p>
          <a:p>
            <a:pPr indent="0" lvl="0" marL="0" rtl="0" algn="ctr">
              <a:lnSpc>
                <a:spcPct val="90000"/>
              </a:lnSpc>
              <a:spcBef>
                <a:spcPts val="1000"/>
              </a:spcBef>
              <a:spcAft>
                <a:spcPts val="0"/>
              </a:spcAft>
              <a:buSzPct val="100000"/>
              <a:buNone/>
            </a:pPr>
            <a:r>
              <a:rPr lang="en-PH"/>
              <a:t>Donec cursus sagittis bibendum. Aenean a elit justo. Vivamus laoreet, lorem id iaculis mattis, neque diam blandit nulla,</a:t>
            </a:r>
            <a:endParaRPr/>
          </a:p>
          <a:p>
            <a:pPr indent="0" lvl="0" marL="0" rtl="0" algn="ctr">
              <a:lnSpc>
                <a:spcPct val="90000"/>
              </a:lnSpc>
              <a:spcBef>
                <a:spcPts val="1000"/>
              </a:spcBef>
              <a:spcAft>
                <a:spcPts val="0"/>
              </a:spcAft>
              <a:buSzPct val="100000"/>
              <a:buNone/>
            </a:pPr>
            <a:r>
              <a:t/>
            </a:r>
            <a:endParaRPr/>
          </a:p>
        </p:txBody>
      </p:sp>
      <p:sp>
        <p:nvSpPr>
          <p:cNvPr id="1946" name="Google Shape;1946;p44"/>
          <p:cNvSpPr/>
          <p:nvPr>
            <p:ph idx="5" type="body"/>
          </p:nvPr>
        </p:nvSpPr>
        <p:spPr>
          <a:xfrm>
            <a:off x="6197446" y="3164808"/>
            <a:ext cx="2577600" cy="431762"/>
          </a:xfrm>
          <a:prstGeom prst="roundRect">
            <a:avLst>
              <a:gd fmla="val 16667" name="adj"/>
            </a:avLst>
          </a:prstGeom>
          <a:solidFill>
            <a:schemeClr val="accent1"/>
          </a:solidFill>
          <a:ln>
            <a:noFill/>
          </a:ln>
        </p:spPr>
        <p:txBody>
          <a:bodyPr anchorCtr="0" anchor="ctr" bIns="0" lIns="0" spcFirstLastPara="1" rIns="0" wrap="square" tIns="0">
            <a:normAutofit/>
          </a:bodyPr>
          <a:lstStyle/>
          <a:p>
            <a:pPr indent="0" lvl="0" marL="0" rtl="0" algn="ctr">
              <a:lnSpc>
                <a:spcPct val="90000"/>
              </a:lnSpc>
              <a:spcBef>
                <a:spcPts val="0"/>
              </a:spcBef>
              <a:spcAft>
                <a:spcPts val="0"/>
              </a:spcAft>
              <a:buSzPts val="1800"/>
              <a:buNone/>
            </a:pPr>
            <a:r>
              <a:rPr lang="en-PH"/>
              <a:t>Header</a:t>
            </a:r>
            <a:endParaRPr/>
          </a:p>
        </p:txBody>
      </p:sp>
      <p:sp>
        <p:nvSpPr>
          <p:cNvPr id="1947" name="Google Shape;1947;p44"/>
          <p:cNvSpPr txBox="1"/>
          <p:nvPr>
            <p:ph idx="6" type="body"/>
          </p:nvPr>
        </p:nvSpPr>
        <p:spPr>
          <a:xfrm>
            <a:off x="6197397" y="3768674"/>
            <a:ext cx="2577600" cy="1835713"/>
          </a:xfrm>
          <a:prstGeom prst="rect">
            <a:avLst/>
          </a:prstGeom>
          <a:noFill/>
          <a:ln>
            <a:noFill/>
          </a:ln>
        </p:spPr>
        <p:txBody>
          <a:bodyPr anchorCtr="0" anchor="t" bIns="0" lIns="0" spcFirstLastPara="1" rIns="0" wrap="square" tIns="0">
            <a:normAutofit fontScale="92500" lnSpcReduction="20000"/>
          </a:bodyPr>
          <a:lstStyle/>
          <a:p>
            <a:pPr indent="0" lvl="0" marL="0" rtl="0" algn="ctr">
              <a:lnSpc>
                <a:spcPct val="90000"/>
              </a:lnSpc>
              <a:spcBef>
                <a:spcPts val="0"/>
              </a:spcBef>
              <a:spcAft>
                <a:spcPts val="0"/>
              </a:spcAft>
              <a:buSzPct val="100000"/>
              <a:buNone/>
            </a:pPr>
            <a:r>
              <a:rPr lang="en-PH"/>
              <a:t>Lorem ipsum dolor sit amet, consectetur adipiscing elit. Curabitur purus dui, euismod quis placerat eget, venenatis nec nibh. Mauris sit amet mollis enim. </a:t>
            </a:r>
            <a:endParaRPr/>
          </a:p>
          <a:p>
            <a:pPr indent="0" lvl="0" marL="0" rtl="0" algn="ctr">
              <a:lnSpc>
                <a:spcPct val="90000"/>
              </a:lnSpc>
              <a:spcBef>
                <a:spcPts val="1000"/>
              </a:spcBef>
              <a:spcAft>
                <a:spcPts val="0"/>
              </a:spcAft>
              <a:buSzPct val="100000"/>
              <a:buNone/>
            </a:pPr>
            <a:r>
              <a:rPr lang="en-PH"/>
              <a:t>Donec cursus sagittis bibendum. Aenean a elit justo. Vivamus laoreet, lorem id iaculis mattis, neque diam blandit nulla,</a:t>
            </a:r>
            <a:endParaRPr/>
          </a:p>
          <a:p>
            <a:pPr indent="0" lvl="0" marL="0" rtl="0" algn="ctr">
              <a:lnSpc>
                <a:spcPct val="90000"/>
              </a:lnSpc>
              <a:spcBef>
                <a:spcPts val="1000"/>
              </a:spcBef>
              <a:spcAft>
                <a:spcPts val="0"/>
              </a:spcAft>
              <a:buSzPct val="100000"/>
              <a:buNone/>
            </a:pPr>
            <a:r>
              <a:t/>
            </a:r>
            <a:endParaRPr/>
          </a:p>
        </p:txBody>
      </p:sp>
      <p:sp>
        <p:nvSpPr>
          <p:cNvPr id="1948" name="Google Shape;1948;p44"/>
          <p:cNvSpPr/>
          <p:nvPr>
            <p:ph idx="7" type="body"/>
          </p:nvPr>
        </p:nvSpPr>
        <p:spPr>
          <a:xfrm>
            <a:off x="8977792" y="3164808"/>
            <a:ext cx="2577600" cy="431762"/>
          </a:xfrm>
          <a:prstGeom prst="roundRect">
            <a:avLst>
              <a:gd fmla="val 16667" name="adj"/>
            </a:avLst>
          </a:prstGeom>
          <a:solidFill>
            <a:schemeClr val="accent1"/>
          </a:solidFill>
          <a:ln>
            <a:noFill/>
          </a:ln>
        </p:spPr>
        <p:txBody>
          <a:bodyPr anchorCtr="0" anchor="ctr" bIns="0" lIns="0" spcFirstLastPara="1" rIns="0" wrap="square" tIns="0">
            <a:normAutofit/>
          </a:bodyPr>
          <a:lstStyle/>
          <a:p>
            <a:pPr indent="0" lvl="0" marL="0" rtl="0" algn="ctr">
              <a:lnSpc>
                <a:spcPct val="90000"/>
              </a:lnSpc>
              <a:spcBef>
                <a:spcPts val="0"/>
              </a:spcBef>
              <a:spcAft>
                <a:spcPts val="0"/>
              </a:spcAft>
              <a:buSzPts val="1800"/>
              <a:buNone/>
            </a:pPr>
            <a:r>
              <a:t/>
            </a:r>
            <a:endParaRPr/>
          </a:p>
        </p:txBody>
      </p:sp>
      <p:sp>
        <p:nvSpPr>
          <p:cNvPr id="1949" name="Google Shape;1949;p44"/>
          <p:cNvSpPr txBox="1"/>
          <p:nvPr>
            <p:ph idx="8" type="body"/>
          </p:nvPr>
        </p:nvSpPr>
        <p:spPr>
          <a:xfrm>
            <a:off x="8977792" y="3768674"/>
            <a:ext cx="2577600" cy="1835713"/>
          </a:xfrm>
          <a:prstGeom prst="rect">
            <a:avLst/>
          </a:prstGeom>
          <a:noFill/>
          <a:ln>
            <a:noFill/>
          </a:ln>
        </p:spPr>
        <p:txBody>
          <a:bodyPr anchorCtr="0" anchor="t" bIns="0" lIns="0" spcFirstLastPara="1" rIns="0" wrap="square" tIns="0">
            <a:normAutofit fontScale="92500" lnSpcReduction="20000"/>
          </a:bodyPr>
          <a:lstStyle/>
          <a:p>
            <a:pPr indent="0" lvl="0" marL="0" rtl="0" algn="ctr">
              <a:lnSpc>
                <a:spcPct val="90000"/>
              </a:lnSpc>
              <a:spcBef>
                <a:spcPts val="0"/>
              </a:spcBef>
              <a:spcAft>
                <a:spcPts val="0"/>
              </a:spcAft>
              <a:buSzPct val="100000"/>
              <a:buNone/>
            </a:pPr>
            <a:r>
              <a:rPr lang="en-PH"/>
              <a:t>Lorem ipsum dolor sit amet, consectetur adipiscing elit. Curabitur purus dui, euismod quis placerat eget, venenatis nec nibh. Mauris sit amet mollis enim. </a:t>
            </a:r>
            <a:endParaRPr/>
          </a:p>
          <a:p>
            <a:pPr indent="0" lvl="0" marL="0" rtl="0" algn="ctr">
              <a:lnSpc>
                <a:spcPct val="90000"/>
              </a:lnSpc>
              <a:spcBef>
                <a:spcPts val="1000"/>
              </a:spcBef>
              <a:spcAft>
                <a:spcPts val="0"/>
              </a:spcAft>
              <a:buSzPct val="100000"/>
              <a:buNone/>
            </a:pPr>
            <a:r>
              <a:rPr lang="en-PH"/>
              <a:t>Donec cursus sagittis bibendum. Aenean a elit justo. Vivamus laoreet, lorem id iaculis mattis, neque diam blandit nulla,</a:t>
            </a:r>
            <a:endParaRPr/>
          </a:p>
          <a:p>
            <a:pPr indent="0" lvl="0" marL="0" rtl="0" algn="ctr">
              <a:lnSpc>
                <a:spcPct val="90000"/>
              </a:lnSpc>
              <a:spcBef>
                <a:spcPts val="1000"/>
              </a:spcBef>
              <a:spcAft>
                <a:spcPts val="0"/>
              </a:spcAft>
              <a:buSzPct val="100000"/>
              <a:buNone/>
            </a:pPr>
            <a:r>
              <a:t/>
            </a:r>
            <a:endParaRPr/>
          </a:p>
        </p:txBody>
      </p:sp>
      <p:pic>
        <p:nvPicPr>
          <p:cNvPr id="1950" name="Google Shape;1950;p44"/>
          <p:cNvPicPr preferRelativeResize="0"/>
          <p:nvPr>
            <p:ph idx="9" type="pic"/>
          </p:nvPr>
        </p:nvPicPr>
        <p:blipFill rotWithShape="1">
          <a:blip r:embed="rId3">
            <a:alphaModFix/>
          </a:blip>
          <a:srcRect b="12480" l="0" r="0" t="12480"/>
          <a:stretch/>
        </p:blipFill>
        <p:spPr>
          <a:xfrm>
            <a:off x="1320970" y="1810188"/>
            <a:ext cx="1209172" cy="1209174"/>
          </a:xfrm>
          <a:prstGeom prst="ellipse">
            <a:avLst/>
          </a:prstGeom>
          <a:solidFill>
            <a:srgbClr val="F2F2F2"/>
          </a:solidFill>
          <a:ln>
            <a:noFill/>
          </a:ln>
        </p:spPr>
      </p:pic>
      <p:pic>
        <p:nvPicPr>
          <p:cNvPr id="1951" name="Google Shape;1951;p44"/>
          <p:cNvPicPr preferRelativeResize="0"/>
          <p:nvPr>
            <p:ph idx="13" type="pic"/>
          </p:nvPr>
        </p:nvPicPr>
        <p:blipFill rotWithShape="1">
          <a:blip r:embed="rId4">
            <a:alphaModFix/>
          </a:blip>
          <a:srcRect b="16623" l="0" r="0" t="16623"/>
          <a:stretch/>
        </p:blipFill>
        <p:spPr>
          <a:xfrm>
            <a:off x="4101315" y="1810188"/>
            <a:ext cx="1209172" cy="1209174"/>
          </a:xfrm>
          <a:prstGeom prst="ellipse">
            <a:avLst/>
          </a:prstGeom>
          <a:solidFill>
            <a:srgbClr val="F2F2F2"/>
          </a:solidFill>
          <a:ln>
            <a:noFill/>
          </a:ln>
        </p:spPr>
      </p:pic>
      <p:pic>
        <p:nvPicPr>
          <p:cNvPr id="1952" name="Google Shape;1952;p44"/>
          <p:cNvPicPr preferRelativeResize="0"/>
          <p:nvPr>
            <p:ph idx="14" type="pic"/>
          </p:nvPr>
        </p:nvPicPr>
        <p:blipFill rotWithShape="1">
          <a:blip r:embed="rId5">
            <a:alphaModFix/>
          </a:blip>
          <a:srcRect b="0" l="16664" r="16664" t="0"/>
          <a:stretch/>
        </p:blipFill>
        <p:spPr>
          <a:xfrm>
            <a:off x="6880428" y="1810188"/>
            <a:ext cx="1209172" cy="1209174"/>
          </a:xfrm>
          <a:prstGeom prst="ellipse">
            <a:avLst/>
          </a:prstGeom>
          <a:solidFill>
            <a:srgbClr val="F2F2F2"/>
          </a:solidFill>
          <a:ln>
            <a:noFill/>
          </a:ln>
        </p:spPr>
      </p:pic>
      <p:pic>
        <p:nvPicPr>
          <p:cNvPr id="1953" name="Google Shape;1953;p44"/>
          <p:cNvPicPr preferRelativeResize="0"/>
          <p:nvPr>
            <p:ph idx="15" type="pic"/>
          </p:nvPr>
        </p:nvPicPr>
        <p:blipFill rotWithShape="1">
          <a:blip r:embed="rId6">
            <a:alphaModFix/>
          </a:blip>
          <a:srcRect b="16667" l="0" r="0" t="16667"/>
          <a:stretch/>
        </p:blipFill>
        <p:spPr>
          <a:xfrm>
            <a:off x="9662006" y="1810188"/>
            <a:ext cx="1209172" cy="1209174"/>
          </a:xfrm>
          <a:prstGeom prst="ellipse">
            <a:avLst/>
          </a:prstGeom>
          <a:solidFill>
            <a:srgbClr val="F2F2F2"/>
          </a:solidFill>
          <a:ln>
            <a:noFill/>
          </a:ln>
        </p:spPr>
      </p:pic>
      <p:sp>
        <p:nvSpPr>
          <p:cNvPr id="1954" name="Google Shape;1954;p44"/>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8" name="Shape 1958"/>
        <p:cNvGrpSpPr/>
        <p:nvPr/>
      </p:nvGrpSpPr>
      <p:grpSpPr>
        <a:xfrm>
          <a:off x="0" y="0"/>
          <a:ext cx="0" cy="0"/>
          <a:chOff x="0" y="0"/>
          <a:chExt cx="0" cy="0"/>
        </a:xfrm>
      </p:grpSpPr>
      <p:sp>
        <p:nvSpPr>
          <p:cNvPr id="1959" name="Google Shape;1959;p45"/>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Three Column + Image</a:t>
            </a:r>
            <a:endParaRPr/>
          </a:p>
        </p:txBody>
      </p:sp>
      <p:sp>
        <p:nvSpPr>
          <p:cNvPr id="1960" name="Google Shape;1960;p45"/>
          <p:cNvSpPr/>
          <p:nvPr>
            <p:ph idx="1" type="body"/>
          </p:nvPr>
        </p:nvSpPr>
        <p:spPr>
          <a:xfrm>
            <a:off x="636756" y="3157340"/>
            <a:ext cx="2055600" cy="431762"/>
          </a:xfrm>
          <a:prstGeom prst="roundRect">
            <a:avLst>
              <a:gd fmla="val 16667" name="adj"/>
            </a:avLst>
          </a:prstGeom>
          <a:solidFill>
            <a:schemeClr val="accent1"/>
          </a:solidFill>
          <a:ln>
            <a:noFill/>
          </a:ln>
        </p:spPr>
        <p:txBody>
          <a:bodyPr anchorCtr="0" anchor="ctr" bIns="0" lIns="0" spcFirstLastPara="1" rIns="0" wrap="square" tIns="0">
            <a:normAutofit/>
          </a:bodyPr>
          <a:lstStyle/>
          <a:p>
            <a:pPr indent="0" lvl="0" marL="0" rtl="0" algn="ctr">
              <a:lnSpc>
                <a:spcPct val="90000"/>
              </a:lnSpc>
              <a:spcBef>
                <a:spcPts val="0"/>
              </a:spcBef>
              <a:spcAft>
                <a:spcPts val="0"/>
              </a:spcAft>
              <a:buSzPts val="1800"/>
              <a:buNone/>
            </a:pPr>
            <a:r>
              <a:rPr lang="en-PH"/>
              <a:t>Header</a:t>
            </a:r>
            <a:endParaRPr/>
          </a:p>
        </p:txBody>
      </p:sp>
      <p:sp>
        <p:nvSpPr>
          <p:cNvPr id="1961" name="Google Shape;1961;p45"/>
          <p:cNvSpPr/>
          <p:nvPr>
            <p:ph idx="2" type="body"/>
          </p:nvPr>
        </p:nvSpPr>
        <p:spPr>
          <a:xfrm>
            <a:off x="2841033" y="3157340"/>
            <a:ext cx="2055600" cy="431762"/>
          </a:xfrm>
          <a:prstGeom prst="roundRect">
            <a:avLst>
              <a:gd fmla="val 16667" name="adj"/>
            </a:avLst>
          </a:prstGeom>
          <a:solidFill>
            <a:schemeClr val="accent1"/>
          </a:solidFill>
          <a:ln>
            <a:noFill/>
          </a:ln>
        </p:spPr>
        <p:txBody>
          <a:bodyPr anchorCtr="0" anchor="ctr" bIns="0" lIns="0" spcFirstLastPara="1" rIns="0" wrap="square" tIns="0">
            <a:normAutofit/>
          </a:bodyPr>
          <a:lstStyle/>
          <a:p>
            <a:pPr indent="0" lvl="0" marL="0" rtl="0" algn="ctr">
              <a:lnSpc>
                <a:spcPct val="90000"/>
              </a:lnSpc>
              <a:spcBef>
                <a:spcPts val="0"/>
              </a:spcBef>
              <a:spcAft>
                <a:spcPts val="0"/>
              </a:spcAft>
              <a:buSzPts val="1800"/>
              <a:buNone/>
            </a:pPr>
            <a:r>
              <a:rPr lang="en-PH"/>
              <a:t>Header</a:t>
            </a:r>
            <a:endParaRPr/>
          </a:p>
        </p:txBody>
      </p:sp>
      <p:sp>
        <p:nvSpPr>
          <p:cNvPr id="1962" name="Google Shape;1962;p45"/>
          <p:cNvSpPr txBox="1"/>
          <p:nvPr>
            <p:ph idx="3" type="body"/>
          </p:nvPr>
        </p:nvSpPr>
        <p:spPr>
          <a:xfrm>
            <a:off x="636607" y="3768674"/>
            <a:ext cx="2055600" cy="1835713"/>
          </a:xfrm>
          <a:prstGeom prst="rect">
            <a:avLst/>
          </a:prstGeom>
          <a:noFill/>
          <a:ln>
            <a:noFill/>
          </a:ln>
        </p:spPr>
        <p:txBody>
          <a:bodyPr anchorCtr="0" anchor="t" bIns="0" lIns="0" spcFirstLastPara="1" rIns="0" wrap="square" tIns="0">
            <a:normAutofit fontScale="85000" lnSpcReduction="20000"/>
          </a:bodyPr>
          <a:lstStyle/>
          <a:p>
            <a:pPr indent="0" lvl="0" marL="0" rtl="0" algn="ctr">
              <a:lnSpc>
                <a:spcPct val="90000"/>
              </a:lnSpc>
              <a:spcBef>
                <a:spcPts val="0"/>
              </a:spcBef>
              <a:spcAft>
                <a:spcPts val="0"/>
              </a:spcAft>
              <a:buSzPct val="100000"/>
              <a:buNone/>
            </a:pPr>
            <a:r>
              <a:rPr lang="en-PH"/>
              <a:t>Lorem ipsum dolor sit amet, consectetur adipiscing elit. Curabitur purus dui, euismod quis placerat eget, venenatis nec nibh. Mauris sit amet mollis enim. </a:t>
            </a:r>
            <a:endParaRPr/>
          </a:p>
          <a:p>
            <a:pPr indent="0" lvl="0" marL="0" rtl="0" algn="ctr">
              <a:lnSpc>
                <a:spcPct val="90000"/>
              </a:lnSpc>
              <a:spcBef>
                <a:spcPts val="1000"/>
              </a:spcBef>
              <a:spcAft>
                <a:spcPts val="0"/>
              </a:spcAft>
              <a:buSzPct val="100000"/>
              <a:buNone/>
            </a:pPr>
            <a:r>
              <a:rPr lang="en-PH"/>
              <a:t>Donec cursus sagittis bibendum. Aenean a elit justo. Vivamus laoreet, lorem id iaculis mattis, neque diam blandit nulla,</a:t>
            </a:r>
            <a:endParaRPr/>
          </a:p>
          <a:p>
            <a:pPr indent="0" lvl="0" marL="0" rtl="0" algn="ctr">
              <a:lnSpc>
                <a:spcPct val="90000"/>
              </a:lnSpc>
              <a:spcBef>
                <a:spcPts val="1000"/>
              </a:spcBef>
              <a:spcAft>
                <a:spcPts val="0"/>
              </a:spcAft>
              <a:buSzPct val="100000"/>
              <a:buNone/>
            </a:pPr>
            <a:r>
              <a:t/>
            </a:r>
            <a:endParaRPr/>
          </a:p>
        </p:txBody>
      </p:sp>
      <p:sp>
        <p:nvSpPr>
          <p:cNvPr id="1963" name="Google Shape;1963;p45"/>
          <p:cNvSpPr txBox="1"/>
          <p:nvPr>
            <p:ph idx="4" type="body"/>
          </p:nvPr>
        </p:nvSpPr>
        <p:spPr>
          <a:xfrm>
            <a:off x="2852403" y="3768674"/>
            <a:ext cx="2055600" cy="1835713"/>
          </a:xfrm>
          <a:prstGeom prst="rect">
            <a:avLst/>
          </a:prstGeom>
          <a:noFill/>
          <a:ln>
            <a:noFill/>
          </a:ln>
        </p:spPr>
        <p:txBody>
          <a:bodyPr anchorCtr="0" anchor="t" bIns="0" lIns="0" spcFirstLastPara="1" rIns="0" wrap="square" tIns="0">
            <a:normAutofit fontScale="85000" lnSpcReduction="20000"/>
          </a:bodyPr>
          <a:lstStyle/>
          <a:p>
            <a:pPr indent="0" lvl="0" marL="0" rtl="0" algn="ctr">
              <a:lnSpc>
                <a:spcPct val="90000"/>
              </a:lnSpc>
              <a:spcBef>
                <a:spcPts val="0"/>
              </a:spcBef>
              <a:spcAft>
                <a:spcPts val="0"/>
              </a:spcAft>
              <a:buSzPct val="100000"/>
              <a:buNone/>
            </a:pPr>
            <a:r>
              <a:rPr lang="en-PH"/>
              <a:t>Lorem ipsum dolor sit amet, consectetur adipiscing elit. Curabitur purus dui, euismod quis placerat eget, venenatis nec nibh. Mauris sit amet mollis enim. </a:t>
            </a:r>
            <a:endParaRPr/>
          </a:p>
          <a:p>
            <a:pPr indent="0" lvl="0" marL="0" rtl="0" algn="ctr">
              <a:lnSpc>
                <a:spcPct val="90000"/>
              </a:lnSpc>
              <a:spcBef>
                <a:spcPts val="1000"/>
              </a:spcBef>
              <a:spcAft>
                <a:spcPts val="0"/>
              </a:spcAft>
              <a:buSzPct val="100000"/>
              <a:buNone/>
            </a:pPr>
            <a:r>
              <a:rPr lang="en-PH"/>
              <a:t>Donec cursus sagittis bibendum. Aenean a elit justo. Vivamus laoreet, lorem id iaculis mattis, neque diam blandit nulla,</a:t>
            </a:r>
            <a:endParaRPr/>
          </a:p>
          <a:p>
            <a:pPr indent="0" lvl="0" marL="0" rtl="0" algn="ctr">
              <a:lnSpc>
                <a:spcPct val="90000"/>
              </a:lnSpc>
              <a:spcBef>
                <a:spcPts val="1000"/>
              </a:spcBef>
              <a:spcAft>
                <a:spcPts val="0"/>
              </a:spcAft>
              <a:buSzPct val="100000"/>
              <a:buNone/>
            </a:pPr>
            <a:r>
              <a:t/>
            </a:r>
            <a:endParaRPr/>
          </a:p>
        </p:txBody>
      </p:sp>
      <p:sp>
        <p:nvSpPr>
          <p:cNvPr id="1964" name="Google Shape;1964;p45"/>
          <p:cNvSpPr/>
          <p:nvPr>
            <p:ph idx="5" type="body"/>
          </p:nvPr>
        </p:nvSpPr>
        <p:spPr>
          <a:xfrm>
            <a:off x="5045310" y="3157340"/>
            <a:ext cx="2055600" cy="431762"/>
          </a:xfrm>
          <a:prstGeom prst="roundRect">
            <a:avLst>
              <a:gd fmla="val 16667" name="adj"/>
            </a:avLst>
          </a:prstGeom>
          <a:solidFill>
            <a:schemeClr val="accent1"/>
          </a:solidFill>
          <a:ln>
            <a:noFill/>
          </a:ln>
        </p:spPr>
        <p:txBody>
          <a:bodyPr anchorCtr="0" anchor="ctr" bIns="0" lIns="0" spcFirstLastPara="1" rIns="0" wrap="square" tIns="0">
            <a:normAutofit/>
          </a:bodyPr>
          <a:lstStyle/>
          <a:p>
            <a:pPr indent="0" lvl="0" marL="0" rtl="0" algn="ctr">
              <a:lnSpc>
                <a:spcPct val="90000"/>
              </a:lnSpc>
              <a:spcBef>
                <a:spcPts val="0"/>
              </a:spcBef>
              <a:spcAft>
                <a:spcPts val="0"/>
              </a:spcAft>
              <a:buSzPts val="1800"/>
              <a:buNone/>
            </a:pPr>
            <a:r>
              <a:rPr lang="en-PH"/>
              <a:t>Header</a:t>
            </a:r>
            <a:endParaRPr/>
          </a:p>
        </p:txBody>
      </p:sp>
      <p:sp>
        <p:nvSpPr>
          <p:cNvPr id="1965" name="Google Shape;1965;p45"/>
          <p:cNvSpPr txBox="1"/>
          <p:nvPr>
            <p:ph idx="6" type="body"/>
          </p:nvPr>
        </p:nvSpPr>
        <p:spPr>
          <a:xfrm>
            <a:off x="5068199" y="3768674"/>
            <a:ext cx="2055600" cy="1835713"/>
          </a:xfrm>
          <a:prstGeom prst="rect">
            <a:avLst/>
          </a:prstGeom>
          <a:noFill/>
          <a:ln>
            <a:noFill/>
          </a:ln>
        </p:spPr>
        <p:txBody>
          <a:bodyPr anchorCtr="0" anchor="t" bIns="0" lIns="0" spcFirstLastPara="1" rIns="0" wrap="square" tIns="0">
            <a:normAutofit fontScale="85000" lnSpcReduction="20000"/>
          </a:bodyPr>
          <a:lstStyle/>
          <a:p>
            <a:pPr indent="0" lvl="0" marL="0" rtl="0" algn="ctr">
              <a:lnSpc>
                <a:spcPct val="90000"/>
              </a:lnSpc>
              <a:spcBef>
                <a:spcPts val="0"/>
              </a:spcBef>
              <a:spcAft>
                <a:spcPts val="0"/>
              </a:spcAft>
              <a:buSzPct val="100000"/>
              <a:buNone/>
            </a:pPr>
            <a:r>
              <a:rPr lang="en-PH"/>
              <a:t>Lorem ipsum dolor sit amet, consectetur adipiscing elit. Curabitur purus dui, euismod quis placerat eget, venenatis nec nibh. Mauris sit amet mollis enim. </a:t>
            </a:r>
            <a:endParaRPr/>
          </a:p>
          <a:p>
            <a:pPr indent="0" lvl="0" marL="0" rtl="0" algn="ctr">
              <a:lnSpc>
                <a:spcPct val="90000"/>
              </a:lnSpc>
              <a:spcBef>
                <a:spcPts val="1000"/>
              </a:spcBef>
              <a:spcAft>
                <a:spcPts val="0"/>
              </a:spcAft>
              <a:buSzPct val="100000"/>
              <a:buNone/>
            </a:pPr>
            <a:r>
              <a:rPr lang="en-PH"/>
              <a:t>Donec cursus sagittis bibendum. Aenean a elit justo. Vivamus laoreet, lorem id iaculis mattis, neque diam blandit nulla,</a:t>
            </a:r>
            <a:endParaRPr/>
          </a:p>
          <a:p>
            <a:pPr indent="0" lvl="0" marL="0" rtl="0" algn="ctr">
              <a:lnSpc>
                <a:spcPct val="90000"/>
              </a:lnSpc>
              <a:spcBef>
                <a:spcPts val="1000"/>
              </a:spcBef>
              <a:spcAft>
                <a:spcPts val="0"/>
              </a:spcAft>
              <a:buSzPct val="100000"/>
              <a:buNone/>
            </a:pPr>
            <a:r>
              <a:t/>
            </a:r>
            <a:endParaRPr/>
          </a:p>
        </p:txBody>
      </p:sp>
      <p:sp>
        <p:nvSpPr>
          <p:cNvPr id="1966" name="Google Shape;1966;p45"/>
          <p:cNvSpPr/>
          <p:nvPr>
            <p:ph idx="7" type="body"/>
          </p:nvPr>
        </p:nvSpPr>
        <p:spPr>
          <a:xfrm>
            <a:off x="7249587" y="3157340"/>
            <a:ext cx="2055600" cy="431762"/>
          </a:xfrm>
          <a:prstGeom prst="roundRect">
            <a:avLst>
              <a:gd fmla="val 16667" name="adj"/>
            </a:avLst>
          </a:prstGeom>
          <a:solidFill>
            <a:schemeClr val="accent1"/>
          </a:solidFill>
          <a:ln>
            <a:noFill/>
          </a:ln>
        </p:spPr>
        <p:txBody>
          <a:bodyPr anchorCtr="0" anchor="ctr" bIns="0" lIns="0" spcFirstLastPara="1" rIns="0" wrap="square" tIns="0">
            <a:normAutofit/>
          </a:bodyPr>
          <a:lstStyle/>
          <a:p>
            <a:pPr indent="0" lvl="0" marL="0" rtl="0" algn="ctr">
              <a:lnSpc>
                <a:spcPct val="90000"/>
              </a:lnSpc>
              <a:spcBef>
                <a:spcPts val="0"/>
              </a:spcBef>
              <a:spcAft>
                <a:spcPts val="0"/>
              </a:spcAft>
              <a:buSzPts val="1800"/>
              <a:buNone/>
            </a:pPr>
            <a:r>
              <a:t/>
            </a:r>
            <a:endParaRPr/>
          </a:p>
        </p:txBody>
      </p:sp>
      <p:sp>
        <p:nvSpPr>
          <p:cNvPr id="1967" name="Google Shape;1967;p45"/>
          <p:cNvSpPr txBox="1"/>
          <p:nvPr>
            <p:ph idx="8" type="body"/>
          </p:nvPr>
        </p:nvSpPr>
        <p:spPr>
          <a:xfrm>
            <a:off x="7283995" y="3768674"/>
            <a:ext cx="2055600" cy="1835713"/>
          </a:xfrm>
          <a:prstGeom prst="rect">
            <a:avLst/>
          </a:prstGeom>
          <a:noFill/>
          <a:ln>
            <a:noFill/>
          </a:ln>
        </p:spPr>
        <p:txBody>
          <a:bodyPr anchorCtr="0" anchor="t" bIns="0" lIns="0" spcFirstLastPara="1" rIns="0" wrap="square" tIns="0">
            <a:normAutofit fontScale="85000" lnSpcReduction="20000"/>
          </a:bodyPr>
          <a:lstStyle/>
          <a:p>
            <a:pPr indent="0" lvl="0" marL="0" rtl="0" algn="ctr">
              <a:lnSpc>
                <a:spcPct val="90000"/>
              </a:lnSpc>
              <a:spcBef>
                <a:spcPts val="0"/>
              </a:spcBef>
              <a:spcAft>
                <a:spcPts val="0"/>
              </a:spcAft>
              <a:buSzPct val="100000"/>
              <a:buNone/>
            </a:pPr>
            <a:r>
              <a:rPr lang="en-PH"/>
              <a:t>Lorem ipsum dolor sit amet, consectetur adipiscing elit. Curabitur purus dui, euismod quis placerat eget, venenatis nec nibh. Mauris sit amet mollis enim. </a:t>
            </a:r>
            <a:endParaRPr/>
          </a:p>
          <a:p>
            <a:pPr indent="0" lvl="0" marL="0" rtl="0" algn="ctr">
              <a:lnSpc>
                <a:spcPct val="90000"/>
              </a:lnSpc>
              <a:spcBef>
                <a:spcPts val="1000"/>
              </a:spcBef>
              <a:spcAft>
                <a:spcPts val="0"/>
              </a:spcAft>
              <a:buSzPct val="100000"/>
              <a:buNone/>
            </a:pPr>
            <a:r>
              <a:rPr lang="en-PH"/>
              <a:t>Donec cursus sagittis bibendum. Aenean a elit justo. Vivamus laoreet, lorem id iaculis mattis, neque diam blandit nulla,</a:t>
            </a:r>
            <a:endParaRPr/>
          </a:p>
          <a:p>
            <a:pPr indent="0" lvl="0" marL="0" rtl="0" algn="ctr">
              <a:lnSpc>
                <a:spcPct val="90000"/>
              </a:lnSpc>
              <a:spcBef>
                <a:spcPts val="1000"/>
              </a:spcBef>
              <a:spcAft>
                <a:spcPts val="0"/>
              </a:spcAft>
              <a:buSzPct val="100000"/>
              <a:buNone/>
            </a:pPr>
            <a:r>
              <a:t/>
            </a:r>
            <a:endParaRPr/>
          </a:p>
        </p:txBody>
      </p:sp>
      <p:sp>
        <p:nvSpPr>
          <p:cNvPr id="1968" name="Google Shape;1968;p45"/>
          <p:cNvSpPr/>
          <p:nvPr>
            <p:ph idx="9" type="body"/>
          </p:nvPr>
        </p:nvSpPr>
        <p:spPr>
          <a:xfrm>
            <a:off x="9453863" y="3157340"/>
            <a:ext cx="2055600" cy="431762"/>
          </a:xfrm>
          <a:prstGeom prst="roundRect">
            <a:avLst>
              <a:gd fmla="val 16667" name="adj"/>
            </a:avLst>
          </a:prstGeom>
          <a:solidFill>
            <a:schemeClr val="accent1"/>
          </a:solidFill>
          <a:ln>
            <a:noFill/>
          </a:ln>
        </p:spPr>
        <p:txBody>
          <a:bodyPr anchorCtr="0" anchor="ctr" bIns="0" lIns="0" spcFirstLastPara="1" rIns="0" wrap="square" tIns="0">
            <a:normAutofit/>
          </a:bodyPr>
          <a:lstStyle/>
          <a:p>
            <a:pPr indent="0" lvl="0" marL="0" rtl="0" algn="ctr">
              <a:lnSpc>
                <a:spcPct val="90000"/>
              </a:lnSpc>
              <a:spcBef>
                <a:spcPts val="0"/>
              </a:spcBef>
              <a:spcAft>
                <a:spcPts val="0"/>
              </a:spcAft>
              <a:buSzPts val="1800"/>
              <a:buNone/>
            </a:pPr>
            <a:r>
              <a:t/>
            </a:r>
            <a:endParaRPr/>
          </a:p>
        </p:txBody>
      </p:sp>
      <p:sp>
        <p:nvSpPr>
          <p:cNvPr id="1969" name="Google Shape;1969;p45"/>
          <p:cNvSpPr txBox="1"/>
          <p:nvPr>
            <p:ph idx="13" type="body"/>
          </p:nvPr>
        </p:nvSpPr>
        <p:spPr>
          <a:xfrm>
            <a:off x="9499792" y="3768674"/>
            <a:ext cx="2055600" cy="1835713"/>
          </a:xfrm>
          <a:prstGeom prst="rect">
            <a:avLst/>
          </a:prstGeom>
          <a:noFill/>
          <a:ln>
            <a:noFill/>
          </a:ln>
        </p:spPr>
        <p:txBody>
          <a:bodyPr anchorCtr="0" anchor="t" bIns="0" lIns="0" spcFirstLastPara="1" rIns="0" wrap="square" tIns="0">
            <a:normAutofit fontScale="85000" lnSpcReduction="20000"/>
          </a:bodyPr>
          <a:lstStyle/>
          <a:p>
            <a:pPr indent="0" lvl="0" marL="0" rtl="0" algn="ctr">
              <a:lnSpc>
                <a:spcPct val="90000"/>
              </a:lnSpc>
              <a:spcBef>
                <a:spcPts val="0"/>
              </a:spcBef>
              <a:spcAft>
                <a:spcPts val="0"/>
              </a:spcAft>
              <a:buSzPct val="100000"/>
              <a:buNone/>
            </a:pPr>
            <a:r>
              <a:rPr lang="en-PH"/>
              <a:t>Lorem ipsum dolor sit amet, consectetur adipiscing elit. Curabitur purus dui, euismod quis placerat eget, venenatis nec nibh. Mauris sit amet mollis enim. </a:t>
            </a:r>
            <a:endParaRPr/>
          </a:p>
          <a:p>
            <a:pPr indent="0" lvl="0" marL="0" rtl="0" algn="ctr">
              <a:lnSpc>
                <a:spcPct val="90000"/>
              </a:lnSpc>
              <a:spcBef>
                <a:spcPts val="1000"/>
              </a:spcBef>
              <a:spcAft>
                <a:spcPts val="0"/>
              </a:spcAft>
              <a:buSzPct val="100000"/>
              <a:buNone/>
            </a:pPr>
            <a:r>
              <a:rPr lang="en-PH"/>
              <a:t>Donec cursus sagittis bibendum. Aenean a elit justo. Vivamus laoreet, lorem id iaculis mattis, neque diam blandit nulla,</a:t>
            </a:r>
            <a:endParaRPr/>
          </a:p>
          <a:p>
            <a:pPr indent="0" lvl="0" marL="0" rtl="0" algn="ctr">
              <a:lnSpc>
                <a:spcPct val="90000"/>
              </a:lnSpc>
              <a:spcBef>
                <a:spcPts val="1000"/>
              </a:spcBef>
              <a:spcAft>
                <a:spcPts val="0"/>
              </a:spcAft>
              <a:buSzPct val="100000"/>
              <a:buNone/>
            </a:pPr>
            <a:r>
              <a:t/>
            </a:r>
            <a:endParaRPr/>
          </a:p>
        </p:txBody>
      </p:sp>
      <p:pic>
        <p:nvPicPr>
          <p:cNvPr id="1970" name="Google Shape;1970;p45"/>
          <p:cNvPicPr preferRelativeResize="0"/>
          <p:nvPr>
            <p:ph idx="14" type="pic"/>
          </p:nvPr>
        </p:nvPicPr>
        <p:blipFill rotWithShape="1">
          <a:blip r:embed="rId3">
            <a:alphaModFix/>
          </a:blip>
          <a:srcRect b="12431" l="0" r="0" t="12431"/>
          <a:stretch/>
        </p:blipFill>
        <p:spPr>
          <a:xfrm>
            <a:off x="1059970" y="1810188"/>
            <a:ext cx="1209172" cy="1209174"/>
          </a:xfrm>
          <a:prstGeom prst="ellipse">
            <a:avLst/>
          </a:prstGeom>
          <a:solidFill>
            <a:srgbClr val="F2F2F2"/>
          </a:solidFill>
          <a:ln>
            <a:noFill/>
          </a:ln>
        </p:spPr>
      </p:pic>
      <p:pic>
        <p:nvPicPr>
          <p:cNvPr id="1971" name="Google Shape;1971;p45"/>
          <p:cNvPicPr preferRelativeResize="0"/>
          <p:nvPr>
            <p:ph idx="15" type="pic"/>
          </p:nvPr>
        </p:nvPicPr>
        <p:blipFill rotWithShape="1">
          <a:blip r:embed="rId4">
            <a:alphaModFix/>
          </a:blip>
          <a:srcRect b="16667" l="0" r="0" t="16667"/>
          <a:stretch/>
        </p:blipFill>
        <p:spPr>
          <a:xfrm>
            <a:off x="3275728" y="1810188"/>
            <a:ext cx="1209172" cy="1209174"/>
          </a:xfrm>
          <a:prstGeom prst="ellipse">
            <a:avLst/>
          </a:prstGeom>
          <a:solidFill>
            <a:srgbClr val="F2F2F2"/>
          </a:solidFill>
          <a:ln>
            <a:noFill/>
          </a:ln>
        </p:spPr>
      </p:pic>
      <p:pic>
        <p:nvPicPr>
          <p:cNvPr id="1972" name="Google Shape;1972;p45"/>
          <p:cNvPicPr preferRelativeResize="0"/>
          <p:nvPr>
            <p:ph idx="16" type="pic"/>
          </p:nvPr>
        </p:nvPicPr>
        <p:blipFill rotWithShape="1">
          <a:blip r:embed="rId5">
            <a:alphaModFix/>
          </a:blip>
          <a:srcRect b="0" l="16708" r="16708" t="0"/>
          <a:stretch/>
        </p:blipFill>
        <p:spPr>
          <a:xfrm>
            <a:off x="5468524" y="1810188"/>
            <a:ext cx="1209172" cy="1209174"/>
          </a:xfrm>
          <a:prstGeom prst="ellipse">
            <a:avLst/>
          </a:prstGeom>
          <a:solidFill>
            <a:srgbClr val="F2F2F2"/>
          </a:solidFill>
          <a:ln>
            <a:noFill/>
          </a:ln>
        </p:spPr>
      </p:pic>
      <p:pic>
        <p:nvPicPr>
          <p:cNvPr id="1973" name="Google Shape;1973;p45"/>
          <p:cNvPicPr preferRelativeResize="0"/>
          <p:nvPr>
            <p:ph idx="17" type="pic"/>
          </p:nvPr>
        </p:nvPicPr>
        <p:blipFill rotWithShape="1">
          <a:blip r:embed="rId6">
            <a:alphaModFix/>
          </a:blip>
          <a:srcRect b="16667" l="0" r="0" t="16667"/>
          <a:stretch/>
        </p:blipFill>
        <p:spPr>
          <a:xfrm>
            <a:off x="7672801" y="1810188"/>
            <a:ext cx="1209172" cy="1209174"/>
          </a:xfrm>
          <a:prstGeom prst="ellipse">
            <a:avLst/>
          </a:prstGeom>
          <a:solidFill>
            <a:srgbClr val="F2F2F2"/>
          </a:solidFill>
          <a:ln>
            <a:noFill/>
          </a:ln>
        </p:spPr>
      </p:pic>
      <p:pic>
        <p:nvPicPr>
          <p:cNvPr id="1974" name="Google Shape;1974;p45"/>
          <p:cNvPicPr preferRelativeResize="0"/>
          <p:nvPr>
            <p:ph idx="18" type="pic"/>
          </p:nvPr>
        </p:nvPicPr>
        <p:blipFill rotWithShape="1">
          <a:blip r:embed="rId7">
            <a:alphaModFix/>
          </a:blip>
          <a:srcRect b="12451" l="0" r="0" t="12451"/>
          <a:stretch/>
        </p:blipFill>
        <p:spPr>
          <a:xfrm>
            <a:off x="9877077" y="1810188"/>
            <a:ext cx="1209172" cy="1209174"/>
          </a:xfrm>
          <a:prstGeom prst="ellipse">
            <a:avLst/>
          </a:prstGeom>
          <a:solidFill>
            <a:srgbClr val="F2F2F2"/>
          </a:solidFill>
          <a:ln>
            <a:noFill/>
          </a:ln>
        </p:spPr>
      </p:pic>
      <p:sp>
        <p:nvSpPr>
          <p:cNvPr id="1975" name="Google Shape;1975;p45"/>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9" name="Shape 1979"/>
        <p:cNvGrpSpPr/>
        <p:nvPr/>
      </p:nvGrpSpPr>
      <p:grpSpPr>
        <a:xfrm>
          <a:off x="0" y="0"/>
          <a:ext cx="0" cy="0"/>
          <a:chOff x="0" y="0"/>
          <a:chExt cx="0" cy="0"/>
        </a:xfrm>
      </p:grpSpPr>
      <p:sp>
        <p:nvSpPr>
          <p:cNvPr id="1980" name="Google Shape;1980;p46"/>
          <p:cNvSpPr txBox="1"/>
          <p:nvPr>
            <p:ph type="ctrTitle"/>
          </p:nvPr>
        </p:nvSpPr>
        <p:spPr>
          <a:xfrm>
            <a:off x="1118455" y="2072643"/>
            <a:ext cx="9976265" cy="2682596"/>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4800"/>
              <a:buFont typeface="Montserrat"/>
              <a:buNone/>
            </a:pPr>
            <a:r>
              <a:rPr lang="en-PH"/>
              <a:t>Roadmap Slides</a:t>
            </a:r>
            <a:endParaRPr/>
          </a:p>
        </p:txBody>
      </p:sp>
      <p:sp>
        <p:nvSpPr>
          <p:cNvPr id="1981" name="Google Shape;1981;p46"/>
          <p:cNvSpPr txBox="1"/>
          <p:nvPr>
            <p:ph idx="1" type="subTitle"/>
          </p:nvPr>
        </p:nvSpPr>
        <p:spPr>
          <a:xfrm>
            <a:off x="1118455" y="5048608"/>
            <a:ext cx="9976264" cy="804192"/>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2400"/>
              <a:buNone/>
            </a:pPr>
            <a:r>
              <a:rPr lang="en-PH"/>
              <a:t>visually presents a plan over time, showing key milestones, phases, or goals in a structured sequence</a:t>
            </a:r>
            <a:endParaRPr/>
          </a:p>
        </p:txBody>
      </p:sp>
      <p:sp>
        <p:nvSpPr>
          <p:cNvPr id="1982" name="Google Shape;1982;p46"/>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6" name="Shape 1986"/>
        <p:cNvGrpSpPr/>
        <p:nvPr/>
      </p:nvGrpSpPr>
      <p:grpSpPr>
        <a:xfrm>
          <a:off x="0" y="0"/>
          <a:ext cx="0" cy="0"/>
          <a:chOff x="0" y="0"/>
          <a:chExt cx="0" cy="0"/>
        </a:xfrm>
      </p:grpSpPr>
      <p:sp>
        <p:nvSpPr>
          <p:cNvPr id="1987" name="Google Shape;1987;p47"/>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Roadmap Slide</a:t>
            </a:r>
            <a:endParaRPr/>
          </a:p>
        </p:txBody>
      </p:sp>
      <p:sp>
        <p:nvSpPr>
          <p:cNvPr id="1988" name="Google Shape;1988;p47"/>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1989" name="Google Shape;1989;p47"/>
          <p:cNvSpPr txBox="1"/>
          <p:nvPr>
            <p:ph idx="1" type="body"/>
          </p:nvPr>
        </p:nvSpPr>
        <p:spPr>
          <a:xfrm>
            <a:off x="636608" y="4082742"/>
            <a:ext cx="2973355" cy="1495733"/>
          </a:xfrm>
          <a:prstGeom prst="rect">
            <a:avLst/>
          </a:prstGeom>
          <a:noFill/>
          <a:ln>
            <a:noFill/>
          </a:ln>
        </p:spPr>
        <p:txBody>
          <a:bodyPr anchorCtr="0" anchor="t" bIns="0" lIns="0" spcFirstLastPara="1" rIns="0" wrap="square" tIns="108000">
            <a:normAutofit/>
          </a:bodyPr>
          <a:lstStyle/>
          <a:p>
            <a:pPr indent="0" lvl="0" marL="80963" rtl="0" algn="ctr">
              <a:lnSpc>
                <a:spcPct val="90000"/>
              </a:lnSpc>
              <a:spcBef>
                <a:spcPts val="0"/>
              </a:spcBef>
              <a:spcAft>
                <a:spcPts val="0"/>
              </a:spcAft>
              <a:buSzPts val="1600"/>
              <a:buFont typeface="Arial"/>
              <a:buNone/>
            </a:pPr>
            <a:r>
              <a:rPr lang="en-PH"/>
              <a:t>Lorem ipsum dolor sit amet, consectetur adipiscing elit. Curabitur purus dui,</a:t>
            </a:r>
            <a:endParaRPr/>
          </a:p>
        </p:txBody>
      </p:sp>
      <p:sp>
        <p:nvSpPr>
          <p:cNvPr id="1990" name="Google Shape;1990;p47"/>
          <p:cNvSpPr txBox="1"/>
          <p:nvPr>
            <p:ph idx="2" type="body"/>
          </p:nvPr>
        </p:nvSpPr>
        <p:spPr>
          <a:xfrm>
            <a:off x="4609322" y="3960720"/>
            <a:ext cx="2973355" cy="1495733"/>
          </a:xfrm>
          <a:prstGeom prst="rect">
            <a:avLst/>
          </a:prstGeom>
          <a:noFill/>
          <a:ln>
            <a:noFill/>
          </a:ln>
        </p:spPr>
        <p:txBody>
          <a:bodyPr anchorCtr="0" anchor="t" bIns="0" lIns="0" spcFirstLastPara="1" rIns="0" wrap="square" tIns="108000">
            <a:normAutofit/>
          </a:bodyPr>
          <a:lstStyle/>
          <a:p>
            <a:pPr indent="0" lvl="0" marL="80963" rtl="0" algn="ctr">
              <a:lnSpc>
                <a:spcPct val="90000"/>
              </a:lnSpc>
              <a:spcBef>
                <a:spcPts val="0"/>
              </a:spcBef>
              <a:spcAft>
                <a:spcPts val="0"/>
              </a:spcAft>
              <a:buSzPts val="1600"/>
              <a:buFont typeface="Arial"/>
              <a:buNone/>
            </a:pPr>
            <a:r>
              <a:rPr lang="en-PH"/>
              <a:t>Lorem ipsum dolor sit amet, consectetur adipiscing elit. Curabitur purus dui,</a:t>
            </a:r>
            <a:endParaRPr/>
          </a:p>
        </p:txBody>
      </p:sp>
      <p:sp>
        <p:nvSpPr>
          <p:cNvPr id="1991" name="Google Shape;1991;p47"/>
          <p:cNvSpPr txBox="1"/>
          <p:nvPr>
            <p:ph idx="3" type="body"/>
          </p:nvPr>
        </p:nvSpPr>
        <p:spPr>
          <a:xfrm>
            <a:off x="8581071" y="4000966"/>
            <a:ext cx="2973355" cy="1495733"/>
          </a:xfrm>
          <a:prstGeom prst="rect">
            <a:avLst/>
          </a:prstGeom>
          <a:noFill/>
          <a:ln>
            <a:noFill/>
          </a:ln>
        </p:spPr>
        <p:txBody>
          <a:bodyPr anchorCtr="0" anchor="t" bIns="0" lIns="0" spcFirstLastPara="1" rIns="0" wrap="square" tIns="108000">
            <a:normAutofit/>
          </a:bodyPr>
          <a:lstStyle/>
          <a:p>
            <a:pPr indent="0" lvl="0" marL="80963" rtl="0" algn="ctr">
              <a:lnSpc>
                <a:spcPct val="90000"/>
              </a:lnSpc>
              <a:spcBef>
                <a:spcPts val="0"/>
              </a:spcBef>
              <a:spcAft>
                <a:spcPts val="0"/>
              </a:spcAft>
              <a:buSzPts val="1600"/>
              <a:buFont typeface="Arial"/>
              <a:buNone/>
            </a:pPr>
            <a:r>
              <a:rPr lang="en-PH"/>
              <a:t>Lorem ipsum dolor sit amet, consectetur adipiscing elit. Curabitur purus dui,</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5" name="Shape 1995"/>
        <p:cNvGrpSpPr/>
        <p:nvPr/>
      </p:nvGrpSpPr>
      <p:grpSpPr>
        <a:xfrm>
          <a:off x="0" y="0"/>
          <a:ext cx="0" cy="0"/>
          <a:chOff x="0" y="0"/>
          <a:chExt cx="0" cy="0"/>
        </a:xfrm>
      </p:grpSpPr>
      <p:sp>
        <p:nvSpPr>
          <p:cNvPr id="1996" name="Google Shape;1996;p48"/>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Roadmap Slide</a:t>
            </a:r>
            <a:endParaRPr/>
          </a:p>
        </p:txBody>
      </p:sp>
      <p:sp>
        <p:nvSpPr>
          <p:cNvPr id="1997" name="Google Shape;1997;p48"/>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1998" name="Google Shape;1998;p48"/>
          <p:cNvSpPr txBox="1"/>
          <p:nvPr>
            <p:ph idx="1" type="body"/>
          </p:nvPr>
        </p:nvSpPr>
        <p:spPr>
          <a:xfrm>
            <a:off x="636608" y="4082742"/>
            <a:ext cx="2310083" cy="1495733"/>
          </a:xfrm>
          <a:prstGeom prst="rect">
            <a:avLst/>
          </a:prstGeom>
          <a:noFill/>
          <a:ln>
            <a:noFill/>
          </a:ln>
        </p:spPr>
        <p:txBody>
          <a:bodyPr anchorCtr="0" anchor="t" bIns="0" lIns="0" spcFirstLastPara="1" rIns="0" wrap="square" tIns="108000">
            <a:normAutofit/>
          </a:bodyPr>
          <a:lstStyle/>
          <a:p>
            <a:pPr indent="0" lvl="0" marL="80963" rtl="0" algn="ctr">
              <a:lnSpc>
                <a:spcPct val="90000"/>
              </a:lnSpc>
              <a:spcBef>
                <a:spcPts val="0"/>
              </a:spcBef>
              <a:spcAft>
                <a:spcPts val="0"/>
              </a:spcAft>
              <a:buSzPts val="1600"/>
              <a:buFont typeface="Arial"/>
              <a:buNone/>
            </a:pPr>
            <a:r>
              <a:rPr lang="en-PH"/>
              <a:t>Lorem ipsum dolor sit amet, consectetur adipiscing elit. Curabitur purus dui,</a:t>
            </a:r>
            <a:endParaRPr/>
          </a:p>
        </p:txBody>
      </p:sp>
      <p:sp>
        <p:nvSpPr>
          <p:cNvPr id="1999" name="Google Shape;1999;p48"/>
          <p:cNvSpPr txBox="1"/>
          <p:nvPr>
            <p:ph idx="2" type="body"/>
          </p:nvPr>
        </p:nvSpPr>
        <p:spPr>
          <a:xfrm>
            <a:off x="3505058" y="4082742"/>
            <a:ext cx="2311200" cy="1495733"/>
          </a:xfrm>
          <a:prstGeom prst="rect">
            <a:avLst/>
          </a:prstGeom>
          <a:noFill/>
          <a:ln>
            <a:noFill/>
          </a:ln>
        </p:spPr>
        <p:txBody>
          <a:bodyPr anchorCtr="0" anchor="t" bIns="0" lIns="0" spcFirstLastPara="1" rIns="0" wrap="square" tIns="108000">
            <a:normAutofit/>
          </a:bodyPr>
          <a:lstStyle/>
          <a:p>
            <a:pPr indent="0" lvl="0" marL="80963" rtl="0" algn="ctr">
              <a:lnSpc>
                <a:spcPct val="90000"/>
              </a:lnSpc>
              <a:spcBef>
                <a:spcPts val="0"/>
              </a:spcBef>
              <a:spcAft>
                <a:spcPts val="0"/>
              </a:spcAft>
              <a:buSzPts val="1600"/>
              <a:buFont typeface="Arial"/>
              <a:buNone/>
            </a:pPr>
            <a:r>
              <a:rPr lang="en-PH"/>
              <a:t>Lorem ipsum dolor sit amet, consectetur adipiscing elit. Curabitur purus dui,</a:t>
            </a:r>
            <a:endParaRPr/>
          </a:p>
        </p:txBody>
      </p:sp>
      <p:sp>
        <p:nvSpPr>
          <p:cNvPr id="2000" name="Google Shape;2000;p48"/>
          <p:cNvSpPr txBox="1"/>
          <p:nvPr>
            <p:ph idx="3" type="body"/>
          </p:nvPr>
        </p:nvSpPr>
        <p:spPr>
          <a:xfrm>
            <a:off x="6374625" y="3914003"/>
            <a:ext cx="2311200" cy="1495733"/>
          </a:xfrm>
          <a:prstGeom prst="rect">
            <a:avLst/>
          </a:prstGeom>
          <a:noFill/>
          <a:ln>
            <a:noFill/>
          </a:ln>
        </p:spPr>
        <p:txBody>
          <a:bodyPr anchorCtr="0" anchor="t" bIns="0" lIns="0" spcFirstLastPara="1" rIns="0" wrap="square" tIns="108000">
            <a:normAutofit/>
          </a:bodyPr>
          <a:lstStyle/>
          <a:p>
            <a:pPr indent="0" lvl="0" marL="80963" rtl="0" algn="ctr">
              <a:lnSpc>
                <a:spcPct val="90000"/>
              </a:lnSpc>
              <a:spcBef>
                <a:spcPts val="0"/>
              </a:spcBef>
              <a:spcAft>
                <a:spcPts val="0"/>
              </a:spcAft>
              <a:buSzPts val="1600"/>
              <a:buFont typeface="Arial"/>
              <a:buNone/>
            </a:pPr>
            <a:r>
              <a:rPr lang="en-PH"/>
              <a:t>Lorem ipsum dolor sit amet, consectetur adipiscing elit. Curabitur purus dui,</a:t>
            </a:r>
            <a:endParaRPr/>
          </a:p>
        </p:txBody>
      </p:sp>
      <p:sp>
        <p:nvSpPr>
          <p:cNvPr id="2001" name="Google Shape;2001;p48"/>
          <p:cNvSpPr txBox="1"/>
          <p:nvPr>
            <p:ph idx="4" type="body"/>
          </p:nvPr>
        </p:nvSpPr>
        <p:spPr>
          <a:xfrm>
            <a:off x="9244192" y="3914003"/>
            <a:ext cx="2311200" cy="1495733"/>
          </a:xfrm>
          <a:prstGeom prst="rect">
            <a:avLst/>
          </a:prstGeom>
          <a:noFill/>
          <a:ln>
            <a:noFill/>
          </a:ln>
        </p:spPr>
        <p:txBody>
          <a:bodyPr anchorCtr="0" anchor="t" bIns="0" lIns="0" spcFirstLastPara="1" rIns="0" wrap="square" tIns="108000">
            <a:normAutofit/>
          </a:bodyPr>
          <a:lstStyle/>
          <a:p>
            <a:pPr indent="0" lvl="0" marL="80963" rtl="0" algn="ctr">
              <a:lnSpc>
                <a:spcPct val="90000"/>
              </a:lnSpc>
              <a:spcBef>
                <a:spcPts val="0"/>
              </a:spcBef>
              <a:spcAft>
                <a:spcPts val="0"/>
              </a:spcAft>
              <a:buSzPts val="1600"/>
              <a:buFont typeface="Arial"/>
              <a:buNone/>
            </a:pPr>
            <a:r>
              <a:rPr lang="en-PH"/>
              <a:t>Lorem ipsum dolor sit amet, consectetur adipiscing elit. Curabitur purus dui,</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5" name="Shape 2005"/>
        <p:cNvGrpSpPr/>
        <p:nvPr/>
      </p:nvGrpSpPr>
      <p:grpSpPr>
        <a:xfrm>
          <a:off x="0" y="0"/>
          <a:ext cx="0" cy="0"/>
          <a:chOff x="0" y="0"/>
          <a:chExt cx="0" cy="0"/>
        </a:xfrm>
      </p:grpSpPr>
      <p:sp>
        <p:nvSpPr>
          <p:cNvPr id="2006" name="Google Shape;2006;p49"/>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Roadmap Slide</a:t>
            </a:r>
            <a:endParaRPr/>
          </a:p>
        </p:txBody>
      </p:sp>
      <p:sp>
        <p:nvSpPr>
          <p:cNvPr id="2007" name="Google Shape;2007;p49"/>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2008" name="Google Shape;2008;p49"/>
          <p:cNvSpPr txBox="1"/>
          <p:nvPr>
            <p:ph idx="1" type="body"/>
          </p:nvPr>
        </p:nvSpPr>
        <p:spPr>
          <a:xfrm>
            <a:off x="636609" y="4082742"/>
            <a:ext cx="1806848" cy="1495733"/>
          </a:xfrm>
          <a:prstGeom prst="rect">
            <a:avLst/>
          </a:prstGeom>
          <a:noFill/>
          <a:ln>
            <a:noFill/>
          </a:ln>
        </p:spPr>
        <p:txBody>
          <a:bodyPr anchorCtr="0" anchor="t" bIns="0" lIns="0" spcFirstLastPara="1" rIns="0" wrap="square" tIns="108000">
            <a:normAutofit/>
          </a:bodyPr>
          <a:lstStyle/>
          <a:p>
            <a:pPr indent="0" lvl="0" marL="80963" rtl="0" algn="ctr">
              <a:lnSpc>
                <a:spcPct val="90000"/>
              </a:lnSpc>
              <a:spcBef>
                <a:spcPts val="0"/>
              </a:spcBef>
              <a:spcAft>
                <a:spcPts val="0"/>
              </a:spcAft>
              <a:buSzPts val="1600"/>
              <a:buFont typeface="Arial"/>
              <a:buNone/>
            </a:pPr>
            <a:r>
              <a:rPr lang="en-PH"/>
              <a:t>Lorem ipsum dolor sit amet, consectetur adipiscing elit. Curabitur purus dui,</a:t>
            </a:r>
            <a:endParaRPr/>
          </a:p>
        </p:txBody>
      </p:sp>
      <p:sp>
        <p:nvSpPr>
          <p:cNvPr id="2009" name="Google Shape;2009;p49"/>
          <p:cNvSpPr txBox="1"/>
          <p:nvPr>
            <p:ph idx="2" type="body"/>
          </p:nvPr>
        </p:nvSpPr>
        <p:spPr>
          <a:xfrm>
            <a:off x="2912769" y="4082742"/>
            <a:ext cx="1807722" cy="1495733"/>
          </a:xfrm>
          <a:prstGeom prst="rect">
            <a:avLst/>
          </a:prstGeom>
          <a:noFill/>
          <a:ln>
            <a:noFill/>
          </a:ln>
        </p:spPr>
        <p:txBody>
          <a:bodyPr anchorCtr="0" anchor="t" bIns="0" lIns="0" spcFirstLastPara="1" rIns="0" wrap="square" tIns="108000">
            <a:normAutofit/>
          </a:bodyPr>
          <a:lstStyle/>
          <a:p>
            <a:pPr indent="0" lvl="0" marL="80963" rtl="0" algn="ctr">
              <a:lnSpc>
                <a:spcPct val="90000"/>
              </a:lnSpc>
              <a:spcBef>
                <a:spcPts val="0"/>
              </a:spcBef>
              <a:spcAft>
                <a:spcPts val="0"/>
              </a:spcAft>
              <a:buSzPts val="1600"/>
              <a:buFont typeface="Arial"/>
              <a:buNone/>
            </a:pPr>
            <a:r>
              <a:rPr lang="en-PH"/>
              <a:t>Lorem ipsum dolor sit amet, consectetur adipiscing elit. Curabitur purus dui,</a:t>
            </a:r>
            <a:endParaRPr/>
          </a:p>
        </p:txBody>
      </p:sp>
      <p:sp>
        <p:nvSpPr>
          <p:cNvPr id="2010" name="Google Shape;2010;p49"/>
          <p:cNvSpPr txBox="1"/>
          <p:nvPr>
            <p:ph idx="3" type="body"/>
          </p:nvPr>
        </p:nvSpPr>
        <p:spPr>
          <a:xfrm>
            <a:off x="5191703" y="3914003"/>
            <a:ext cx="1807722" cy="1495733"/>
          </a:xfrm>
          <a:prstGeom prst="rect">
            <a:avLst/>
          </a:prstGeom>
          <a:noFill/>
          <a:ln>
            <a:noFill/>
          </a:ln>
        </p:spPr>
        <p:txBody>
          <a:bodyPr anchorCtr="0" anchor="t" bIns="0" lIns="0" spcFirstLastPara="1" rIns="0" wrap="square" tIns="108000">
            <a:normAutofit/>
          </a:bodyPr>
          <a:lstStyle/>
          <a:p>
            <a:pPr indent="0" lvl="0" marL="80963" rtl="0" algn="ctr">
              <a:lnSpc>
                <a:spcPct val="90000"/>
              </a:lnSpc>
              <a:spcBef>
                <a:spcPts val="0"/>
              </a:spcBef>
              <a:spcAft>
                <a:spcPts val="0"/>
              </a:spcAft>
              <a:buSzPts val="1600"/>
              <a:buFont typeface="Arial"/>
              <a:buNone/>
            </a:pPr>
            <a:r>
              <a:rPr lang="en-PH"/>
              <a:t>Lorem ipsum dolor sit amet, consectetur adipiscing elit. Curabitur purus dui,</a:t>
            </a:r>
            <a:endParaRPr/>
          </a:p>
        </p:txBody>
      </p:sp>
      <p:sp>
        <p:nvSpPr>
          <p:cNvPr id="2011" name="Google Shape;2011;p49"/>
          <p:cNvSpPr txBox="1"/>
          <p:nvPr>
            <p:ph idx="4" type="body"/>
          </p:nvPr>
        </p:nvSpPr>
        <p:spPr>
          <a:xfrm>
            <a:off x="7469687" y="3914003"/>
            <a:ext cx="1807722" cy="1495733"/>
          </a:xfrm>
          <a:prstGeom prst="rect">
            <a:avLst/>
          </a:prstGeom>
          <a:noFill/>
          <a:ln>
            <a:noFill/>
          </a:ln>
        </p:spPr>
        <p:txBody>
          <a:bodyPr anchorCtr="0" anchor="t" bIns="0" lIns="0" spcFirstLastPara="1" rIns="0" wrap="square" tIns="108000">
            <a:normAutofit/>
          </a:bodyPr>
          <a:lstStyle/>
          <a:p>
            <a:pPr indent="0" lvl="0" marL="80963" rtl="0" algn="ctr">
              <a:lnSpc>
                <a:spcPct val="90000"/>
              </a:lnSpc>
              <a:spcBef>
                <a:spcPts val="0"/>
              </a:spcBef>
              <a:spcAft>
                <a:spcPts val="0"/>
              </a:spcAft>
              <a:buSzPts val="1600"/>
              <a:buFont typeface="Arial"/>
              <a:buNone/>
            </a:pPr>
            <a:r>
              <a:rPr lang="en-PH"/>
              <a:t>Lorem ipsum dolor sit amet, consectetur adipiscing elit. Curabitur purus dui,</a:t>
            </a:r>
            <a:endParaRPr/>
          </a:p>
        </p:txBody>
      </p:sp>
      <p:sp>
        <p:nvSpPr>
          <p:cNvPr id="2012" name="Google Shape;2012;p49"/>
          <p:cNvSpPr txBox="1"/>
          <p:nvPr>
            <p:ph idx="5" type="body"/>
          </p:nvPr>
        </p:nvSpPr>
        <p:spPr>
          <a:xfrm>
            <a:off x="9747670" y="3914003"/>
            <a:ext cx="1807722" cy="1495733"/>
          </a:xfrm>
          <a:prstGeom prst="rect">
            <a:avLst/>
          </a:prstGeom>
          <a:noFill/>
          <a:ln>
            <a:noFill/>
          </a:ln>
        </p:spPr>
        <p:txBody>
          <a:bodyPr anchorCtr="0" anchor="t" bIns="0" lIns="0" spcFirstLastPara="1" rIns="0" wrap="square" tIns="108000">
            <a:normAutofit/>
          </a:bodyPr>
          <a:lstStyle/>
          <a:p>
            <a:pPr indent="0" lvl="0" marL="80963" rtl="0" algn="ctr">
              <a:lnSpc>
                <a:spcPct val="90000"/>
              </a:lnSpc>
              <a:spcBef>
                <a:spcPts val="0"/>
              </a:spcBef>
              <a:spcAft>
                <a:spcPts val="0"/>
              </a:spcAft>
              <a:buSzPts val="1600"/>
              <a:buFont typeface="Arial"/>
              <a:buNone/>
            </a:pPr>
            <a:r>
              <a:rPr lang="en-PH"/>
              <a:t>Lorem ipsum dolor sit amet, consectetur adipiscing elit. Curabitur purus dui,</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5" name="Shape 1265"/>
        <p:cNvGrpSpPr/>
        <p:nvPr/>
      </p:nvGrpSpPr>
      <p:grpSpPr>
        <a:xfrm>
          <a:off x="0" y="0"/>
          <a:ext cx="0" cy="0"/>
          <a:chOff x="0" y="0"/>
          <a:chExt cx="0" cy="0"/>
        </a:xfrm>
      </p:grpSpPr>
      <p:sp>
        <p:nvSpPr>
          <p:cNvPr id="1266" name="Google Shape;1266;p5"/>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Outlined Buttons</a:t>
            </a:r>
            <a:endParaRPr/>
          </a:p>
        </p:txBody>
      </p:sp>
      <p:sp>
        <p:nvSpPr>
          <p:cNvPr id="1267" name="Google Shape;1267;p5"/>
          <p:cNvSpPr/>
          <p:nvPr/>
        </p:nvSpPr>
        <p:spPr>
          <a:xfrm>
            <a:off x="513753" y="2596306"/>
            <a:ext cx="370800" cy="370800"/>
          </a:xfrm>
          <a:prstGeom prst="ellipse">
            <a:avLst/>
          </a:prstGeom>
          <a:noFill/>
          <a:ln cap="flat" cmpd="sng" w="12700">
            <a:solidFill>
              <a:schemeClr val="accent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accent1"/>
                </a:solidFill>
                <a:latin typeface="Montserrat"/>
                <a:ea typeface="Montserrat"/>
                <a:cs typeface="Montserrat"/>
                <a:sym typeface="Montserrat"/>
              </a:rPr>
              <a:t>1</a:t>
            </a:r>
            <a:endParaRPr b="1" sz="1400">
              <a:solidFill>
                <a:schemeClr val="accent1"/>
              </a:solidFill>
              <a:latin typeface="Montserrat"/>
              <a:ea typeface="Montserrat"/>
              <a:cs typeface="Montserrat"/>
              <a:sym typeface="Montserrat"/>
            </a:endParaRPr>
          </a:p>
        </p:txBody>
      </p:sp>
      <p:sp>
        <p:nvSpPr>
          <p:cNvPr id="1268" name="Google Shape;1268;p5"/>
          <p:cNvSpPr/>
          <p:nvPr/>
        </p:nvSpPr>
        <p:spPr>
          <a:xfrm>
            <a:off x="1148863" y="2596306"/>
            <a:ext cx="370800" cy="370800"/>
          </a:xfrm>
          <a:prstGeom prst="ellipse">
            <a:avLst/>
          </a:prstGeom>
          <a:noFill/>
          <a:ln cap="flat" cmpd="sng" w="12700">
            <a:solidFill>
              <a:schemeClr val="accent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accent1"/>
                </a:solidFill>
                <a:latin typeface="Montserrat"/>
                <a:ea typeface="Montserrat"/>
                <a:cs typeface="Montserrat"/>
                <a:sym typeface="Montserrat"/>
              </a:rPr>
              <a:t>2</a:t>
            </a:r>
            <a:endParaRPr b="1" sz="1400">
              <a:solidFill>
                <a:schemeClr val="accent1"/>
              </a:solidFill>
              <a:latin typeface="Montserrat"/>
              <a:ea typeface="Montserrat"/>
              <a:cs typeface="Montserrat"/>
              <a:sym typeface="Montserrat"/>
            </a:endParaRPr>
          </a:p>
        </p:txBody>
      </p:sp>
      <p:sp>
        <p:nvSpPr>
          <p:cNvPr id="1269" name="Google Shape;1269;p5"/>
          <p:cNvSpPr/>
          <p:nvPr/>
        </p:nvSpPr>
        <p:spPr>
          <a:xfrm>
            <a:off x="1783973" y="2596306"/>
            <a:ext cx="370800" cy="370800"/>
          </a:xfrm>
          <a:prstGeom prst="ellipse">
            <a:avLst/>
          </a:prstGeom>
          <a:noFill/>
          <a:ln cap="flat" cmpd="sng" w="12700">
            <a:solidFill>
              <a:schemeClr val="accent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accent1"/>
                </a:solidFill>
                <a:latin typeface="Montserrat"/>
                <a:ea typeface="Montserrat"/>
                <a:cs typeface="Montserrat"/>
                <a:sym typeface="Montserrat"/>
              </a:rPr>
              <a:t>3</a:t>
            </a:r>
            <a:endParaRPr b="1" sz="1400">
              <a:solidFill>
                <a:schemeClr val="accent1"/>
              </a:solidFill>
              <a:latin typeface="Montserrat"/>
              <a:ea typeface="Montserrat"/>
              <a:cs typeface="Montserrat"/>
              <a:sym typeface="Montserrat"/>
            </a:endParaRPr>
          </a:p>
        </p:txBody>
      </p:sp>
      <p:sp>
        <p:nvSpPr>
          <p:cNvPr id="1270" name="Google Shape;1270;p5"/>
          <p:cNvSpPr/>
          <p:nvPr/>
        </p:nvSpPr>
        <p:spPr>
          <a:xfrm>
            <a:off x="2419083" y="2596306"/>
            <a:ext cx="370800" cy="370800"/>
          </a:xfrm>
          <a:prstGeom prst="ellipse">
            <a:avLst/>
          </a:prstGeom>
          <a:noFill/>
          <a:ln cap="flat" cmpd="sng" w="12700">
            <a:solidFill>
              <a:schemeClr val="accent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accent1"/>
                </a:solidFill>
                <a:latin typeface="Montserrat"/>
                <a:ea typeface="Montserrat"/>
                <a:cs typeface="Montserrat"/>
                <a:sym typeface="Montserrat"/>
              </a:rPr>
              <a:t>4</a:t>
            </a:r>
            <a:endParaRPr b="1" sz="1400">
              <a:solidFill>
                <a:schemeClr val="accent1"/>
              </a:solidFill>
              <a:latin typeface="Montserrat"/>
              <a:ea typeface="Montserrat"/>
              <a:cs typeface="Montserrat"/>
              <a:sym typeface="Montserrat"/>
            </a:endParaRPr>
          </a:p>
        </p:txBody>
      </p:sp>
      <p:sp>
        <p:nvSpPr>
          <p:cNvPr id="1271" name="Google Shape;1271;p5"/>
          <p:cNvSpPr/>
          <p:nvPr/>
        </p:nvSpPr>
        <p:spPr>
          <a:xfrm>
            <a:off x="3054193" y="2596306"/>
            <a:ext cx="370800" cy="370800"/>
          </a:xfrm>
          <a:prstGeom prst="ellipse">
            <a:avLst/>
          </a:prstGeom>
          <a:noFill/>
          <a:ln cap="flat" cmpd="sng" w="12700">
            <a:solidFill>
              <a:schemeClr val="accent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accent1"/>
                </a:solidFill>
                <a:latin typeface="Montserrat"/>
                <a:ea typeface="Montserrat"/>
                <a:cs typeface="Montserrat"/>
                <a:sym typeface="Montserrat"/>
              </a:rPr>
              <a:t>5</a:t>
            </a:r>
            <a:endParaRPr b="1" sz="1400">
              <a:solidFill>
                <a:schemeClr val="accent1"/>
              </a:solidFill>
              <a:latin typeface="Montserrat"/>
              <a:ea typeface="Montserrat"/>
              <a:cs typeface="Montserrat"/>
              <a:sym typeface="Montserrat"/>
            </a:endParaRPr>
          </a:p>
        </p:txBody>
      </p:sp>
      <p:sp>
        <p:nvSpPr>
          <p:cNvPr id="1272" name="Google Shape;1272;p5"/>
          <p:cNvSpPr/>
          <p:nvPr/>
        </p:nvSpPr>
        <p:spPr>
          <a:xfrm>
            <a:off x="3689303" y="2596306"/>
            <a:ext cx="370800" cy="370800"/>
          </a:xfrm>
          <a:prstGeom prst="ellipse">
            <a:avLst/>
          </a:prstGeom>
          <a:noFill/>
          <a:ln cap="flat" cmpd="sng" w="12700">
            <a:solidFill>
              <a:schemeClr val="accent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accent1"/>
                </a:solidFill>
                <a:latin typeface="Montserrat"/>
                <a:ea typeface="Montserrat"/>
                <a:cs typeface="Montserrat"/>
                <a:sym typeface="Montserrat"/>
              </a:rPr>
              <a:t>6</a:t>
            </a:r>
            <a:endParaRPr b="1" sz="1400">
              <a:solidFill>
                <a:schemeClr val="accent1"/>
              </a:solidFill>
              <a:latin typeface="Montserrat"/>
              <a:ea typeface="Montserrat"/>
              <a:cs typeface="Montserrat"/>
              <a:sym typeface="Montserrat"/>
            </a:endParaRPr>
          </a:p>
        </p:txBody>
      </p:sp>
      <p:sp>
        <p:nvSpPr>
          <p:cNvPr id="1273" name="Google Shape;1273;p5"/>
          <p:cNvSpPr/>
          <p:nvPr/>
        </p:nvSpPr>
        <p:spPr>
          <a:xfrm>
            <a:off x="4324413" y="2596306"/>
            <a:ext cx="370800" cy="370800"/>
          </a:xfrm>
          <a:prstGeom prst="ellipse">
            <a:avLst/>
          </a:prstGeom>
          <a:noFill/>
          <a:ln cap="flat" cmpd="sng" w="12700">
            <a:solidFill>
              <a:schemeClr val="accent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accent1"/>
                </a:solidFill>
                <a:latin typeface="Montserrat"/>
                <a:ea typeface="Montserrat"/>
                <a:cs typeface="Montserrat"/>
                <a:sym typeface="Montserrat"/>
              </a:rPr>
              <a:t>7</a:t>
            </a:r>
            <a:endParaRPr b="1" sz="1400">
              <a:solidFill>
                <a:schemeClr val="accent1"/>
              </a:solidFill>
              <a:latin typeface="Montserrat"/>
              <a:ea typeface="Montserrat"/>
              <a:cs typeface="Montserrat"/>
              <a:sym typeface="Montserrat"/>
            </a:endParaRPr>
          </a:p>
        </p:txBody>
      </p:sp>
      <p:sp>
        <p:nvSpPr>
          <p:cNvPr id="1274" name="Google Shape;1274;p5"/>
          <p:cNvSpPr/>
          <p:nvPr/>
        </p:nvSpPr>
        <p:spPr>
          <a:xfrm>
            <a:off x="4959523" y="2596306"/>
            <a:ext cx="370800" cy="370800"/>
          </a:xfrm>
          <a:prstGeom prst="ellipse">
            <a:avLst/>
          </a:prstGeom>
          <a:noFill/>
          <a:ln cap="flat" cmpd="sng" w="12700">
            <a:solidFill>
              <a:schemeClr val="accent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accent1"/>
                </a:solidFill>
                <a:latin typeface="Montserrat"/>
                <a:ea typeface="Montserrat"/>
                <a:cs typeface="Montserrat"/>
                <a:sym typeface="Montserrat"/>
              </a:rPr>
              <a:t>8</a:t>
            </a:r>
            <a:endParaRPr b="1" sz="1400">
              <a:solidFill>
                <a:schemeClr val="accent1"/>
              </a:solidFill>
              <a:latin typeface="Montserrat"/>
              <a:ea typeface="Montserrat"/>
              <a:cs typeface="Montserrat"/>
              <a:sym typeface="Montserrat"/>
            </a:endParaRPr>
          </a:p>
        </p:txBody>
      </p:sp>
      <p:sp>
        <p:nvSpPr>
          <p:cNvPr id="1275" name="Google Shape;1275;p5"/>
          <p:cNvSpPr/>
          <p:nvPr/>
        </p:nvSpPr>
        <p:spPr>
          <a:xfrm>
            <a:off x="5594633" y="2596306"/>
            <a:ext cx="370800" cy="370800"/>
          </a:xfrm>
          <a:prstGeom prst="ellipse">
            <a:avLst/>
          </a:prstGeom>
          <a:noFill/>
          <a:ln cap="flat" cmpd="sng" w="12700">
            <a:solidFill>
              <a:schemeClr val="accent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accent1"/>
                </a:solidFill>
                <a:latin typeface="Montserrat"/>
                <a:ea typeface="Montserrat"/>
                <a:cs typeface="Montserrat"/>
                <a:sym typeface="Montserrat"/>
              </a:rPr>
              <a:t>9</a:t>
            </a:r>
            <a:endParaRPr b="1" sz="1400">
              <a:solidFill>
                <a:schemeClr val="accent1"/>
              </a:solidFill>
              <a:latin typeface="Montserrat"/>
              <a:ea typeface="Montserrat"/>
              <a:cs typeface="Montserrat"/>
              <a:sym typeface="Montserrat"/>
            </a:endParaRPr>
          </a:p>
        </p:txBody>
      </p:sp>
      <p:sp>
        <p:nvSpPr>
          <p:cNvPr id="1276" name="Google Shape;1276;p5"/>
          <p:cNvSpPr/>
          <p:nvPr/>
        </p:nvSpPr>
        <p:spPr>
          <a:xfrm>
            <a:off x="6229743" y="2596306"/>
            <a:ext cx="370800" cy="370800"/>
          </a:xfrm>
          <a:prstGeom prst="ellipse">
            <a:avLst/>
          </a:prstGeom>
          <a:noFill/>
          <a:ln cap="flat" cmpd="sng" w="12700">
            <a:solidFill>
              <a:schemeClr val="accent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accent1"/>
                </a:solidFill>
                <a:latin typeface="Montserrat"/>
                <a:ea typeface="Montserrat"/>
                <a:cs typeface="Montserrat"/>
                <a:sym typeface="Montserrat"/>
              </a:rPr>
              <a:t>10</a:t>
            </a:r>
            <a:endParaRPr b="1" sz="1400">
              <a:solidFill>
                <a:schemeClr val="accent1"/>
              </a:solidFill>
              <a:latin typeface="Montserrat"/>
              <a:ea typeface="Montserrat"/>
              <a:cs typeface="Montserrat"/>
              <a:sym typeface="Montserrat"/>
            </a:endParaRPr>
          </a:p>
        </p:txBody>
      </p:sp>
      <p:sp>
        <p:nvSpPr>
          <p:cNvPr id="1277" name="Google Shape;1277;p5"/>
          <p:cNvSpPr/>
          <p:nvPr/>
        </p:nvSpPr>
        <p:spPr>
          <a:xfrm>
            <a:off x="513753" y="4682365"/>
            <a:ext cx="370800" cy="370800"/>
          </a:xfrm>
          <a:prstGeom prst="ellipse">
            <a:avLst/>
          </a:prstGeom>
          <a:noFill/>
          <a:ln cap="flat" cmpd="sng" w="12700">
            <a:solidFill>
              <a:srgbClr val="FF0000"/>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rgbClr val="FF0000"/>
                </a:solidFill>
                <a:latin typeface="Montserrat"/>
                <a:ea typeface="Montserrat"/>
                <a:cs typeface="Montserrat"/>
                <a:sym typeface="Montserrat"/>
              </a:rPr>
              <a:t>1</a:t>
            </a:r>
            <a:endParaRPr b="1" sz="1400">
              <a:solidFill>
                <a:srgbClr val="FF0000"/>
              </a:solidFill>
              <a:latin typeface="Montserrat"/>
              <a:ea typeface="Montserrat"/>
              <a:cs typeface="Montserrat"/>
              <a:sym typeface="Montserrat"/>
            </a:endParaRPr>
          </a:p>
        </p:txBody>
      </p:sp>
      <p:sp>
        <p:nvSpPr>
          <p:cNvPr id="1278" name="Google Shape;1278;p5"/>
          <p:cNvSpPr/>
          <p:nvPr/>
        </p:nvSpPr>
        <p:spPr>
          <a:xfrm>
            <a:off x="1148243" y="4682365"/>
            <a:ext cx="370800" cy="370800"/>
          </a:xfrm>
          <a:prstGeom prst="ellipse">
            <a:avLst/>
          </a:prstGeom>
          <a:noFill/>
          <a:ln cap="flat" cmpd="sng" w="12700">
            <a:solidFill>
              <a:srgbClr val="FF0000"/>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rgbClr val="FF0000"/>
                </a:solidFill>
                <a:latin typeface="Montserrat"/>
                <a:ea typeface="Montserrat"/>
                <a:cs typeface="Montserrat"/>
                <a:sym typeface="Montserrat"/>
              </a:rPr>
              <a:t>2</a:t>
            </a:r>
            <a:endParaRPr b="1" sz="1400">
              <a:solidFill>
                <a:srgbClr val="FF0000"/>
              </a:solidFill>
              <a:latin typeface="Montserrat"/>
              <a:ea typeface="Montserrat"/>
              <a:cs typeface="Montserrat"/>
              <a:sym typeface="Montserrat"/>
            </a:endParaRPr>
          </a:p>
        </p:txBody>
      </p:sp>
      <p:sp>
        <p:nvSpPr>
          <p:cNvPr id="1279" name="Google Shape;1279;p5"/>
          <p:cNvSpPr/>
          <p:nvPr/>
        </p:nvSpPr>
        <p:spPr>
          <a:xfrm>
            <a:off x="1782733" y="4682365"/>
            <a:ext cx="370800" cy="370800"/>
          </a:xfrm>
          <a:prstGeom prst="ellipse">
            <a:avLst/>
          </a:prstGeom>
          <a:noFill/>
          <a:ln cap="flat" cmpd="sng" w="12700">
            <a:solidFill>
              <a:srgbClr val="FF0000"/>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rgbClr val="FF0000"/>
                </a:solidFill>
                <a:latin typeface="Montserrat"/>
                <a:ea typeface="Montserrat"/>
                <a:cs typeface="Montserrat"/>
                <a:sym typeface="Montserrat"/>
              </a:rPr>
              <a:t>3</a:t>
            </a:r>
            <a:endParaRPr b="1" sz="1400">
              <a:solidFill>
                <a:srgbClr val="FF0000"/>
              </a:solidFill>
              <a:latin typeface="Montserrat"/>
              <a:ea typeface="Montserrat"/>
              <a:cs typeface="Montserrat"/>
              <a:sym typeface="Montserrat"/>
            </a:endParaRPr>
          </a:p>
        </p:txBody>
      </p:sp>
      <p:sp>
        <p:nvSpPr>
          <p:cNvPr id="1280" name="Google Shape;1280;p5"/>
          <p:cNvSpPr/>
          <p:nvPr/>
        </p:nvSpPr>
        <p:spPr>
          <a:xfrm>
            <a:off x="2417223" y="4682365"/>
            <a:ext cx="370800" cy="370800"/>
          </a:xfrm>
          <a:prstGeom prst="ellipse">
            <a:avLst/>
          </a:prstGeom>
          <a:noFill/>
          <a:ln cap="flat" cmpd="sng" w="12700">
            <a:solidFill>
              <a:srgbClr val="FF0000"/>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rgbClr val="FF0000"/>
                </a:solidFill>
                <a:latin typeface="Montserrat"/>
                <a:ea typeface="Montserrat"/>
                <a:cs typeface="Montserrat"/>
                <a:sym typeface="Montserrat"/>
              </a:rPr>
              <a:t>4</a:t>
            </a:r>
            <a:endParaRPr b="1" sz="1400">
              <a:solidFill>
                <a:srgbClr val="FF0000"/>
              </a:solidFill>
              <a:latin typeface="Montserrat"/>
              <a:ea typeface="Montserrat"/>
              <a:cs typeface="Montserrat"/>
              <a:sym typeface="Montserrat"/>
            </a:endParaRPr>
          </a:p>
        </p:txBody>
      </p:sp>
      <p:sp>
        <p:nvSpPr>
          <p:cNvPr id="1281" name="Google Shape;1281;p5"/>
          <p:cNvSpPr/>
          <p:nvPr/>
        </p:nvSpPr>
        <p:spPr>
          <a:xfrm>
            <a:off x="3051713" y="4682365"/>
            <a:ext cx="370800" cy="370800"/>
          </a:xfrm>
          <a:prstGeom prst="ellipse">
            <a:avLst/>
          </a:prstGeom>
          <a:noFill/>
          <a:ln cap="flat" cmpd="sng" w="12700">
            <a:solidFill>
              <a:srgbClr val="FF0000"/>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rgbClr val="FF0000"/>
                </a:solidFill>
                <a:latin typeface="Montserrat"/>
                <a:ea typeface="Montserrat"/>
                <a:cs typeface="Montserrat"/>
                <a:sym typeface="Montserrat"/>
              </a:rPr>
              <a:t>5</a:t>
            </a:r>
            <a:endParaRPr b="1" sz="1400">
              <a:solidFill>
                <a:srgbClr val="FF0000"/>
              </a:solidFill>
              <a:latin typeface="Montserrat"/>
              <a:ea typeface="Montserrat"/>
              <a:cs typeface="Montserrat"/>
              <a:sym typeface="Montserrat"/>
            </a:endParaRPr>
          </a:p>
        </p:txBody>
      </p:sp>
      <p:sp>
        <p:nvSpPr>
          <p:cNvPr id="1282" name="Google Shape;1282;p5"/>
          <p:cNvSpPr/>
          <p:nvPr/>
        </p:nvSpPr>
        <p:spPr>
          <a:xfrm>
            <a:off x="3686203" y="4682365"/>
            <a:ext cx="370800" cy="370800"/>
          </a:xfrm>
          <a:prstGeom prst="ellipse">
            <a:avLst/>
          </a:prstGeom>
          <a:noFill/>
          <a:ln cap="flat" cmpd="sng" w="12700">
            <a:solidFill>
              <a:srgbClr val="FF0000"/>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rgbClr val="FF0000"/>
                </a:solidFill>
                <a:latin typeface="Montserrat"/>
                <a:ea typeface="Montserrat"/>
                <a:cs typeface="Montserrat"/>
                <a:sym typeface="Montserrat"/>
              </a:rPr>
              <a:t>6</a:t>
            </a:r>
            <a:endParaRPr b="1" sz="1400">
              <a:solidFill>
                <a:srgbClr val="FF0000"/>
              </a:solidFill>
              <a:latin typeface="Montserrat"/>
              <a:ea typeface="Montserrat"/>
              <a:cs typeface="Montserrat"/>
              <a:sym typeface="Montserrat"/>
            </a:endParaRPr>
          </a:p>
        </p:txBody>
      </p:sp>
      <p:sp>
        <p:nvSpPr>
          <p:cNvPr id="1283" name="Google Shape;1283;p5"/>
          <p:cNvSpPr/>
          <p:nvPr/>
        </p:nvSpPr>
        <p:spPr>
          <a:xfrm>
            <a:off x="4320693" y="4682365"/>
            <a:ext cx="370800" cy="370800"/>
          </a:xfrm>
          <a:prstGeom prst="ellipse">
            <a:avLst/>
          </a:prstGeom>
          <a:noFill/>
          <a:ln cap="flat" cmpd="sng" w="12700">
            <a:solidFill>
              <a:srgbClr val="FF0000"/>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rgbClr val="FF0000"/>
                </a:solidFill>
                <a:latin typeface="Montserrat"/>
                <a:ea typeface="Montserrat"/>
                <a:cs typeface="Montserrat"/>
                <a:sym typeface="Montserrat"/>
              </a:rPr>
              <a:t>7</a:t>
            </a:r>
            <a:endParaRPr b="1" sz="1400">
              <a:solidFill>
                <a:srgbClr val="FF0000"/>
              </a:solidFill>
              <a:latin typeface="Montserrat"/>
              <a:ea typeface="Montserrat"/>
              <a:cs typeface="Montserrat"/>
              <a:sym typeface="Montserrat"/>
            </a:endParaRPr>
          </a:p>
        </p:txBody>
      </p:sp>
      <p:sp>
        <p:nvSpPr>
          <p:cNvPr id="1284" name="Google Shape;1284;p5"/>
          <p:cNvSpPr/>
          <p:nvPr/>
        </p:nvSpPr>
        <p:spPr>
          <a:xfrm>
            <a:off x="4955183" y="4682365"/>
            <a:ext cx="370800" cy="370800"/>
          </a:xfrm>
          <a:prstGeom prst="ellipse">
            <a:avLst/>
          </a:prstGeom>
          <a:noFill/>
          <a:ln cap="flat" cmpd="sng" w="12700">
            <a:solidFill>
              <a:srgbClr val="FF0000"/>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rgbClr val="FF0000"/>
                </a:solidFill>
                <a:latin typeface="Montserrat"/>
                <a:ea typeface="Montserrat"/>
                <a:cs typeface="Montserrat"/>
                <a:sym typeface="Montserrat"/>
              </a:rPr>
              <a:t>8</a:t>
            </a:r>
            <a:endParaRPr b="1" sz="1400">
              <a:solidFill>
                <a:srgbClr val="FF0000"/>
              </a:solidFill>
              <a:latin typeface="Montserrat"/>
              <a:ea typeface="Montserrat"/>
              <a:cs typeface="Montserrat"/>
              <a:sym typeface="Montserrat"/>
            </a:endParaRPr>
          </a:p>
        </p:txBody>
      </p:sp>
      <p:sp>
        <p:nvSpPr>
          <p:cNvPr id="1285" name="Google Shape;1285;p5"/>
          <p:cNvSpPr/>
          <p:nvPr/>
        </p:nvSpPr>
        <p:spPr>
          <a:xfrm>
            <a:off x="5589673" y="4682365"/>
            <a:ext cx="370800" cy="370800"/>
          </a:xfrm>
          <a:prstGeom prst="ellipse">
            <a:avLst/>
          </a:prstGeom>
          <a:noFill/>
          <a:ln cap="flat" cmpd="sng" w="12700">
            <a:solidFill>
              <a:srgbClr val="FF0000"/>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rgbClr val="FF0000"/>
                </a:solidFill>
                <a:latin typeface="Montserrat"/>
                <a:ea typeface="Montserrat"/>
                <a:cs typeface="Montserrat"/>
                <a:sym typeface="Montserrat"/>
              </a:rPr>
              <a:t>9</a:t>
            </a:r>
            <a:endParaRPr b="1" sz="1400">
              <a:solidFill>
                <a:srgbClr val="FF0000"/>
              </a:solidFill>
              <a:latin typeface="Montserrat"/>
              <a:ea typeface="Montserrat"/>
              <a:cs typeface="Montserrat"/>
              <a:sym typeface="Montserrat"/>
            </a:endParaRPr>
          </a:p>
        </p:txBody>
      </p:sp>
      <p:sp>
        <p:nvSpPr>
          <p:cNvPr id="1286" name="Google Shape;1286;p5"/>
          <p:cNvSpPr/>
          <p:nvPr/>
        </p:nvSpPr>
        <p:spPr>
          <a:xfrm>
            <a:off x="6224163" y="4682365"/>
            <a:ext cx="370800" cy="370800"/>
          </a:xfrm>
          <a:prstGeom prst="ellipse">
            <a:avLst/>
          </a:prstGeom>
          <a:noFill/>
          <a:ln cap="flat" cmpd="sng" w="12700">
            <a:solidFill>
              <a:srgbClr val="FF0000"/>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rgbClr val="FF0000"/>
                </a:solidFill>
                <a:latin typeface="Montserrat"/>
                <a:ea typeface="Montserrat"/>
                <a:cs typeface="Montserrat"/>
                <a:sym typeface="Montserrat"/>
              </a:rPr>
              <a:t>10</a:t>
            </a:r>
            <a:endParaRPr b="1" sz="1400">
              <a:solidFill>
                <a:srgbClr val="FF0000"/>
              </a:solidFill>
              <a:latin typeface="Montserrat"/>
              <a:ea typeface="Montserrat"/>
              <a:cs typeface="Montserrat"/>
              <a:sym typeface="Montserrat"/>
            </a:endParaRPr>
          </a:p>
        </p:txBody>
      </p:sp>
      <p:sp>
        <p:nvSpPr>
          <p:cNvPr id="1287" name="Google Shape;1287;p5"/>
          <p:cNvSpPr/>
          <p:nvPr/>
        </p:nvSpPr>
        <p:spPr>
          <a:xfrm>
            <a:off x="513753" y="3987012"/>
            <a:ext cx="370800" cy="370800"/>
          </a:xfrm>
          <a:prstGeom prst="ellipse">
            <a:avLst/>
          </a:prstGeom>
          <a:noFill/>
          <a:ln cap="flat" cmpd="sng" w="12700">
            <a:solidFill>
              <a:schemeClr val="accent5"/>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accent5"/>
                </a:solidFill>
                <a:latin typeface="Montserrat"/>
                <a:ea typeface="Montserrat"/>
                <a:cs typeface="Montserrat"/>
                <a:sym typeface="Montserrat"/>
              </a:rPr>
              <a:t>1</a:t>
            </a:r>
            <a:endParaRPr b="1" sz="1400">
              <a:solidFill>
                <a:schemeClr val="accent5"/>
              </a:solidFill>
              <a:latin typeface="Montserrat"/>
              <a:ea typeface="Montserrat"/>
              <a:cs typeface="Montserrat"/>
              <a:sym typeface="Montserrat"/>
            </a:endParaRPr>
          </a:p>
        </p:txBody>
      </p:sp>
      <p:sp>
        <p:nvSpPr>
          <p:cNvPr id="1288" name="Google Shape;1288;p5"/>
          <p:cNvSpPr/>
          <p:nvPr/>
        </p:nvSpPr>
        <p:spPr>
          <a:xfrm>
            <a:off x="1148243" y="3987012"/>
            <a:ext cx="370800" cy="370800"/>
          </a:xfrm>
          <a:prstGeom prst="ellipse">
            <a:avLst/>
          </a:prstGeom>
          <a:noFill/>
          <a:ln cap="flat" cmpd="sng" w="12700">
            <a:solidFill>
              <a:schemeClr val="accent5"/>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accent5"/>
                </a:solidFill>
                <a:latin typeface="Montserrat"/>
                <a:ea typeface="Montserrat"/>
                <a:cs typeface="Montserrat"/>
                <a:sym typeface="Montserrat"/>
              </a:rPr>
              <a:t>2</a:t>
            </a:r>
            <a:endParaRPr b="1" sz="1400">
              <a:solidFill>
                <a:schemeClr val="accent5"/>
              </a:solidFill>
              <a:latin typeface="Montserrat"/>
              <a:ea typeface="Montserrat"/>
              <a:cs typeface="Montserrat"/>
              <a:sym typeface="Montserrat"/>
            </a:endParaRPr>
          </a:p>
        </p:txBody>
      </p:sp>
      <p:sp>
        <p:nvSpPr>
          <p:cNvPr id="1289" name="Google Shape;1289;p5"/>
          <p:cNvSpPr/>
          <p:nvPr/>
        </p:nvSpPr>
        <p:spPr>
          <a:xfrm>
            <a:off x="1782733" y="3987012"/>
            <a:ext cx="370800" cy="370800"/>
          </a:xfrm>
          <a:prstGeom prst="ellipse">
            <a:avLst/>
          </a:prstGeom>
          <a:noFill/>
          <a:ln cap="flat" cmpd="sng" w="12700">
            <a:solidFill>
              <a:schemeClr val="accent5"/>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accent5"/>
                </a:solidFill>
                <a:latin typeface="Montserrat"/>
                <a:ea typeface="Montserrat"/>
                <a:cs typeface="Montserrat"/>
                <a:sym typeface="Montserrat"/>
              </a:rPr>
              <a:t>3</a:t>
            </a:r>
            <a:endParaRPr b="1" sz="1400">
              <a:solidFill>
                <a:schemeClr val="accent5"/>
              </a:solidFill>
              <a:latin typeface="Montserrat"/>
              <a:ea typeface="Montserrat"/>
              <a:cs typeface="Montserrat"/>
              <a:sym typeface="Montserrat"/>
            </a:endParaRPr>
          </a:p>
        </p:txBody>
      </p:sp>
      <p:sp>
        <p:nvSpPr>
          <p:cNvPr id="1290" name="Google Shape;1290;p5"/>
          <p:cNvSpPr/>
          <p:nvPr/>
        </p:nvSpPr>
        <p:spPr>
          <a:xfrm>
            <a:off x="2417223" y="3987012"/>
            <a:ext cx="370800" cy="370800"/>
          </a:xfrm>
          <a:prstGeom prst="ellipse">
            <a:avLst/>
          </a:prstGeom>
          <a:noFill/>
          <a:ln cap="flat" cmpd="sng" w="12700">
            <a:solidFill>
              <a:schemeClr val="accent5"/>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accent5"/>
                </a:solidFill>
                <a:latin typeface="Montserrat"/>
                <a:ea typeface="Montserrat"/>
                <a:cs typeface="Montserrat"/>
                <a:sym typeface="Montserrat"/>
              </a:rPr>
              <a:t>4</a:t>
            </a:r>
            <a:endParaRPr b="1" sz="1400">
              <a:solidFill>
                <a:schemeClr val="accent5"/>
              </a:solidFill>
              <a:latin typeface="Montserrat"/>
              <a:ea typeface="Montserrat"/>
              <a:cs typeface="Montserrat"/>
              <a:sym typeface="Montserrat"/>
            </a:endParaRPr>
          </a:p>
        </p:txBody>
      </p:sp>
      <p:sp>
        <p:nvSpPr>
          <p:cNvPr id="1291" name="Google Shape;1291;p5"/>
          <p:cNvSpPr/>
          <p:nvPr/>
        </p:nvSpPr>
        <p:spPr>
          <a:xfrm>
            <a:off x="3051713" y="3987012"/>
            <a:ext cx="370800" cy="370800"/>
          </a:xfrm>
          <a:prstGeom prst="ellipse">
            <a:avLst/>
          </a:prstGeom>
          <a:noFill/>
          <a:ln cap="flat" cmpd="sng" w="12700">
            <a:solidFill>
              <a:schemeClr val="accent5"/>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accent5"/>
                </a:solidFill>
                <a:latin typeface="Montserrat"/>
                <a:ea typeface="Montserrat"/>
                <a:cs typeface="Montserrat"/>
                <a:sym typeface="Montserrat"/>
              </a:rPr>
              <a:t>5</a:t>
            </a:r>
            <a:endParaRPr b="1" sz="1400">
              <a:solidFill>
                <a:schemeClr val="accent5"/>
              </a:solidFill>
              <a:latin typeface="Montserrat"/>
              <a:ea typeface="Montserrat"/>
              <a:cs typeface="Montserrat"/>
              <a:sym typeface="Montserrat"/>
            </a:endParaRPr>
          </a:p>
        </p:txBody>
      </p:sp>
      <p:sp>
        <p:nvSpPr>
          <p:cNvPr id="1292" name="Google Shape;1292;p5"/>
          <p:cNvSpPr/>
          <p:nvPr/>
        </p:nvSpPr>
        <p:spPr>
          <a:xfrm>
            <a:off x="3686203" y="3987012"/>
            <a:ext cx="370800" cy="370800"/>
          </a:xfrm>
          <a:prstGeom prst="ellipse">
            <a:avLst/>
          </a:prstGeom>
          <a:noFill/>
          <a:ln cap="flat" cmpd="sng" w="12700">
            <a:solidFill>
              <a:schemeClr val="accent5"/>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accent5"/>
                </a:solidFill>
                <a:latin typeface="Montserrat"/>
                <a:ea typeface="Montserrat"/>
                <a:cs typeface="Montserrat"/>
                <a:sym typeface="Montserrat"/>
              </a:rPr>
              <a:t>6</a:t>
            </a:r>
            <a:endParaRPr b="1" sz="1400">
              <a:solidFill>
                <a:schemeClr val="accent5"/>
              </a:solidFill>
              <a:latin typeface="Montserrat"/>
              <a:ea typeface="Montserrat"/>
              <a:cs typeface="Montserrat"/>
              <a:sym typeface="Montserrat"/>
            </a:endParaRPr>
          </a:p>
        </p:txBody>
      </p:sp>
      <p:sp>
        <p:nvSpPr>
          <p:cNvPr id="1293" name="Google Shape;1293;p5"/>
          <p:cNvSpPr/>
          <p:nvPr/>
        </p:nvSpPr>
        <p:spPr>
          <a:xfrm>
            <a:off x="4320693" y="3987012"/>
            <a:ext cx="370800" cy="370800"/>
          </a:xfrm>
          <a:prstGeom prst="ellipse">
            <a:avLst/>
          </a:prstGeom>
          <a:noFill/>
          <a:ln cap="flat" cmpd="sng" w="12700">
            <a:solidFill>
              <a:schemeClr val="accent5"/>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accent5"/>
                </a:solidFill>
                <a:latin typeface="Montserrat"/>
                <a:ea typeface="Montserrat"/>
                <a:cs typeface="Montserrat"/>
                <a:sym typeface="Montserrat"/>
              </a:rPr>
              <a:t>7</a:t>
            </a:r>
            <a:endParaRPr b="1" sz="1400">
              <a:solidFill>
                <a:schemeClr val="accent5"/>
              </a:solidFill>
              <a:latin typeface="Montserrat"/>
              <a:ea typeface="Montserrat"/>
              <a:cs typeface="Montserrat"/>
              <a:sym typeface="Montserrat"/>
            </a:endParaRPr>
          </a:p>
        </p:txBody>
      </p:sp>
      <p:sp>
        <p:nvSpPr>
          <p:cNvPr id="1294" name="Google Shape;1294;p5"/>
          <p:cNvSpPr/>
          <p:nvPr/>
        </p:nvSpPr>
        <p:spPr>
          <a:xfrm>
            <a:off x="4955183" y="3987012"/>
            <a:ext cx="370800" cy="370800"/>
          </a:xfrm>
          <a:prstGeom prst="ellipse">
            <a:avLst/>
          </a:prstGeom>
          <a:noFill/>
          <a:ln cap="flat" cmpd="sng" w="12700">
            <a:solidFill>
              <a:schemeClr val="accent5"/>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accent5"/>
                </a:solidFill>
                <a:latin typeface="Montserrat"/>
                <a:ea typeface="Montserrat"/>
                <a:cs typeface="Montserrat"/>
                <a:sym typeface="Montserrat"/>
              </a:rPr>
              <a:t>8</a:t>
            </a:r>
            <a:endParaRPr b="1" sz="1400">
              <a:solidFill>
                <a:schemeClr val="accent5"/>
              </a:solidFill>
              <a:latin typeface="Montserrat"/>
              <a:ea typeface="Montserrat"/>
              <a:cs typeface="Montserrat"/>
              <a:sym typeface="Montserrat"/>
            </a:endParaRPr>
          </a:p>
        </p:txBody>
      </p:sp>
      <p:sp>
        <p:nvSpPr>
          <p:cNvPr id="1295" name="Google Shape;1295;p5"/>
          <p:cNvSpPr/>
          <p:nvPr/>
        </p:nvSpPr>
        <p:spPr>
          <a:xfrm>
            <a:off x="5589673" y="3987012"/>
            <a:ext cx="370800" cy="370800"/>
          </a:xfrm>
          <a:prstGeom prst="ellipse">
            <a:avLst/>
          </a:prstGeom>
          <a:noFill/>
          <a:ln cap="flat" cmpd="sng" w="12700">
            <a:solidFill>
              <a:schemeClr val="accent5"/>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accent5"/>
                </a:solidFill>
                <a:latin typeface="Montserrat"/>
                <a:ea typeface="Montserrat"/>
                <a:cs typeface="Montserrat"/>
                <a:sym typeface="Montserrat"/>
              </a:rPr>
              <a:t>9</a:t>
            </a:r>
            <a:endParaRPr b="1" sz="1400">
              <a:solidFill>
                <a:schemeClr val="accent5"/>
              </a:solidFill>
              <a:latin typeface="Montserrat"/>
              <a:ea typeface="Montserrat"/>
              <a:cs typeface="Montserrat"/>
              <a:sym typeface="Montserrat"/>
            </a:endParaRPr>
          </a:p>
        </p:txBody>
      </p:sp>
      <p:sp>
        <p:nvSpPr>
          <p:cNvPr id="1296" name="Google Shape;1296;p5"/>
          <p:cNvSpPr/>
          <p:nvPr/>
        </p:nvSpPr>
        <p:spPr>
          <a:xfrm>
            <a:off x="6224163" y="3987012"/>
            <a:ext cx="370800" cy="370800"/>
          </a:xfrm>
          <a:prstGeom prst="ellipse">
            <a:avLst/>
          </a:prstGeom>
          <a:noFill/>
          <a:ln cap="flat" cmpd="sng" w="12700">
            <a:solidFill>
              <a:schemeClr val="accent5"/>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accent5"/>
                </a:solidFill>
                <a:latin typeface="Montserrat"/>
                <a:ea typeface="Montserrat"/>
                <a:cs typeface="Montserrat"/>
                <a:sym typeface="Montserrat"/>
              </a:rPr>
              <a:t>10</a:t>
            </a:r>
            <a:endParaRPr b="1" sz="1400">
              <a:solidFill>
                <a:schemeClr val="accent5"/>
              </a:solidFill>
              <a:latin typeface="Montserrat"/>
              <a:ea typeface="Montserrat"/>
              <a:cs typeface="Montserrat"/>
              <a:sym typeface="Montserrat"/>
            </a:endParaRPr>
          </a:p>
        </p:txBody>
      </p:sp>
      <p:sp>
        <p:nvSpPr>
          <p:cNvPr id="1297" name="Google Shape;1297;p5"/>
          <p:cNvSpPr/>
          <p:nvPr/>
        </p:nvSpPr>
        <p:spPr>
          <a:xfrm>
            <a:off x="513753" y="3291659"/>
            <a:ext cx="370800" cy="370800"/>
          </a:xfrm>
          <a:prstGeom prst="ellipse">
            <a:avLst/>
          </a:prstGeom>
          <a:noFill/>
          <a:ln cap="flat" cmpd="sng" w="12700">
            <a:solidFill>
              <a:schemeClr val="accent6"/>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accent6"/>
                </a:solidFill>
                <a:latin typeface="Montserrat"/>
                <a:ea typeface="Montserrat"/>
                <a:cs typeface="Montserrat"/>
                <a:sym typeface="Montserrat"/>
              </a:rPr>
              <a:t>1</a:t>
            </a:r>
            <a:endParaRPr b="1" sz="1400">
              <a:solidFill>
                <a:schemeClr val="accent6"/>
              </a:solidFill>
              <a:latin typeface="Montserrat"/>
              <a:ea typeface="Montserrat"/>
              <a:cs typeface="Montserrat"/>
              <a:sym typeface="Montserrat"/>
            </a:endParaRPr>
          </a:p>
        </p:txBody>
      </p:sp>
      <p:sp>
        <p:nvSpPr>
          <p:cNvPr id="1298" name="Google Shape;1298;p5"/>
          <p:cNvSpPr/>
          <p:nvPr/>
        </p:nvSpPr>
        <p:spPr>
          <a:xfrm>
            <a:off x="1148243" y="3291659"/>
            <a:ext cx="370800" cy="370800"/>
          </a:xfrm>
          <a:prstGeom prst="ellipse">
            <a:avLst/>
          </a:prstGeom>
          <a:noFill/>
          <a:ln cap="flat" cmpd="sng" w="12700">
            <a:solidFill>
              <a:schemeClr val="accent6"/>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accent6"/>
                </a:solidFill>
                <a:latin typeface="Montserrat"/>
                <a:ea typeface="Montserrat"/>
                <a:cs typeface="Montserrat"/>
                <a:sym typeface="Montserrat"/>
              </a:rPr>
              <a:t>2</a:t>
            </a:r>
            <a:endParaRPr b="1" sz="1400">
              <a:solidFill>
                <a:schemeClr val="accent6"/>
              </a:solidFill>
              <a:latin typeface="Montserrat"/>
              <a:ea typeface="Montserrat"/>
              <a:cs typeface="Montserrat"/>
              <a:sym typeface="Montserrat"/>
            </a:endParaRPr>
          </a:p>
        </p:txBody>
      </p:sp>
      <p:sp>
        <p:nvSpPr>
          <p:cNvPr id="1299" name="Google Shape;1299;p5"/>
          <p:cNvSpPr/>
          <p:nvPr/>
        </p:nvSpPr>
        <p:spPr>
          <a:xfrm>
            <a:off x="1782733" y="3291659"/>
            <a:ext cx="370800" cy="370800"/>
          </a:xfrm>
          <a:prstGeom prst="ellipse">
            <a:avLst/>
          </a:prstGeom>
          <a:noFill/>
          <a:ln cap="flat" cmpd="sng" w="12700">
            <a:solidFill>
              <a:schemeClr val="accent6"/>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accent6"/>
                </a:solidFill>
                <a:latin typeface="Montserrat"/>
                <a:ea typeface="Montserrat"/>
                <a:cs typeface="Montserrat"/>
                <a:sym typeface="Montserrat"/>
              </a:rPr>
              <a:t>3</a:t>
            </a:r>
            <a:endParaRPr b="1" sz="1400">
              <a:solidFill>
                <a:schemeClr val="accent6"/>
              </a:solidFill>
              <a:latin typeface="Montserrat"/>
              <a:ea typeface="Montserrat"/>
              <a:cs typeface="Montserrat"/>
              <a:sym typeface="Montserrat"/>
            </a:endParaRPr>
          </a:p>
        </p:txBody>
      </p:sp>
      <p:sp>
        <p:nvSpPr>
          <p:cNvPr id="1300" name="Google Shape;1300;p5"/>
          <p:cNvSpPr/>
          <p:nvPr/>
        </p:nvSpPr>
        <p:spPr>
          <a:xfrm>
            <a:off x="2417223" y="3291659"/>
            <a:ext cx="370800" cy="370800"/>
          </a:xfrm>
          <a:prstGeom prst="ellipse">
            <a:avLst/>
          </a:prstGeom>
          <a:noFill/>
          <a:ln cap="flat" cmpd="sng" w="12700">
            <a:solidFill>
              <a:schemeClr val="accent6"/>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accent6"/>
                </a:solidFill>
                <a:latin typeface="Montserrat"/>
                <a:ea typeface="Montserrat"/>
                <a:cs typeface="Montserrat"/>
                <a:sym typeface="Montserrat"/>
              </a:rPr>
              <a:t>4</a:t>
            </a:r>
            <a:endParaRPr b="1" sz="1400">
              <a:solidFill>
                <a:schemeClr val="accent6"/>
              </a:solidFill>
              <a:latin typeface="Montserrat"/>
              <a:ea typeface="Montserrat"/>
              <a:cs typeface="Montserrat"/>
              <a:sym typeface="Montserrat"/>
            </a:endParaRPr>
          </a:p>
        </p:txBody>
      </p:sp>
      <p:sp>
        <p:nvSpPr>
          <p:cNvPr id="1301" name="Google Shape;1301;p5"/>
          <p:cNvSpPr/>
          <p:nvPr/>
        </p:nvSpPr>
        <p:spPr>
          <a:xfrm>
            <a:off x="3051713" y="3291659"/>
            <a:ext cx="370800" cy="370800"/>
          </a:xfrm>
          <a:prstGeom prst="ellipse">
            <a:avLst/>
          </a:prstGeom>
          <a:noFill/>
          <a:ln cap="flat" cmpd="sng" w="12700">
            <a:solidFill>
              <a:schemeClr val="accent6"/>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accent6"/>
                </a:solidFill>
                <a:latin typeface="Montserrat"/>
                <a:ea typeface="Montserrat"/>
                <a:cs typeface="Montserrat"/>
                <a:sym typeface="Montserrat"/>
              </a:rPr>
              <a:t>5</a:t>
            </a:r>
            <a:endParaRPr b="1" sz="1400">
              <a:solidFill>
                <a:schemeClr val="accent6"/>
              </a:solidFill>
              <a:latin typeface="Montserrat"/>
              <a:ea typeface="Montserrat"/>
              <a:cs typeface="Montserrat"/>
              <a:sym typeface="Montserrat"/>
            </a:endParaRPr>
          </a:p>
        </p:txBody>
      </p:sp>
      <p:sp>
        <p:nvSpPr>
          <p:cNvPr id="1302" name="Google Shape;1302;p5"/>
          <p:cNvSpPr/>
          <p:nvPr/>
        </p:nvSpPr>
        <p:spPr>
          <a:xfrm>
            <a:off x="3686203" y="3291659"/>
            <a:ext cx="370800" cy="370800"/>
          </a:xfrm>
          <a:prstGeom prst="ellipse">
            <a:avLst/>
          </a:prstGeom>
          <a:noFill/>
          <a:ln cap="flat" cmpd="sng" w="12700">
            <a:solidFill>
              <a:schemeClr val="accent6"/>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accent6"/>
                </a:solidFill>
                <a:latin typeface="Montserrat"/>
                <a:ea typeface="Montserrat"/>
                <a:cs typeface="Montserrat"/>
                <a:sym typeface="Montserrat"/>
              </a:rPr>
              <a:t>6</a:t>
            </a:r>
            <a:endParaRPr b="1" sz="1400">
              <a:solidFill>
                <a:schemeClr val="accent6"/>
              </a:solidFill>
              <a:latin typeface="Montserrat"/>
              <a:ea typeface="Montserrat"/>
              <a:cs typeface="Montserrat"/>
              <a:sym typeface="Montserrat"/>
            </a:endParaRPr>
          </a:p>
        </p:txBody>
      </p:sp>
      <p:sp>
        <p:nvSpPr>
          <p:cNvPr id="1303" name="Google Shape;1303;p5"/>
          <p:cNvSpPr/>
          <p:nvPr/>
        </p:nvSpPr>
        <p:spPr>
          <a:xfrm>
            <a:off x="4320693" y="3291659"/>
            <a:ext cx="370800" cy="370800"/>
          </a:xfrm>
          <a:prstGeom prst="ellipse">
            <a:avLst/>
          </a:prstGeom>
          <a:noFill/>
          <a:ln cap="flat" cmpd="sng" w="12700">
            <a:solidFill>
              <a:schemeClr val="accent6"/>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accent6"/>
                </a:solidFill>
                <a:latin typeface="Montserrat"/>
                <a:ea typeface="Montserrat"/>
                <a:cs typeface="Montserrat"/>
                <a:sym typeface="Montserrat"/>
              </a:rPr>
              <a:t>7</a:t>
            </a:r>
            <a:endParaRPr b="1" sz="1400">
              <a:solidFill>
                <a:schemeClr val="accent6"/>
              </a:solidFill>
              <a:latin typeface="Montserrat"/>
              <a:ea typeface="Montserrat"/>
              <a:cs typeface="Montserrat"/>
              <a:sym typeface="Montserrat"/>
            </a:endParaRPr>
          </a:p>
        </p:txBody>
      </p:sp>
      <p:sp>
        <p:nvSpPr>
          <p:cNvPr id="1304" name="Google Shape;1304;p5"/>
          <p:cNvSpPr/>
          <p:nvPr/>
        </p:nvSpPr>
        <p:spPr>
          <a:xfrm>
            <a:off x="4955183" y="3291659"/>
            <a:ext cx="370800" cy="370800"/>
          </a:xfrm>
          <a:prstGeom prst="ellipse">
            <a:avLst/>
          </a:prstGeom>
          <a:noFill/>
          <a:ln cap="flat" cmpd="sng" w="12700">
            <a:solidFill>
              <a:schemeClr val="accent6"/>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accent6"/>
                </a:solidFill>
                <a:latin typeface="Montserrat"/>
                <a:ea typeface="Montserrat"/>
                <a:cs typeface="Montserrat"/>
                <a:sym typeface="Montserrat"/>
              </a:rPr>
              <a:t>8</a:t>
            </a:r>
            <a:endParaRPr b="1" sz="1400">
              <a:solidFill>
                <a:schemeClr val="accent6"/>
              </a:solidFill>
              <a:latin typeface="Montserrat"/>
              <a:ea typeface="Montserrat"/>
              <a:cs typeface="Montserrat"/>
              <a:sym typeface="Montserrat"/>
            </a:endParaRPr>
          </a:p>
        </p:txBody>
      </p:sp>
      <p:sp>
        <p:nvSpPr>
          <p:cNvPr id="1305" name="Google Shape;1305;p5"/>
          <p:cNvSpPr/>
          <p:nvPr/>
        </p:nvSpPr>
        <p:spPr>
          <a:xfrm>
            <a:off x="5589673" y="3291659"/>
            <a:ext cx="370800" cy="370800"/>
          </a:xfrm>
          <a:prstGeom prst="ellipse">
            <a:avLst/>
          </a:prstGeom>
          <a:noFill/>
          <a:ln cap="flat" cmpd="sng" w="12700">
            <a:solidFill>
              <a:schemeClr val="accent6"/>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accent6"/>
                </a:solidFill>
                <a:latin typeface="Montserrat"/>
                <a:ea typeface="Montserrat"/>
                <a:cs typeface="Montserrat"/>
                <a:sym typeface="Montserrat"/>
              </a:rPr>
              <a:t>9</a:t>
            </a:r>
            <a:endParaRPr b="1" sz="1400">
              <a:solidFill>
                <a:schemeClr val="accent6"/>
              </a:solidFill>
              <a:latin typeface="Montserrat"/>
              <a:ea typeface="Montserrat"/>
              <a:cs typeface="Montserrat"/>
              <a:sym typeface="Montserrat"/>
            </a:endParaRPr>
          </a:p>
        </p:txBody>
      </p:sp>
      <p:sp>
        <p:nvSpPr>
          <p:cNvPr id="1306" name="Google Shape;1306;p5"/>
          <p:cNvSpPr/>
          <p:nvPr/>
        </p:nvSpPr>
        <p:spPr>
          <a:xfrm>
            <a:off x="6224163" y="3291659"/>
            <a:ext cx="370800" cy="370800"/>
          </a:xfrm>
          <a:prstGeom prst="ellipse">
            <a:avLst/>
          </a:prstGeom>
          <a:noFill/>
          <a:ln cap="flat" cmpd="sng" w="12700">
            <a:solidFill>
              <a:schemeClr val="accent6"/>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accent6"/>
                </a:solidFill>
                <a:latin typeface="Montserrat"/>
                <a:ea typeface="Montserrat"/>
                <a:cs typeface="Montserrat"/>
                <a:sym typeface="Montserrat"/>
              </a:rPr>
              <a:t>10</a:t>
            </a:r>
            <a:endParaRPr b="1" sz="1400">
              <a:solidFill>
                <a:schemeClr val="accent6"/>
              </a:solidFill>
              <a:latin typeface="Montserrat"/>
              <a:ea typeface="Montserrat"/>
              <a:cs typeface="Montserrat"/>
              <a:sym typeface="Montserrat"/>
            </a:endParaRPr>
          </a:p>
        </p:txBody>
      </p:sp>
      <p:sp>
        <p:nvSpPr>
          <p:cNvPr id="1307" name="Google Shape;1307;p5"/>
          <p:cNvSpPr/>
          <p:nvPr/>
        </p:nvSpPr>
        <p:spPr>
          <a:xfrm>
            <a:off x="513753" y="5377718"/>
            <a:ext cx="370800" cy="370800"/>
          </a:xfrm>
          <a:prstGeom prst="ellipse">
            <a:avLst/>
          </a:prstGeom>
          <a:noFill/>
          <a:ln cap="flat" cmpd="sng" w="12700">
            <a:solidFill>
              <a:srgbClr val="929292"/>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rgbClr val="929292"/>
                </a:solidFill>
                <a:latin typeface="Montserrat"/>
                <a:ea typeface="Montserrat"/>
                <a:cs typeface="Montserrat"/>
                <a:sym typeface="Montserrat"/>
              </a:rPr>
              <a:t>1</a:t>
            </a:r>
            <a:endParaRPr b="1" sz="1400">
              <a:solidFill>
                <a:srgbClr val="929292"/>
              </a:solidFill>
              <a:latin typeface="Montserrat"/>
              <a:ea typeface="Montserrat"/>
              <a:cs typeface="Montserrat"/>
              <a:sym typeface="Montserrat"/>
            </a:endParaRPr>
          </a:p>
        </p:txBody>
      </p:sp>
      <p:sp>
        <p:nvSpPr>
          <p:cNvPr id="1308" name="Google Shape;1308;p5"/>
          <p:cNvSpPr/>
          <p:nvPr/>
        </p:nvSpPr>
        <p:spPr>
          <a:xfrm>
            <a:off x="1148243" y="5377718"/>
            <a:ext cx="370800" cy="370800"/>
          </a:xfrm>
          <a:prstGeom prst="ellipse">
            <a:avLst/>
          </a:prstGeom>
          <a:noFill/>
          <a:ln cap="flat" cmpd="sng" w="12700">
            <a:solidFill>
              <a:srgbClr val="929292"/>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rgbClr val="929292"/>
                </a:solidFill>
                <a:latin typeface="Montserrat"/>
                <a:ea typeface="Montserrat"/>
                <a:cs typeface="Montserrat"/>
                <a:sym typeface="Montserrat"/>
              </a:rPr>
              <a:t>2</a:t>
            </a:r>
            <a:endParaRPr b="1" sz="1400">
              <a:solidFill>
                <a:srgbClr val="929292"/>
              </a:solidFill>
              <a:latin typeface="Montserrat"/>
              <a:ea typeface="Montserrat"/>
              <a:cs typeface="Montserrat"/>
              <a:sym typeface="Montserrat"/>
            </a:endParaRPr>
          </a:p>
        </p:txBody>
      </p:sp>
      <p:sp>
        <p:nvSpPr>
          <p:cNvPr id="1309" name="Google Shape;1309;p5"/>
          <p:cNvSpPr/>
          <p:nvPr/>
        </p:nvSpPr>
        <p:spPr>
          <a:xfrm>
            <a:off x="1782733" y="5377718"/>
            <a:ext cx="370800" cy="370800"/>
          </a:xfrm>
          <a:prstGeom prst="ellipse">
            <a:avLst/>
          </a:prstGeom>
          <a:noFill/>
          <a:ln cap="flat" cmpd="sng" w="12700">
            <a:solidFill>
              <a:srgbClr val="929292"/>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rgbClr val="929292"/>
                </a:solidFill>
                <a:latin typeface="Montserrat"/>
                <a:ea typeface="Montserrat"/>
                <a:cs typeface="Montserrat"/>
                <a:sym typeface="Montserrat"/>
              </a:rPr>
              <a:t>3</a:t>
            </a:r>
            <a:endParaRPr b="1" sz="1400">
              <a:solidFill>
                <a:srgbClr val="929292"/>
              </a:solidFill>
              <a:latin typeface="Montserrat"/>
              <a:ea typeface="Montserrat"/>
              <a:cs typeface="Montserrat"/>
              <a:sym typeface="Montserrat"/>
            </a:endParaRPr>
          </a:p>
        </p:txBody>
      </p:sp>
      <p:sp>
        <p:nvSpPr>
          <p:cNvPr id="1310" name="Google Shape;1310;p5"/>
          <p:cNvSpPr/>
          <p:nvPr/>
        </p:nvSpPr>
        <p:spPr>
          <a:xfrm>
            <a:off x="2417223" y="5377718"/>
            <a:ext cx="370800" cy="370800"/>
          </a:xfrm>
          <a:prstGeom prst="ellipse">
            <a:avLst/>
          </a:prstGeom>
          <a:noFill/>
          <a:ln cap="flat" cmpd="sng" w="12700">
            <a:solidFill>
              <a:srgbClr val="929292"/>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rgbClr val="929292"/>
                </a:solidFill>
                <a:latin typeface="Montserrat"/>
                <a:ea typeface="Montserrat"/>
                <a:cs typeface="Montserrat"/>
                <a:sym typeface="Montserrat"/>
              </a:rPr>
              <a:t>4</a:t>
            </a:r>
            <a:endParaRPr b="1" sz="1400">
              <a:solidFill>
                <a:srgbClr val="929292"/>
              </a:solidFill>
              <a:latin typeface="Montserrat"/>
              <a:ea typeface="Montserrat"/>
              <a:cs typeface="Montserrat"/>
              <a:sym typeface="Montserrat"/>
            </a:endParaRPr>
          </a:p>
        </p:txBody>
      </p:sp>
      <p:sp>
        <p:nvSpPr>
          <p:cNvPr id="1311" name="Google Shape;1311;p5"/>
          <p:cNvSpPr/>
          <p:nvPr/>
        </p:nvSpPr>
        <p:spPr>
          <a:xfrm>
            <a:off x="3051713" y="5377718"/>
            <a:ext cx="370800" cy="370800"/>
          </a:xfrm>
          <a:prstGeom prst="ellipse">
            <a:avLst/>
          </a:prstGeom>
          <a:noFill/>
          <a:ln cap="flat" cmpd="sng" w="12700">
            <a:solidFill>
              <a:srgbClr val="929292"/>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rgbClr val="929292"/>
                </a:solidFill>
                <a:latin typeface="Montserrat"/>
                <a:ea typeface="Montserrat"/>
                <a:cs typeface="Montserrat"/>
                <a:sym typeface="Montserrat"/>
              </a:rPr>
              <a:t>5</a:t>
            </a:r>
            <a:endParaRPr b="1" sz="1400">
              <a:solidFill>
                <a:srgbClr val="929292"/>
              </a:solidFill>
              <a:latin typeface="Montserrat"/>
              <a:ea typeface="Montserrat"/>
              <a:cs typeface="Montserrat"/>
              <a:sym typeface="Montserrat"/>
            </a:endParaRPr>
          </a:p>
        </p:txBody>
      </p:sp>
      <p:sp>
        <p:nvSpPr>
          <p:cNvPr id="1312" name="Google Shape;1312;p5"/>
          <p:cNvSpPr/>
          <p:nvPr/>
        </p:nvSpPr>
        <p:spPr>
          <a:xfrm>
            <a:off x="3686203" y="5377718"/>
            <a:ext cx="370800" cy="370800"/>
          </a:xfrm>
          <a:prstGeom prst="ellipse">
            <a:avLst/>
          </a:prstGeom>
          <a:noFill/>
          <a:ln cap="flat" cmpd="sng" w="12700">
            <a:solidFill>
              <a:srgbClr val="929292"/>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rgbClr val="929292"/>
                </a:solidFill>
                <a:latin typeface="Montserrat"/>
                <a:ea typeface="Montserrat"/>
                <a:cs typeface="Montserrat"/>
                <a:sym typeface="Montserrat"/>
              </a:rPr>
              <a:t>6</a:t>
            </a:r>
            <a:endParaRPr b="1" sz="1400">
              <a:solidFill>
                <a:srgbClr val="929292"/>
              </a:solidFill>
              <a:latin typeface="Montserrat"/>
              <a:ea typeface="Montserrat"/>
              <a:cs typeface="Montserrat"/>
              <a:sym typeface="Montserrat"/>
            </a:endParaRPr>
          </a:p>
        </p:txBody>
      </p:sp>
      <p:sp>
        <p:nvSpPr>
          <p:cNvPr id="1313" name="Google Shape;1313;p5"/>
          <p:cNvSpPr/>
          <p:nvPr/>
        </p:nvSpPr>
        <p:spPr>
          <a:xfrm>
            <a:off x="4320693" y="5377718"/>
            <a:ext cx="370800" cy="370800"/>
          </a:xfrm>
          <a:prstGeom prst="ellipse">
            <a:avLst/>
          </a:prstGeom>
          <a:noFill/>
          <a:ln cap="flat" cmpd="sng" w="12700">
            <a:solidFill>
              <a:srgbClr val="929292"/>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rgbClr val="929292"/>
                </a:solidFill>
                <a:latin typeface="Montserrat"/>
                <a:ea typeface="Montserrat"/>
                <a:cs typeface="Montserrat"/>
                <a:sym typeface="Montserrat"/>
              </a:rPr>
              <a:t>7</a:t>
            </a:r>
            <a:endParaRPr b="1" sz="1400">
              <a:solidFill>
                <a:srgbClr val="929292"/>
              </a:solidFill>
              <a:latin typeface="Montserrat"/>
              <a:ea typeface="Montserrat"/>
              <a:cs typeface="Montserrat"/>
              <a:sym typeface="Montserrat"/>
            </a:endParaRPr>
          </a:p>
        </p:txBody>
      </p:sp>
      <p:sp>
        <p:nvSpPr>
          <p:cNvPr id="1314" name="Google Shape;1314;p5"/>
          <p:cNvSpPr/>
          <p:nvPr/>
        </p:nvSpPr>
        <p:spPr>
          <a:xfrm>
            <a:off x="4955183" y="5377718"/>
            <a:ext cx="370800" cy="370800"/>
          </a:xfrm>
          <a:prstGeom prst="ellipse">
            <a:avLst/>
          </a:prstGeom>
          <a:noFill/>
          <a:ln cap="flat" cmpd="sng" w="12700">
            <a:solidFill>
              <a:srgbClr val="929292"/>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rgbClr val="929292"/>
                </a:solidFill>
                <a:latin typeface="Montserrat"/>
                <a:ea typeface="Montserrat"/>
                <a:cs typeface="Montserrat"/>
                <a:sym typeface="Montserrat"/>
              </a:rPr>
              <a:t>8</a:t>
            </a:r>
            <a:endParaRPr b="1" sz="1400">
              <a:solidFill>
                <a:srgbClr val="929292"/>
              </a:solidFill>
              <a:latin typeface="Montserrat"/>
              <a:ea typeface="Montserrat"/>
              <a:cs typeface="Montserrat"/>
              <a:sym typeface="Montserrat"/>
            </a:endParaRPr>
          </a:p>
        </p:txBody>
      </p:sp>
      <p:sp>
        <p:nvSpPr>
          <p:cNvPr id="1315" name="Google Shape;1315;p5"/>
          <p:cNvSpPr/>
          <p:nvPr/>
        </p:nvSpPr>
        <p:spPr>
          <a:xfrm>
            <a:off x="5589673" y="5377718"/>
            <a:ext cx="370800" cy="370800"/>
          </a:xfrm>
          <a:prstGeom prst="ellipse">
            <a:avLst/>
          </a:prstGeom>
          <a:noFill/>
          <a:ln cap="flat" cmpd="sng" w="12700">
            <a:solidFill>
              <a:srgbClr val="929292"/>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rgbClr val="929292"/>
                </a:solidFill>
                <a:latin typeface="Montserrat"/>
                <a:ea typeface="Montserrat"/>
                <a:cs typeface="Montserrat"/>
                <a:sym typeface="Montserrat"/>
              </a:rPr>
              <a:t>9</a:t>
            </a:r>
            <a:endParaRPr b="1" sz="1400">
              <a:solidFill>
                <a:srgbClr val="929292"/>
              </a:solidFill>
              <a:latin typeface="Montserrat"/>
              <a:ea typeface="Montserrat"/>
              <a:cs typeface="Montserrat"/>
              <a:sym typeface="Montserrat"/>
            </a:endParaRPr>
          </a:p>
        </p:txBody>
      </p:sp>
      <p:sp>
        <p:nvSpPr>
          <p:cNvPr id="1316" name="Google Shape;1316;p5"/>
          <p:cNvSpPr/>
          <p:nvPr/>
        </p:nvSpPr>
        <p:spPr>
          <a:xfrm>
            <a:off x="6224163" y="5377718"/>
            <a:ext cx="370800" cy="370800"/>
          </a:xfrm>
          <a:prstGeom prst="ellipse">
            <a:avLst/>
          </a:prstGeom>
          <a:noFill/>
          <a:ln cap="flat" cmpd="sng" w="12700">
            <a:solidFill>
              <a:srgbClr val="929292"/>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rgbClr val="929292"/>
                </a:solidFill>
                <a:latin typeface="Montserrat"/>
                <a:ea typeface="Montserrat"/>
                <a:cs typeface="Montserrat"/>
                <a:sym typeface="Montserrat"/>
              </a:rPr>
              <a:t>10</a:t>
            </a:r>
            <a:endParaRPr b="1" sz="1400">
              <a:solidFill>
                <a:srgbClr val="929292"/>
              </a:solidFill>
              <a:latin typeface="Montserrat"/>
              <a:ea typeface="Montserrat"/>
              <a:cs typeface="Montserrat"/>
              <a:sym typeface="Montserrat"/>
            </a:endParaRPr>
          </a:p>
        </p:txBody>
      </p:sp>
      <p:sp>
        <p:nvSpPr>
          <p:cNvPr id="1317" name="Google Shape;1317;p5"/>
          <p:cNvSpPr/>
          <p:nvPr/>
        </p:nvSpPr>
        <p:spPr>
          <a:xfrm>
            <a:off x="6864853" y="2596306"/>
            <a:ext cx="370800" cy="370800"/>
          </a:xfrm>
          <a:prstGeom prst="ellipse">
            <a:avLst/>
          </a:prstGeom>
          <a:noFill/>
          <a:ln cap="flat" cmpd="sng" w="12700">
            <a:solidFill>
              <a:schemeClr val="accent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accent1"/>
                </a:solidFill>
                <a:latin typeface="Montserrat"/>
                <a:ea typeface="Montserrat"/>
                <a:cs typeface="Montserrat"/>
                <a:sym typeface="Montserrat"/>
              </a:rPr>
              <a:t>✓</a:t>
            </a:r>
            <a:endParaRPr/>
          </a:p>
        </p:txBody>
      </p:sp>
      <p:sp>
        <p:nvSpPr>
          <p:cNvPr id="1318" name="Google Shape;1318;p5"/>
          <p:cNvSpPr/>
          <p:nvPr/>
        </p:nvSpPr>
        <p:spPr>
          <a:xfrm>
            <a:off x="6858653" y="4682365"/>
            <a:ext cx="370800" cy="370800"/>
          </a:xfrm>
          <a:prstGeom prst="ellipse">
            <a:avLst/>
          </a:prstGeom>
          <a:noFill/>
          <a:ln cap="flat" cmpd="sng" w="12700">
            <a:solidFill>
              <a:srgbClr val="FF0000"/>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rgbClr val="FF0000"/>
                </a:solidFill>
                <a:latin typeface="Montserrat"/>
                <a:ea typeface="Montserrat"/>
                <a:cs typeface="Montserrat"/>
                <a:sym typeface="Montserrat"/>
              </a:rPr>
              <a:t>✓</a:t>
            </a:r>
            <a:endParaRPr b="1" sz="1400">
              <a:solidFill>
                <a:srgbClr val="FF0000"/>
              </a:solidFill>
              <a:latin typeface="Montserrat"/>
              <a:ea typeface="Montserrat"/>
              <a:cs typeface="Montserrat"/>
              <a:sym typeface="Montserrat"/>
            </a:endParaRPr>
          </a:p>
        </p:txBody>
      </p:sp>
      <p:sp>
        <p:nvSpPr>
          <p:cNvPr id="1319" name="Google Shape;1319;p5"/>
          <p:cNvSpPr/>
          <p:nvPr/>
        </p:nvSpPr>
        <p:spPr>
          <a:xfrm>
            <a:off x="6858653" y="3987012"/>
            <a:ext cx="370800" cy="370800"/>
          </a:xfrm>
          <a:prstGeom prst="ellipse">
            <a:avLst/>
          </a:prstGeom>
          <a:noFill/>
          <a:ln cap="flat" cmpd="sng" w="12700">
            <a:solidFill>
              <a:schemeClr val="accent5"/>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accent5"/>
                </a:solidFill>
                <a:latin typeface="Montserrat"/>
                <a:ea typeface="Montserrat"/>
                <a:cs typeface="Montserrat"/>
                <a:sym typeface="Montserrat"/>
              </a:rPr>
              <a:t>✓</a:t>
            </a:r>
            <a:endParaRPr b="1" sz="1400">
              <a:solidFill>
                <a:schemeClr val="accent5"/>
              </a:solidFill>
              <a:latin typeface="Montserrat"/>
              <a:ea typeface="Montserrat"/>
              <a:cs typeface="Montserrat"/>
              <a:sym typeface="Montserrat"/>
            </a:endParaRPr>
          </a:p>
        </p:txBody>
      </p:sp>
      <p:sp>
        <p:nvSpPr>
          <p:cNvPr id="1320" name="Google Shape;1320;p5"/>
          <p:cNvSpPr/>
          <p:nvPr/>
        </p:nvSpPr>
        <p:spPr>
          <a:xfrm>
            <a:off x="6858653" y="3291659"/>
            <a:ext cx="370800" cy="370800"/>
          </a:xfrm>
          <a:prstGeom prst="ellipse">
            <a:avLst/>
          </a:prstGeom>
          <a:noFill/>
          <a:ln cap="flat" cmpd="sng" w="12700">
            <a:solidFill>
              <a:schemeClr val="accent6"/>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accent6"/>
                </a:solidFill>
                <a:latin typeface="Montserrat"/>
                <a:ea typeface="Montserrat"/>
                <a:cs typeface="Montserrat"/>
                <a:sym typeface="Montserrat"/>
              </a:rPr>
              <a:t>✓</a:t>
            </a:r>
            <a:endParaRPr b="1" sz="1400">
              <a:solidFill>
                <a:schemeClr val="accent6"/>
              </a:solidFill>
              <a:latin typeface="Montserrat"/>
              <a:ea typeface="Montserrat"/>
              <a:cs typeface="Montserrat"/>
              <a:sym typeface="Montserrat"/>
            </a:endParaRPr>
          </a:p>
        </p:txBody>
      </p:sp>
      <p:sp>
        <p:nvSpPr>
          <p:cNvPr id="1321" name="Google Shape;1321;p5"/>
          <p:cNvSpPr/>
          <p:nvPr/>
        </p:nvSpPr>
        <p:spPr>
          <a:xfrm>
            <a:off x="6858653" y="5377718"/>
            <a:ext cx="370800" cy="370800"/>
          </a:xfrm>
          <a:prstGeom prst="ellipse">
            <a:avLst/>
          </a:prstGeom>
          <a:noFill/>
          <a:ln cap="flat" cmpd="sng" w="12700">
            <a:solidFill>
              <a:srgbClr val="929292"/>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rgbClr val="929292"/>
                </a:solidFill>
                <a:latin typeface="Montserrat"/>
                <a:ea typeface="Montserrat"/>
                <a:cs typeface="Montserrat"/>
                <a:sym typeface="Montserrat"/>
              </a:rPr>
              <a:t>✓</a:t>
            </a:r>
            <a:endParaRPr b="1" sz="1400">
              <a:solidFill>
                <a:srgbClr val="929292"/>
              </a:solidFill>
              <a:latin typeface="Montserrat"/>
              <a:ea typeface="Montserrat"/>
              <a:cs typeface="Montserrat"/>
              <a:sym typeface="Montserrat"/>
            </a:endParaRPr>
          </a:p>
        </p:txBody>
      </p:sp>
      <p:sp>
        <p:nvSpPr>
          <p:cNvPr id="1322" name="Google Shape;1322;p5"/>
          <p:cNvSpPr/>
          <p:nvPr/>
        </p:nvSpPr>
        <p:spPr>
          <a:xfrm>
            <a:off x="7499963" y="2596306"/>
            <a:ext cx="370800" cy="370800"/>
          </a:xfrm>
          <a:prstGeom prst="ellipse">
            <a:avLst/>
          </a:prstGeom>
          <a:noFill/>
          <a:ln cap="flat" cmpd="sng" w="12700">
            <a:solidFill>
              <a:schemeClr val="accent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accent1"/>
                </a:solidFill>
                <a:latin typeface="Montserrat"/>
                <a:ea typeface="Montserrat"/>
                <a:cs typeface="Montserrat"/>
                <a:sym typeface="Montserrat"/>
              </a:rPr>
              <a:t>✗</a:t>
            </a:r>
            <a:endParaRPr/>
          </a:p>
        </p:txBody>
      </p:sp>
      <p:sp>
        <p:nvSpPr>
          <p:cNvPr id="1323" name="Google Shape;1323;p5"/>
          <p:cNvSpPr/>
          <p:nvPr/>
        </p:nvSpPr>
        <p:spPr>
          <a:xfrm>
            <a:off x="7493143" y="4682365"/>
            <a:ext cx="370800" cy="370800"/>
          </a:xfrm>
          <a:prstGeom prst="ellipse">
            <a:avLst/>
          </a:prstGeom>
          <a:noFill/>
          <a:ln cap="flat" cmpd="sng" w="12700">
            <a:solidFill>
              <a:srgbClr val="FF0000"/>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rgbClr val="FF0000"/>
                </a:solidFill>
                <a:latin typeface="Montserrat"/>
                <a:ea typeface="Montserrat"/>
                <a:cs typeface="Montserrat"/>
                <a:sym typeface="Montserrat"/>
              </a:rPr>
              <a:t>✗</a:t>
            </a:r>
            <a:endParaRPr b="1" sz="1400">
              <a:solidFill>
                <a:srgbClr val="FF0000"/>
              </a:solidFill>
              <a:latin typeface="Montserrat"/>
              <a:ea typeface="Montserrat"/>
              <a:cs typeface="Montserrat"/>
              <a:sym typeface="Montserrat"/>
            </a:endParaRPr>
          </a:p>
        </p:txBody>
      </p:sp>
      <p:sp>
        <p:nvSpPr>
          <p:cNvPr id="1324" name="Google Shape;1324;p5"/>
          <p:cNvSpPr/>
          <p:nvPr/>
        </p:nvSpPr>
        <p:spPr>
          <a:xfrm>
            <a:off x="7493143" y="3987012"/>
            <a:ext cx="370800" cy="370800"/>
          </a:xfrm>
          <a:prstGeom prst="ellipse">
            <a:avLst/>
          </a:prstGeom>
          <a:noFill/>
          <a:ln cap="flat" cmpd="sng" w="12700">
            <a:solidFill>
              <a:schemeClr val="accent5"/>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accent5"/>
                </a:solidFill>
                <a:latin typeface="Montserrat"/>
                <a:ea typeface="Montserrat"/>
                <a:cs typeface="Montserrat"/>
                <a:sym typeface="Montserrat"/>
              </a:rPr>
              <a:t>✗</a:t>
            </a:r>
            <a:endParaRPr b="1" sz="1400">
              <a:solidFill>
                <a:schemeClr val="accent5"/>
              </a:solidFill>
              <a:latin typeface="Montserrat"/>
              <a:ea typeface="Montserrat"/>
              <a:cs typeface="Montserrat"/>
              <a:sym typeface="Montserrat"/>
            </a:endParaRPr>
          </a:p>
        </p:txBody>
      </p:sp>
      <p:sp>
        <p:nvSpPr>
          <p:cNvPr id="1325" name="Google Shape;1325;p5"/>
          <p:cNvSpPr/>
          <p:nvPr/>
        </p:nvSpPr>
        <p:spPr>
          <a:xfrm>
            <a:off x="7493143" y="3291659"/>
            <a:ext cx="370800" cy="370800"/>
          </a:xfrm>
          <a:prstGeom prst="ellipse">
            <a:avLst/>
          </a:prstGeom>
          <a:noFill/>
          <a:ln cap="flat" cmpd="sng" w="12700">
            <a:solidFill>
              <a:schemeClr val="accent6"/>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accent6"/>
                </a:solidFill>
                <a:latin typeface="Montserrat"/>
                <a:ea typeface="Montserrat"/>
                <a:cs typeface="Montserrat"/>
                <a:sym typeface="Montserrat"/>
              </a:rPr>
              <a:t>✗</a:t>
            </a:r>
            <a:endParaRPr b="1" sz="1400">
              <a:solidFill>
                <a:schemeClr val="accent6"/>
              </a:solidFill>
              <a:latin typeface="Montserrat"/>
              <a:ea typeface="Montserrat"/>
              <a:cs typeface="Montserrat"/>
              <a:sym typeface="Montserrat"/>
            </a:endParaRPr>
          </a:p>
        </p:txBody>
      </p:sp>
      <p:sp>
        <p:nvSpPr>
          <p:cNvPr id="1326" name="Google Shape;1326;p5"/>
          <p:cNvSpPr/>
          <p:nvPr/>
        </p:nvSpPr>
        <p:spPr>
          <a:xfrm>
            <a:off x="7493143" y="5377718"/>
            <a:ext cx="370800" cy="370800"/>
          </a:xfrm>
          <a:prstGeom prst="ellipse">
            <a:avLst/>
          </a:prstGeom>
          <a:noFill/>
          <a:ln cap="flat" cmpd="sng" w="12700">
            <a:solidFill>
              <a:srgbClr val="929292"/>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rgbClr val="929292"/>
                </a:solidFill>
                <a:latin typeface="Montserrat"/>
                <a:ea typeface="Montserrat"/>
                <a:cs typeface="Montserrat"/>
                <a:sym typeface="Montserrat"/>
              </a:rPr>
              <a:t>✗</a:t>
            </a:r>
            <a:endParaRPr b="1" sz="1400">
              <a:solidFill>
                <a:srgbClr val="929292"/>
              </a:solidFill>
              <a:latin typeface="Montserrat"/>
              <a:ea typeface="Montserrat"/>
              <a:cs typeface="Montserrat"/>
              <a:sym typeface="Montserrat"/>
            </a:endParaRPr>
          </a:p>
        </p:txBody>
      </p:sp>
      <p:sp>
        <p:nvSpPr>
          <p:cNvPr id="1327" name="Google Shape;1327;p5"/>
          <p:cNvSpPr/>
          <p:nvPr/>
        </p:nvSpPr>
        <p:spPr>
          <a:xfrm>
            <a:off x="8135073" y="2596306"/>
            <a:ext cx="370800" cy="370800"/>
          </a:xfrm>
          <a:prstGeom prst="ellipse">
            <a:avLst/>
          </a:prstGeom>
          <a:noFill/>
          <a:ln cap="flat" cmpd="sng" w="12700">
            <a:solidFill>
              <a:schemeClr val="accent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accent1"/>
                </a:solidFill>
                <a:latin typeface="Montserrat"/>
                <a:ea typeface="Montserrat"/>
                <a:cs typeface="Montserrat"/>
                <a:sym typeface="Montserrat"/>
              </a:rPr>
              <a:t>=</a:t>
            </a:r>
            <a:endParaRPr b="1" sz="1400">
              <a:solidFill>
                <a:schemeClr val="accent1"/>
              </a:solidFill>
              <a:latin typeface="Montserrat"/>
              <a:ea typeface="Montserrat"/>
              <a:cs typeface="Montserrat"/>
              <a:sym typeface="Montserrat"/>
            </a:endParaRPr>
          </a:p>
        </p:txBody>
      </p:sp>
      <p:sp>
        <p:nvSpPr>
          <p:cNvPr id="1328" name="Google Shape;1328;p5"/>
          <p:cNvSpPr/>
          <p:nvPr/>
        </p:nvSpPr>
        <p:spPr>
          <a:xfrm>
            <a:off x="8770183" y="2596306"/>
            <a:ext cx="370800" cy="370800"/>
          </a:xfrm>
          <a:prstGeom prst="ellipse">
            <a:avLst/>
          </a:prstGeom>
          <a:noFill/>
          <a:ln cap="flat" cmpd="sng" w="12700">
            <a:solidFill>
              <a:schemeClr val="accent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accent1"/>
                </a:solidFill>
                <a:latin typeface="Montserrat"/>
                <a:ea typeface="Montserrat"/>
                <a:cs typeface="Montserrat"/>
                <a:sym typeface="Montserrat"/>
              </a:rPr>
              <a:t>+</a:t>
            </a:r>
            <a:endParaRPr b="1" sz="1400">
              <a:solidFill>
                <a:schemeClr val="accent1"/>
              </a:solidFill>
              <a:latin typeface="Montserrat"/>
              <a:ea typeface="Montserrat"/>
              <a:cs typeface="Montserrat"/>
              <a:sym typeface="Montserrat"/>
            </a:endParaRPr>
          </a:p>
        </p:txBody>
      </p:sp>
      <p:sp>
        <p:nvSpPr>
          <p:cNvPr id="1329" name="Google Shape;1329;p5"/>
          <p:cNvSpPr/>
          <p:nvPr/>
        </p:nvSpPr>
        <p:spPr>
          <a:xfrm>
            <a:off x="9405293" y="2596306"/>
            <a:ext cx="370800" cy="370800"/>
          </a:xfrm>
          <a:prstGeom prst="ellipse">
            <a:avLst/>
          </a:prstGeom>
          <a:noFill/>
          <a:ln cap="flat" cmpd="sng" w="12700">
            <a:solidFill>
              <a:schemeClr val="accent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accent1"/>
                </a:solidFill>
                <a:latin typeface="Montserrat"/>
                <a:ea typeface="Montserrat"/>
                <a:cs typeface="Montserrat"/>
                <a:sym typeface="Montserrat"/>
              </a:rPr>
              <a:t>-</a:t>
            </a:r>
            <a:endParaRPr b="1" sz="1400">
              <a:solidFill>
                <a:schemeClr val="accent1"/>
              </a:solidFill>
              <a:latin typeface="Montserrat"/>
              <a:ea typeface="Montserrat"/>
              <a:cs typeface="Montserrat"/>
              <a:sym typeface="Montserrat"/>
            </a:endParaRPr>
          </a:p>
        </p:txBody>
      </p:sp>
      <p:sp>
        <p:nvSpPr>
          <p:cNvPr id="1330" name="Google Shape;1330;p5"/>
          <p:cNvSpPr/>
          <p:nvPr/>
        </p:nvSpPr>
        <p:spPr>
          <a:xfrm>
            <a:off x="10040403" y="2596306"/>
            <a:ext cx="370800" cy="370800"/>
          </a:xfrm>
          <a:prstGeom prst="ellipse">
            <a:avLst/>
          </a:prstGeom>
          <a:noFill/>
          <a:ln cap="flat" cmpd="sng" w="12700">
            <a:solidFill>
              <a:schemeClr val="accent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accent1"/>
                </a:solidFill>
                <a:latin typeface="Montserrat"/>
                <a:ea typeface="Montserrat"/>
                <a:cs typeface="Montserrat"/>
                <a:sym typeface="Montserrat"/>
              </a:rPr>
              <a:t>&lt;</a:t>
            </a:r>
            <a:endParaRPr b="1" sz="1400">
              <a:solidFill>
                <a:schemeClr val="accent1"/>
              </a:solidFill>
              <a:latin typeface="Montserrat"/>
              <a:ea typeface="Montserrat"/>
              <a:cs typeface="Montserrat"/>
              <a:sym typeface="Montserrat"/>
            </a:endParaRPr>
          </a:p>
        </p:txBody>
      </p:sp>
      <p:sp>
        <p:nvSpPr>
          <p:cNvPr id="1331" name="Google Shape;1331;p5"/>
          <p:cNvSpPr/>
          <p:nvPr/>
        </p:nvSpPr>
        <p:spPr>
          <a:xfrm>
            <a:off x="10675513" y="2596306"/>
            <a:ext cx="370800" cy="370800"/>
          </a:xfrm>
          <a:prstGeom prst="ellipse">
            <a:avLst/>
          </a:prstGeom>
          <a:noFill/>
          <a:ln cap="flat" cmpd="sng" w="12700">
            <a:solidFill>
              <a:schemeClr val="accent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accent1"/>
                </a:solidFill>
                <a:latin typeface="Montserrat"/>
                <a:ea typeface="Montserrat"/>
                <a:cs typeface="Montserrat"/>
                <a:sym typeface="Montserrat"/>
              </a:rPr>
              <a:t>&gt;</a:t>
            </a:r>
            <a:endParaRPr b="1" sz="1400">
              <a:solidFill>
                <a:schemeClr val="accent1"/>
              </a:solidFill>
              <a:latin typeface="Montserrat"/>
              <a:ea typeface="Montserrat"/>
              <a:cs typeface="Montserrat"/>
              <a:sym typeface="Montserrat"/>
            </a:endParaRPr>
          </a:p>
        </p:txBody>
      </p:sp>
      <p:sp>
        <p:nvSpPr>
          <p:cNvPr id="1332" name="Google Shape;1332;p5"/>
          <p:cNvSpPr/>
          <p:nvPr/>
        </p:nvSpPr>
        <p:spPr>
          <a:xfrm>
            <a:off x="11300090" y="2596306"/>
            <a:ext cx="370800" cy="370800"/>
          </a:xfrm>
          <a:prstGeom prst="ellipse">
            <a:avLst/>
          </a:prstGeom>
          <a:noFill/>
          <a:ln cap="flat" cmpd="sng" w="12700">
            <a:solidFill>
              <a:schemeClr val="accent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accent1"/>
                </a:solidFill>
                <a:latin typeface="Montserrat"/>
                <a:ea typeface="Montserrat"/>
                <a:cs typeface="Montserrat"/>
                <a:sym typeface="Montserrat"/>
              </a:rPr>
              <a:t>≈</a:t>
            </a:r>
            <a:endParaRPr b="1" sz="1400">
              <a:solidFill>
                <a:schemeClr val="accent1"/>
              </a:solidFill>
              <a:latin typeface="Montserrat"/>
              <a:ea typeface="Montserrat"/>
              <a:cs typeface="Montserrat"/>
              <a:sym typeface="Montserrat"/>
            </a:endParaRPr>
          </a:p>
        </p:txBody>
      </p:sp>
      <p:sp>
        <p:nvSpPr>
          <p:cNvPr id="1333" name="Google Shape;1333;p5"/>
          <p:cNvSpPr/>
          <p:nvPr/>
        </p:nvSpPr>
        <p:spPr>
          <a:xfrm>
            <a:off x="8127633" y="4682365"/>
            <a:ext cx="370800" cy="370800"/>
          </a:xfrm>
          <a:prstGeom prst="ellipse">
            <a:avLst/>
          </a:prstGeom>
          <a:noFill/>
          <a:ln cap="flat" cmpd="sng" w="12700">
            <a:solidFill>
              <a:srgbClr val="FF0000"/>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rgbClr val="FF0000"/>
                </a:solidFill>
                <a:latin typeface="Montserrat"/>
                <a:ea typeface="Montserrat"/>
                <a:cs typeface="Montserrat"/>
                <a:sym typeface="Montserrat"/>
              </a:rPr>
              <a:t>=</a:t>
            </a:r>
            <a:endParaRPr b="1" sz="1400">
              <a:solidFill>
                <a:srgbClr val="FF0000"/>
              </a:solidFill>
              <a:latin typeface="Montserrat"/>
              <a:ea typeface="Montserrat"/>
              <a:cs typeface="Montserrat"/>
              <a:sym typeface="Montserrat"/>
            </a:endParaRPr>
          </a:p>
        </p:txBody>
      </p:sp>
      <p:sp>
        <p:nvSpPr>
          <p:cNvPr id="1334" name="Google Shape;1334;p5"/>
          <p:cNvSpPr/>
          <p:nvPr/>
        </p:nvSpPr>
        <p:spPr>
          <a:xfrm>
            <a:off x="8762123" y="4682365"/>
            <a:ext cx="370800" cy="370800"/>
          </a:xfrm>
          <a:prstGeom prst="ellipse">
            <a:avLst/>
          </a:prstGeom>
          <a:noFill/>
          <a:ln cap="flat" cmpd="sng" w="12700">
            <a:solidFill>
              <a:srgbClr val="FF0000"/>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rgbClr val="FF0000"/>
                </a:solidFill>
                <a:latin typeface="Montserrat"/>
                <a:ea typeface="Montserrat"/>
                <a:cs typeface="Montserrat"/>
                <a:sym typeface="Montserrat"/>
              </a:rPr>
              <a:t>+</a:t>
            </a:r>
            <a:endParaRPr b="1" sz="1400">
              <a:solidFill>
                <a:srgbClr val="FF0000"/>
              </a:solidFill>
              <a:latin typeface="Montserrat"/>
              <a:ea typeface="Montserrat"/>
              <a:cs typeface="Montserrat"/>
              <a:sym typeface="Montserrat"/>
            </a:endParaRPr>
          </a:p>
        </p:txBody>
      </p:sp>
      <p:sp>
        <p:nvSpPr>
          <p:cNvPr id="1335" name="Google Shape;1335;p5"/>
          <p:cNvSpPr/>
          <p:nvPr/>
        </p:nvSpPr>
        <p:spPr>
          <a:xfrm>
            <a:off x="9396613" y="4682365"/>
            <a:ext cx="370800" cy="370800"/>
          </a:xfrm>
          <a:prstGeom prst="ellipse">
            <a:avLst/>
          </a:prstGeom>
          <a:noFill/>
          <a:ln cap="flat" cmpd="sng" w="12700">
            <a:solidFill>
              <a:srgbClr val="FF0000"/>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rgbClr val="FF0000"/>
                </a:solidFill>
                <a:latin typeface="Montserrat"/>
                <a:ea typeface="Montserrat"/>
                <a:cs typeface="Montserrat"/>
                <a:sym typeface="Montserrat"/>
              </a:rPr>
              <a:t>-</a:t>
            </a:r>
            <a:endParaRPr b="1" sz="1400">
              <a:solidFill>
                <a:srgbClr val="FF0000"/>
              </a:solidFill>
              <a:latin typeface="Montserrat"/>
              <a:ea typeface="Montserrat"/>
              <a:cs typeface="Montserrat"/>
              <a:sym typeface="Montserrat"/>
            </a:endParaRPr>
          </a:p>
        </p:txBody>
      </p:sp>
      <p:sp>
        <p:nvSpPr>
          <p:cNvPr id="1336" name="Google Shape;1336;p5"/>
          <p:cNvSpPr/>
          <p:nvPr/>
        </p:nvSpPr>
        <p:spPr>
          <a:xfrm>
            <a:off x="10031103" y="4682365"/>
            <a:ext cx="370800" cy="370800"/>
          </a:xfrm>
          <a:prstGeom prst="ellipse">
            <a:avLst/>
          </a:prstGeom>
          <a:noFill/>
          <a:ln cap="flat" cmpd="sng" w="12700">
            <a:solidFill>
              <a:srgbClr val="FF0000"/>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rgbClr val="FF0000"/>
                </a:solidFill>
                <a:latin typeface="Montserrat"/>
                <a:ea typeface="Montserrat"/>
                <a:cs typeface="Montserrat"/>
                <a:sym typeface="Montserrat"/>
              </a:rPr>
              <a:t>&lt;</a:t>
            </a:r>
            <a:endParaRPr b="1" sz="1400">
              <a:solidFill>
                <a:srgbClr val="FF0000"/>
              </a:solidFill>
              <a:latin typeface="Montserrat"/>
              <a:ea typeface="Montserrat"/>
              <a:cs typeface="Montserrat"/>
              <a:sym typeface="Montserrat"/>
            </a:endParaRPr>
          </a:p>
        </p:txBody>
      </p:sp>
      <p:sp>
        <p:nvSpPr>
          <p:cNvPr id="1337" name="Google Shape;1337;p5"/>
          <p:cNvSpPr/>
          <p:nvPr/>
        </p:nvSpPr>
        <p:spPr>
          <a:xfrm>
            <a:off x="10665593" y="4682365"/>
            <a:ext cx="370800" cy="370800"/>
          </a:xfrm>
          <a:prstGeom prst="ellipse">
            <a:avLst/>
          </a:prstGeom>
          <a:noFill/>
          <a:ln cap="flat" cmpd="sng" w="12700">
            <a:solidFill>
              <a:srgbClr val="FF0000"/>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rgbClr val="FF0000"/>
                </a:solidFill>
                <a:latin typeface="Montserrat"/>
                <a:ea typeface="Montserrat"/>
                <a:cs typeface="Montserrat"/>
                <a:sym typeface="Montserrat"/>
              </a:rPr>
              <a:t>&gt;</a:t>
            </a:r>
            <a:endParaRPr b="1" sz="1400">
              <a:solidFill>
                <a:srgbClr val="FF0000"/>
              </a:solidFill>
              <a:latin typeface="Montserrat"/>
              <a:ea typeface="Montserrat"/>
              <a:cs typeface="Montserrat"/>
              <a:sym typeface="Montserrat"/>
            </a:endParaRPr>
          </a:p>
        </p:txBody>
      </p:sp>
      <p:sp>
        <p:nvSpPr>
          <p:cNvPr id="1338" name="Google Shape;1338;p5"/>
          <p:cNvSpPr/>
          <p:nvPr/>
        </p:nvSpPr>
        <p:spPr>
          <a:xfrm>
            <a:off x="11300090" y="4682365"/>
            <a:ext cx="370800" cy="370800"/>
          </a:xfrm>
          <a:prstGeom prst="ellipse">
            <a:avLst/>
          </a:prstGeom>
          <a:noFill/>
          <a:ln cap="flat" cmpd="sng" w="12700">
            <a:solidFill>
              <a:srgbClr val="FF0000"/>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rgbClr val="FF0000"/>
                </a:solidFill>
                <a:latin typeface="Montserrat"/>
                <a:ea typeface="Montserrat"/>
                <a:cs typeface="Montserrat"/>
                <a:sym typeface="Montserrat"/>
              </a:rPr>
              <a:t>≈</a:t>
            </a:r>
            <a:endParaRPr b="1" sz="1400">
              <a:solidFill>
                <a:srgbClr val="FF0000"/>
              </a:solidFill>
              <a:latin typeface="Montserrat"/>
              <a:ea typeface="Montserrat"/>
              <a:cs typeface="Montserrat"/>
              <a:sym typeface="Montserrat"/>
            </a:endParaRPr>
          </a:p>
        </p:txBody>
      </p:sp>
      <p:sp>
        <p:nvSpPr>
          <p:cNvPr id="1339" name="Google Shape;1339;p5"/>
          <p:cNvSpPr/>
          <p:nvPr/>
        </p:nvSpPr>
        <p:spPr>
          <a:xfrm>
            <a:off x="8127633" y="3987012"/>
            <a:ext cx="370800" cy="370800"/>
          </a:xfrm>
          <a:prstGeom prst="ellipse">
            <a:avLst/>
          </a:prstGeom>
          <a:noFill/>
          <a:ln cap="flat" cmpd="sng" w="12700">
            <a:solidFill>
              <a:schemeClr val="accent5"/>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accent5"/>
                </a:solidFill>
                <a:latin typeface="Montserrat"/>
                <a:ea typeface="Montserrat"/>
                <a:cs typeface="Montserrat"/>
                <a:sym typeface="Montserrat"/>
              </a:rPr>
              <a:t>=</a:t>
            </a:r>
            <a:endParaRPr b="1" sz="1400">
              <a:solidFill>
                <a:schemeClr val="accent5"/>
              </a:solidFill>
              <a:latin typeface="Montserrat"/>
              <a:ea typeface="Montserrat"/>
              <a:cs typeface="Montserrat"/>
              <a:sym typeface="Montserrat"/>
            </a:endParaRPr>
          </a:p>
        </p:txBody>
      </p:sp>
      <p:sp>
        <p:nvSpPr>
          <p:cNvPr id="1340" name="Google Shape;1340;p5"/>
          <p:cNvSpPr/>
          <p:nvPr/>
        </p:nvSpPr>
        <p:spPr>
          <a:xfrm>
            <a:off x="8762123" y="3987012"/>
            <a:ext cx="370800" cy="370800"/>
          </a:xfrm>
          <a:prstGeom prst="ellipse">
            <a:avLst/>
          </a:prstGeom>
          <a:noFill/>
          <a:ln cap="flat" cmpd="sng" w="12700">
            <a:solidFill>
              <a:schemeClr val="accent5"/>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accent5"/>
                </a:solidFill>
                <a:latin typeface="Montserrat"/>
                <a:ea typeface="Montserrat"/>
                <a:cs typeface="Montserrat"/>
                <a:sym typeface="Montserrat"/>
              </a:rPr>
              <a:t>+</a:t>
            </a:r>
            <a:endParaRPr b="1" sz="1400">
              <a:solidFill>
                <a:schemeClr val="accent5"/>
              </a:solidFill>
              <a:latin typeface="Montserrat"/>
              <a:ea typeface="Montserrat"/>
              <a:cs typeface="Montserrat"/>
              <a:sym typeface="Montserrat"/>
            </a:endParaRPr>
          </a:p>
        </p:txBody>
      </p:sp>
      <p:sp>
        <p:nvSpPr>
          <p:cNvPr id="1341" name="Google Shape;1341;p5"/>
          <p:cNvSpPr/>
          <p:nvPr/>
        </p:nvSpPr>
        <p:spPr>
          <a:xfrm>
            <a:off x="9396613" y="3987012"/>
            <a:ext cx="370800" cy="370800"/>
          </a:xfrm>
          <a:prstGeom prst="ellipse">
            <a:avLst/>
          </a:prstGeom>
          <a:noFill/>
          <a:ln cap="flat" cmpd="sng" w="12700">
            <a:solidFill>
              <a:schemeClr val="accent5"/>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accent5"/>
                </a:solidFill>
                <a:latin typeface="Montserrat"/>
                <a:ea typeface="Montserrat"/>
                <a:cs typeface="Montserrat"/>
                <a:sym typeface="Montserrat"/>
              </a:rPr>
              <a:t>-</a:t>
            </a:r>
            <a:endParaRPr b="1" sz="1400">
              <a:solidFill>
                <a:schemeClr val="accent5"/>
              </a:solidFill>
              <a:latin typeface="Montserrat"/>
              <a:ea typeface="Montserrat"/>
              <a:cs typeface="Montserrat"/>
              <a:sym typeface="Montserrat"/>
            </a:endParaRPr>
          </a:p>
        </p:txBody>
      </p:sp>
      <p:sp>
        <p:nvSpPr>
          <p:cNvPr id="1342" name="Google Shape;1342;p5"/>
          <p:cNvSpPr/>
          <p:nvPr/>
        </p:nvSpPr>
        <p:spPr>
          <a:xfrm>
            <a:off x="10031103" y="3987012"/>
            <a:ext cx="370800" cy="370800"/>
          </a:xfrm>
          <a:prstGeom prst="ellipse">
            <a:avLst/>
          </a:prstGeom>
          <a:noFill/>
          <a:ln cap="flat" cmpd="sng" w="12700">
            <a:solidFill>
              <a:schemeClr val="accent5"/>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accent5"/>
                </a:solidFill>
                <a:latin typeface="Montserrat"/>
                <a:ea typeface="Montserrat"/>
                <a:cs typeface="Montserrat"/>
                <a:sym typeface="Montserrat"/>
              </a:rPr>
              <a:t>&lt;</a:t>
            </a:r>
            <a:endParaRPr b="1" sz="1400">
              <a:solidFill>
                <a:schemeClr val="accent5"/>
              </a:solidFill>
              <a:latin typeface="Montserrat"/>
              <a:ea typeface="Montserrat"/>
              <a:cs typeface="Montserrat"/>
              <a:sym typeface="Montserrat"/>
            </a:endParaRPr>
          </a:p>
        </p:txBody>
      </p:sp>
      <p:sp>
        <p:nvSpPr>
          <p:cNvPr id="1343" name="Google Shape;1343;p5"/>
          <p:cNvSpPr/>
          <p:nvPr/>
        </p:nvSpPr>
        <p:spPr>
          <a:xfrm>
            <a:off x="10665593" y="3987012"/>
            <a:ext cx="370800" cy="370800"/>
          </a:xfrm>
          <a:prstGeom prst="ellipse">
            <a:avLst/>
          </a:prstGeom>
          <a:noFill/>
          <a:ln cap="flat" cmpd="sng" w="12700">
            <a:solidFill>
              <a:schemeClr val="accent5"/>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accent5"/>
                </a:solidFill>
                <a:latin typeface="Montserrat"/>
                <a:ea typeface="Montserrat"/>
                <a:cs typeface="Montserrat"/>
                <a:sym typeface="Montserrat"/>
              </a:rPr>
              <a:t>&gt;</a:t>
            </a:r>
            <a:endParaRPr b="1" sz="1400">
              <a:solidFill>
                <a:schemeClr val="accent5"/>
              </a:solidFill>
              <a:latin typeface="Montserrat"/>
              <a:ea typeface="Montserrat"/>
              <a:cs typeface="Montserrat"/>
              <a:sym typeface="Montserrat"/>
            </a:endParaRPr>
          </a:p>
        </p:txBody>
      </p:sp>
      <p:sp>
        <p:nvSpPr>
          <p:cNvPr id="1344" name="Google Shape;1344;p5"/>
          <p:cNvSpPr/>
          <p:nvPr/>
        </p:nvSpPr>
        <p:spPr>
          <a:xfrm>
            <a:off x="11300090" y="3987012"/>
            <a:ext cx="370800" cy="370800"/>
          </a:xfrm>
          <a:prstGeom prst="ellipse">
            <a:avLst/>
          </a:prstGeom>
          <a:noFill/>
          <a:ln cap="flat" cmpd="sng" w="12700">
            <a:solidFill>
              <a:schemeClr val="accent5"/>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accent5"/>
                </a:solidFill>
                <a:latin typeface="Montserrat"/>
                <a:ea typeface="Montserrat"/>
                <a:cs typeface="Montserrat"/>
                <a:sym typeface="Montserrat"/>
              </a:rPr>
              <a:t>≈</a:t>
            </a:r>
            <a:endParaRPr b="1" sz="1400">
              <a:solidFill>
                <a:schemeClr val="accent5"/>
              </a:solidFill>
              <a:latin typeface="Montserrat"/>
              <a:ea typeface="Montserrat"/>
              <a:cs typeface="Montserrat"/>
              <a:sym typeface="Montserrat"/>
            </a:endParaRPr>
          </a:p>
        </p:txBody>
      </p:sp>
      <p:sp>
        <p:nvSpPr>
          <p:cNvPr id="1345" name="Google Shape;1345;p5"/>
          <p:cNvSpPr/>
          <p:nvPr/>
        </p:nvSpPr>
        <p:spPr>
          <a:xfrm>
            <a:off x="8127633" y="3291659"/>
            <a:ext cx="370800" cy="370800"/>
          </a:xfrm>
          <a:prstGeom prst="ellipse">
            <a:avLst/>
          </a:prstGeom>
          <a:noFill/>
          <a:ln cap="flat" cmpd="sng" w="12700">
            <a:solidFill>
              <a:schemeClr val="accent6"/>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accent6"/>
                </a:solidFill>
                <a:latin typeface="Montserrat"/>
                <a:ea typeface="Montserrat"/>
                <a:cs typeface="Montserrat"/>
                <a:sym typeface="Montserrat"/>
              </a:rPr>
              <a:t>=</a:t>
            </a:r>
            <a:endParaRPr b="1" sz="1400">
              <a:solidFill>
                <a:schemeClr val="accent6"/>
              </a:solidFill>
              <a:latin typeface="Montserrat"/>
              <a:ea typeface="Montserrat"/>
              <a:cs typeface="Montserrat"/>
              <a:sym typeface="Montserrat"/>
            </a:endParaRPr>
          </a:p>
        </p:txBody>
      </p:sp>
      <p:sp>
        <p:nvSpPr>
          <p:cNvPr id="1346" name="Google Shape;1346;p5"/>
          <p:cNvSpPr/>
          <p:nvPr/>
        </p:nvSpPr>
        <p:spPr>
          <a:xfrm>
            <a:off x="8762123" y="3291659"/>
            <a:ext cx="370800" cy="370800"/>
          </a:xfrm>
          <a:prstGeom prst="ellipse">
            <a:avLst/>
          </a:prstGeom>
          <a:noFill/>
          <a:ln cap="flat" cmpd="sng" w="12700">
            <a:solidFill>
              <a:schemeClr val="accent6"/>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accent6"/>
                </a:solidFill>
                <a:latin typeface="Montserrat"/>
                <a:ea typeface="Montserrat"/>
                <a:cs typeface="Montserrat"/>
                <a:sym typeface="Montserrat"/>
              </a:rPr>
              <a:t>+</a:t>
            </a:r>
            <a:endParaRPr b="1" sz="1400">
              <a:solidFill>
                <a:schemeClr val="accent6"/>
              </a:solidFill>
              <a:latin typeface="Montserrat"/>
              <a:ea typeface="Montserrat"/>
              <a:cs typeface="Montserrat"/>
              <a:sym typeface="Montserrat"/>
            </a:endParaRPr>
          </a:p>
        </p:txBody>
      </p:sp>
      <p:sp>
        <p:nvSpPr>
          <p:cNvPr id="1347" name="Google Shape;1347;p5"/>
          <p:cNvSpPr/>
          <p:nvPr/>
        </p:nvSpPr>
        <p:spPr>
          <a:xfrm>
            <a:off x="9396613" y="3291659"/>
            <a:ext cx="370800" cy="370800"/>
          </a:xfrm>
          <a:prstGeom prst="ellipse">
            <a:avLst/>
          </a:prstGeom>
          <a:noFill/>
          <a:ln cap="flat" cmpd="sng" w="12700">
            <a:solidFill>
              <a:schemeClr val="accent6"/>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accent6"/>
                </a:solidFill>
                <a:latin typeface="Montserrat"/>
                <a:ea typeface="Montserrat"/>
                <a:cs typeface="Montserrat"/>
                <a:sym typeface="Montserrat"/>
              </a:rPr>
              <a:t>-</a:t>
            </a:r>
            <a:endParaRPr b="1" sz="1400">
              <a:solidFill>
                <a:schemeClr val="accent6"/>
              </a:solidFill>
              <a:latin typeface="Montserrat"/>
              <a:ea typeface="Montserrat"/>
              <a:cs typeface="Montserrat"/>
              <a:sym typeface="Montserrat"/>
            </a:endParaRPr>
          </a:p>
        </p:txBody>
      </p:sp>
      <p:sp>
        <p:nvSpPr>
          <p:cNvPr id="1348" name="Google Shape;1348;p5"/>
          <p:cNvSpPr/>
          <p:nvPr/>
        </p:nvSpPr>
        <p:spPr>
          <a:xfrm>
            <a:off x="10031103" y="3291659"/>
            <a:ext cx="370800" cy="370800"/>
          </a:xfrm>
          <a:prstGeom prst="ellipse">
            <a:avLst/>
          </a:prstGeom>
          <a:noFill/>
          <a:ln cap="flat" cmpd="sng" w="12700">
            <a:solidFill>
              <a:schemeClr val="accent6"/>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accent6"/>
                </a:solidFill>
                <a:latin typeface="Montserrat"/>
                <a:ea typeface="Montserrat"/>
                <a:cs typeface="Montserrat"/>
                <a:sym typeface="Montserrat"/>
              </a:rPr>
              <a:t>&lt;</a:t>
            </a:r>
            <a:endParaRPr b="1" sz="1400">
              <a:solidFill>
                <a:schemeClr val="accent6"/>
              </a:solidFill>
              <a:latin typeface="Montserrat"/>
              <a:ea typeface="Montserrat"/>
              <a:cs typeface="Montserrat"/>
              <a:sym typeface="Montserrat"/>
            </a:endParaRPr>
          </a:p>
        </p:txBody>
      </p:sp>
      <p:sp>
        <p:nvSpPr>
          <p:cNvPr id="1349" name="Google Shape;1349;p5"/>
          <p:cNvSpPr/>
          <p:nvPr/>
        </p:nvSpPr>
        <p:spPr>
          <a:xfrm>
            <a:off x="10665593" y="3291659"/>
            <a:ext cx="370800" cy="370800"/>
          </a:xfrm>
          <a:prstGeom prst="ellipse">
            <a:avLst/>
          </a:prstGeom>
          <a:noFill/>
          <a:ln cap="flat" cmpd="sng" w="12700">
            <a:solidFill>
              <a:schemeClr val="accent6"/>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accent6"/>
                </a:solidFill>
                <a:latin typeface="Montserrat"/>
                <a:ea typeface="Montserrat"/>
                <a:cs typeface="Montserrat"/>
                <a:sym typeface="Montserrat"/>
              </a:rPr>
              <a:t>&gt;</a:t>
            </a:r>
            <a:endParaRPr b="1" sz="1400">
              <a:solidFill>
                <a:schemeClr val="accent6"/>
              </a:solidFill>
              <a:latin typeface="Montserrat"/>
              <a:ea typeface="Montserrat"/>
              <a:cs typeface="Montserrat"/>
              <a:sym typeface="Montserrat"/>
            </a:endParaRPr>
          </a:p>
        </p:txBody>
      </p:sp>
      <p:sp>
        <p:nvSpPr>
          <p:cNvPr id="1350" name="Google Shape;1350;p5"/>
          <p:cNvSpPr/>
          <p:nvPr/>
        </p:nvSpPr>
        <p:spPr>
          <a:xfrm>
            <a:off x="11300090" y="3291659"/>
            <a:ext cx="370800" cy="370800"/>
          </a:xfrm>
          <a:prstGeom prst="ellipse">
            <a:avLst/>
          </a:prstGeom>
          <a:noFill/>
          <a:ln cap="flat" cmpd="sng" w="12700">
            <a:solidFill>
              <a:schemeClr val="accent6"/>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accent6"/>
                </a:solidFill>
                <a:latin typeface="Montserrat"/>
                <a:ea typeface="Montserrat"/>
                <a:cs typeface="Montserrat"/>
                <a:sym typeface="Montserrat"/>
              </a:rPr>
              <a:t>≈</a:t>
            </a:r>
            <a:endParaRPr b="1" sz="1400">
              <a:solidFill>
                <a:schemeClr val="accent6"/>
              </a:solidFill>
              <a:latin typeface="Montserrat"/>
              <a:ea typeface="Montserrat"/>
              <a:cs typeface="Montserrat"/>
              <a:sym typeface="Montserrat"/>
            </a:endParaRPr>
          </a:p>
        </p:txBody>
      </p:sp>
      <p:sp>
        <p:nvSpPr>
          <p:cNvPr id="1351" name="Google Shape;1351;p5"/>
          <p:cNvSpPr/>
          <p:nvPr/>
        </p:nvSpPr>
        <p:spPr>
          <a:xfrm>
            <a:off x="8127633" y="5377718"/>
            <a:ext cx="370800" cy="370800"/>
          </a:xfrm>
          <a:prstGeom prst="ellipse">
            <a:avLst/>
          </a:prstGeom>
          <a:noFill/>
          <a:ln cap="flat" cmpd="sng" w="12700">
            <a:solidFill>
              <a:srgbClr val="929292"/>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rgbClr val="929292"/>
                </a:solidFill>
                <a:latin typeface="Montserrat"/>
                <a:ea typeface="Montserrat"/>
                <a:cs typeface="Montserrat"/>
                <a:sym typeface="Montserrat"/>
              </a:rPr>
              <a:t>=</a:t>
            </a:r>
            <a:endParaRPr b="1" sz="1400">
              <a:solidFill>
                <a:srgbClr val="929292"/>
              </a:solidFill>
              <a:latin typeface="Montserrat"/>
              <a:ea typeface="Montserrat"/>
              <a:cs typeface="Montserrat"/>
              <a:sym typeface="Montserrat"/>
            </a:endParaRPr>
          </a:p>
        </p:txBody>
      </p:sp>
      <p:sp>
        <p:nvSpPr>
          <p:cNvPr id="1352" name="Google Shape;1352;p5"/>
          <p:cNvSpPr/>
          <p:nvPr/>
        </p:nvSpPr>
        <p:spPr>
          <a:xfrm>
            <a:off x="8762123" y="5377718"/>
            <a:ext cx="370800" cy="370800"/>
          </a:xfrm>
          <a:prstGeom prst="ellipse">
            <a:avLst/>
          </a:prstGeom>
          <a:noFill/>
          <a:ln cap="flat" cmpd="sng" w="12700">
            <a:solidFill>
              <a:srgbClr val="929292"/>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rgbClr val="929292"/>
                </a:solidFill>
                <a:latin typeface="Montserrat"/>
                <a:ea typeface="Montserrat"/>
                <a:cs typeface="Montserrat"/>
                <a:sym typeface="Montserrat"/>
              </a:rPr>
              <a:t>+</a:t>
            </a:r>
            <a:endParaRPr b="1" sz="1400">
              <a:solidFill>
                <a:srgbClr val="929292"/>
              </a:solidFill>
              <a:latin typeface="Montserrat"/>
              <a:ea typeface="Montserrat"/>
              <a:cs typeface="Montserrat"/>
              <a:sym typeface="Montserrat"/>
            </a:endParaRPr>
          </a:p>
        </p:txBody>
      </p:sp>
      <p:sp>
        <p:nvSpPr>
          <p:cNvPr id="1353" name="Google Shape;1353;p5"/>
          <p:cNvSpPr/>
          <p:nvPr/>
        </p:nvSpPr>
        <p:spPr>
          <a:xfrm>
            <a:off x="9396613" y="5377718"/>
            <a:ext cx="370800" cy="370800"/>
          </a:xfrm>
          <a:prstGeom prst="ellipse">
            <a:avLst/>
          </a:prstGeom>
          <a:noFill/>
          <a:ln cap="flat" cmpd="sng" w="12700">
            <a:solidFill>
              <a:srgbClr val="929292"/>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rgbClr val="929292"/>
                </a:solidFill>
                <a:latin typeface="Montserrat"/>
                <a:ea typeface="Montserrat"/>
                <a:cs typeface="Montserrat"/>
                <a:sym typeface="Montserrat"/>
              </a:rPr>
              <a:t>-</a:t>
            </a:r>
            <a:endParaRPr b="1" sz="1400">
              <a:solidFill>
                <a:srgbClr val="929292"/>
              </a:solidFill>
              <a:latin typeface="Montserrat"/>
              <a:ea typeface="Montserrat"/>
              <a:cs typeface="Montserrat"/>
              <a:sym typeface="Montserrat"/>
            </a:endParaRPr>
          </a:p>
        </p:txBody>
      </p:sp>
      <p:sp>
        <p:nvSpPr>
          <p:cNvPr id="1354" name="Google Shape;1354;p5"/>
          <p:cNvSpPr/>
          <p:nvPr/>
        </p:nvSpPr>
        <p:spPr>
          <a:xfrm>
            <a:off x="10031103" y="5377718"/>
            <a:ext cx="370800" cy="370800"/>
          </a:xfrm>
          <a:prstGeom prst="ellipse">
            <a:avLst/>
          </a:prstGeom>
          <a:noFill/>
          <a:ln cap="flat" cmpd="sng" w="12700">
            <a:solidFill>
              <a:srgbClr val="929292"/>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rgbClr val="929292"/>
                </a:solidFill>
                <a:latin typeface="Montserrat"/>
                <a:ea typeface="Montserrat"/>
                <a:cs typeface="Montserrat"/>
                <a:sym typeface="Montserrat"/>
              </a:rPr>
              <a:t>&lt;</a:t>
            </a:r>
            <a:endParaRPr b="1" sz="1400">
              <a:solidFill>
                <a:srgbClr val="929292"/>
              </a:solidFill>
              <a:latin typeface="Montserrat"/>
              <a:ea typeface="Montserrat"/>
              <a:cs typeface="Montserrat"/>
              <a:sym typeface="Montserrat"/>
            </a:endParaRPr>
          </a:p>
        </p:txBody>
      </p:sp>
      <p:sp>
        <p:nvSpPr>
          <p:cNvPr id="1355" name="Google Shape;1355;p5"/>
          <p:cNvSpPr/>
          <p:nvPr/>
        </p:nvSpPr>
        <p:spPr>
          <a:xfrm>
            <a:off x="10665593" y="5377718"/>
            <a:ext cx="370800" cy="370800"/>
          </a:xfrm>
          <a:prstGeom prst="ellipse">
            <a:avLst/>
          </a:prstGeom>
          <a:noFill/>
          <a:ln cap="flat" cmpd="sng" w="12700">
            <a:solidFill>
              <a:srgbClr val="929292"/>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rgbClr val="929292"/>
                </a:solidFill>
                <a:latin typeface="Montserrat"/>
                <a:ea typeface="Montserrat"/>
                <a:cs typeface="Montserrat"/>
                <a:sym typeface="Montserrat"/>
              </a:rPr>
              <a:t>&gt;</a:t>
            </a:r>
            <a:endParaRPr b="1" sz="1400">
              <a:solidFill>
                <a:srgbClr val="929292"/>
              </a:solidFill>
              <a:latin typeface="Montserrat"/>
              <a:ea typeface="Montserrat"/>
              <a:cs typeface="Montserrat"/>
              <a:sym typeface="Montserrat"/>
            </a:endParaRPr>
          </a:p>
        </p:txBody>
      </p:sp>
      <p:sp>
        <p:nvSpPr>
          <p:cNvPr id="1356" name="Google Shape;1356;p5"/>
          <p:cNvSpPr/>
          <p:nvPr/>
        </p:nvSpPr>
        <p:spPr>
          <a:xfrm>
            <a:off x="11300090" y="5377718"/>
            <a:ext cx="370800" cy="370800"/>
          </a:xfrm>
          <a:prstGeom prst="ellipse">
            <a:avLst/>
          </a:prstGeom>
          <a:noFill/>
          <a:ln cap="flat" cmpd="sng" w="12700">
            <a:solidFill>
              <a:srgbClr val="929292"/>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rgbClr val="929292"/>
                </a:solidFill>
                <a:latin typeface="Montserrat"/>
                <a:ea typeface="Montserrat"/>
                <a:cs typeface="Montserrat"/>
                <a:sym typeface="Montserrat"/>
              </a:rPr>
              <a:t>≈</a:t>
            </a:r>
            <a:endParaRPr b="1" sz="1400">
              <a:solidFill>
                <a:srgbClr val="929292"/>
              </a:solidFill>
              <a:latin typeface="Montserrat"/>
              <a:ea typeface="Montserrat"/>
              <a:cs typeface="Montserrat"/>
              <a:sym typeface="Montserrat"/>
            </a:endParaRPr>
          </a:p>
        </p:txBody>
      </p:sp>
      <p:sp>
        <p:nvSpPr>
          <p:cNvPr id="1357" name="Google Shape;1357;p5"/>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6" name="Shape 2016"/>
        <p:cNvGrpSpPr/>
        <p:nvPr/>
      </p:nvGrpSpPr>
      <p:grpSpPr>
        <a:xfrm>
          <a:off x="0" y="0"/>
          <a:ext cx="0" cy="0"/>
          <a:chOff x="0" y="0"/>
          <a:chExt cx="0" cy="0"/>
        </a:xfrm>
      </p:grpSpPr>
      <p:sp>
        <p:nvSpPr>
          <p:cNvPr id="2017" name="Google Shape;2017;p50"/>
          <p:cNvSpPr txBox="1"/>
          <p:nvPr>
            <p:ph type="ctrTitle"/>
          </p:nvPr>
        </p:nvSpPr>
        <p:spPr>
          <a:xfrm>
            <a:off x="1118455" y="2072643"/>
            <a:ext cx="9976265" cy="2682596"/>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4800"/>
              <a:buFont typeface="Montserrat"/>
              <a:buNone/>
            </a:pPr>
            <a:r>
              <a:rPr lang="en-PH"/>
              <a:t>House + Pillar Slides</a:t>
            </a:r>
            <a:endParaRPr/>
          </a:p>
        </p:txBody>
      </p:sp>
      <p:sp>
        <p:nvSpPr>
          <p:cNvPr id="2018" name="Google Shape;2018;p50"/>
          <p:cNvSpPr txBox="1"/>
          <p:nvPr>
            <p:ph idx="1" type="subTitle"/>
          </p:nvPr>
        </p:nvSpPr>
        <p:spPr>
          <a:xfrm>
            <a:off x="1118455" y="5048608"/>
            <a:ext cx="9976264" cy="804192"/>
          </a:xfrm>
          <a:prstGeom prst="rect">
            <a:avLst/>
          </a:prstGeom>
          <a:noFill/>
          <a:ln>
            <a:noFill/>
          </a:ln>
        </p:spPr>
        <p:txBody>
          <a:bodyPr anchorCtr="0" anchor="t" bIns="0" lIns="0" spcFirstLastPara="1" rIns="0" wrap="square" tIns="0">
            <a:normAutofit fontScale="92500"/>
          </a:bodyPr>
          <a:lstStyle/>
          <a:p>
            <a:pPr indent="0" lvl="0" marL="0" rtl="0" algn="l">
              <a:lnSpc>
                <a:spcPct val="90000"/>
              </a:lnSpc>
              <a:spcBef>
                <a:spcPts val="0"/>
              </a:spcBef>
              <a:spcAft>
                <a:spcPts val="0"/>
              </a:spcAft>
              <a:buSzPct val="100000"/>
              <a:buNone/>
            </a:pPr>
            <a:r>
              <a:rPr lang="en-PH"/>
              <a:t>strategic layout that visually represents a strong foundation (base), supporting pillars (core elements), and a roof (main goal or vision)</a:t>
            </a:r>
            <a:endParaRPr/>
          </a:p>
        </p:txBody>
      </p:sp>
      <p:sp>
        <p:nvSpPr>
          <p:cNvPr id="2019" name="Google Shape;2019;p50"/>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3" name="Shape 2023"/>
        <p:cNvGrpSpPr/>
        <p:nvPr/>
      </p:nvGrpSpPr>
      <p:grpSpPr>
        <a:xfrm>
          <a:off x="0" y="0"/>
          <a:ext cx="0" cy="0"/>
          <a:chOff x="0" y="0"/>
          <a:chExt cx="0" cy="0"/>
        </a:xfrm>
      </p:grpSpPr>
      <p:sp>
        <p:nvSpPr>
          <p:cNvPr id="2024" name="Google Shape;2024;p51"/>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House Slide (2 Pillars)</a:t>
            </a:r>
            <a:endParaRPr/>
          </a:p>
        </p:txBody>
      </p:sp>
      <p:sp>
        <p:nvSpPr>
          <p:cNvPr id="2025" name="Google Shape;2025;p51"/>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2026" name="Google Shape;2026;p51"/>
          <p:cNvSpPr txBox="1"/>
          <p:nvPr>
            <p:ph idx="1" type="body"/>
          </p:nvPr>
        </p:nvSpPr>
        <p:spPr>
          <a:xfrm>
            <a:off x="5233292" y="2075808"/>
            <a:ext cx="1725411" cy="242185"/>
          </a:xfrm>
          <a:prstGeom prst="rect">
            <a:avLst/>
          </a:prstGeom>
          <a:noFill/>
          <a:ln>
            <a:noFill/>
          </a:ln>
        </p:spPr>
        <p:txBody>
          <a:bodyPr anchorCtr="0" anchor="b" bIns="0" lIns="0" spcFirstLastPara="1" rIns="0" wrap="square" tIns="0">
            <a:normAutofit/>
          </a:bodyPr>
          <a:lstStyle/>
          <a:p>
            <a:pPr indent="0" lvl="0" marL="0" rtl="0" algn="ctr">
              <a:lnSpc>
                <a:spcPct val="90000"/>
              </a:lnSpc>
              <a:spcBef>
                <a:spcPts val="0"/>
              </a:spcBef>
              <a:spcAft>
                <a:spcPts val="0"/>
              </a:spcAft>
              <a:buSzPts val="1600"/>
              <a:buNone/>
            </a:pPr>
            <a:r>
              <a:rPr lang="en-PH"/>
              <a:t>Title</a:t>
            </a:r>
            <a:endParaRPr/>
          </a:p>
        </p:txBody>
      </p:sp>
      <p:sp>
        <p:nvSpPr>
          <p:cNvPr id="2027" name="Google Shape;2027;p51"/>
          <p:cNvSpPr txBox="1"/>
          <p:nvPr>
            <p:ph idx="2" type="body"/>
          </p:nvPr>
        </p:nvSpPr>
        <p:spPr>
          <a:xfrm>
            <a:off x="1869184" y="2412091"/>
            <a:ext cx="8453628" cy="250964"/>
          </a:xfrm>
          <a:prstGeom prst="rect">
            <a:avLst/>
          </a:prstGeom>
          <a:noFill/>
          <a:ln>
            <a:noFill/>
          </a:ln>
        </p:spPr>
        <p:txBody>
          <a:bodyPr anchorCtr="0" anchor="ctr" bIns="0" lIns="0" spcFirstLastPara="1" rIns="0" wrap="square" tIns="0">
            <a:normAutofit/>
          </a:bodyPr>
          <a:lstStyle/>
          <a:p>
            <a:pPr indent="0" lvl="0" marL="0" rtl="0" algn="ctr">
              <a:lnSpc>
                <a:spcPct val="90000"/>
              </a:lnSpc>
              <a:spcBef>
                <a:spcPts val="0"/>
              </a:spcBef>
              <a:spcAft>
                <a:spcPts val="0"/>
              </a:spcAft>
              <a:buSzPts val="1400"/>
              <a:buNone/>
            </a:pPr>
            <a:r>
              <a:rPr lang="en-PH"/>
              <a:t>Lorem ipsum dolor sit amet, consectetur adipiscing elit. Curabitur purus dui,</a:t>
            </a:r>
            <a:endParaRPr/>
          </a:p>
        </p:txBody>
      </p:sp>
      <p:sp>
        <p:nvSpPr>
          <p:cNvPr id="2028" name="Google Shape;2028;p51"/>
          <p:cNvSpPr txBox="1"/>
          <p:nvPr>
            <p:ph idx="3" type="body"/>
          </p:nvPr>
        </p:nvSpPr>
        <p:spPr>
          <a:xfrm>
            <a:off x="1543939" y="3345843"/>
            <a:ext cx="3207850" cy="242185"/>
          </a:xfrm>
          <a:prstGeom prst="rect">
            <a:avLst/>
          </a:prstGeom>
          <a:noFill/>
          <a:ln>
            <a:noFill/>
          </a:ln>
        </p:spPr>
        <p:txBody>
          <a:bodyPr anchorCtr="0" anchor="b" bIns="0" lIns="0" spcFirstLastPara="1" rIns="0" wrap="square" tIns="0">
            <a:normAutofit/>
          </a:bodyPr>
          <a:lstStyle/>
          <a:p>
            <a:pPr indent="0" lvl="0" marL="0" rtl="0" algn="ctr">
              <a:lnSpc>
                <a:spcPct val="90000"/>
              </a:lnSpc>
              <a:spcBef>
                <a:spcPts val="0"/>
              </a:spcBef>
              <a:spcAft>
                <a:spcPts val="0"/>
              </a:spcAft>
              <a:buSzPts val="1600"/>
              <a:buNone/>
            </a:pPr>
            <a:r>
              <a:rPr lang="en-PH"/>
              <a:t>Title</a:t>
            </a:r>
            <a:endParaRPr/>
          </a:p>
        </p:txBody>
      </p:sp>
      <p:sp>
        <p:nvSpPr>
          <p:cNvPr id="2029" name="Google Shape;2029;p51"/>
          <p:cNvSpPr txBox="1"/>
          <p:nvPr>
            <p:ph idx="4" type="body"/>
          </p:nvPr>
        </p:nvSpPr>
        <p:spPr>
          <a:xfrm>
            <a:off x="1543941" y="3684748"/>
            <a:ext cx="3207846" cy="1244059"/>
          </a:xfrm>
          <a:prstGeom prst="rect">
            <a:avLst/>
          </a:prstGeom>
          <a:noFill/>
          <a:ln>
            <a:noFill/>
          </a:ln>
        </p:spPr>
        <p:txBody>
          <a:bodyPr anchorCtr="0" anchor="ctr" bIns="0" lIns="0" spcFirstLastPara="1" rIns="0" wrap="square" tIns="0">
            <a:normAutofit/>
          </a:bodyPr>
          <a:lstStyle/>
          <a:p>
            <a:pPr indent="0" lvl="0" marL="0" rtl="0" algn="ctr">
              <a:lnSpc>
                <a:spcPct val="90000"/>
              </a:lnSpc>
              <a:spcBef>
                <a:spcPts val="0"/>
              </a:spcBef>
              <a:spcAft>
                <a:spcPts val="0"/>
              </a:spcAft>
              <a:buSzPts val="1400"/>
              <a:buNone/>
            </a:pPr>
            <a:r>
              <a:rPr lang="en-PH"/>
              <a:t>Lorem ipsum dolor sit amet, consectetur adipiscing elit. Curabitur purus dui,</a:t>
            </a:r>
            <a:endParaRPr/>
          </a:p>
        </p:txBody>
      </p:sp>
      <p:sp>
        <p:nvSpPr>
          <p:cNvPr id="2030" name="Google Shape;2030;p51"/>
          <p:cNvSpPr txBox="1"/>
          <p:nvPr>
            <p:ph idx="5" type="body"/>
          </p:nvPr>
        </p:nvSpPr>
        <p:spPr>
          <a:xfrm>
            <a:off x="7440204" y="3345843"/>
            <a:ext cx="3207850" cy="242185"/>
          </a:xfrm>
          <a:prstGeom prst="rect">
            <a:avLst/>
          </a:prstGeom>
          <a:noFill/>
          <a:ln>
            <a:noFill/>
          </a:ln>
        </p:spPr>
        <p:txBody>
          <a:bodyPr anchorCtr="0" anchor="b" bIns="0" lIns="0" spcFirstLastPara="1" rIns="0" wrap="square" tIns="0">
            <a:normAutofit/>
          </a:bodyPr>
          <a:lstStyle/>
          <a:p>
            <a:pPr indent="0" lvl="0" marL="0" rtl="0" algn="ctr">
              <a:lnSpc>
                <a:spcPct val="90000"/>
              </a:lnSpc>
              <a:spcBef>
                <a:spcPts val="0"/>
              </a:spcBef>
              <a:spcAft>
                <a:spcPts val="0"/>
              </a:spcAft>
              <a:buSzPts val="1600"/>
              <a:buNone/>
            </a:pPr>
            <a:r>
              <a:rPr lang="en-PH"/>
              <a:t>Title</a:t>
            </a:r>
            <a:endParaRPr/>
          </a:p>
        </p:txBody>
      </p:sp>
      <p:sp>
        <p:nvSpPr>
          <p:cNvPr id="2031" name="Google Shape;2031;p51"/>
          <p:cNvSpPr txBox="1"/>
          <p:nvPr>
            <p:ph idx="6" type="body"/>
          </p:nvPr>
        </p:nvSpPr>
        <p:spPr>
          <a:xfrm>
            <a:off x="7440206" y="3684748"/>
            <a:ext cx="3207846" cy="1244059"/>
          </a:xfrm>
          <a:prstGeom prst="rect">
            <a:avLst/>
          </a:prstGeom>
          <a:noFill/>
          <a:ln>
            <a:noFill/>
          </a:ln>
        </p:spPr>
        <p:txBody>
          <a:bodyPr anchorCtr="0" anchor="ctr" bIns="0" lIns="0" spcFirstLastPara="1" rIns="0" wrap="square" tIns="0">
            <a:normAutofit/>
          </a:bodyPr>
          <a:lstStyle/>
          <a:p>
            <a:pPr indent="0" lvl="0" marL="0" rtl="0" algn="ctr">
              <a:lnSpc>
                <a:spcPct val="90000"/>
              </a:lnSpc>
              <a:spcBef>
                <a:spcPts val="0"/>
              </a:spcBef>
              <a:spcAft>
                <a:spcPts val="0"/>
              </a:spcAft>
              <a:buSzPts val="1400"/>
              <a:buNone/>
            </a:pPr>
            <a:r>
              <a:rPr lang="en-PH"/>
              <a:t>Lorem ipsum dolor sit amet, consectetur adipiscing elit. Curabitur purus dui,</a:t>
            </a:r>
            <a:endParaRPr/>
          </a:p>
        </p:txBody>
      </p:sp>
      <p:sp>
        <p:nvSpPr>
          <p:cNvPr id="2032" name="Google Shape;2032;p51"/>
          <p:cNvSpPr txBox="1"/>
          <p:nvPr>
            <p:ph idx="7" type="body"/>
          </p:nvPr>
        </p:nvSpPr>
        <p:spPr>
          <a:xfrm>
            <a:off x="1178493" y="5425576"/>
            <a:ext cx="1725411" cy="242185"/>
          </a:xfrm>
          <a:prstGeom prst="rect">
            <a:avLst/>
          </a:prstGeom>
          <a:noFill/>
          <a:ln>
            <a:noFill/>
          </a:ln>
        </p:spPr>
        <p:txBody>
          <a:bodyPr anchorCtr="0" anchor="b" bIns="0" lIns="0" spcFirstLastPara="1" rIns="0" wrap="square" tIns="0">
            <a:normAutofit/>
          </a:bodyPr>
          <a:lstStyle/>
          <a:p>
            <a:pPr indent="0" lvl="0" marL="0" rtl="0" algn="ctr">
              <a:lnSpc>
                <a:spcPct val="90000"/>
              </a:lnSpc>
              <a:spcBef>
                <a:spcPts val="0"/>
              </a:spcBef>
              <a:spcAft>
                <a:spcPts val="0"/>
              </a:spcAft>
              <a:buSzPts val="1600"/>
              <a:buNone/>
            </a:pPr>
            <a:r>
              <a:rPr lang="en-PH"/>
              <a:t>Title</a:t>
            </a:r>
            <a:endParaRPr/>
          </a:p>
        </p:txBody>
      </p:sp>
      <p:sp>
        <p:nvSpPr>
          <p:cNvPr id="2033" name="Google Shape;2033;p51"/>
          <p:cNvSpPr txBox="1"/>
          <p:nvPr>
            <p:ph idx="8" type="body"/>
          </p:nvPr>
        </p:nvSpPr>
        <p:spPr>
          <a:xfrm>
            <a:off x="2979420" y="5425576"/>
            <a:ext cx="8034077" cy="250964"/>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SzPts val="1400"/>
              <a:buNone/>
            </a:pPr>
            <a:r>
              <a:rPr lang="en-PH"/>
              <a:t>Lorem ipsum dolor sit amet, consectetur adipiscing elit. Curabitur purus dui,</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7" name="Shape 2037"/>
        <p:cNvGrpSpPr/>
        <p:nvPr/>
      </p:nvGrpSpPr>
      <p:grpSpPr>
        <a:xfrm>
          <a:off x="0" y="0"/>
          <a:ext cx="0" cy="0"/>
          <a:chOff x="0" y="0"/>
          <a:chExt cx="0" cy="0"/>
        </a:xfrm>
      </p:grpSpPr>
      <p:sp>
        <p:nvSpPr>
          <p:cNvPr id="2038" name="Google Shape;2038;p52"/>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House Slide (3 Pillars)</a:t>
            </a:r>
            <a:endParaRPr/>
          </a:p>
        </p:txBody>
      </p:sp>
      <p:sp>
        <p:nvSpPr>
          <p:cNvPr id="2039" name="Google Shape;2039;p52"/>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2040" name="Google Shape;2040;p52"/>
          <p:cNvSpPr txBox="1"/>
          <p:nvPr>
            <p:ph idx="1" type="body"/>
          </p:nvPr>
        </p:nvSpPr>
        <p:spPr>
          <a:xfrm>
            <a:off x="5233292" y="2075808"/>
            <a:ext cx="1725411" cy="242185"/>
          </a:xfrm>
          <a:prstGeom prst="rect">
            <a:avLst/>
          </a:prstGeom>
          <a:noFill/>
          <a:ln>
            <a:noFill/>
          </a:ln>
        </p:spPr>
        <p:txBody>
          <a:bodyPr anchorCtr="0" anchor="b" bIns="0" lIns="0" spcFirstLastPara="1" rIns="0" wrap="square" tIns="0">
            <a:normAutofit/>
          </a:bodyPr>
          <a:lstStyle/>
          <a:p>
            <a:pPr indent="0" lvl="0" marL="0" rtl="0" algn="ctr">
              <a:lnSpc>
                <a:spcPct val="90000"/>
              </a:lnSpc>
              <a:spcBef>
                <a:spcPts val="0"/>
              </a:spcBef>
              <a:spcAft>
                <a:spcPts val="0"/>
              </a:spcAft>
              <a:buSzPts val="1600"/>
              <a:buNone/>
            </a:pPr>
            <a:r>
              <a:rPr lang="en-PH"/>
              <a:t>Title</a:t>
            </a:r>
            <a:endParaRPr/>
          </a:p>
        </p:txBody>
      </p:sp>
      <p:sp>
        <p:nvSpPr>
          <p:cNvPr id="2041" name="Google Shape;2041;p52"/>
          <p:cNvSpPr txBox="1"/>
          <p:nvPr>
            <p:ph idx="2" type="body"/>
          </p:nvPr>
        </p:nvSpPr>
        <p:spPr>
          <a:xfrm>
            <a:off x="1869184" y="2412091"/>
            <a:ext cx="8453628" cy="250964"/>
          </a:xfrm>
          <a:prstGeom prst="rect">
            <a:avLst/>
          </a:prstGeom>
          <a:noFill/>
          <a:ln>
            <a:noFill/>
          </a:ln>
        </p:spPr>
        <p:txBody>
          <a:bodyPr anchorCtr="0" anchor="ctr" bIns="0" lIns="0" spcFirstLastPara="1" rIns="0" wrap="square" tIns="0">
            <a:normAutofit/>
          </a:bodyPr>
          <a:lstStyle/>
          <a:p>
            <a:pPr indent="0" lvl="0" marL="0" rtl="0" algn="ctr">
              <a:lnSpc>
                <a:spcPct val="90000"/>
              </a:lnSpc>
              <a:spcBef>
                <a:spcPts val="0"/>
              </a:spcBef>
              <a:spcAft>
                <a:spcPts val="0"/>
              </a:spcAft>
              <a:buSzPts val="1400"/>
              <a:buNone/>
            </a:pPr>
            <a:r>
              <a:rPr lang="en-PH"/>
              <a:t>Lorem ipsum dolor sit amet, consectetur adipiscing elit. Curabitur purus dui,</a:t>
            </a:r>
            <a:endParaRPr/>
          </a:p>
        </p:txBody>
      </p:sp>
      <p:sp>
        <p:nvSpPr>
          <p:cNvPr id="2042" name="Google Shape;2042;p52"/>
          <p:cNvSpPr txBox="1"/>
          <p:nvPr>
            <p:ph idx="3" type="body"/>
          </p:nvPr>
        </p:nvSpPr>
        <p:spPr>
          <a:xfrm>
            <a:off x="1215954" y="3345843"/>
            <a:ext cx="2048400" cy="242185"/>
          </a:xfrm>
          <a:prstGeom prst="rect">
            <a:avLst/>
          </a:prstGeom>
          <a:noFill/>
          <a:ln>
            <a:noFill/>
          </a:ln>
        </p:spPr>
        <p:txBody>
          <a:bodyPr anchorCtr="0" anchor="b" bIns="0" lIns="0" spcFirstLastPara="1" rIns="0" wrap="square" tIns="0">
            <a:normAutofit/>
          </a:bodyPr>
          <a:lstStyle/>
          <a:p>
            <a:pPr indent="0" lvl="0" marL="0" rtl="0" algn="ctr">
              <a:lnSpc>
                <a:spcPct val="90000"/>
              </a:lnSpc>
              <a:spcBef>
                <a:spcPts val="0"/>
              </a:spcBef>
              <a:spcAft>
                <a:spcPts val="0"/>
              </a:spcAft>
              <a:buSzPts val="1600"/>
              <a:buNone/>
            </a:pPr>
            <a:r>
              <a:rPr lang="en-PH"/>
              <a:t>Title</a:t>
            </a:r>
            <a:endParaRPr/>
          </a:p>
        </p:txBody>
      </p:sp>
      <p:sp>
        <p:nvSpPr>
          <p:cNvPr id="2043" name="Google Shape;2043;p52"/>
          <p:cNvSpPr txBox="1"/>
          <p:nvPr>
            <p:ph idx="4" type="body"/>
          </p:nvPr>
        </p:nvSpPr>
        <p:spPr>
          <a:xfrm>
            <a:off x="1215954" y="3684748"/>
            <a:ext cx="2048400" cy="1244059"/>
          </a:xfrm>
          <a:prstGeom prst="rect">
            <a:avLst/>
          </a:prstGeom>
          <a:noFill/>
          <a:ln>
            <a:noFill/>
          </a:ln>
        </p:spPr>
        <p:txBody>
          <a:bodyPr anchorCtr="0" anchor="ctr" bIns="0" lIns="0" spcFirstLastPara="1" rIns="0" wrap="square" tIns="0">
            <a:normAutofit/>
          </a:bodyPr>
          <a:lstStyle/>
          <a:p>
            <a:pPr indent="0" lvl="0" marL="0" rtl="0" algn="ctr">
              <a:lnSpc>
                <a:spcPct val="90000"/>
              </a:lnSpc>
              <a:spcBef>
                <a:spcPts val="0"/>
              </a:spcBef>
              <a:spcAft>
                <a:spcPts val="0"/>
              </a:spcAft>
              <a:buSzPts val="1400"/>
              <a:buNone/>
            </a:pPr>
            <a:r>
              <a:rPr lang="en-PH"/>
              <a:t>Lorem ipsum dolor sit amet, consectetur adipiscing elit. Curabitur purus dui,</a:t>
            </a:r>
            <a:endParaRPr/>
          </a:p>
        </p:txBody>
      </p:sp>
      <p:sp>
        <p:nvSpPr>
          <p:cNvPr id="2044" name="Google Shape;2044;p52"/>
          <p:cNvSpPr txBox="1"/>
          <p:nvPr>
            <p:ph idx="5" type="body"/>
          </p:nvPr>
        </p:nvSpPr>
        <p:spPr>
          <a:xfrm>
            <a:off x="5071823" y="3345843"/>
            <a:ext cx="2048350" cy="242185"/>
          </a:xfrm>
          <a:prstGeom prst="rect">
            <a:avLst/>
          </a:prstGeom>
          <a:noFill/>
          <a:ln>
            <a:noFill/>
          </a:ln>
        </p:spPr>
        <p:txBody>
          <a:bodyPr anchorCtr="0" anchor="b" bIns="0" lIns="0" spcFirstLastPara="1" rIns="0" wrap="square" tIns="0">
            <a:normAutofit/>
          </a:bodyPr>
          <a:lstStyle/>
          <a:p>
            <a:pPr indent="0" lvl="0" marL="0" rtl="0" algn="ctr">
              <a:lnSpc>
                <a:spcPct val="90000"/>
              </a:lnSpc>
              <a:spcBef>
                <a:spcPts val="0"/>
              </a:spcBef>
              <a:spcAft>
                <a:spcPts val="0"/>
              </a:spcAft>
              <a:buSzPts val="1600"/>
              <a:buNone/>
            </a:pPr>
            <a:r>
              <a:rPr lang="en-PH"/>
              <a:t>Title</a:t>
            </a:r>
            <a:endParaRPr/>
          </a:p>
        </p:txBody>
      </p:sp>
      <p:sp>
        <p:nvSpPr>
          <p:cNvPr id="2045" name="Google Shape;2045;p52"/>
          <p:cNvSpPr txBox="1"/>
          <p:nvPr>
            <p:ph idx="6" type="body"/>
          </p:nvPr>
        </p:nvSpPr>
        <p:spPr>
          <a:xfrm>
            <a:off x="5071823" y="3684748"/>
            <a:ext cx="2048350" cy="1244059"/>
          </a:xfrm>
          <a:prstGeom prst="rect">
            <a:avLst/>
          </a:prstGeom>
          <a:noFill/>
          <a:ln>
            <a:noFill/>
          </a:ln>
        </p:spPr>
        <p:txBody>
          <a:bodyPr anchorCtr="0" anchor="ctr" bIns="0" lIns="0" spcFirstLastPara="1" rIns="0" wrap="square" tIns="0">
            <a:normAutofit/>
          </a:bodyPr>
          <a:lstStyle/>
          <a:p>
            <a:pPr indent="0" lvl="0" marL="0" rtl="0" algn="ctr">
              <a:lnSpc>
                <a:spcPct val="90000"/>
              </a:lnSpc>
              <a:spcBef>
                <a:spcPts val="0"/>
              </a:spcBef>
              <a:spcAft>
                <a:spcPts val="0"/>
              </a:spcAft>
              <a:buSzPts val="1400"/>
              <a:buNone/>
            </a:pPr>
            <a:r>
              <a:rPr lang="en-PH"/>
              <a:t>Lorem ipsum dolor sit amet, consectetur adipiscing elit. Curabitur purus dui,</a:t>
            </a:r>
            <a:endParaRPr/>
          </a:p>
        </p:txBody>
      </p:sp>
      <p:sp>
        <p:nvSpPr>
          <p:cNvPr id="2046" name="Google Shape;2046;p52"/>
          <p:cNvSpPr txBox="1"/>
          <p:nvPr>
            <p:ph idx="7" type="body"/>
          </p:nvPr>
        </p:nvSpPr>
        <p:spPr>
          <a:xfrm>
            <a:off x="1178493" y="5425576"/>
            <a:ext cx="1725411" cy="242185"/>
          </a:xfrm>
          <a:prstGeom prst="rect">
            <a:avLst/>
          </a:prstGeom>
          <a:noFill/>
          <a:ln>
            <a:noFill/>
          </a:ln>
        </p:spPr>
        <p:txBody>
          <a:bodyPr anchorCtr="0" anchor="b" bIns="0" lIns="0" spcFirstLastPara="1" rIns="0" wrap="square" tIns="0">
            <a:normAutofit/>
          </a:bodyPr>
          <a:lstStyle/>
          <a:p>
            <a:pPr indent="0" lvl="0" marL="0" rtl="0" algn="ctr">
              <a:lnSpc>
                <a:spcPct val="90000"/>
              </a:lnSpc>
              <a:spcBef>
                <a:spcPts val="0"/>
              </a:spcBef>
              <a:spcAft>
                <a:spcPts val="0"/>
              </a:spcAft>
              <a:buSzPts val="1600"/>
              <a:buNone/>
            </a:pPr>
            <a:r>
              <a:rPr lang="en-PH"/>
              <a:t>Title</a:t>
            </a:r>
            <a:endParaRPr/>
          </a:p>
        </p:txBody>
      </p:sp>
      <p:sp>
        <p:nvSpPr>
          <p:cNvPr id="2047" name="Google Shape;2047;p52"/>
          <p:cNvSpPr txBox="1"/>
          <p:nvPr>
            <p:ph idx="8" type="body"/>
          </p:nvPr>
        </p:nvSpPr>
        <p:spPr>
          <a:xfrm>
            <a:off x="2979420" y="5425576"/>
            <a:ext cx="8034077" cy="250964"/>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SzPts val="1400"/>
              <a:buNone/>
            </a:pPr>
            <a:r>
              <a:rPr lang="en-PH"/>
              <a:t>Lorem ipsum dolor sit amet, consectetur adipiscing elit. Curabitur purus dui,</a:t>
            </a:r>
            <a:endParaRPr/>
          </a:p>
        </p:txBody>
      </p:sp>
      <p:sp>
        <p:nvSpPr>
          <p:cNvPr id="2048" name="Google Shape;2048;p52"/>
          <p:cNvSpPr txBox="1"/>
          <p:nvPr>
            <p:ph idx="9" type="body"/>
          </p:nvPr>
        </p:nvSpPr>
        <p:spPr>
          <a:xfrm>
            <a:off x="8927666" y="3345843"/>
            <a:ext cx="2048350" cy="242185"/>
          </a:xfrm>
          <a:prstGeom prst="rect">
            <a:avLst/>
          </a:prstGeom>
          <a:noFill/>
          <a:ln>
            <a:noFill/>
          </a:ln>
        </p:spPr>
        <p:txBody>
          <a:bodyPr anchorCtr="0" anchor="b" bIns="0" lIns="0" spcFirstLastPara="1" rIns="0" wrap="square" tIns="0">
            <a:normAutofit/>
          </a:bodyPr>
          <a:lstStyle/>
          <a:p>
            <a:pPr indent="0" lvl="0" marL="0" rtl="0" algn="ctr">
              <a:lnSpc>
                <a:spcPct val="90000"/>
              </a:lnSpc>
              <a:spcBef>
                <a:spcPts val="0"/>
              </a:spcBef>
              <a:spcAft>
                <a:spcPts val="0"/>
              </a:spcAft>
              <a:buSzPts val="1600"/>
              <a:buNone/>
            </a:pPr>
            <a:r>
              <a:rPr lang="en-PH"/>
              <a:t>Title</a:t>
            </a:r>
            <a:endParaRPr/>
          </a:p>
        </p:txBody>
      </p:sp>
      <p:sp>
        <p:nvSpPr>
          <p:cNvPr id="2049" name="Google Shape;2049;p52"/>
          <p:cNvSpPr txBox="1"/>
          <p:nvPr>
            <p:ph idx="13" type="body"/>
          </p:nvPr>
        </p:nvSpPr>
        <p:spPr>
          <a:xfrm>
            <a:off x="8927666" y="3684748"/>
            <a:ext cx="2048350" cy="1244059"/>
          </a:xfrm>
          <a:prstGeom prst="rect">
            <a:avLst/>
          </a:prstGeom>
          <a:noFill/>
          <a:ln>
            <a:noFill/>
          </a:ln>
        </p:spPr>
        <p:txBody>
          <a:bodyPr anchorCtr="0" anchor="ctr" bIns="0" lIns="0" spcFirstLastPara="1" rIns="0" wrap="square" tIns="0">
            <a:normAutofit/>
          </a:bodyPr>
          <a:lstStyle/>
          <a:p>
            <a:pPr indent="0" lvl="0" marL="0" rtl="0" algn="ctr">
              <a:lnSpc>
                <a:spcPct val="90000"/>
              </a:lnSpc>
              <a:spcBef>
                <a:spcPts val="0"/>
              </a:spcBef>
              <a:spcAft>
                <a:spcPts val="0"/>
              </a:spcAft>
              <a:buSzPts val="1400"/>
              <a:buNone/>
            </a:pPr>
            <a:r>
              <a:rPr lang="en-PH"/>
              <a:t>Lorem ipsum dolor sit amet, consectetur adipiscing elit. Curabitur purus dui,</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3" name="Shape 2053"/>
        <p:cNvGrpSpPr/>
        <p:nvPr/>
      </p:nvGrpSpPr>
      <p:grpSpPr>
        <a:xfrm>
          <a:off x="0" y="0"/>
          <a:ext cx="0" cy="0"/>
          <a:chOff x="0" y="0"/>
          <a:chExt cx="0" cy="0"/>
        </a:xfrm>
      </p:grpSpPr>
      <p:sp>
        <p:nvSpPr>
          <p:cNvPr id="2054" name="Google Shape;2054;p53"/>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House Slide (4 Pillars)</a:t>
            </a:r>
            <a:endParaRPr/>
          </a:p>
        </p:txBody>
      </p:sp>
      <p:sp>
        <p:nvSpPr>
          <p:cNvPr id="2055" name="Google Shape;2055;p53"/>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2056" name="Google Shape;2056;p53"/>
          <p:cNvSpPr txBox="1"/>
          <p:nvPr>
            <p:ph idx="1" type="body"/>
          </p:nvPr>
        </p:nvSpPr>
        <p:spPr>
          <a:xfrm>
            <a:off x="5233292" y="2075808"/>
            <a:ext cx="1725411" cy="242185"/>
          </a:xfrm>
          <a:prstGeom prst="rect">
            <a:avLst/>
          </a:prstGeom>
          <a:noFill/>
          <a:ln>
            <a:noFill/>
          </a:ln>
        </p:spPr>
        <p:txBody>
          <a:bodyPr anchorCtr="0" anchor="b" bIns="0" lIns="0" spcFirstLastPara="1" rIns="0" wrap="square" tIns="0">
            <a:normAutofit/>
          </a:bodyPr>
          <a:lstStyle/>
          <a:p>
            <a:pPr indent="0" lvl="0" marL="0" rtl="0" algn="ctr">
              <a:lnSpc>
                <a:spcPct val="90000"/>
              </a:lnSpc>
              <a:spcBef>
                <a:spcPts val="0"/>
              </a:spcBef>
              <a:spcAft>
                <a:spcPts val="0"/>
              </a:spcAft>
              <a:buSzPts val="1600"/>
              <a:buNone/>
            </a:pPr>
            <a:r>
              <a:rPr lang="en-PH"/>
              <a:t>Title</a:t>
            </a:r>
            <a:endParaRPr/>
          </a:p>
        </p:txBody>
      </p:sp>
      <p:sp>
        <p:nvSpPr>
          <p:cNvPr id="2057" name="Google Shape;2057;p53"/>
          <p:cNvSpPr txBox="1"/>
          <p:nvPr>
            <p:ph idx="2" type="body"/>
          </p:nvPr>
        </p:nvSpPr>
        <p:spPr>
          <a:xfrm>
            <a:off x="1869184" y="2412091"/>
            <a:ext cx="8453628" cy="250964"/>
          </a:xfrm>
          <a:prstGeom prst="rect">
            <a:avLst/>
          </a:prstGeom>
          <a:noFill/>
          <a:ln>
            <a:noFill/>
          </a:ln>
        </p:spPr>
        <p:txBody>
          <a:bodyPr anchorCtr="0" anchor="ctr" bIns="0" lIns="0" spcFirstLastPara="1" rIns="0" wrap="square" tIns="0">
            <a:normAutofit/>
          </a:bodyPr>
          <a:lstStyle/>
          <a:p>
            <a:pPr indent="0" lvl="0" marL="0" rtl="0" algn="ctr">
              <a:lnSpc>
                <a:spcPct val="90000"/>
              </a:lnSpc>
              <a:spcBef>
                <a:spcPts val="0"/>
              </a:spcBef>
              <a:spcAft>
                <a:spcPts val="0"/>
              </a:spcAft>
              <a:buSzPts val="1400"/>
              <a:buNone/>
            </a:pPr>
            <a:r>
              <a:rPr lang="en-PH"/>
              <a:t>Lorem ipsum dolor sit amet, consectetur adipiscing elit. Curabitur purus dui,</a:t>
            </a:r>
            <a:endParaRPr/>
          </a:p>
        </p:txBody>
      </p:sp>
      <p:sp>
        <p:nvSpPr>
          <p:cNvPr id="2058" name="Google Shape;2058;p53"/>
          <p:cNvSpPr txBox="1"/>
          <p:nvPr>
            <p:ph idx="3" type="body"/>
          </p:nvPr>
        </p:nvSpPr>
        <p:spPr>
          <a:xfrm>
            <a:off x="1108068" y="3345843"/>
            <a:ext cx="1647632" cy="242185"/>
          </a:xfrm>
          <a:prstGeom prst="rect">
            <a:avLst/>
          </a:prstGeom>
          <a:noFill/>
          <a:ln>
            <a:noFill/>
          </a:ln>
        </p:spPr>
        <p:txBody>
          <a:bodyPr anchorCtr="0" anchor="b" bIns="0" lIns="0" spcFirstLastPara="1" rIns="0" wrap="square" tIns="0">
            <a:normAutofit/>
          </a:bodyPr>
          <a:lstStyle/>
          <a:p>
            <a:pPr indent="0" lvl="0" marL="0" rtl="0" algn="ctr">
              <a:lnSpc>
                <a:spcPct val="90000"/>
              </a:lnSpc>
              <a:spcBef>
                <a:spcPts val="0"/>
              </a:spcBef>
              <a:spcAft>
                <a:spcPts val="0"/>
              </a:spcAft>
              <a:buSzPts val="1600"/>
              <a:buNone/>
            </a:pPr>
            <a:r>
              <a:rPr lang="en-PH"/>
              <a:t>Title</a:t>
            </a:r>
            <a:endParaRPr/>
          </a:p>
        </p:txBody>
      </p:sp>
      <p:sp>
        <p:nvSpPr>
          <p:cNvPr id="2059" name="Google Shape;2059;p53"/>
          <p:cNvSpPr txBox="1"/>
          <p:nvPr>
            <p:ph idx="4" type="body"/>
          </p:nvPr>
        </p:nvSpPr>
        <p:spPr>
          <a:xfrm>
            <a:off x="1108068" y="3684748"/>
            <a:ext cx="1647632" cy="1244059"/>
          </a:xfrm>
          <a:prstGeom prst="rect">
            <a:avLst/>
          </a:prstGeom>
          <a:noFill/>
          <a:ln>
            <a:noFill/>
          </a:ln>
        </p:spPr>
        <p:txBody>
          <a:bodyPr anchorCtr="0" anchor="ctr" bIns="0" lIns="0" spcFirstLastPara="1" rIns="0" wrap="square" tIns="0">
            <a:normAutofit/>
          </a:bodyPr>
          <a:lstStyle/>
          <a:p>
            <a:pPr indent="0" lvl="0" marL="0" rtl="0" algn="ctr">
              <a:lnSpc>
                <a:spcPct val="90000"/>
              </a:lnSpc>
              <a:spcBef>
                <a:spcPts val="0"/>
              </a:spcBef>
              <a:spcAft>
                <a:spcPts val="0"/>
              </a:spcAft>
              <a:buSzPts val="1400"/>
              <a:buNone/>
            </a:pPr>
            <a:r>
              <a:rPr lang="en-PH"/>
              <a:t>Lorem ipsum dolor sit amet, consectetur adipiscing elit. Curabitur purus dui,</a:t>
            </a:r>
            <a:endParaRPr/>
          </a:p>
        </p:txBody>
      </p:sp>
      <p:sp>
        <p:nvSpPr>
          <p:cNvPr id="2060" name="Google Shape;2060;p53"/>
          <p:cNvSpPr txBox="1"/>
          <p:nvPr>
            <p:ph idx="5" type="body"/>
          </p:nvPr>
        </p:nvSpPr>
        <p:spPr>
          <a:xfrm>
            <a:off x="3885985" y="3345843"/>
            <a:ext cx="1647592" cy="242185"/>
          </a:xfrm>
          <a:prstGeom prst="rect">
            <a:avLst/>
          </a:prstGeom>
          <a:noFill/>
          <a:ln>
            <a:noFill/>
          </a:ln>
        </p:spPr>
        <p:txBody>
          <a:bodyPr anchorCtr="0" anchor="b" bIns="0" lIns="0" spcFirstLastPara="1" rIns="0" wrap="square" tIns="0">
            <a:normAutofit/>
          </a:bodyPr>
          <a:lstStyle/>
          <a:p>
            <a:pPr indent="0" lvl="0" marL="0" rtl="0" algn="ctr">
              <a:lnSpc>
                <a:spcPct val="90000"/>
              </a:lnSpc>
              <a:spcBef>
                <a:spcPts val="0"/>
              </a:spcBef>
              <a:spcAft>
                <a:spcPts val="0"/>
              </a:spcAft>
              <a:buSzPts val="1600"/>
              <a:buNone/>
            </a:pPr>
            <a:r>
              <a:rPr lang="en-PH"/>
              <a:t>Title</a:t>
            </a:r>
            <a:endParaRPr/>
          </a:p>
        </p:txBody>
      </p:sp>
      <p:sp>
        <p:nvSpPr>
          <p:cNvPr id="2061" name="Google Shape;2061;p53"/>
          <p:cNvSpPr txBox="1"/>
          <p:nvPr>
            <p:ph idx="6" type="body"/>
          </p:nvPr>
        </p:nvSpPr>
        <p:spPr>
          <a:xfrm>
            <a:off x="3885985" y="3684748"/>
            <a:ext cx="1647592" cy="1244059"/>
          </a:xfrm>
          <a:prstGeom prst="rect">
            <a:avLst/>
          </a:prstGeom>
          <a:noFill/>
          <a:ln>
            <a:noFill/>
          </a:ln>
        </p:spPr>
        <p:txBody>
          <a:bodyPr anchorCtr="0" anchor="ctr" bIns="0" lIns="0" spcFirstLastPara="1" rIns="0" wrap="square" tIns="0">
            <a:normAutofit/>
          </a:bodyPr>
          <a:lstStyle/>
          <a:p>
            <a:pPr indent="0" lvl="0" marL="0" rtl="0" algn="ctr">
              <a:lnSpc>
                <a:spcPct val="90000"/>
              </a:lnSpc>
              <a:spcBef>
                <a:spcPts val="0"/>
              </a:spcBef>
              <a:spcAft>
                <a:spcPts val="0"/>
              </a:spcAft>
              <a:buSzPts val="1400"/>
              <a:buNone/>
            </a:pPr>
            <a:r>
              <a:rPr lang="en-PH"/>
              <a:t>Lorem ipsum dolor sit amet, consectetur adipiscing elit. Curabitur purus dui,</a:t>
            </a:r>
            <a:endParaRPr/>
          </a:p>
        </p:txBody>
      </p:sp>
      <p:sp>
        <p:nvSpPr>
          <p:cNvPr id="2062" name="Google Shape;2062;p53"/>
          <p:cNvSpPr txBox="1"/>
          <p:nvPr>
            <p:ph idx="7" type="body"/>
          </p:nvPr>
        </p:nvSpPr>
        <p:spPr>
          <a:xfrm>
            <a:off x="1178493" y="5425576"/>
            <a:ext cx="1725411" cy="242185"/>
          </a:xfrm>
          <a:prstGeom prst="rect">
            <a:avLst/>
          </a:prstGeom>
          <a:noFill/>
          <a:ln>
            <a:noFill/>
          </a:ln>
        </p:spPr>
        <p:txBody>
          <a:bodyPr anchorCtr="0" anchor="b" bIns="0" lIns="0" spcFirstLastPara="1" rIns="0" wrap="square" tIns="0">
            <a:normAutofit/>
          </a:bodyPr>
          <a:lstStyle/>
          <a:p>
            <a:pPr indent="0" lvl="0" marL="0" rtl="0" algn="ctr">
              <a:lnSpc>
                <a:spcPct val="90000"/>
              </a:lnSpc>
              <a:spcBef>
                <a:spcPts val="0"/>
              </a:spcBef>
              <a:spcAft>
                <a:spcPts val="0"/>
              </a:spcAft>
              <a:buSzPts val="1600"/>
              <a:buNone/>
            </a:pPr>
            <a:r>
              <a:rPr lang="en-PH"/>
              <a:t>Title</a:t>
            </a:r>
            <a:endParaRPr/>
          </a:p>
        </p:txBody>
      </p:sp>
      <p:sp>
        <p:nvSpPr>
          <p:cNvPr id="2063" name="Google Shape;2063;p53"/>
          <p:cNvSpPr txBox="1"/>
          <p:nvPr>
            <p:ph idx="8" type="body"/>
          </p:nvPr>
        </p:nvSpPr>
        <p:spPr>
          <a:xfrm>
            <a:off x="2979420" y="5425576"/>
            <a:ext cx="8034077" cy="250964"/>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SzPts val="1400"/>
              <a:buNone/>
            </a:pPr>
            <a:r>
              <a:rPr lang="en-PH"/>
              <a:t>Lorem ipsum dolor sit amet, consectetur adipiscing elit. Curabitur purus dui,</a:t>
            </a:r>
            <a:endParaRPr/>
          </a:p>
        </p:txBody>
      </p:sp>
      <p:sp>
        <p:nvSpPr>
          <p:cNvPr id="2064" name="Google Shape;2064;p53"/>
          <p:cNvSpPr txBox="1"/>
          <p:nvPr>
            <p:ph idx="9" type="body"/>
          </p:nvPr>
        </p:nvSpPr>
        <p:spPr>
          <a:xfrm>
            <a:off x="6663882" y="3345843"/>
            <a:ext cx="1647592" cy="242185"/>
          </a:xfrm>
          <a:prstGeom prst="rect">
            <a:avLst/>
          </a:prstGeom>
          <a:noFill/>
          <a:ln>
            <a:noFill/>
          </a:ln>
        </p:spPr>
        <p:txBody>
          <a:bodyPr anchorCtr="0" anchor="b" bIns="0" lIns="0" spcFirstLastPara="1" rIns="0" wrap="square" tIns="0">
            <a:normAutofit/>
          </a:bodyPr>
          <a:lstStyle/>
          <a:p>
            <a:pPr indent="0" lvl="0" marL="0" rtl="0" algn="ctr">
              <a:lnSpc>
                <a:spcPct val="90000"/>
              </a:lnSpc>
              <a:spcBef>
                <a:spcPts val="0"/>
              </a:spcBef>
              <a:spcAft>
                <a:spcPts val="0"/>
              </a:spcAft>
              <a:buSzPts val="1600"/>
              <a:buNone/>
            </a:pPr>
            <a:r>
              <a:rPr lang="en-PH"/>
              <a:t>Title</a:t>
            </a:r>
            <a:endParaRPr/>
          </a:p>
        </p:txBody>
      </p:sp>
      <p:sp>
        <p:nvSpPr>
          <p:cNvPr id="2065" name="Google Shape;2065;p53"/>
          <p:cNvSpPr txBox="1"/>
          <p:nvPr>
            <p:ph idx="13" type="body"/>
          </p:nvPr>
        </p:nvSpPr>
        <p:spPr>
          <a:xfrm>
            <a:off x="6663882" y="3684748"/>
            <a:ext cx="1647592" cy="1244059"/>
          </a:xfrm>
          <a:prstGeom prst="rect">
            <a:avLst/>
          </a:prstGeom>
          <a:noFill/>
          <a:ln>
            <a:noFill/>
          </a:ln>
        </p:spPr>
        <p:txBody>
          <a:bodyPr anchorCtr="0" anchor="ctr" bIns="0" lIns="0" spcFirstLastPara="1" rIns="0" wrap="square" tIns="0">
            <a:normAutofit/>
          </a:bodyPr>
          <a:lstStyle/>
          <a:p>
            <a:pPr indent="0" lvl="0" marL="0" rtl="0" algn="ctr">
              <a:lnSpc>
                <a:spcPct val="90000"/>
              </a:lnSpc>
              <a:spcBef>
                <a:spcPts val="0"/>
              </a:spcBef>
              <a:spcAft>
                <a:spcPts val="0"/>
              </a:spcAft>
              <a:buSzPts val="1400"/>
              <a:buNone/>
            </a:pPr>
            <a:r>
              <a:rPr lang="en-PH"/>
              <a:t>Lorem ipsum dolor sit amet, consectetur adipiscing elit. Curabitur purus dui</a:t>
            </a:r>
            <a:endParaRPr/>
          </a:p>
        </p:txBody>
      </p:sp>
      <p:sp>
        <p:nvSpPr>
          <p:cNvPr id="2066" name="Google Shape;2066;p53"/>
          <p:cNvSpPr txBox="1"/>
          <p:nvPr>
            <p:ph idx="14" type="body"/>
          </p:nvPr>
        </p:nvSpPr>
        <p:spPr>
          <a:xfrm>
            <a:off x="9441779" y="3345843"/>
            <a:ext cx="1647592" cy="242185"/>
          </a:xfrm>
          <a:prstGeom prst="rect">
            <a:avLst/>
          </a:prstGeom>
          <a:noFill/>
          <a:ln>
            <a:noFill/>
          </a:ln>
        </p:spPr>
        <p:txBody>
          <a:bodyPr anchorCtr="0" anchor="b" bIns="0" lIns="0" spcFirstLastPara="1" rIns="0" wrap="square" tIns="0">
            <a:normAutofit/>
          </a:bodyPr>
          <a:lstStyle/>
          <a:p>
            <a:pPr indent="0" lvl="0" marL="0" rtl="0" algn="ctr">
              <a:lnSpc>
                <a:spcPct val="90000"/>
              </a:lnSpc>
              <a:spcBef>
                <a:spcPts val="0"/>
              </a:spcBef>
              <a:spcAft>
                <a:spcPts val="0"/>
              </a:spcAft>
              <a:buSzPts val="1600"/>
              <a:buNone/>
            </a:pPr>
            <a:r>
              <a:rPr lang="en-PH"/>
              <a:t>Title</a:t>
            </a:r>
            <a:endParaRPr/>
          </a:p>
        </p:txBody>
      </p:sp>
      <p:sp>
        <p:nvSpPr>
          <p:cNvPr id="2067" name="Google Shape;2067;p53"/>
          <p:cNvSpPr txBox="1"/>
          <p:nvPr>
            <p:ph idx="15" type="body"/>
          </p:nvPr>
        </p:nvSpPr>
        <p:spPr>
          <a:xfrm>
            <a:off x="9441779" y="3684748"/>
            <a:ext cx="1647592" cy="1244059"/>
          </a:xfrm>
          <a:prstGeom prst="rect">
            <a:avLst/>
          </a:prstGeom>
          <a:noFill/>
          <a:ln>
            <a:noFill/>
          </a:ln>
        </p:spPr>
        <p:txBody>
          <a:bodyPr anchorCtr="0" anchor="ctr" bIns="0" lIns="0" spcFirstLastPara="1" rIns="0" wrap="square" tIns="0">
            <a:normAutofit/>
          </a:bodyPr>
          <a:lstStyle/>
          <a:p>
            <a:pPr indent="0" lvl="0" marL="0" rtl="0" algn="ctr">
              <a:lnSpc>
                <a:spcPct val="90000"/>
              </a:lnSpc>
              <a:spcBef>
                <a:spcPts val="0"/>
              </a:spcBef>
              <a:spcAft>
                <a:spcPts val="0"/>
              </a:spcAft>
              <a:buSzPts val="1400"/>
              <a:buNone/>
            </a:pPr>
            <a:r>
              <a:rPr lang="en-PH"/>
              <a:t>Lorem ipsum dolor sit amet, consectetur adipiscing elit. Curabitur purus dui,</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1" name="Shape 2071"/>
        <p:cNvGrpSpPr/>
        <p:nvPr/>
      </p:nvGrpSpPr>
      <p:grpSpPr>
        <a:xfrm>
          <a:off x="0" y="0"/>
          <a:ext cx="0" cy="0"/>
          <a:chOff x="0" y="0"/>
          <a:chExt cx="0" cy="0"/>
        </a:xfrm>
      </p:grpSpPr>
      <p:sp>
        <p:nvSpPr>
          <p:cNvPr id="2072" name="Google Shape;2072;p54"/>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House Slide (5 Pillars)</a:t>
            </a:r>
            <a:endParaRPr/>
          </a:p>
        </p:txBody>
      </p:sp>
      <p:sp>
        <p:nvSpPr>
          <p:cNvPr id="2073" name="Google Shape;2073;p54"/>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2074" name="Google Shape;2074;p54"/>
          <p:cNvSpPr txBox="1"/>
          <p:nvPr>
            <p:ph idx="1" type="body"/>
          </p:nvPr>
        </p:nvSpPr>
        <p:spPr>
          <a:xfrm>
            <a:off x="5233292" y="2075808"/>
            <a:ext cx="1725411" cy="242185"/>
          </a:xfrm>
          <a:prstGeom prst="rect">
            <a:avLst/>
          </a:prstGeom>
          <a:noFill/>
          <a:ln>
            <a:noFill/>
          </a:ln>
        </p:spPr>
        <p:txBody>
          <a:bodyPr anchorCtr="0" anchor="b" bIns="0" lIns="0" spcFirstLastPara="1" rIns="0" wrap="square" tIns="0">
            <a:normAutofit/>
          </a:bodyPr>
          <a:lstStyle/>
          <a:p>
            <a:pPr indent="0" lvl="0" marL="0" rtl="0" algn="ctr">
              <a:lnSpc>
                <a:spcPct val="90000"/>
              </a:lnSpc>
              <a:spcBef>
                <a:spcPts val="0"/>
              </a:spcBef>
              <a:spcAft>
                <a:spcPts val="0"/>
              </a:spcAft>
              <a:buSzPts val="1600"/>
              <a:buNone/>
            </a:pPr>
            <a:r>
              <a:rPr lang="en-PH"/>
              <a:t>Title</a:t>
            </a:r>
            <a:endParaRPr/>
          </a:p>
        </p:txBody>
      </p:sp>
      <p:sp>
        <p:nvSpPr>
          <p:cNvPr id="2075" name="Google Shape;2075;p54"/>
          <p:cNvSpPr txBox="1"/>
          <p:nvPr>
            <p:ph idx="2" type="body"/>
          </p:nvPr>
        </p:nvSpPr>
        <p:spPr>
          <a:xfrm>
            <a:off x="1869184" y="2412091"/>
            <a:ext cx="8453628" cy="250964"/>
          </a:xfrm>
          <a:prstGeom prst="rect">
            <a:avLst/>
          </a:prstGeom>
          <a:noFill/>
          <a:ln>
            <a:noFill/>
          </a:ln>
        </p:spPr>
        <p:txBody>
          <a:bodyPr anchorCtr="0" anchor="ctr" bIns="0" lIns="0" spcFirstLastPara="1" rIns="0" wrap="square" tIns="0">
            <a:normAutofit/>
          </a:bodyPr>
          <a:lstStyle/>
          <a:p>
            <a:pPr indent="0" lvl="0" marL="0" rtl="0" algn="ctr">
              <a:lnSpc>
                <a:spcPct val="90000"/>
              </a:lnSpc>
              <a:spcBef>
                <a:spcPts val="0"/>
              </a:spcBef>
              <a:spcAft>
                <a:spcPts val="0"/>
              </a:spcAft>
              <a:buSzPts val="1400"/>
              <a:buNone/>
            </a:pPr>
            <a:r>
              <a:rPr lang="en-PH"/>
              <a:t>Lorem ipsum dolor sit amet, consectetur adipiscing elit. Curabitur purus dui,</a:t>
            </a:r>
            <a:endParaRPr/>
          </a:p>
        </p:txBody>
      </p:sp>
      <p:sp>
        <p:nvSpPr>
          <p:cNvPr id="2076" name="Google Shape;2076;p54"/>
          <p:cNvSpPr txBox="1"/>
          <p:nvPr>
            <p:ph idx="3" type="body"/>
          </p:nvPr>
        </p:nvSpPr>
        <p:spPr>
          <a:xfrm>
            <a:off x="991388" y="3345843"/>
            <a:ext cx="1279800" cy="242185"/>
          </a:xfrm>
          <a:prstGeom prst="rect">
            <a:avLst/>
          </a:prstGeom>
          <a:noFill/>
          <a:ln>
            <a:noFill/>
          </a:ln>
        </p:spPr>
        <p:txBody>
          <a:bodyPr anchorCtr="0" anchor="b" bIns="0" lIns="0" spcFirstLastPara="1" rIns="0" wrap="square" tIns="0">
            <a:normAutofit/>
          </a:bodyPr>
          <a:lstStyle/>
          <a:p>
            <a:pPr indent="0" lvl="0" marL="0" rtl="0" algn="ctr">
              <a:lnSpc>
                <a:spcPct val="90000"/>
              </a:lnSpc>
              <a:spcBef>
                <a:spcPts val="0"/>
              </a:spcBef>
              <a:spcAft>
                <a:spcPts val="0"/>
              </a:spcAft>
              <a:buSzPts val="1200"/>
              <a:buNone/>
            </a:pPr>
            <a:r>
              <a:rPr lang="en-PH"/>
              <a:t>Title</a:t>
            </a:r>
            <a:endParaRPr/>
          </a:p>
        </p:txBody>
      </p:sp>
      <p:sp>
        <p:nvSpPr>
          <p:cNvPr id="2077" name="Google Shape;2077;p54"/>
          <p:cNvSpPr txBox="1"/>
          <p:nvPr>
            <p:ph idx="4" type="body"/>
          </p:nvPr>
        </p:nvSpPr>
        <p:spPr>
          <a:xfrm>
            <a:off x="991388" y="3684748"/>
            <a:ext cx="1279800" cy="1244059"/>
          </a:xfrm>
          <a:prstGeom prst="rect">
            <a:avLst/>
          </a:prstGeom>
          <a:noFill/>
          <a:ln>
            <a:noFill/>
          </a:ln>
        </p:spPr>
        <p:txBody>
          <a:bodyPr anchorCtr="0" anchor="ctr" bIns="0" lIns="0" spcFirstLastPara="1" rIns="0" wrap="square" tIns="0">
            <a:normAutofit/>
          </a:bodyPr>
          <a:lstStyle/>
          <a:p>
            <a:pPr indent="0" lvl="0" marL="0" rtl="0" algn="ctr">
              <a:lnSpc>
                <a:spcPct val="90000"/>
              </a:lnSpc>
              <a:spcBef>
                <a:spcPts val="0"/>
              </a:spcBef>
              <a:spcAft>
                <a:spcPts val="0"/>
              </a:spcAft>
              <a:buSzPts val="1100"/>
              <a:buNone/>
            </a:pPr>
            <a:r>
              <a:rPr lang="en-PH"/>
              <a:t>Lorem ipsum dolor sit amet, consectetur adipiscing elit. Curabitur purus dui,</a:t>
            </a:r>
            <a:endParaRPr/>
          </a:p>
        </p:txBody>
      </p:sp>
      <p:sp>
        <p:nvSpPr>
          <p:cNvPr id="2078" name="Google Shape;2078;p54"/>
          <p:cNvSpPr txBox="1"/>
          <p:nvPr>
            <p:ph idx="5" type="body"/>
          </p:nvPr>
        </p:nvSpPr>
        <p:spPr>
          <a:xfrm>
            <a:off x="3227351" y="3345843"/>
            <a:ext cx="1279768" cy="242185"/>
          </a:xfrm>
          <a:prstGeom prst="rect">
            <a:avLst/>
          </a:prstGeom>
          <a:noFill/>
          <a:ln>
            <a:noFill/>
          </a:ln>
        </p:spPr>
        <p:txBody>
          <a:bodyPr anchorCtr="0" anchor="b" bIns="0" lIns="0" spcFirstLastPara="1" rIns="0" wrap="square" tIns="0">
            <a:normAutofit/>
          </a:bodyPr>
          <a:lstStyle/>
          <a:p>
            <a:pPr indent="0" lvl="0" marL="0" rtl="0" algn="ctr">
              <a:lnSpc>
                <a:spcPct val="90000"/>
              </a:lnSpc>
              <a:spcBef>
                <a:spcPts val="0"/>
              </a:spcBef>
              <a:spcAft>
                <a:spcPts val="0"/>
              </a:spcAft>
              <a:buSzPts val="1200"/>
              <a:buNone/>
            </a:pPr>
            <a:r>
              <a:rPr lang="en-PH"/>
              <a:t>Title</a:t>
            </a:r>
            <a:endParaRPr/>
          </a:p>
        </p:txBody>
      </p:sp>
      <p:sp>
        <p:nvSpPr>
          <p:cNvPr id="2079" name="Google Shape;2079;p54"/>
          <p:cNvSpPr txBox="1"/>
          <p:nvPr>
            <p:ph idx="6" type="body"/>
          </p:nvPr>
        </p:nvSpPr>
        <p:spPr>
          <a:xfrm>
            <a:off x="3227351" y="3684748"/>
            <a:ext cx="1279768" cy="1244059"/>
          </a:xfrm>
          <a:prstGeom prst="rect">
            <a:avLst/>
          </a:prstGeom>
          <a:noFill/>
          <a:ln>
            <a:noFill/>
          </a:ln>
        </p:spPr>
        <p:txBody>
          <a:bodyPr anchorCtr="0" anchor="ctr" bIns="0" lIns="0" spcFirstLastPara="1" rIns="0" wrap="square" tIns="0">
            <a:normAutofit/>
          </a:bodyPr>
          <a:lstStyle/>
          <a:p>
            <a:pPr indent="0" lvl="0" marL="0" rtl="0" algn="ctr">
              <a:lnSpc>
                <a:spcPct val="90000"/>
              </a:lnSpc>
              <a:spcBef>
                <a:spcPts val="0"/>
              </a:spcBef>
              <a:spcAft>
                <a:spcPts val="0"/>
              </a:spcAft>
              <a:buSzPts val="1100"/>
              <a:buNone/>
            </a:pPr>
            <a:r>
              <a:rPr lang="en-PH"/>
              <a:t>Lorem ipsum dolor sit amet, consectetur adipiscing elit. Curabitur purus dui,</a:t>
            </a:r>
            <a:endParaRPr/>
          </a:p>
        </p:txBody>
      </p:sp>
      <p:sp>
        <p:nvSpPr>
          <p:cNvPr id="2080" name="Google Shape;2080;p54"/>
          <p:cNvSpPr txBox="1"/>
          <p:nvPr>
            <p:ph idx="7" type="body"/>
          </p:nvPr>
        </p:nvSpPr>
        <p:spPr>
          <a:xfrm>
            <a:off x="1178493" y="5425576"/>
            <a:ext cx="1725411" cy="242185"/>
          </a:xfrm>
          <a:prstGeom prst="rect">
            <a:avLst/>
          </a:prstGeom>
          <a:noFill/>
          <a:ln>
            <a:noFill/>
          </a:ln>
        </p:spPr>
        <p:txBody>
          <a:bodyPr anchorCtr="0" anchor="b" bIns="0" lIns="0" spcFirstLastPara="1" rIns="0" wrap="square" tIns="0">
            <a:normAutofit/>
          </a:bodyPr>
          <a:lstStyle/>
          <a:p>
            <a:pPr indent="0" lvl="0" marL="0" rtl="0" algn="ctr">
              <a:lnSpc>
                <a:spcPct val="90000"/>
              </a:lnSpc>
              <a:spcBef>
                <a:spcPts val="0"/>
              </a:spcBef>
              <a:spcAft>
                <a:spcPts val="0"/>
              </a:spcAft>
              <a:buSzPts val="1600"/>
              <a:buNone/>
            </a:pPr>
            <a:r>
              <a:rPr lang="en-PH"/>
              <a:t>Title</a:t>
            </a:r>
            <a:endParaRPr/>
          </a:p>
        </p:txBody>
      </p:sp>
      <p:sp>
        <p:nvSpPr>
          <p:cNvPr id="2081" name="Google Shape;2081;p54"/>
          <p:cNvSpPr txBox="1"/>
          <p:nvPr>
            <p:ph idx="8" type="body"/>
          </p:nvPr>
        </p:nvSpPr>
        <p:spPr>
          <a:xfrm>
            <a:off x="2979420" y="5425576"/>
            <a:ext cx="8034077" cy="250964"/>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SzPts val="1400"/>
              <a:buNone/>
            </a:pPr>
            <a:r>
              <a:rPr lang="en-PH"/>
              <a:t>Lorem ipsum dolor sit amet, consectetur adipiscing elit. Curabitur purus dui,</a:t>
            </a:r>
            <a:endParaRPr/>
          </a:p>
        </p:txBody>
      </p:sp>
      <p:sp>
        <p:nvSpPr>
          <p:cNvPr id="2082" name="Google Shape;2082;p54"/>
          <p:cNvSpPr txBox="1"/>
          <p:nvPr>
            <p:ph idx="9" type="body"/>
          </p:nvPr>
        </p:nvSpPr>
        <p:spPr>
          <a:xfrm>
            <a:off x="5456114" y="3345843"/>
            <a:ext cx="1279768" cy="242185"/>
          </a:xfrm>
          <a:prstGeom prst="rect">
            <a:avLst/>
          </a:prstGeom>
          <a:noFill/>
          <a:ln>
            <a:noFill/>
          </a:ln>
        </p:spPr>
        <p:txBody>
          <a:bodyPr anchorCtr="0" anchor="b" bIns="0" lIns="0" spcFirstLastPara="1" rIns="0" wrap="square" tIns="0">
            <a:normAutofit/>
          </a:bodyPr>
          <a:lstStyle/>
          <a:p>
            <a:pPr indent="0" lvl="0" marL="0" rtl="0" algn="ctr">
              <a:lnSpc>
                <a:spcPct val="90000"/>
              </a:lnSpc>
              <a:spcBef>
                <a:spcPts val="0"/>
              </a:spcBef>
              <a:spcAft>
                <a:spcPts val="0"/>
              </a:spcAft>
              <a:buSzPts val="1200"/>
              <a:buNone/>
            </a:pPr>
            <a:r>
              <a:rPr lang="en-PH"/>
              <a:t>Title</a:t>
            </a:r>
            <a:endParaRPr/>
          </a:p>
        </p:txBody>
      </p:sp>
      <p:sp>
        <p:nvSpPr>
          <p:cNvPr id="2083" name="Google Shape;2083;p54"/>
          <p:cNvSpPr txBox="1"/>
          <p:nvPr>
            <p:ph idx="13" type="body"/>
          </p:nvPr>
        </p:nvSpPr>
        <p:spPr>
          <a:xfrm>
            <a:off x="5456114" y="3684748"/>
            <a:ext cx="1279768" cy="1244059"/>
          </a:xfrm>
          <a:prstGeom prst="rect">
            <a:avLst/>
          </a:prstGeom>
          <a:noFill/>
          <a:ln>
            <a:noFill/>
          </a:ln>
        </p:spPr>
        <p:txBody>
          <a:bodyPr anchorCtr="0" anchor="ctr" bIns="0" lIns="0" spcFirstLastPara="1" rIns="0" wrap="square" tIns="0">
            <a:normAutofit/>
          </a:bodyPr>
          <a:lstStyle/>
          <a:p>
            <a:pPr indent="0" lvl="0" marL="0" rtl="0" algn="ctr">
              <a:lnSpc>
                <a:spcPct val="90000"/>
              </a:lnSpc>
              <a:spcBef>
                <a:spcPts val="0"/>
              </a:spcBef>
              <a:spcAft>
                <a:spcPts val="0"/>
              </a:spcAft>
              <a:buSzPts val="1100"/>
              <a:buNone/>
            </a:pPr>
            <a:r>
              <a:rPr lang="en-PH"/>
              <a:t>Lorem ipsum dolor sit amet, consectetur adipiscing elit. Curabitur purus dui,</a:t>
            </a:r>
            <a:endParaRPr/>
          </a:p>
        </p:txBody>
      </p:sp>
      <p:sp>
        <p:nvSpPr>
          <p:cNvPr id="2084" name="Google Shape;2084;p54"/>
          <p:cNvSpPr txBox="1"/>
          <p:nvPr>
            <p:ph idx="14" type="body"/>
          </p:nvPr>
        </p:nvSpPr>
        <p:spPr>
          <a:xfrm>
            <a:off x="7684877" y="3345843"/>
            <a:ext cx="1279768" cy="242185"/>
          </a:xfrm>
          <a:prstGeom prst="rect">
            <a:avLst/>
          </a:prstGeom>
          <a:noFill/>
          <a:ln>
            <a:noFill/>
          </a:ln>
        </p:spPr>
        <p:txBody>
          <a:bodyPr anchorCtr="0" anchor="b" bIns="0" lIns="0" spcFirstLastPara="1" rIns="0" wrap="square" tIns="0">
            <a:normAutofit/>
          </a:bodyPr>
          <a:lstStyle/>
          <a:p>
            <a:pPr indent="0" lvl="0" marL="0" rtl="0" algn="ctr">
              <a:lnSpc>
                <a:spcPct val="90000"/>
              </a:lnSpc>
              <a:spcBef>
                <a:spcPts val="0"/>
              </a:spcBef>
              <a:spcAft>
                <a:spcPts val="0"/>
              </a:spcAft>
              <a:buSzPts val="1200"/>
              <a:buNone/>
            </a:pPr>
            <a:r>
              <a:rPr lang="en-PH"/>
              <a:t>Title</a:t>
            </a:r>
            <a:endParaRPr/>
          </a:p>
        </p:txBody>
      </p:sp>
      <p:sp>
        <p:nvSpPr>
          <p:cNvPr id="2085" name="Google Shape;2085;p54"/>
          <p:cNvSpPr txBox="1"/>
          <p:nvPr>
            <p:ph idx="15" type="body"/>
          </p:nvPr>
        </p:nvSpPr>
        <p:spPr>
          <a:xfrm>
            <a:off x="7684877" y="3684748"/>
            <a:ext cx="1279768" cy="1244059"/>
          </a:xfrm>
          <a:prstGeom prst="rect">
            <a:avLst/>
          </a:prstGeom>
          <a:noFill/>
          <a:ln>
            <a:noFill/>
          </a:ln>
        </p:spPr>
        <p:txBody>
          <a:bodyPr anchorCtr="0" anchor="ctr" bIns="0" lIns="0" spcFirstLastPara="1" rIns="0" wrap="square" tIns="0">
            <a:normAutofit/>
          </a:bodyPr>
          <a:lstStyle/>
          <a:p>
            <a:pPr indent="0" lvl="0" marL="0" rtl="0" algn="ctr">
              <a:lnSpc>
                <a:spcPct val="90000"/>
              </a:lnSpc>
              <a:spcBef>
                <a:spcPts val="0"/>
              </a:spcBef>
              <a:spcAft>
                <a:spcPts val="0"/>
              </a:spcAft>
              <a:buSzPts val="1100"/>
              <a:buNone/>
            </a:pPr>
            <a:r>
              <a:rPr lang="en-PH"/>
              <a:t>Lorem ipsum dolor sit amet, consectetur adipiscing elit. Curabitur purus dui,</a:t>
            </a:r>
            <a:endParaRPr/>
          </a:p>
        </p:txBody>
      </p:sp>
      <p:sp>
        <p:nvSpPr>
          <p:cNvPr id="2086" name="Google Shape;2086;p54"/>
          <p:cNvSpPr txBox="1"/>
          <p:nvPr>
            <p:ph idx="16" type="body"/>
          </p:nvPr>
        </p:nvSpPr>
        <p:spPr>
          <a:xfrm>
            <a:off x="9913641" y="3345843"/>
            <a:ext cx="1279768" cy="242185"/>
          </a:xfrm>
          <a:prstGeom prst="rect">
            <a:avLst/>
          </a:prstGeom>
          <a:noFill/>
          <a:ln>
            <a:noFill/>
          </a:ln>
        </p:spPr>
        <p:txBody>
          <a:bodyPr anchorCtr="0" anchor="b" bIns="0" lIns="0" spcFirstLastPara="1" rIns="0" wrap="square" tIns="0">
            <a:normAutofit/>
          </a:bodyPr>
          <a:lstStyle/>
          <a:p>
            <a:pPr indent="0" lvl="0" marL="0" rtl="0" algn="ctr">
              <a:lnSpc>
                <a:spcPct val="90000"/>
              </a:lnSpc>
              <a:spcBef>
                <a:spcPts val="0"/>
              </a:spcBef>
              <a:spcAft>
                <a:spcPts val="0"/>
              </a:spcAft>
              <a:buSzPts val="1200"/>
              <a:buNone/>
            </a:pPr>
            <a:r>
              <a:rPr lang="en-PH"/>
              <a:t>Title</a:t>
            </a:r>
            <a:endParaRPr/>
          </a:p>
        </p:txBody>
      </p:sp>
      <p:sp>
        <p:nvSpPr>
          <p:cNvPr id="2087" name="Google Shape;2087;p54"/>
          <p:cNvSpPr txBox="1"/>
          <p:nvPr>
            <p:ph idx="17" type="body"/>
          </p:nvPr>
        </p:nvSpPr>
        <p:spPr>
          <a:xfrm>
            <a:off x="9913641" y="3684748"/>
            <a:ext cx="1279768" cy="1244059"/>
          </a:xfrm>
          <a:prstGeom prst="rect">
            <a:avLst/>
          </a:prstGeom>
          <a:noFill/>
          <a:ln>
            <a:noFill/>
          </a:ln>
        </p:spPr>
        <p:txBody>
          <a:bodyPr anchorCtr="0" anchor="ctr" bIns="0" lIns="0" spcFirstLastPara="1" rIns="0" wrap="square" tIns="0">
            <a:normAutofit/>
          </a:bodyPr>
          <a:lstStyle/>
          <a:p>
            <a:pPr indent="0" lvl="0" marL="0" rtl="0" algn="ctr">
              <a:lnSpc>
                <a:spcPct val="90000"/>
              </a:lnSpc>
              <a:spcBef>
                <a:spcPts val="0"/>
              </a:spcBef>
              <a:spcAft>
                <a:spcPts val="0"/>
              </a:spcAft>
              <a:buSzPts val="1100"/>
              <a:buNone/>
            </a:pPr>
            <a:r>
              <a:rPr lang="en-PH"/>
              <a:t>Lorem ipsum dolor sit amet, consectetur adipiscing elit. Curabitur purus dui</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1" name="Shape 2091"/>
        <p:cNvGrpSpPr/>
        <p:nvPr/>
      </p:nvGrpSpPr>
      <p:grpSpPr>
        <a:xfrm>
          <a:off x="0" y="0"/>
          <a:ext cx="0" cy="0"/>
          <a:chOff x="0" y="0"/>
          <a:chExt cx="0" cy="0"/>
        </a:xfrm>
      </p:grpSpPr>
      <p:sp>
        <p:nvSpPr>
          <p:cNvPr id="2092" name="Google Shape;2092;p55"/>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House Slide (6 Pillars)</a:t>
            </a:r>
            <a:endParaRPr/>
          </a:p>
        </p:txBody>
      </p:sp>
      <p:sp>
        <p:nvSpPr>
          <p:cNvPr id="2093" name="Google Shape;2093;p55"/>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2094" name="Google Shape;2094;p55"/>
          <p:cNvSpPr txBox="1"/>
          <p:nvPr>
            <p:ph idx="1" type="body"/>
          </p:nvPr>
        </p:nvSpPr>
        <p:spPr>
          <a:xfrm>
            <a:off x="5233292" y="2075808"/>
            <a:ext cx="1725411" cy="242185"/>
          </a:xfrm>
          <a:prstGeom prst="rect">
            <a:avLst/>
          </a:prstGeom>
          <a:noFill/>
          <a:ln>
            <a:noFill/>
          </a:ln>
        </p:spPr>
        <p:txBody>
          <a:bodyPr anchorCtr="0" anchor="b" bIns="0" lIns="0" spcFirstLastPara="1" rIns="0" wrap="square" tIns="0">
            <a:normAutofit/>
          </a:bodyPr>
          <a:lstStyle/>
          <a:p>
            <a:pPr indent="0" lvl="0" marL="0" rtl="0" algn="ctr">
              <a:lnSpc>
                <a:spcPct val="90000"/>
              </a:lnSpc>
              <a:spcBef>
                <a:spcPts val="0"/>
              </a:spcBef>
              <a:spcAft>
                <a:spcPts val="0"/>
              </a:spcAft>
              <a:buSzPts val="1600"/>
              <a:buNone/>
            </a:pPr>
            <a:r>
              <a:rPr lang="en-PH"/>
              <a:t>Title</a:t>
            </a:r>
            <a:endParaRPr/>
          </a:p>
        </p:txBody>
      </p:sp>
      <p:sp>
        <p:nvSpPr>
          <p:cNvPr id="2095" name="Google Shape;2095;p55"/>
          <p:cNvSpPr txBox="1"/>
          <p:nvPr>
            <p:ph idx="2" type="body"/>
          </p:nvPr>
        </p:nvSpPr>
        <p:spPr>
          <a:xfrm>
            <a:off x="1869184" y="2412091"/>
            <a:ext cx="8453628" cy="250964"/>
          </a:xfrm>
          <a:prstGeom prst="rect">
            <a:avLst/>
          </a:prstGeom>
          <a:noFill/>
          <a:ln>
            <a:noFill/>
          </a:ln>
        </p:spPr>
        <p:txBody>
          <a:bodyPr anchorCtr="0" anchor="ctr" bIns="0" lIns="0" spcFirstLastPara="1" rIns="0" wrap="square" tIns="0">
            <a:normAutofit/>
          </a:bodyPr>
          <a:lstStyle/>
          <a:p>
            <a:pPr indent="0" lvl="0" marL="0" rtl="0" algn="ctr">
              <a:lnSpc>
                <a:spcPct val="90000"/>
              </a:lnSpc>
              <a:spcBef>
                <a:spcPts val="0"/>
              </a:spcBef>
              <a:spcAft>
                <a:spcPts val="0"/>
              </a:spcAft>
              <a:buSzPts val="1400"/>
              <a:buNone/>
            </a:pPr>
            <a:r>
              <a:rPr lang="en-PH"/>
              <a:t>Lorem ipsum dolor sit amet, consectetur adipiscing elit. Curabitur purus dui,</a:t>
            </a:r>
            <a:endParaRPr/>
          </a:p>
        </p:txBody>
      </p:sp>
      <p:sp>
        <p:nvSpPr>
          <p:cNvPr id="2096" name="Google Shape;2096;p55"/>
          <p:cNvSpPr txBox="1"/>
          <p:nvPr>
            <p:ph idx="3" type="body"/>
          </p:nvPr>
        </p:nvSpPr>
        <p:spPr>
          <a:xfrm>
            <a:off x="917357" y="3345843"/>
            <a:ext cx="992646" cy="242185"/>
          </a:xfrm>
          <a:prstGeom prst="rect">
            <a:avLst/>
          </a:prstGeom>
          <a:noFill/>
          <a:ln>
            <a:noFill/>
          </a:ln>
        </p:spPr>
        <p:txBody>
          <a:bodyPr anchorCtr="0" anchor="b" bIns="0" lIns="0" spcFirstLastPara="1" rIns="0" wrap="square" tIns="0">
            <a:normAutofit/>
          </a:bodyPr>
          <a:lstStyle/>
          <a:p>
            <a:pPr indent="0" lvl="0" marL="0" rtl="0" algn="ctr">
              <a:lnSpc>
                <a:spcPct val="90000"/>
              </a:lnSpc>
              <a:spcBef>
                <a:spcPts val="0"/>
              </a:spcBef>
              <a:spcAft>
                <a:spcPts val="0"/>
              </a:spcAft>
              <a:buSzPts val="1200"/>
              <a:buNone/>
            </a:pPr>
            <a:r>
              <a:rPr lang="en-PH"/>
              <a:t>Title</a:t>
            </a:r>
            <a:endParaRPr/>
          </a:p>
        </p:txBody>
      </p:sp>
      <p:sp>
        <p:nvSpPr>
          <p:cNvPr id="2097" name="Google Shape;2097;p55"/>
          <p:cNvSpPr txBox="1"/>
          <p:nvPr>
            <p:ph idx="4" type="body"/>
          </p:nvPr>
        </p:nvSpPr>
        <p:spPr>
          <a:xfrm>
            <a:off x="917357" y="3684748"/>
            <a:ext cx="992646" cy="1244059"/>
          </a:xfrm>
          <a:prstGeom prst="rect">
            <a:avLst/>
          </a:prstGeom>
          <a:noFill/>
          <a:ln>
            <a:noFill/>
          </a:ln>
        </p:spPr>
        <p:txBody>
          <a:bodyPr anchorCtr="0" anchor="ctr" bIns="0" lIns="0" spcFirstLastPara="1" rIns="0" wrap="square" tIns="0">
            <a:normAutofit/>
          </a:bodyPr>
          <a:lstStyle/>
          <a:p>
            <a:pPr indent="0" lvl="0" marL="0" rtl="0" algn="ctr">
              <a:lnSpc>
                <a:spcPct val="90000"/>
              </a:lnSpc>
              <a:spcBef>
                <a:spcPts val="0"/>
              </a:spcBef>
              <a:spcAft>
                <a:spcPts val="0"/>
              </a:spcAft>
              <a:buSzPts val="1100"/>
              <a:buNone/>
            </a:pPr>
            <a:r>
              <a:rPr lang="en-PH"/>
              <a:t>Lorem ipsum dolor sit amet, consectetur adipiscing elit. Curabitur purs dui,</a:t>
            </a:r>
            <a:endParaRPr/>
          </a:p>
        </p:txBody>
      </p:sp>
      <p:sp>
        <p:nvSpPr>
          <p:cNvPr id="2098" name="Google Shape;2098;p55"/>
          <p:cNvSpPr txBox="1"/>
          <p:nvPr>
            <p:ph idx="5" type="body"/>
          </p:nvPr>
        </p:nvSpPr>
        <p:spPr>
          <a:xfrm>
            <a:off x="2790297" y="3345843"/>
            <a:ext cx="992620" cy="242185"/>
          </a:xfrm>
          <a:prstGeom prst="rect">
            <a:avLst/>
          </a:prstGeom>
          <a:noFill/>
          <a:ln>
            <a:noFill/>
          </a:ln>
        </p:spPr>
        <p:txBody>
          <a:bodyPr anchorCtr="0" anchor="b" bIns="0" lIns="0" spcFirstLastPara="1" rIns="0" wrap="square" tIns="0">
            <a:normAutofit/>
          </a:bodyPr>
          <a:lstStyle/>
          <a:p>
            <a:pPr indent="0" lvl="0" marL="0" rtl="0" algn="ctr">
              <a:lnSpc>
                <a:spcPct val="90000"/>
              </a:lnSpc>
              <a:spcBef>
                <a:spcPts val="0"/>
              </a:spcBef>
              <a:spcAft>
                <a:spcPts val="0"/>
              </a:spcAft>
              <a:buSzPts val="1200"/>
              <a:buNone/>
            </a:pPr>
            <a:r>
              <a:rPr lang="en-PH"/>
              <a:t>Title</a:t>
            </a:r>
            <a:endParaRPr/>
          </a:p>
        </p:txBody>
      </p:sp>
      <p:sp>
        <p:nvSpPr>
          <p:cNvPr id="2099" name="Google Shape;2099;p55"/>
          <p:cNvSpPr txBox="1"/>
          <p:nvPr>
            <p:ph idx="6" type="body"/>
          </p:nvPr>
        </p:nvSpPr>
        <p:spPr>
          <a:xfrm>
            <a:off x="2790297" y="3684748"/>
            <a:ext cx="992620" cy="1244059"/>
          </a:xfrm>
          <a:prstGeom prst="rect">
            <a:avLst/>
          </a:prstGeom>
          <a:noFill/>
          <a:ln>
            <a:noFill/>
          </a:ln>
        </p:spPr>
        <p:txBody>
          <a:bodyPr anchorCtr="0" anchor="ctr" bIns="0" lIns="0" spcFirstLastPara="1" rIns="0" wrap="square" tIns="0">
            <a:normAutofit/>
          </a:bodyPr>
          <a:lstStyle/>
          <a:p>
            <a:pPr indent="0" lvl="0" marL="0" rtl="0" algn="ctr">
              <a:lnSpc>
                <a:spcPct val="90000"/>
              </a:lnSpc>
              <a:spcBef>
                <a:spcPts val="0"/>
              </a:spcBef>
              <a:spcAft>
                <a:spcPts val="0"/>
              </a:spcAft>
              <a:buSzPts val="1100"/>
              <a:buNone/>
            </a:pPr>
            <a:r>
              <a:rPr lang="en-PH"/>
              <a:t>Lorem ipsum dolor sit amet, consectetur adipiscing elit. Curabitur purus dui,</a:t>
            </a:r>
            <a:endParaRPr/>
          </a:p>
        </p:txBody>
      </p:sp>
      <p:sp>
        <p:nvSpPr>
          <p:cNvPr id="2100" name="Google Shape;2100;p55"/>
          <p:cNvSpPr txBox="1"/>
          <p:nvPr>
            <p:ph idx="7" type="body"/>
          </p:nvPr>
        </p:nvSpPr>
        <p:spPr>
          <a:xfrm>
            <a:off x="1178493" y="5425576"/>
            <a:ext cx="1725411" cy="242185"/>
          </a:xfrm>
          <a:prstGeom prst="rect">
            <a:avLst/>
          </a:prstGeom>
          <a:noFill/>
          <a:ln>
            <a:noFill/>
          </a:ln>
        </p:spPr>
        <p:txBody>
          <a:bodyPr anchorCtr="0" anchor="b" bIns="0" lIns="0" spcFirstLastPara="1" rIns="0" wrap="square" tIns="0">
            <a:normAutofit/>
          </a:bodyPr>
          <a:lstStyle/>
          <a:p>
            <a:pPr indent="0" lvl="0" marL="0" rtl="0" algn="ctr">
              <a:lnSpc>
                <a:spcPct val="90000"/>
              </a:lnSpc>
              <a:spcBef>
                <a:spcPts val="0"/>
              </a:spcBef>
              <a:spcAft>
                <a:spcPts val="0"/>
              </a:spcAft>
              <a:buSzPts val="1600"/>
              <a:buNone/>
            </a:pPr>
            <a:r>
              <a:rPr lang="en-PH"/>
              <a:t>Title</a:t>
            </a:r>
            <a:endParaRPr/>
          </a:p>
        </p:txBody>
      </p:sp>
      <p:sp>
        <p:nvSpPr>
          <p:cNvPr id="2101" name="Google Shape;2101;p55"/>
          <p:cNvSpPr txBox="1"/>
          <p:nvPr>
            <p:ph idx="8" type="body"/>
          </p:nvPr>
        </p:nvSpPr>
        <p:spPr>
          <a:xfrm>
            <a:off x="2979420" y="5425576"/>
            <a:ext cx="8034077" cy="250964"/>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SzPts val="1400"/>
              <a:buNone/>
            </a:pPr>
            <a:r>
              <a:rPr lang="en-PH"/>
              <a:t>Lorem ipsum dolor sit amet, consectetur adipiscing elit. Curabitur purus dui,</a:t>
            </a:r>
            <a:endParaRPr/>
          </a:p>
        </p:txBody>
      </p:sp>
      <p:sp>
        <p:nvSpPr>
          <p:cNvPr id="2102" name="Google Shape;2102;p55"/>
          <p:cNvSpPr txBox="1"/>
          <p:nvPr>
            <p:ph idx="9" type="body"/>
          </p:nvPr>
        </p:nvSpPr>
        <p:spPr>
          <a:xfrm>
            <a:off x="4663224" y="3345843"/>
            <a:ext cx="992620" cy="242185"/>
          </a:xfrm>
          <a:prstGeom prst="rect">
            <a:avLst/>
          </a:prstGeom>
          <a:noFill/>
          <a:ln>
            <a:noFill/>
          </a:ln>
        </p:spPr>
        <p:txBody>
          <a:bodyPr anchorCtr="0" anchor="b" bIns="0" lIns="0" spcFirstLastPara="1" rIns="0" wrap="square" tIns="0">
            <a:normAutofit/>
          </a:bodyPr>
          <a:lstStyle/>
          <a:p>
            <a:pPr indent="0" lvl="0" marL="0" rtl="0" algn="ctr">
              <a:lnSpc>
                <a:spcPct val="90000"/>
              </a:lnSpc>
              <a:spcBef>
                <a:spcPts val="0"/>
              </a:spcBef>
              <a:spcAft>
                <a:spcPts val="0"/>
              </a:spcAft>
              <a:buSzPts val="1200"/>
              <a:buNone/>
            </a:pPr>
            <a:r>
              <a:rPr lang="en-PH"/>
              <a:t>Title</a:t>
            </a:r>
            <a:endParaRPr/>
          </a:p>
        </p:txBody>
      </p:sp>
      <p:sp>
        <p:nvSpPr>
          <p:cNvPr id="2103" name="Google Shape;2103;p55"/>
          <p:cNvSpPr txBox="1"/>
          <p:nvPr>
            <p:ph idx="13" type="body"/>
          </p:nvPr>
        </p:nvSpPr>
        <p:spPr>
          <a:xfrm>
            <a:off x="4663224" y="3684748"/>
            <a:ext cx="992620" cy="1244059"/>
          </a:xfrm>
          <a:prstGeom prst="rect">
            <a:avLst/>
          </a:prstGeom>
          <a:noFill/>
          <a:ln>
            <a:noFill/>
          </a:ln>
        </p:spPr>
        <p:txBody>
          <a:bodyPr anchorCtr="0" anchor="ctr" bIns="0" lIns="0" spcFirstLastPara="1" rIns="0" wrap="square" tIns="0">
            <a:normAutofit/>
          </a:bodyPr>
          <a:lstStyle/>
          <a:p>
            <a:pPr indent="0" lvl="0" marL="0" rtl="0" algn="ctr">
              <a:lnSpc>
                <a:spcPct val="90000"/>
              </a:lnSpc>
              <a:spcBef>
                <a:spcPts val="0"/>
              </a:spcBef>
              <a:spcAft>
                <a:spcPts val="0"/>
              </a:spcAft>
              <a:buSzPts val="1100"/>
              <a:buNone/>
            </a:pPr>
            <a:r>
              <a:rPr lang="en-PH"/>
              <a:t>Lorem ipsum dolor sit amet, consectetur adipiscing elit. Curabitur purus dui,</a:t>
            </a:r>
            <a:endParaRPr/>
          </a:p>
        </p:txBody>
      </p:sp>
      <p:sp>
        <p:nvSpPr>
          <p:cNvPr id="2104" name="Google Shape;2104;p55"/>
          <p:cNvSpPr txBox="1"/>
          <p:nvPr>
            <p:ph idx="14" type="body"/>
          </p:nvPr>
        </p:nvSpPr>
        <p:spPr>
          <a:xfrm>
            <a:off x="6536151" y="3345843"/>
            <a:ext cx="992620" cy="242185"/>
          </a:xfrm>
          <a:prstGeom prst="rect">
            <a:avLst/>
          </a:prstGeom>
          <a:noFill/>
          <a:ln>
            <a:noFill/>
          </a:ln>
        </p:spPr>
        <p:txBody>
          <a:bodyPr anchorCtr="0" anchor="b" bIns="0" lIns="0" spcFirstLastPara="1" rIns="0" wrap="square" tIns="0">
            <a:normAutofit/>
          </a:bodyPr>
          <a:lstStyle/>
          <a:p>
            <a:pPr indent="0" lvl="0" marL="0" rtl="0" algn="ctr">
              <a:lnSpc>
                <a:spcPct val="90000"/>
              </a:lnSpc>
              <a:spcBef>
                <a:spcPts val="0"/>
              </a:spcBef>
              <a:spcAft>
                <a:spcPts val="0"/>
              </a:spcAft>
              <a:buSzPts val="1200"/>
              <a:buNone/>
            </a:pPr>
            <a:r>
              <a:rPr lang="en-PH"/>
              <a:t>Title</a:t>
            </a:r>
            <a:endParaRPr/>
          </a:p>
        </p:txBody>
      </p:sp>
      <p:sp>
        <p:nvSpPr>
          <p:cNvPr id="2105" name="Google Shape;2105;p55"/>
          <p:cNvSpPr txBox="1"/>
          <p:nvPr>
            <p:ph idx="15" type="body"/>
          </p:nvPr>
        </p:nvSpPr>
        <p:spPr>
          <a:xfrm>
            <a:off x="6536151" y="3684748"/>
            <a:ext cx="992620" cy="1244059"/>
          </a:xfrm>
          <a:prstGeom prst="rect">
            <a:avLst/>
          </a:prstGeom>
          <a:noFill/>
          <a:ln>
            <a:noFill/>
          </a:ln>
        </p:spPr>
        <p:txBody>
          <a:bodyPr anchorCtr="0" anchor="ctr" bIns="0" lIns="0" spcFirstLastPara="1" rIns="0" wrap="square" tIns="0">
            <a:normAutofit/>
          </a:bodyPr>
          <a:lstStyle/>
          <a:p>
            <a:pPr indent="0" lvl="0" marL="0" rtl="0" algn="ctr">
              <a:lnSpc>
                <a:spcPct val="90000"/>
              </a:lnSpc>
              <a:spcBef>
                <a:spcPts val="0"/>
              </a:spcBef>
              <a:spcAft>
                <a:spcPts val="0"/>
              </a:spcAft>
              <a:buSzPts val="1100"/>
              <a:buNone/>
            </a:pPr>
            <a:r>
              <a:rPr lang="en-PH"/>
              <a:t>Lorem ipsum dolor sit amet, consectetur adipiscing elit. Curabitur purus dui,</a:t>
            </a:r>
            <a:endParaRPr/>
          </a:p>
        </p:txBody>
      </p:sp>
      <p:sp>
        <p:nvSpPr>
          <p:cNvPr id="2106" name="Google Shape;2106;p55"/>
          <p:cNvSpPr txBox="1"/>
          <p:nvPr>
            <p:ph idx="16" type="body"/>
          </p:nvPr>
        </p:nvSpPr>
        <p:spPr>
          <a:xfrm>
            <a:off x="8409078" y="3345843"/>
            <a:ext cx="992620" cy="242185"/>
          </a:xfrm>
          <a:prstGeom prst="rect">
            <a:avLst/>
          </a:prstGeom>
          <a:noFill/>
          <a:ln>
            <a:noFill/>
          </a:ln>
        </p:spPr>
        <p:txBody>
          <a:bodyPr anchorCtr="0" anchor="b" bIns="0" lIns="0" spcFirstLastPara="1" rIns="0" wrap="square" tIns="0">
            <a:normAutofit/>
          </a:bodyPr>
          <a:lstStyle/>
          <a:p>
            <a:pPr indent="0" lvl="0" marL="0" rtl="0" algn="ctr">
              <a:lnSpc>
                <a:spcPct val="90000"/>
              </a:lnSpc>
              <a:spcBef>
                <a:spcPts val="0"/>
              </a:spcBef>
              <a:spcAft>
                <a:spcPts val="0"/>
              </a:spcAft>
              <a:buSzPts val="1200"/>
              <a:buNone/>
            </a:pPr>
            <a:r>
              <a:rPr lang="en-PH"/>
              <a:t>Title</a:t>
            </a:r>
            <a:endParaRPr/>
          </a:p>
        </p:txBody>
      </p:sp>
      <p:sp>
        <p:nvSpPr>
          <p:cNvPr id="2107" name="Google Shape;2107;p55"/>
          <p:cNvSpPr txBox="1"/>
          <p:nvPr>
            <p:ph idx="17" type="body"/>
          </p:nvPr>
        </p:nvSpPr>
        <p:spPr>
          <a:xfrm>
            <a:off x="8409078" y="3684748"/>
            <a:ext cx="992620" cy="1244059"/>
          </a:xfrm>
          <a:prstGeom prst="rect">
            <a:avLst/>
          </a:prstGeom>
          <a:noFill/>
          <a:ln>
            <a:noFill/>
          </a:ln>
        </p:spPr>
        <p:txBody>
          <a:bodyPr anchorCtr="0" anchor="ctr" bIns="0" lIns="0" spcFirstLastPara="1" rIns="0" wrap="square" tIns="0">
            <a:normAutofit/>
          </a:bodyPr>
          <a:lstStyle/>
          <a:p>
            <a:pPr indent="0" lvl="0" marL="0" rtl="0" algn="ctr">
              <a:lnSpc>
                <a:spcPct val="90000"/>
              </a:lnSpc>
              <a:spcBef>
                <a:spcPts val="0"/>
              </a:spcBef>
              <a:spcAft>
                <a:spcPts val="0"/>
              </a:spcAft>
              <a:buSzPts val="1100"/>
              <a:buNone/>
            </a:pPr>
            <a:r>
              <a:rPr lang="en-PH"/>
              <a:t>Lorem ipsum dolor sit amet, consectetur adipiscing elit. Curabitur purus dui,</a:t>
            </a:r>
            <a:endParaRPr/>
          </a:p>
        </p:txBody>
      </p:sp>
      <p:sp>
        <p:nvSpPr>
          <p:cNvPr id="2108" name="Google Shape;2108;p55"/>
          <p:cNvSpPr txBox="1"/>
          <p:nvPr>
            <p:ph idx="18" type="body"/>
          </p:nvPr>
        </p:nvSpPr>
        <p:spPr>
          <a:xfrm>
            <a:off x="10282007" y="3345843"/>
            <a:ext cx="992620" cy="242185"/>
          </a:xfrm>
          <a:prstGeom prst="rect">
            <a:avLst/>
          </a:prstGeom>
          <a:noFill/>
          <a:ln>
            <a:noFill/>
          </a:ln>
        </p:spPr>
        <p:txBody>
          <a:bodyPr anchorCtr="0" anchor="b" bIns="0" lIns="0" spcFirstLastPara="1" rIns="0" wrap="square" tIns="0">
            <a:normAutofit/>
          </a:bodyPr>
          <a:lstStyle/>
          <a:p>
            <a:pPr indent="0" lvl="0" marL="0" rtl="0" algn="ctr">
              <a:lnSpc>
                <a:spcPct val="90000"/>
              </a:lnSpc>
              <a:spcBef>
                <a:spcPts val="0"/>
              </a:spcBef>
              <a:spcAft>
                <a:spcPts val="0"/>
              </a:spcAft>
              <a:buSzPts val="1200"/>
              <a:buNone/>
            </a:pPr>
            <a:r>
              <a:rPr lang="en-PH"/>
              <a:t>Title</a:t>
            </a:r>
            <a:endParaRPr/>
          </a:p>
        </p:txBody>
      </p:sp>
      <p:sp>
        <p:nvSpPr>
          <p:cNvPr id="2109" name="Google Shape;2109;p55"/>
          <p:cNvSpPr txBox="1"/>
          <p:nvPr>
            <p:ph idx="19" type="body"/>
          </p:nvPr>
        </p:nvSpPr>
        <p:spPr>
          <a:xfrm>
            <a:off x="10282007" y="3684748"/>
            <a:ext cx="992620" cy="1244059"/>
          </a:xfrm>
          <a:prstGeom prst="rect">
            <a:avLst/>
          </a:prstGeom>
          <a:noFill/>
          <a:ln>
            <a:noFill/>
          </a:ln>
        </p:spPr>
        <p:txBody>
          <a:bodyPr anchorCtr="0" anchor="ctr" bIns="0" lIns="0" spcFirstLastPara="1" rIns="0" wrap="square" tIns="0">
            <a:normAutofit/>
          </a:bodyPr>
          <a:lstStyle/>
          <a:p>
            <a:pPr indent="0" lvl="0" marL="0" rtl="0" algn="ctr">
              <a:lnSpc>
                <a:spcPct val="90000"/>
              </a:lnSpc>
              <a:spcBef>
                <a:spcPts val="0"/>
              </a:spcBef>
              <a:spcAft>
                <a:spcPts val="0"/>
              </a:spcAft>
              <a:buSzPts val="1100"/>
              <a:buNone/>
            </a:pPr>
            <a:r>
              <a:rPr lang="en-PH"/>
              <a:t>Lorem ipsum dolor sit amet, consectetur adipiscing elit. Curabitur purus dui</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3" name="Shape 2113"/>
        <p:cNvGrpSpPr/>
        <p:nvPr/>
      </p:nvGrpSpPr>
      <p:grpSpPr>
        <a:xfrm>
          <a:off x="0" y="0"/>
          <a:ext cx="0" cy="0"/>
          <a:chOff x="0" y="0"/>
          <a:chExt cx="0" cy="0"/>
        </a:xfrm>
      </p:grpSpPr>
      <p:sp>
        <p:nvSpPr>
          <p:cNvPr id="2114" name="Google Shape;2114;p56"/>
          <p:cNvSpPr txBox="1"/>
          <p:nvPr>
            <p:ph type="ctrTitle"/>
          </p:nvPr>
        </p:nvSpPr>
        <p:spPr>
          <a:xfrm>
            <a:off x="1118455" y="2072643"/>
            <a:ext cx="9976265" cy="2682596"/>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lt1"/>
              </a:buClr>
              <a:buSzPts val="4800"/>
              <a:buFont typeface="Montserrat"/>
              <a:buNone/>
            </a:pPr>
            <a:r>
              <a:rPr lang="en-PH"/>
              <a:t>Dynamic Charts</a:t>
            </a:r>
            <a:endParaRPr/>
          </a:p>
        </p:txBody>
      </p:sp>
      <p:sp>
        <p:nvSpPr>
          <p:cNvPr id="2115" name="Google Shape;2115;p56"/>
          <p:cNvSpPr txBox="1"/>
          <p:nvPr>
            <p:ph idx="1" type="subTitle"/>
          </p:nvPr>
        </p:nvSpPr>
        <p:spPr>
          <a:xfrm>
            <a:off x="1118455" y="5048608"/>
            <a:ext cx="9976264" cy="804192"/>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2400"/>
              <a:buNone/>
            </a:pPr>
            <a:r>
              <a:rPr lang="en-PH"/>
              <a:t>Able to switch charts from one-column up to four-column.</a:t>
            </a:r>
            <a:endParaRPr/>
          </a:p>
        </p:txBody>
      </p:sp>
      <p:sp>
        <p:nvSpPr>
          <p:cNvPr id="2116" name="Google Shape;2116;p56"/>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0" name="Shape 2120"/>
        <p:cNvGrpSpPr/>
        <p:nvPr/>
      </p:nvGrpSpPr>
      <p:grpSpPr>
        <a:xfrm>
          <a:off x="0" y="0"/>
          <a:ext cx="0" cy="0"/>
          <a:chOff x="0" y="0"/>
          <a:chExt cx="0" cy="0"/>
        </a:xfrm>
      </p:grpSpPr>
      <p:sp>
        <p:nvSpPr>
          <p:cNvPr id="2121" name="Google Shape;2121;p57"/>
          <p:cNvSpPr txBox="1"/>
          <p:nvPr>
            <p:ph type="ctrTitle"/>
          </p:nvPr>
        </p:nvSpPr>
        <p:spPr>
          <a:xfrm>
            <a:off x="1118455" y="2072643"/>
            <a:ext cx="9976265" cy="2682596"/>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4800"/>
              <a:buFont typeface="Montserrat"/>
              <a:buNone/>
            </a:pPr>
            <a:r>
              <a:rPr lang="en-PH"/>
              <a:t>One Column Chart</a:t>
            </a:r>
            <a:endParaRPr/>
          </a:p>
        </p:txBody>
      </p:sp>
      <p:sp>
        <p:nvSpPr>
          <p:cNvPr id="2122" name="Google Shape;2122;p57"/>
          <p:cNvSpPr txBox="1"/>
          <p:nvPr>
            <p:ph idx="1" type="subTitle"/>
          </p:nvPr>
        </p:nvSpPr>
        <p:spPr>
          <a:xfrm>
            <a:off x="1118455" y="5048608"/>
            <a:ext cx="9976264" cy="804192"/>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2400"/>
              <a:buNone/>
            </a:pPr>
            <a:r>
              <a:t/>
            </a:r>
            <a:endParaRPr/>
          </a:p>
        </p:txBody>
      </p:sp>
      <p:sp>
        <p:nvSpPr>
          <p:cNvPr id="2123" name="Google Shape;2123;p57"/>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7" name="Shape 2127"/>
        <p:cNvGrpSpPr/>
        <p:nvPr/>
      </p:nvGrpSpPr>
      <p:grpSpPr>
        <a:xfrm>
          <a:off x="0" y="0"/>
          <a:ext cx="0" cy="0"/>
          <a:chOff x="0" y="0"/>
          <a:chExt cx="0" cy="0"/>
        </a:xfrm>
      </p:grpSpPr>
      <p:sp>
        <p:nvSpPr>
          <p:cNvPr id="2128" name="Google Shape;2128;p58"/>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One Column Chart</a:t>
            </a:r>
            <a:endParaRPr/>
          </a:p>
        </p:txBody>
      </p:sp>
      <p:sp>
        <p:nvSpPr>
          <p:cNvPr id="2129" name="Google Shape;2129;p58"/>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2130" name="Google Shape;2130;p58"/>
          <p:cNvSpPr txBox="1"/>
          <p:nvPr>
            <p:ph idx="1" type="body"/>
          </p:nvPr>
        </p:nvSpPr>
        <p:spPr>
          <a:xfrm>
            <a:off x="636588" y="1789113"/>
            <a:ext cx="10918825" cy="431800"/>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Chart Title</a:t>
            </a:r>
            <a:endParaRPr/>
          </a:p>
        </p:txBody>
      </p:sp>
      <p:sp>
        <p:nvSpPr>
          <p:cNvPr id="2131" name="Google Shape;2131;p58"/>
          <p:cNvSpPr txBox="1"/>
          <p:nvPr>
            <p:ph idx="2" type="body"/>
          </p:nvPr>
        </p:nvSpPr>
        <p:spPr>
          <a:xfrm>
            <a:off x="636592" y="2368800"/>
            <a:ext cx="10918800" cy="335861"/>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200"/>
              <a:buNone/>
            </a:pPr>
            <a:r>
              <a:rPr lang="en-PH"/>
              <a:t>Lorem ipsum dolor sit amet, consectetur adipiscing elit. Curabitur purus dui, euismod quis placerat eget, venenatis nec nibh.</a:t>
            </a:r>
            <a:br>
              <a:rPr lang="en-PH"/>
            </a:br>
            <a:r>
              <a:rPr lang="en-PH"/>
              <a:t>Mauris sit amet mollis enim. </a:t>
            </a:r>
            <a:endParaRPr/>
          </a:p>
        </p:txBody>
      </p:sp>
      <p:graphicFrame>
        <p:nvGraphicFramePr>
          <p:cNvPr id="2132" name="Google Shape;2132;p58"/>
          <p:cNvGraphicFramePr/>
          <p:nvPr/>
        </p:nvGraphicFramePr>
        <p:xfrm>
          <a:off x="636588" y="2781300"/>
          <a:ext cx="10918825" cy="3009900"/>
        </p:xfrm>
        <a:graphic>
          <a:graphicData uri="http://schemas.openxmlformats.org/drawingml/2006/chart">
            <c:chart r:id="rId3"/>
          </a:graphicData>
        </a:graphic>
      </p:graphicFrame>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6" name="Shape 2136"/>
        <p:cNvGrpSpPr/>
        <p:nvPr/>
      </p:nvGrpSpPr>
      <p:grpSpPr>
        <a:xfrm>
          <a:off x="0" y="0"/>
          <a:ext cx="0" cy="0"/>
          <a:chOff x="0" y="0"/>
          <a:chExt cx="0" cy="0"/>
        </a:xfrm>
      </p:grpSpPr>
      <p:sp>
        <p:nvSpPr>
          <p:cNvPr id="2137" name="Google Shape;2137;p59"/>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One Column Chart</a:t>
            </a:r>
            <a:endParaRPr/>
          </a:p>
        </p:txBody>
      </p:sp>
      <p:sp>
        <p:nvSpPr>
          <p:cNvPr id="2138" name="Google Shape;2138;p59"/>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2139" name="Google Shape;2139;p59"/>
          <p:cNvSpPr txBox="1"/>
          <p:nvPr>
            <p:ph idx="1" type="body"/>
          </p:nvPr>
        </p:nvSpPr>
        <p:spPr>
          <a:xfrm>
            <a:off x="636588" y="1789113"/>
            <a:ext cx="10918825" cy="431800"/>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Chart Title</a:t>
            </a:r>
            <a:endParaRPr/>
          </a:p>
        </p:txBody>
      </p:sp>
      <p:sp>
        <p:nvSpPr>
          <p:cNvPr id="2140" name="Google Shape;2140;p59"/>
          <p:cNvSpPr txBox="1"/>
          <p:nvPr>
            <p:ph idx="2" type="body"/>
          </p:nvPr>
        </p:nvSpPr>
        <p:spPr>
          <a:xfrm>
            <a:off x="636592" y="2368800"/>
            <a:ext cx="10918800" cy="335861"/>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200"/>
              <a:buNone/>
            </a:pPr>
            <a:r>
              <a:rPr lang="en-PH"/>
              <a:t>Lorem ipsum dolor sit amet, consectetur adipiscing elit. Curabitur purus dui, euismod quis placerat eget, venenatis nec nibh.</a:t>
            </a:r>
            <a:br>
              <a:rPr lang="en-PH"/>
            </a:br>
            <a:r>
              <a:rPr lang="en-PH"/>
              <a:t>Mauris sit amet mollis enim. </a:t>
            </a:r>
            <a:endParaRPr/>
          </a:p>
        </p:txBody>
      </p:sp>
      <p:graphicFrame>
        <p:nvGraphicFramePr>
          <p:cNvPr id="2141" name="Google Shape;2141;p59"/>
          <p:cNvGraphicFramePr/>
          <p:nvPr/>
        </p:nvGraphicFramePr>
        <p:xfrm>
          <a:off x="636588" y="2781300"/>
          <a:ext cx="10918825" cy="3009900"/>
        </p:xfrm>
        <a:graphic>
          <a:graphicData uri="http://schemas.openxmlformats.org/drawingml/2006/chart">
            <c:chart r:id="rId3"/>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1" name="Shape 1361"/>
        <p:cNvGrpSpPr/>
        <p:nvPr/>
      </p:nvGrpSpPr>
      <p:grpSpPr>
        <a:xfrm>
          <a:off x="0" y="0"/>
          <a:ext cx="0" cy="0"/>
          <a:chOff x="0" y="0"/>
          <a:chExt cx="0" cy="0"/>
        </a:xfrm>
      </p:grpSpPr>
      <p:sp>
        <p:nvSpPr>
          <p:cNvPr id="1362" name="Google Shape;1362;p6"/>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Gradient Circles</a:t>
            </a:r>
            <a:endParaRPr/>
          </a:p>
        </p:txBody>
      </p:sp>
      <p:sp>
        <p:nvSpPr>
          <p:cNvPr id="1363" name="Google Shape;1363;p6"/>
          <p:cNvSpPr/>
          <p:nvPr/>
        </p:nvSpPr>
        <p:spPr>
          <a:xfrm>
            <a:off x="1082041" y="1884443"/>
            <a:ext cx="1786924" cy="1786924"/>
          </a:xfrm>
          <a:prstGeom prst="ellipse">
            <a:avLst/>
          </a:prstGeom>
          <a:noFill/>
          <a:ln cap="flat" cmpd="sng" w="603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PH" sz="3600">
                <a:solidFill>
                  <a:schemeClr val="accent1"/>
                </a:solidFill>
                <a:latin typeface="Montserrat"/>
                <a:ea typeface="Montserrat"/>
                <a:cs typeface="Montserrat"/>
                <a:sym typeface="Montserrat"/>
              </a:rPr>
              <a:t>36%</a:t>
            </a:r>
            <a:endParaRPr/>
          </a:p>
          <a:p>
            <a:pPr indent="0" lvl="0" marL="0" marR="0" rtl="0" algn="ctr">
              <a:spcBef>
                <a:spcPts val="0"/>
              </a:spcBef>
              <a:spcAft>
                <a:spcPts val="0"/>
              </a:spcAft>
              <a:buNone/>
            </a:pPr>
            <a:r>
              <a:rPr lang="en-PH" sz="1400">
                <a:solidFill>
                  <a:schemeClr val="dk1"/>
                </a:solidFill>
                <a:latin typeface="Montserrat"/>
                <a:ea typeface="Montserrat"/>
                <a:cs typeface="Montserrat"/>
                <a:sym typeface="Montserrat"/>
              </a:rPr>
              <a:t>Lorem ipsum dolor </a:t>
            </a:r>
            <a:endParaRPr sz="1400">
              <a:solidFill>
                <a:schemeClr val="dk1"/>
              </a:solidFill>
              <a:latin typeface="Montserrat"/>
              <a:ea typeface="Montserrat"/>
              <a:cs typeface="Montserrat"/>
              <a:sym typeface="Montserrat"/>
            </a:endParaRPr>
          </a:p>
        </p:txBody>
      </p:sp>
      <p:sp>
        <p:nvSpPr>
          <p:cNvPr id="1364" name="Google Shape;1364;p6"/>
          <p:cNvSpPr/>
          <p:nvPr/>
        </p:nvSpPr>
        <p:spPr>
          <a:xfrm>
            <a:off x="3829039" y="1884443"/>
            <a:ext cx="1786924" cy="1786924"/>
          </a:xfrm>
          <a:prstGeom prst="ellipse">
            <a:avLst/>
          </a:prstGeom>
          <a:noFill/>
          <a:ln cap="flat" cmpd="sng" w="60325">
            <a:solidFill>
              <a:srgbClr val="C8C8C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PH" sz="3600">
                <a:solidFill>
                  <a:srgbClr val="5B5B5B"/>
                </a:solidFill>
                <a:latin typeface="Montserrat"/>
                <a:ea typeface="Montserrat"/>
                <a:cs typeface="Montserrat"/>
                <a:sym typeface="Montserrat"/>
              </a:rPr>
              <a:t>36%</a:t>
            </a:r>
            <a:endParaRPr/>
          </a:p>
          <a:p>
            <a:pPr indent="0" lvl="0" marL="0" marR="0" rtl="0" algn="ctr">
              <a:spcBef>
                <a:spcPts val="0"/>
              </a:spcBef>
              <a:spcAft>
                <a:spcPts val="0"/>
              </a:spcAft>
              <a:buNone/>
            </a:pPr>
            <a:r>
              <a:rPr lang="en-PH" sz="1400">
                <a:solidFill>
                  <a:schemeClr val="dk1"/>
                </a:solidFill>
                <a:latin typeface="Montserrat"/>
                <a:ea typeface="Montserrat"/>
                <a:cs typeface="Montserrat"/>
                <a:sym typeface="Montserrat"/>
              </a:rPr>
              <a:t>Lorem ipsum dolor </a:t>
            </a:r>
            <a:endParaRPr sz="1400">
              <a:solidFill>
                <a:schemeClr val="dk1"/>
              </a:solidFill>
              <a:latin typeface="Montserrat"/>
              <a:ea typeface="Montserrat"/>
              <a:cs typeface="Montserrat"/>
              <a:sym typeface="Montserrat"/>
            </a:endParaRPr>
          </a:p>
        </p:txBody>
      </p:sp>
      <p:sp>
        <p:nvSpPr>
          <p:cNvPr id="1365" name="Google Shape;1365;p6"/>
          <p:cNvSpPr/>
          <p:nvPr/>
        </p:nvSpPr>
        <p:spPr>
          <a:xfrm>
            <a:off x="6576037" y="1884443"/>
            <a:ext cx="1786924" cy="1786924"/>
          </a:xfrm>
          <a:prstGeom prst="ellipse">
            <a:avLst/>
          </a:prstGeom>
          <a:noFill/>
          <a:ln cap="flat" cmpd="sng" w="6032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PH" sz="3600">
                <a:solidFill>
                  <a:srgbClr val="FF0000"/>
                </a:solidFill>
                <a:latin typeface="Montserrat"/>
                <a:ea typeface="Montserrat"/>
                <a:cs typeface="Montserrat"/>
                <a:sym typeface="Montserrat"/>
              </a:rPr>
              <a:t>36%</a:t>
            </a:r>
            <a:endParaRPr/>
          </a:p>
          <a:p>
            <a:pPr indent="0" lvl="0" marL="0" marR="0" rtl="0" algn="ctr">
              <a:spcBef>
                <a:spcPts val="0"/>
              </a:spcBef>
              <a:spcAft>
                <a:spcPts val="0"/>
              </a:spcAft>
              <a:buNone/>
            </a:pPr>
            <a:r>
              <a:rPr lang="en-PH" sz="1400">
                <a:solidFill>
                  <a:schemeClr val="dk1"/>
                </a:solidFill>
                <a:latin typeface="Montserrat"/>
                <a:ea typeface="Montserrat"/>
                <a:cs typeface="Montserrat"/>
                <a:sym typeface="Montserrat"/>
              </a:rPr>
              <a:t>Lorem ipsum dolor </a:t>
            </a:r>
            <a:endParaRPr sz="1400">
              <a:solidFill>
                <a:schemeClr val="dk1"/>
              </a:solidFill>
              <a:latin typeface="Montserrat"/>
              <a:ea typeface="Montserrat"/>
              <a:cs typeface="Montserrat"/>
              <a:sym typeface="Montserrat"/>
            </a:endParaRPr>
          </a:p>
        </p:txBody>
      </p:sp>
      <p:sp>
        <p:nvSpPr>
          <p:cNvPr id="1366" name="Google Shape;1366;p6"/>
          <p:cNvSpPr/>
          <p:nvPr/>
        </p:nvSpPr>
        <p:spPr>
          <a:xfrm>
            <a:off x="9323036" y="1884443"/>
            <a:ext cx="1786924" cy="1786924"/>
          </a:xfrm>
          <a:prstGeom prst="ellipse">
            <a:avLst/>
          </a:prstGeom>
          <a:noFill/>
          <a:ln cap="flat" cmpd="sng" w="60325">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PH" sz="3600">
                <a:solidFill>
                  <a:srgbClr val="5FCA2A"/>
                </a:solidFill>
                <a:latin typeface="Montserrat"/>
                <a:ea typeface="Montserrat"/>
                <a:cs typeface="Montserrat"/>
                <a:sym typeface="Montserrat"/>
              </a:rPr>
              <a:t>36%</a:t>
            </a:r>
            <a:endParaRPr/>
          </a:p>
          <a:p>
            <a:pPr indent="0" lvl="0" marL="0" marR="0" rtl="0" algn="ctr">
              <a:spcBef>
                <a:spcPts val="0"/>
              </a:spcBef>
              <a:spcAft>
                <a:spcPts val="0"/>
              </a:spcAft>
              <a:buNone/>
            </a:pPr>
            <a:r>
              <a:rPr lang="en-PH" sz="1400">
                <a:solidFill>
                  <a:schemeClr val="dk1"/>
                </a:solidFill>
                <a:latin typeface="Montserrat"/>
                <a:ea typeface="Montserrat"/>
                <a:cs typeface="Montserrat"/>
                <a:sym typeface="Montserrat"/>
              </a:rPr>
              <a:t>Lorem ipsum dolor </a:t>
            </a:r>
            <a:endParaRPr sz="1400">
              <a:solidFill>
                <a:schemeClr val="dk1"/>
              </a:solidFill>
              <a:latin typeface="Montserrat"/>
              <a:ea typeface="Montserrat"/>
              <a:cs typeface="Montserrat"/>
              <a:sym typeface="Montserrat"/>
            </a:endParaRPr>
          </a:p>
        </p:txBody>
      </p:sp>
      <p:sp>
        <p:nvSpPr>
          <p:cNvPr id="1367" name="Google Shape;1367;p6"/>
          <p:cNvSpPr/>
          <p:nvPr/>
        </p:nvSpPr>
        <p:spPr>
          <a:xfrm>
            <a:off x="1082041" y="4018043"/>
            <a:ext cx="1786924" cy="1786924"/>
          </a:xfrm>
          <a:prstGeom prst="ellipse">
            <a:avLst/>
          </a:prstGeom>
          <a:gradFill>
            <a:gsLst>
              <a:gs pos="0">
                <a:schemeClr val="accent1"/>
              </a:gs>
              <a:gs pos="100000">
                <a:schemeClr val="accent3"/>
              </a:gs>
            </a:gsLst>
            <a:lin ang="8100000" scaled="0"/>
          </a:gradFill>
          <a:ln cap="flat" cmpd="sng" w="603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PH" sz="3600">
                <a:solidFill>
                  <a:schemeClr val="lt1"/>
                </a:solidFill>
                <a:latin typeface="Montserrat"/>
                <a:ea typeface="Montserrat"/>
                <a:cs typeface="Montserrat"/>
                <a:sym typeface="Montserrat"/>
              </a:rPr>
              <a:t>36%</a:t>
            </a:r>
            <a:endParaRPr/>
          </a:p>
          <a:p>
            <a:pPr indent="0" lvl="0" marL="0" marR="0" rtl="0" algn="ctr">
              <a:spcBef>
                <a:spcPts val="0"/>
              </a:spcBef>
              <a:spcAft>
                <a:spcPts val="0"/>
              </a:spcAft>
              <a:buNone/>
            </a:pPr>
            <a:r>
              <a:rPr lang="en-PH" sz="1400">
                <a:solidFill>
                  <a:schemeClr val="lt1"/>
                </a:solidFill>
                <a:latin typeface="Montserrat"/>
                <a:ea typeface="Montserrat"/>
                <a:cs typeface="Montserrat"/>
                <a:sym typeface="Montserrat"/>
              </a:rPr>
              <a:t>Lorem ipsum dolor </a:t>
            </a:r>
            <a:endParaRPr sz="1400">
              <a:solidFill>
                <a:schemeClr val="lt1"/>
              </a:solidFill>
              <a:latin typeface="Montserrat"/>
              <a:ea typeface="Montserrat"/>
              <a:cs typeface="Montserrat"/>
              <a:sym typeface="Montserrat"/>
            </a:endParaRPr>
          </a:p>
        </p:txBody>
      </p:sp>
      <p:sp>
        <p:nvSpPr>
          <p:cNvPr id="1368" name="Google Shape;1368;p6"/>
          <p:cNvSpPr/>
          <p:nvPr/>
        </p:nvSpPr>
        <p:spPr>
          <a:xfrm>
            <a:off x="3829039" y="4018043"/>
            <a:ext cx="1786924" cy="1786924"/>
          </a:xfrm>
          <a:prstGeom prst="ellipse">
            <a:avLst/>
          </a:prstGeom>
          <a:gradFill>
            <a:gsLst>
              <a:gs pos="0">
                <a:srgbClr val="C8C8C8"/>
              </a:gs>
              <a:gs pos="100000">
                <a:srgbClr val="5B5B5B"/>
              </a:gs>
            </a:gsLst>
            <a:lin ang="8100000" scaled="0"/>
          </a:gradFill>
          <a:ln cap="flat" cmpd="sng" w="60325">
            <a:solidFill>
              <a:srgbClr val="92929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PH" sz="3600">
                <a:solidFill>
                  <a:schemeClr val="lt1"/>
                </a:solidFill>
                <a:latin typeface="Montserrat"/>
                <a:ea typeface="Montserrat"/>
                <a:cs typeface="Montserrat"/>
                <a:sym typeface="Montserrat"/>
              </a:rPr>
              <a:t>36%</a:t>
            </a:r>
            <a:endParaRPr/>
          </a:p>
          <a:p>
            <a:pPr indent="0" lvl="0" marL="0" marR="0" rtl="0" algn="ctr">
              <a:spcBef>
                <a:spcPts val="0"/>
              </a:spcBef>
              <a:spcAft>
                <a:spcPts val="0"/>
              </a:spcAft>
              <a:buNone/>
            </a:pPr>
            <a:r>
              <a:rPr lang="en-PH" sz="1400">
                <a:solidFill>
                  <a:schemeClr val="lt1"/>
                </a:solidFill>
                <a:latin typeface="Montserrat"/>
                <a:ea typeface="Montserrat"/>
                <a:cs typeface="Montserrat"/>
                <a:sym typeface="Montserrat"/>
              </a:rPr>
              <a:t>Lorem ipsum dolor </a:t>
            </a:r>
            <a:endParaRPr sz="1400">
              <a:solidFill>
                <a:schemeClr val="lt1"/>
              </a:solidFill>
              <a:latin typeface="Montserrat"/>
              <a:ea typeface="Montserrat"/>
              <a:cs typeface="Montserrat"/>
              <a:sym typeface="Montserrat"/>
            </a:endParaRPr>
          </a:p>
        </p:txBody>
      </p:sp>
      <p:sp>
        <p:nvSpPr>
          <p:cNvPr id="1369" name="Google Shape;1369;p6"/>
          <p:cNvSpPr/>
          <p:nvPr/>
        </p:nvSpPr>
        <p:spPr>
          <a:xfrm>
            <a:off x="6576037" y="4018043"/>
            <a:ext cx="1786924" cy="1786924"/>
          </a:xfrm>
          <a:prstGeom prst="ellipse">
            <a:avLst/>
          </a:prstGeom>
          <a:gradFill>
            <a:gsLst>
              <a:gs pos="0">
                <a:srgbClr val="FF0000"/>
              </a:gs>
              <a:gs pos="100000">
                <a:srgbClr val="920000"/>
              </a:gs>
            </a:gsLst>
            <a:lin ang="8100000" scaled="0"/>
          </a:gradFill>
          <a:ln cap="flat" cmpd="sng" w="6032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PH" sz="3600">
                <a:solidFill>
                  <a:schemeClr val="lt1"/>
                </a:solidFill>
                <a:latin typeface="Montserrat"/>
                <a:ea typeface="Montserrat"/>
                <a:cs typeface="Montserrat"/>
                <a:sym typeface="Montserrat"/>
              </a:rPr>
              <a:t>36%</a:t>
            </a:r>
            <a:endParaRPr/>
          </a:p>
          <a:p>
            <a:pPr indent="0" lvl="0" marL="0" marR="0" rtl="0" algn="ctr">
              <a:spcBef>
                <a:spcPts val="0"/>
              </a:spcBef>
              <a:spcAft>
                <a:spcPts val="0"/>
              </a:spcAft>
              <a:buNone/>
            </a:pPr>
            <a:r>
              <a:rPr lang="en-PH" sz="1400">
                <a:solidFill>
                  <a:schemeClr val="lt1"/>
                </a:solidFill>
                <a:latin typeface="Montserrat"/>
                <a:ea typeface="Montserrat"/>
                <a:cs typeface="Montserrat"/>
                <a:sym typeface="Montserrat"/>
              </a:rPr>
              <a:t>Lorem ipsum dolor </a:t>
            </a:r>
            <a:endParaRPr sz="1400">
              <a:solidFill>
                <a:schemeClr val="lt1"/>
              </a:solidFill>
              <a:latin typeface="Montserrat"/>
              <a:ea typeface="Montserrat"/>
              <a:cs typeface="Montserrat"/>
              <a:sym typeface="Montserrat"/>
            </a:endParaRPr>
          </a:p>
        </p:txBody>
      </p:sp>
      <p:sp>
        <p:nvSpPr>
          <p:cNvPr id="1370" name="Google Shape;1370;p6"/>
          <p:cNvSpPr/>
          <p:nvPr/>
        </p:nvSpPr>
        <p:spPr>
          <a:xfrm>
            <a:off x="9323036" y="4018043"/>
            <a:ext cx="1786924" cy="1786924"/>
          </a:xfrm>
          <a:prstGeom prst="ellipse">
            <a:avLst/>
          </a:prstGeom>
          <a:gradFill>
            <a:gsLst>
              <a:gs pos="0">
                <a:schemeClr val="accent6"/>
              </a:gs>
              <a:gs pos="100000">
                <a:srgbClr val="2F6415"/>
              </a:gs>
            </a:gsLst>
            <a:lin ang="8100000" scaled="0"/>
          </a:gradFill>
          <a:ln cap="flat" cmpd="sng" w="60325">
            <a:solidFill>
              <a:srgbClr val="5FCA2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PH" sz="3600">
                <a:solidFill>
                  <a:schemeClr val="lt1"/>
                </a:solidFill>
                <a:latin typeface="Montserrat"/>
                <a:ea typeface="Montserrat"/>
                <a:cs typeface="Montserrat"/>
                <a:sym typeface="Montserrat"/>
              </a:rPr>
              <a:t>36%</a:t>
            </a:r>
            <a:endParaRPr/>
          </a:p>
          <a:p>
            <a:pPr indent="0" lvl="0" marL="0" marR="0" rtl="0" algn="ctr">
              <a:spcBef>
                <a:spcPts val="0"/>
              </a:spcBef>
              <a:spcAft>
                <a:spcPts val="0"/>
              </a:spcAft>
              <a:buNone/>
            </a:pPr>
            <a:r>
              <a:rPr lang="en-PH" sz="1400">
                <a:solidFill>
                  <a:schemeClr val="lt1"/>
                </a:solidFill>
                <a:latin typeface="Montserrat"/>
                <a:ea typeface="Montserrat"/>
                <a:cs typeface="Montserrat"/>
                <a:sym typeface="Montserrat"/>
              </a:rPr>
              <a:t>Lorem ipsum dolor </a:t>
            </a:r>
            <a:endParaRPr sz="1400">
              <a:solidFill>
                <a:schemeClr val="lt1"/>
              </a:solidFill>
              <a:latin typeface="Montserrat"/>
              <a:ea typeface="Montserrat"/>
              <a:cs typeface="Montserrat"/>
              <a:sym typeface="Montserrat"/>
            </a:endParaRPr>
          </a:p>
        </p:txBody>
      </p:sp>
      <p:sp>
        <p:nvSpPr>
          <p:cNvPr id="1371" name="Google Shape;1371;p6"/>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5" name="Shape 2145"/>
        <p:cNvGrpSpPr/>
        <p:nvPr/>
      </p:nvGrpSpPr>
      <p:grpSpPr>
        <a:xfrm>
          <a:off x="0" y="0"/>
          <a:ext cx="0" cy="0"/>
          <a:chOff x="0" y="0"/>
          <a:chExt cx="0" cy="0"/>
        </a:xfrm>
      </p:grpSpPr>
      <p:sp>
        <p:nvSpPr>
          <p:cNvPr id="2146" name="Google Shape;2146;p60"/>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One Column Chart</a:t>
            </a:r>
            <a:endParaRPr/>
          </a:p>
        </p:txBody>
      </p:sp>
      <p:sp>
        <p:nvSpPr>
          <p:cNvPr id="2147" name="Google Shape;2147;p60"/>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2148" name="Google Shape;2148;p60"/>
          <p:cNvSpPr txBox="1"/>
          <p:nvPr>
            <p:ph idx="1" type="body"/>
          </p:nvPr>
        </p:nvSpPr>
        <p:spPr>
          <a:xfrm>
            <a:off x="636588" y="1789113"/>
            <a:ext cx="10918825" cy="431800"/>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Chart Title</a:t>
            </a:r>
            <a:endParaRPr/>
          </a:p>
        </p:txBody>
      </p:sp>
      <p:sp>
        <p:nvSpPr>
          <p:cNvPr id="2149" name="Google Shape;2149;p60"/>
          <p:cNvSpPr txBox="1"/>
          <p:nvPr>
            <p:ph idx="2" type="body"/>
          </p:nvPr>
        </p:nvSpPr>
        <p:spPr>
          <a:xfrm>
            <a:off x="636592" y="2368800"/>
            <a:ext cx="10918800" cy="335861"/>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200"/>
              <a:buNone/>
            </a:pPr>
            <a:r>
              <a:rPr lang="en-PH"/>
              <a:t>Lorem ipsum dolor sit amet, consectetur adipiscing elit. Curabitur purus dui, euismod quis placerat eget, venenatis nec nibh.</a:t>
            </a:r>
            <a:br>
              <a:rPr lang="en-PH"/>
            </a:br>
            <a:r>
              <a:rPr lang="en-PH"/>
              <a:t>Mauris sit amet mollis enim. </a:t>
            </a:r>
            <a:endParaRPr/>
          </a:p>
        </p:txBody>
      </p:sp>
      <p:graphicFrame>
        <p:nvGraphicFramePr>
          <p:cNvPr id="2150" name="Google Shape;2150;p60"/>
          <p:cNvGraphicFramePr/>
          <p:nvPr/>
        </p:nvGraphicFramePr>
        <p:xfrm>
          <a:off x="636588" y="2781300"/>
          <a:ext cx="10918825" cy="3009900"/>
        </p:xfrm>
        <a:graphic>
          <a:graphicData uri="http://schemas.openxmlformats.org/drawingml/2006/chart">
            <c:chart r:id="rId3"/>
          </a:graphicData>
        </a:graphic>
      </p:graphicFrame>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4" name="Shape 2154"/>
        <p:cNvGrpSpPr/>
        <p:nvPr/>
      </p:nvGrpSpPr>
      <p:grpSpPr>
        <a:xfrm>
          <a:off x="0" y="0"/>
          <a:ext cx="0" cy="0"/>
          <a:chOff x="0" y="0"/>
          <a:chExt cx="0" cy="0"/>
        </a:xfrm>
      </p:grpSpPr>
      <p:sp>
        <p:nvSpPr>
          <p:cNvPr id="2155" name="Google Shape;2155;p61"/>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One Column Chart</a:t>
            </a:r>
            <a:endParaRPr/>
          </a:p>
        </p:txBody>
      </p:sp>
      <p:sp>
        <p:nvSpPr>
          <p:cNvPr id="2156" name="Google Shape;2156;p61"/>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2157" name="Google Shape;2157;p61"/>
          <p:cNvSpPr txBox="1"/>
          <p:nvPr>
            <p:ph idx="1" type="body"/>
          </p:nvPr>
        </p:nvSpPr>
        <p:spPr>
          <a:xfrm>
            <a:off x="636588" y="1789113"/>
            <a:ext cx="10918825" cy="431800"/>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Chart Title</a:t>
            </a:r>
            <a:endParaRPr/>
          </a:p>
        </p:txBody>
      </p:sp>
      <p:sp>
        <p:nvSpPr>
          <p:cNvPr id="2158" name="Google Shape;2158;p61"/>
          <p:cNvSpPr txBox="1"/>
          <p:nvPr>
            <p:ph idx="2" type="body"/>
          </p:nvPr>
        </p:nvSpPr>
        <p:spPr>
          <a:xfrm>
            <a:off x="636592" y="2368800"/>
            <a:ext cx="10918800" cy="335861"/>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200"/>
              <a:buNone/>
            </a:pPr>
            <a:r>
              <a:rPr lang="en-PH"/>
              <a:t>Lorem ipsum dolor sit amet, consectetur adipiscing elit. Curabitur purus dui, euismod quis placerat eget, venenatis nec nibh.</a:t>
            </a:r>
            <a:br>
              <a:rPr lang="en-PH"/>
            </a:br>
            <a:r>
              <a:rPr lang="en-PH"/>
              <a:t>Mauris sit amet mollis enim. </a:t>
            </a:r>
            <a:endParaRPr/>
          </a:p>
        </p:txBody>
      </p:sp>
      <p:graphicFrame>
        <p:nvGraphicFramePr>
          <p:cNvPr id="2159" name="Google Shape;2159;p61"/>
          <p:cNvGraphicFramePr/>
          <p:nvPr/>
        </p:nvGraphicFramePr>
        <p:xfrm>
          <a:off x="636588" y="2781300"/>
          <a:ext cx="10918825" cy="3009900"/>
        </p:xfrm>
        <a:graphic>
          <a:graphicData uri="http://schemas.openxmlformats.org/drawingml/2006/chart">
            <c:chart r:id="rId3"/>
          </a:graphicData>
        </a:graphic>
      </p:graphicFrame>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3" name="Shape 2163"/>
        <p:cNvGrpSpPr/>
        <p:nvPr/>
      </p:nvGrpSpPr>
      <p:grpSpPr>
        <a:xfrm>
          <a:off x="0" y="0"/>
          <a:ext cx="0" cy="0"/>
          <a:chOff x="0" y="0"/>
          <a:chExt cx="0" cy="0"/>
        </a:xfrm>
      </p:grpSpPr>
      <p:sp>
        <p:nvSpPr>
          <p:cNvPr id="2164" name="Google Shape;2164;p62"/>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One Column Chart</a:t>
            </a:r>
            <a:endParaRPr/>
          </a:p>
        </p:txBody>
      </p:sp>
      <p:sp>
        <p:nvSpPr>
          <p:cNvPr id="2165" name="Google Shape;2165;p62"/>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2166" name="Google Shape;2166;p62"/>
          <p:cNvSpPr txBox="1"/>
          <p:nvPr>
            <p:ph idx="1" type="body"/>
          </p:nvPr>
        </p:nvSpPr>
        <p:spPr>
          <a:xfrm>
            <a:off x="636588" y="1789113"/>
            <a:ext cx="10918825" cy="431800"/>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Chart Title</a:t>
            </a:r>
            <a:endParaRPr/>
          </a:p>
        </p:txBody>
      </p:sp>
      <p:sp>
        <p:nvSpPr>
          <p:cNvPr id="2167" name="Google Shape;2167;p62"/>
          <p:cNvSpPr txBox="1"/>
          <p:nvPr>
            <p:ph idx="2" type="body"/>
          </p:nvPr>
        </p:nvSpPr>
        <p:spPr>
          <a:xfrm>
            <a:off x="636592" y="2368800"/>
            <a:ext cx="10918800" cy="335861"/>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200"/>
              <a:buNone/>
            </a:pPr>
            <a:r>
              <a:rPr lang="en-PH"/>
              <a:t>Lorem ipsum dolor sit amet, consectetur adipiscing elit. Curabitur purus dui, euismod quis placerat eget, venenatis nec nibh.</a:t>
            </a:r>
            <a:br>
              <a:rPr lang="en-PH"/>
            </a:br>
            <a:r>
              <a:rPr lang="en-PH"/>
              <a:t>Mauris sit amet mollis enim. </a:t>
            </a:r>
            <a:endParaRPr/>
          </a:p>
        </p:txBody>
      </p:sp>
      <p:graphicFrame>
        <p:nvGraphicFramePr>
          <p:cNvPr id="2168" name="Google Shape;2168;p62"/>
          <p:cNvGraphicFramePr/>
          <p:nvPr/>
        </p:nvGraphicFramePr>
        <p:xfrm>
          <a:off x="636588" y="2781300"/>
          <a:ext cx="10918825" cy="3009900"/>
        </p:xfrm>
        <a:graphic>
          <a:graphicData uri="http://schemas.openxmlformats.org/drawingml/2006/chart">
            <c:chart r:id="rId3"/>
          </a:graphicData>
        </a:graphic>
      </p:graphicFrame>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2" name="Shape 2172"/>
        <p:cNvGrpSpPr/>
        <p:nvPr/>
      </p:nvGrpSpPr>
      <p:grpSpPr>
        <a:xfrm>
          <a:off x="0" y="0"/>
          <a:ext cx="0" cy="0"/>
          <a:chOff x="0" y="0"/>
          <a:chExt cx="0" cy="0"/>
        </a:xfrm>
      </p:grpSpPr>
      <p:sp>
        <p:nvSpPr>
          <p:cNvPr id="2173" name="Google Shape;2173;p63"/>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One Column Chart</a:t>
            </a:r>
            <a:endParaRPr/>
          </a:p>
        </p:txBody>
      </p:sp>
      <p:sp>
        <p:nvSpPr>
          <p:cNvPr id="2174" name="Google Shape;2174;p63"/>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2175" name="Google Shape;2175;p63"/>
          <p:cNvSpPr txBox="1"/>
          <p:nvPr>
            <p:ph idx="1" type="body"/>
          </p:nvPr>
        </p:nvSpPr>
        <p:spPr>
          <a:xfrm>
            <a:off x="636588" y="1789113"/>
            <a:ext cx="10918825" cy="431800"/>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Chart Title</a:t>
            </a:r>
            <a:endParaRPr/>
          </a:p>
        </p:txBody>
      </p:sp>
      <p:sp>
        <p:nvSpPr>
          <p:cNvPr id="2176" name="Google Shape;2176;p63"/>
          <p:cNvSpPr txBox="1"/>
          <p:nvPr>
            <p:ph idx="2" type="body"/>
          </p:nvPr>
        </p:nvSpPr>
        <p:spPr>
          <a:xfrm>
            <a:off x="636592" y="2368800"/>
            <a:ext cx="10918800" cy="335861"/>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200"/>
              <a:buNone/>
            </a:pPr>
            <a:r>
              <a:rPr lang="en-PH"/>
              <a:t>Lorem ipsum dolor sit amet, consectetur adipiscing elit. Curabitur purus dui, euismod quis placerat eget, venenatis nec nibh.</a:t>
            </a:r>
            <a:br>
              <a:rPr lang="en-PH"/>
            </a:br>
            <a:r>
              <a:rPr lang="en-PH"/>
              <a:t>Mauris sit amet mollis enim. </a:t>
            </a:r>
            <a:endParaRPr/>
          </a:p>
        </p:txBody>
      </p:sp>
      <p:graphicFrame>
        <p:nvGraphicFramePr>
          <p:cNvPr id="2177" name="Google Shape;2177;p63"/>
          <p:cNvGraphicFramePr/>
          <p:nvPr/>
        </p:nvGraphicFramePr>
        <p:xfrm>
          <a:off x="636588" y="2781300"/>
          <a:ext cx="10918825" cy="3009900"/>
        </p:xfrm>
        <a:graphic>
          <a:graphicData uri="http://schemas.openxmlformats.org/drawingml/2006/chart">
            <c:chart r:id="rId3"/>
          </a:graphicData>
        </a:graphic>
      </p:graphicFrame>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1" name="Shape 2181"/>
        <p:cNvGrpSpPr/>
        <p:nvPr/>
      </p:nvGrpSpPr>
      <p:grpSpPr>
        <a:xfrm>
          <a:off x="0" y="0"/>
          <a:ext cx="0" cy="0"/>
          <a:chOff x="0" y="0"/>
          <a:chExt cx="0" cy="0"/>
        </a:xfrm>
      </p:grpSpPr>
      <p:sp>
        <p:nvSpPr>
          <p:cNvPr id="2182" name="Google Shape;2182;p64"/>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One Column Chart</a:t>
            </a:r>
            <a:endParaRPr/>
          </a:p>
        </p:txBody>
      </p:sp>
      <p:sp>
        <p:nvSpPr>
          <p:cNvPr id="2183" name="Google Shape;2183;p64"/>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2184" name="Google Shape;2184;p64"/>
          <p:cNvSpPr txBox="1"/>
          <p:nvPr>
            <p:ph idx="1" type="body"/>
          </p:nvPr>
        </p:nvSpPr>
        <p:spPr>
          <a:xfrm>
            <a:off x="636588" y="1789113"/>
            <a:ext cx="10918825" cy="431800"/>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Chart Title</a:t>
            </a:r>
            <a:endParaRPr/>
          </a:p>
        </p:txBody>
      </p:sp>
      <p:sp>
        <p:nvSpPr>
          <p:cNvPr id="2185" name="Google Shape;2185;p64"/>
          <p:cNvSpPr txBox="1"/>
          <p:nvPr>
            <p:ph idx="2" type="body"/>
          </p:nvPr>
        </p:nvSpPr>
        <p:spPr>
          <a:xfrm>
            <a:off x="636592" y="2368800"/>
            <a:ext cx="10918800" cy="335861"/>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200"/>
              <a:buNone/>
            </a:pPr>
            <a:r>
              <a:rPr lang="en-PH"/>
              <a:t>Lorem ipsum dolor sit amet, consectetur adipiscing elit. Curabitur purus dui, euismod quis placerat eget, venenatis nec nibh.</a:t>
            </a:r>
            <a:br>
              <a:rPr lang="en-PH"/>
            </a:br>
            <a:r>
              <a:rPr lang="en-PH"/>
              <a:t>Mauris sit amet mollis enim. </a:t>
            </a:r>
            <a:endParaRPr/>
          </a:p>
        </p:txBody>
      </p:sp>
      <p:graphicFrame>
        <p:nvGraphicFramePr>
          <p:cNvPr id="2186" name="Google Shape;2186;p64"/>
          <p:cNvGraphicFramePr/>
          <p:nvPr/>
        </p:nvGraphicFramePr>
        <p:xfrm>
          <a:off x="636588" y="2781300"/>
          <a:ext cx="10918825" cy="3009900"/>
        </p:xfrm>
        <a:graphic>
          <a:graphicData uri="http://schemas.openxmlformats.org/drawingml/2006/chart">
            <c:chart r:id="rId3"/>
          </a:graphicData>
        </a:graphic>
      </p:graphicFrame>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0" name="Shape 2190"/>
        <p:cNvGrpSpPr/>
        <p:nvPr/>
      </p:nvGrpSpPr>
      <p:grpSpPr>
        <a:xfrm>
          <a:off x="0" y="0"/>
          <a:ext cx="0" cy="0"/>
          <a:chOff x="0" y="0"/>
          <a:chExt cx="0" cy="0"/>
        </a:xfrm>
      </p:grpSpPr>
      <p:sp>
        <p:nvSpPr>
          <p:cNvPr id="2191" name="Google Shape;2191;p65"/>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One Column Chart</a:t>
            </a:r>
            <a:endParaRPr/>
          </a:p>
        </p:txBody>
      </p:sp>
      <p:sp>
        <p:nvSpPr>
          <p:cNvPr id="2192" name="Google Shape;2192;p65"/>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2193" name="Google Shape;2193;p65"/>
          <p:cNvSpPr txBox="1"/>
          <p:nvPr>
            <p:ph idx="1" type="body"/>
          </p:nvPr>
        </p:nvSpPr>
        <p:spPr>
          <a:xfrm>
            <a:off x="636588" y="1789113"/>
            <a:ext cx="10918825" cy="431800"/>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Chart Title</a:t>
            </a:r>
            <a:endParaRPr/>
          </a:p>
        </p:txBody>
      </p:sp>
      <p:sp>
        <p:nvSpPr>
          <p:cNvPr id="2194" name="Google Shape;2194;p65"/>
          <p:cNvSpPr txBox="1"/>
          <p:nvPr>
            <p:ph idx="2" type="body"/>
          </p:nvPr>
        </p:nvSpPr>
        <p:spPr>
          <a:xfrm>
            <a:off x="636592" y="2368800"/>
            <a:ext cx="10918800" cy="335861"/>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200"/>
              <a:buNone/>
            </a:pPr>
            <a:r>
              <a:rPr lang="en-PH"/>
              <a:t>Lorem ipsum dolor sit amet, consectetur adipiscing elit. Curabitur purus dui, euismod quis placerat eget, venenatis nec nibh.</a:t>
            </a:r>
            <a:br>
              <a:rPr lang="en-PH"/>
            </a:br>
            <a:r>
              <a:rPr lang="en-PH"/>
              <a:t>Mauris sit amet mollis enim. </a:t>
            </a:r>
            <a:endParaRPr/>
          </a:p>
        </p:txBody>
      </p:sp>
      <p:pic>
        <p:nvPicPr>
          <p:cNvPr id="2195" name="Google Shape;2195;p65"/>
          <p:cNvPicPr preferRelativeResize="0"/>
          <p:nvPr/>
        </p:nvPicPr>
        <p:blipFill rotWithShape="1">
          <a:blip r:embed="rId3">
            <a:alphaModFix/>
          </a:blip>
          <a:srcRect b="0" l="0" r="0" t="0"/>
          <a:stretch/>
        </p:blipFill>
        <p:spPr>
          <a:xfrm>
            <a:off x="636588" y="2781300"/>
            <a:ext cx="10918825" cy="300990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9" name="Shape 2199"/>
        <p:cNvGrpSpPr/>
        <p:nvPr/>
      </p:nvGrpSpPr>
      <p:grpSpPr>
        <a:xfrm>
          <a:off x="0" y="0"/>
          <a:ext cx="0" cy="0"/>
          <a:chOff x="0" y="0"/>
          <a:chExt cx="0" cy="0"/>
        </a:xfrm>
      </p:grpSpPr>
      <p:sp>
        <p:nvSpPr>
          <p:cNvPr id="2200" name="Google Shape;2200;p66"/>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One Column Chart</a:t>
            </a:r>
            <a:endParaRPr/>
          </a:p>
        </p:txBody>
      </p:sp>
      <p:sp>
        <p:nvSpPr>
          <p:cNvPr id="2201" name="Google Shape;2201;p66"/>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2202" name="Google Shape;2202;p66"/>
          <p:cNvSpPr txBox="1"/>
          <p:nvPr>
            <p:ph idx="1" type="body"/>
          </p:nvPr>
        </p:nvSpPr>
        <p:spPr>
          <a:xfrm>
            <a:off x="636588" y="1789113"/>
            <a:ext cx="10918825" cy="431800"/>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Chart Title</a:t>
            </a:r>
            <a:endParaRPr/>
          </a:p>
        </p:txBody>
      </p:sp>
      <p:sp>
        <p:nvSpPr>
          <p:cNvPr id="2203" name="Google Shape;2203;p66"/>
          <p:cNvSpPr txBox="1"/>
          <p:nvPr>
            <p:ph idx="2" type="body"/>
          </p:nvPr>
        </p:nvSpPr>
        <p:spPr>
          <a:xfrm>
            <a:off x="636592" y="2368800"/>
            <a:ext cx="10918800" cy="335861"/>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200"/>
              <a:buNone/>
            </a:pPr>
            <a:r>
              <a:rPr lang="en-PH"/>
              <a:t>Lorem ipsum dolor sit amet, consectetur adipiscing elit. Curabitur purus dui, euismod quis placerat eget, venenatis nec nibh.</a:t>
            </a:r>
            <a:br>
              <a:rPr lang="en-PH"/>
            </a:br>
            <a:r>
              <a:rPr lang="en-PH"/>
              <a:t>Mauris sit amet mollis enim. </a:t>
            </a:r>
            <a:endParaRPr/>
          </a:p>
        </p:txBody>
      </p:sp>
      <p:pic>
        <p:nvPicPr>
          <p:cNvPr id="2204" name="Google Shape;2204;p66"/>
          <p:cNvPicPr preferRelativeResize="0"/>
          <p:nvPr/>
        </p:nvPicPr>
        <p:blipFill rotWithShape="1">
          <a:blip r:embed="rId3">
            <a:alphaModFix/>
          </a:blip>
          <a:srcRect b="0" l="0" r="0" t="0"/>
          <a:stretch/>
        </p:blipFill>
        <p:spPr>
          <a:xfrm>
            <a:off x="636588" y="2781300"/>
            <a:ext cx="10918825" cy="300990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8" name="Shape 2208"/>
        <p:cNvGrpSpPr/>
        <p:nvPr/>
      </p:nvGrpSpPr>
      <p:grpSpPr>
        <a:xfrm>
          <a:off x="0" y="0"/>
          <a:ext cx="0" cy="0"/>
          <a:chOff x="0" y="0"/>
          <a:chExt cx="0" cy="0"/>
        </a:xfrm>
      </p:grpSpPr>
      <p:sp>
        <p:nvSpPr>
          <p:cNvPr id="2209" name="Google Shape;2209;p67"/>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One Column Chart</a:t>
            </a:r>
            <a:endParaRPr/>
          </a:p>
        </p:txBody>
      </p:sp>
      <p:sp>
        <p:nvSpPr>
          <p:cNvPr id="2210" name="Google Shape;2210;p67"/>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2211" name="Google Shape;2211;p67"/>
          <p:cNvSpPr txBox="1"/>
          <p:nvPr>
            <p:ph idx="1" type="body"/>
          </p:nvPr>
        </p:nvSpPr>
        <p:spPr>
          <a:xfrm>
            <a:off x="636588" y="1789113"/>
            <a:ext cx="10918825" cy="431800"/>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Chart Title</a:t>
            </a:r>
            <a:endParaRPr/>
          </a:p>
        </p:txBody>
      </p:sp>
      <p:sp>
        <p:nvSpPr>
          <p:cNvPr id="2212" name="Google Shape;2212;p67"/>
          <p:cNvSpPr txBox="1"/>
          <p:nvPr>
            <p:ph idx="2" type="body"/>
          </p:nvPr>
        </p:nvSpPr>
        <p:spPr>
          <a:xfrm>
            <a:off x="636592" y="2368800"/>
            <a:ext cx="10918800" cy="335861"/>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200"/>
              <a:buNone/>
            </a:pPr>
            <a:r>
              <a:rPr lang="en-PH"/>
              <a:t>Lorem ipsum dolor sit amet, consectetur adipiscing elit. Curabitur purus dui, euismod quis placerat eget, venenatis nec nibh.</a:t>
            </a:r>
            <a:br>
              <a:rPr lang="en-PH"/>
            </a:br>
            <a:r>
              <a:rPr lang="en-PH"/>
              <a:t>Mauris sit amet mollis enim. </a:t>
            </a:r>
            <a:endParaRPr/>
          </a:p>
        </p:txBody>
      </p:sp>
      <p:pic>
        <p:nvPicPr>
          <p:cNvPr id="2213" name="Google Shape;2213;p67"/>
          <p:cNvPicPr preferRelativeResize="0"/>
          <p:nvPr/>
        </p:nvPicPr>
        <p:blipFill rotWithShape="1">
          <a:blip r:embed="rId3">
            <a:alphaModFix/>
          </a:blip>
          <a:srcRect b="0" l="0" r="0" t="0"/>
          <a:stretch/>
        </p:blipFill>
        <p:spPr>
          <a:xfrm>
            <a:off x="636588" y="2781300"/>
            <a:ext cx="10918825" cy="300990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7" name="Shape 2217"/>
        <p:cNvGrpSpPr/>
        <p:nvPr/>
      </p:nvGrpSpPr>
      <p:grpSpPr>
        <a:xfrm>
          <a:off x="0" y="0"/>
          <a:ext cx="0" cy="0"/>
          <a:chOff x="0" y="0"/>
          <a:chExt cx="0" cy="0"/>
        </a:xfrm>
      </p:grpSpPr>
      <p:sp>
        <p:nvSpPr>
          <p:cNvPr id="2218" name="Google Shape;2218;p68"/>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One Column Chart</a:t>
            </a:r>
            <a:endParaRPr/>
          </a:p>
        </p:txBody>
      </p:sp>
      <p:sp>
        <p:nvSpPr>
          <p:cNvPr id="2219" name="Google Shape;2219;p68"/>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2220" name="Google Shape;2220;p68"/>
          <p:cNvSpPr txBox="1"/>
          <p:nvPr>
            <p:ph idx="1" type="body"/>
          </p:nvPr>
        </p:nvSpPr>
        <p:spPr>
          <a:xfrm>
            <a:off x="636588" y="1789113"/>
            <a:ext cx="10918825" cy="431800"/>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Chart Title</a:t>
            </a:r>
            <a:endParaRPr/>
          </a:p>
        </p:txBody>
      </p:sp>
      <p:sp>
        <p:nvSpPr>
          <p:cNvPr id="2221" name="Google Shape;2221;p68"/>
          <p:cNvSpPr txBox="1"/>
          <p:nvPr>
            <p:ph idx="2" type="body"/>
          </p:nvPr>
        </p:nvSpPr>
        <p:spPr>
          <a:xfrm>
            <a:off x="636592" y="2368800"/>
            <a:ext cx="10918800" cy="335861"/>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200"/>
              <a:buNone/>
            </a:pPr>
            <a:r>
              <a:rPr lang="en-PH"/>
              <a:t>Lorem ipsum dolor sit amet, consectetur adipiscing elit. Curabitur purus dui, euismod quis placerat eget, venenatis nec nibh.</a:t>
            </a:r>
            <a:br>
              <a:rPr lang="en-PH"/>
            </a:br>
            <a:r>
              <a:rPr lang="en-PH"/>
              <a:t>Mauris sit amet mollis enim. </a:t>
            </a:r>
            <a:endParaRPr/>
          </a:p>
        </p:txBody>
      </p:sp>
      <p:pic>
        <p:nvPicPr>
          <p:cNvPr id="2222" name="Google Shape;2222;p68"/>
          <p:cNvPicPr preferRelativeResize="0"/>
          <p:nvPr/>
        </p:nvPicPr>
        <p:blipFill rotWithShape="1">
          <a:blip r:embed="rId3">
            <a:alphaModFix/>
          </a:blip>
          <a:srcRect b="0" l="0" r="0" t="0"/>
          <a:stretch/>
        </p:blipFill>
        <p:spPr>
          <a:xfrm>
            <a:off x="636588" y="2781300"/>
            <a:ext cx="10918825" cy="300990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6" name="Shape 2226"/>
        <p:cNvGrpSpPr/>
        <p:nvPr/>
      </p:nvGrpSpPr>
      <p:grpSpPr>
        <a:xfrm>
          <a:off x="0" y="0"/>
          <a:ext cx="0" cy="0"/>
          <a:chOff x="0" y="0"/>
          <a:chExt cx="0" cy="0"/>
        </a:xfrm>
      </p:grpSpPr>
      <p:sp>
        <p:nvSpPr>
          <p:cNvPr id="2227" name="Google Shape;2227;p69"/>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One Column Chart</a:t>
            </a:r>
            <a:endParaRPr/>
          </a:p>
        </p:txBody>
      </p:sp>
      <p:sp>
        <p:nvSpPr>
          <p:cNvPr id="2228" name="Google Shape;2228;p69"/>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2229" name="Google Shape;2229;p69"/>
          <p:cNvSpPr txBox="1"/>
          <p:nvPr>
            <p:ph idx="1" type="body"/>
          </p:nvPr>
        </p:nvSpPr>
        <p:spPr>
          <a:xfrm>
            <a:off x="636588" y="1789113"/>
            <a:ext cx="10918825" cy="431800"/>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Chart Title</a:t>
            </a:r>
            <a:endParaRPr/>
          </a:p>
        </p:txBody>
      </p:sp>
      <p:sp>
        <p:nvSpPr>
          <p:cNvPr id="2230" name="Google Shape;2230;p69"/>
          <p:cNvSpPr txBox="1"/>
          <p:nvPr>
            <p:ph idx="2" type="body"/>
          </p:nvPr>
        </p:nvSpPr>
        <p:spPr>
          <a:xfrm>
            <a:off x="636592" y="2368800"/>
            <a:ext cx="10918800" cy="335861"/>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200"/>
              <a:buNone/>
            </a:pPr>
            <a:r>
              <a:rPr lang="en-PH"/>
              <a:t>Lorem ipsum dolor sit amet, consectetur adipiscing elit. Curabitur purus dui, euismod quis placerat eget, venenatis nec nibh.</a:t>
            </a:r>
            <a:br>
              <a:rPr lang="en-PH"/>
            </a:br>
            <a:r>
              <a:rPr lang="en-PH"/>
              <a:t>Mauris sit amet mollis enim. </a:t>
            </a:r>
            <a:endParaRPr/>
          </a:p>
        </p:txBody>
      </p:sp>
      <p:graphicFrame>
        <p:nvGraphicFramePr>
          <p:cNvPr id="2231" name="Google Shape;2231;p69"/>
          <p:cNvGraphicFramePr/>
          <p:nvPr/>
        </p:nvGraphicFramePr>
        <p:xfrm>
          <a:off x="636588" y="2781300"/>
          <a:ext cx="10918825" cy="3009900"/>
        </p:xfrm>
        <a:graphic>
          <a:graphicData uri="http://schemas.openxmlformats.org/drawingml/2006/chart">
            <c:chart r:id="rId3"/>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5" name="Shape 1375"/>
        <p:cNvGrpSpPr/>
        <p:nvPr/>
      </p:nvGrpSpPr>
      <p:grpSpPr>
        <a:xfrm>
          <a:off x="0" y="0"/>
          <a:ext cx="0" cy="0"/>
          <a:chOff x="0" y="0"/>
          <a:chExt cx="0" cy="0"/>
        </a:xfrm>
      </p:grpSpPr>
      <p:sp>
        <p:nvSpPr>
          <p:cNvPr id="1376" name="Google Shape;1376;p7"/>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Other Elements</a:t>
            </a:r>
            <a:endParaRPr/>
          </a:p>
        </p:txBody>
      </p:sp>
      <p:sp>
        <p:nvSpPr>
          <p:cNvPr id="1377" name="Google Shape;1377;p7"/>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grpSp>
        <p:nvGrpSpPr>
          <p:cNvPr id="1378" name="Google Shape;1378;p7"/>
          <p:cNvGrpSpPr/>
          <p:nvPr/>
        </p:nvGrpSpPr>
        <p:grpSpPr>
          <a:xfrm>
            <a:off x="7907880" y="2833282"/>
            <a:ext cx="916129" cy="916129"/>
            <a:chOff x="8055151" y="4330850"/>
            <a:chExt cx="1533600" cy="1533600"/>
          </a:xfrm>
        </p:grpSpPr>
        <p:sp>
          <p:nvSpPr>
            <p:cNvPr id="1379" name="Google Shape;1379;p7"/>
            <p:cNvSpPr/>
            <p:nvPr/>
          </p:nvSpPr>
          <p:spPr>
            <a:xfrm>
              <a:off x="8055151" y="4330850"/>
              <a:ext cx="1533600" cy="1533600"/>
            </a:xfrm>
            <a:prstGeom prst="ellipse">
              <a:avLst/>
            </a:prstGeom>
            <a:noFill/>
            <a:ln cap="flat" cmpd="sng" w="22225">
              <a:solidFill>
                <a:srgbClr val="C8C8C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PH" sz="1600">
                  <a:solidFill>
                    <a:schemeClr val="dk1"/>
                  </a:solidFill>
                  <a:latin typeface="Montserrat"/>
                  <a:ea typeface="Montserrat"/>
                  <a:cs typeface="Montserrat"/>
                  <a:sym typeface="Montserrat"/>
                </a:rPr>
                <a:t>25%</a:t>
              </a:r>
              <a:endParaRPr/>
            </a:p>
          </p:txBody>
        </p:sp>
        <p:sp>
          <p:nvSpPr>
            <p:cNvPr id="1380" name="Google Shape;1380;p7"/>
            <p:cNvSpPr/>
            <p:nvPr/>
          </p:nvSpPr>
          <p:spPr>
            <a:xfrm>
              <a:off x="8055308" y="4330850"/>
              <a:ext cx="1533286" cy="1533600"/>
            </a:xfrm>
            <a:prstGeom prst="arc">
              <a:avLst>
                <a:gd fmla="val 16200000" name="adj1"/>
                <a:gd fmla="val 0" name="adj2"/>
              </a:avLst>
            </a:prstGeom>
            <a:noFill/>
            <a:ln cap="rnd" cmpd="sng" w="1270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100">
                <a:solidFill>
                  <a:schemeClr val="dk1"/>
                </a:solidFill>
                <a:latin typeface="Montserrat"/>
                <a:ea typeface="Montserrat"/>
                <a:cs typeface="Montserrat"/>
                <a:sym typeface="Montserrat"/>
              </a:endParaRPr>
            </a:p>
          </p:txBody>
        </p:sp>
      </p:grpSp>
      <p:grpSp>
        <p:nvGrpSpPr>
          <p:cNvPr id="1381" name="Google Shape;1381;p7"/>
          <p:cNvGrpSpPr/>
          <p:nvPr/>
        </p:nvGrpSpPr>
        <p:grpSpPr>
          <a:xfrm>
            <a:off x="3155232" y="2349000"/>
            <a:ext cx="1284766" cy="504000"/>
            <a:chOff x="3155232" y="3259156"/>
            <a:chExt cx="1284766" cy="504000"/>
          </a:xfrm>
        </p:grpSpPr>
        <p:sp>
          <p:nvSpPr>
            <p:cNvPr id="1382" name="Google Shape;1382;p7"/>
            <p:cNvSpPr/>
            <p:nvPr/>
          </p:nvSpPr>
          <p:spPr>
            <a:xfrm>
              <a:off x="3155232" y="3259156"/>
              <a:ext cx="1284766" cy="504000"/>
            </a:xfrm>
            <a:prstGeom prst="roundRect">
              <a:avLst>
                <a:gd fmla="val 16667" name="adj"/>
              </a:avLst>
            </a:prstGeom>
            <a:solidFill>
              <a:srgbClr val="E8E8E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grpSp>
          <p:nvGrpSpPr>
            <p:cNvPr id="1383" name="Google Shape;1383;p7"/>
            <p:cNvGrpSpPr/>
            <p:nvPr/>
          </p:nvGrpSpPr>
          <p:grpSpPr>
            <a:xfrm>
              <a:off x="3293615" y="3385033"/>
              <a:ext cx="1008000" cy="252247"/>
              <a:chOff x="3288000" y="3385033"/>
              <a:chExt cx="1008000" cy="252247"/>
            </a:xfrm>
          </p:grpSpPr>
          <p:sp>
            <p:nvSpPr>
              <p:cNvPr id="1384" name="Google Shape;1384;p7"/>
              <p:cNvSpPr/>
              <p:nvPr/>
            </p:nvSpPr>
            <p:spPr>
              <a:xfrm>
                <a:off x="3288000" y="3385033"/>
                <a:ext cx="252247" cy="252247"/>
              </a:xfrm>
              <a:prstGeom prst="ellipse">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1385" name="Google Shape;1385;p7"/>
              <p:cNvSpPr/>
              <p:nvPr/>
            </p:nvSpPr>
            <p:spPr>
              <a:xfrm>
                <a:off x="3665877" y="3385033"/>
                <a:ext cx="252247" cy="252247"/>
              </a:xfrm>
              <a:prstGeom prst="ellipse">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1386" name="Google Shape;1386;p7"/>
              <p:cNvSpPr/>
              <p:nvPr/>
            </p:nvSpPr>
            <p:spPr>
              <a:xfrm>
                <a:off x="4043753" y="3385033"/>
                <a:ext cx="252247" cy="252247"/>
              </a:xfrm>
              <a:prstGeom prst="ellipse">
                <a:avLst/>
              </a:prstGeom>
              <a:solidFill>
                <a:srgbClr val="FF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grpSp>
      </p:grpSp>
      <p:grpSp>
        <p:nvGrpSpPr>
          <p:cNvPr id="1387" name="Google Shape;1387;p7"/>
          <p:cNvGrpSpPr/>
          <p:nvPr/>
        </p:nvGrpSpPr>
        <p:grpSpPr>
          <a:xfrm>
            <a:off x="3155232" y="3165470"/>
            <a:ext cx="1284766" cy="504000"/>
            <a:chOff x="3155232" y="3259156"/>
            <a:chExt cx="1284766" cy="504000"/>
          </a:xfrm>
        </p:grpSpPr>
        <p:sp>
          <p:nvSpPr>
            <p:cNvPr id="1388" name="Google Shape;1388;p7"/>
            <p:cNvSpPr/>
            <p:nvPr/>
          </p:nvSpPr>
          <p:spPr>
            <a:xfrm>
              <a:off x="3155232" y="3259156"/>
              <a:ext cx="1284766" cy="504000"/>
            </a:xfrm>
            <a:prstGeom prst="roundRect">
              <a:avLst>
                <a:gd fmla="val 16667" name="adj"/>
              </a:avLst>
            </a:prstGeom>
            <a:solidFill>
              <a:srgbClr val="E8E8E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grpSp>
          <p:nvGrpSpPr>
            <p:cNvPr id="1389" name="Google Shape;1389;p7"/>
            <p:cNvGrpSpPr/>
            <p:nvPr/>
          </p:nvGrpSpPr>
          <p:grpSpPr>
            <a:xfrm>
              <a:off x="3293615" y="3385033"/>
              <a:ext cx="1008000" cy="252247"/>
              <a:chOff x="3288000" y="3385033"/>
              <a:chExt cx="1008000" cy="252247"/>
            </a:xfrm>
          </p:grpSpPr>
          <p:sp>
            <p:nvSpPr>
              <p:cNvPr id="1390" name="Google Shape;1390;p7"/>
              <p:cNvSpPr/>
              <p:nvPr/>
            </p:nvSpPr>
            <p:spPr>
              <a:xfrm>
                <a:off x="3288000" y="3385033"/>
                <a:ext cx="252247" cy="252247"/>
              </a:xfrm>
              <a:prstGeom prst="ellipse">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1391" name="Google Shape;1391;p7"/>
              <p:cNvSpPr/>
              <p:nvPr/>
            </p:nvSpPr>
            <p:spPr>
              <a:xfrm>
                <a:off x="3665877" y="3385033"/>
                <a:ext cx="252247" cy="252247"/>
              </a:xfrm>
              <a:prstGeom prst="ellipse">
                <a:avLst/>
              </a:prstGeom>
              <a:solidFill>
                <a:srgbClr val="92929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1392" name="Google Shape;1392;p7"/>
              <p:cNvSpPr/>
              <p:nvPr/>
            </p:nvSpPr>
            <p:spPr>
              <a:xfrm>
                <a:off x="4043753" y="3385033"/>
                <a:ext cx="252247" cy="252247"/>
              </a:xfrm>
              <a:prstGeom prst="ellipse">
                <a:avLst/>
              </a:prstGeom>
              <a:solidFill>
                <a:srgbClr val="92929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grpSp>
      </p:grpSp>
      <p:grpSp>
        <p:nvGrpSpPr>
          <p:cNvPr id="1393" name="Google Shape;1393;p7"/>
          <p:cNvGrpSpPr/>
          <p:nvPr/>
        </p:nvGrpSpPr>
        <p:grpSpPr>
          <a:xfrm>
            <a:off x="3155232" y="3981940"/>
            <a:ext cx="1284766" cy="504000"/>
            <a:chOff x="3155232" y="3259156"/>
            <a:chExt cx="1284766" cy="504000"/>
          </a:xfrm>
        </p:grpSpPr>
        <p:sp>
          <p:nvSpPr>
            <p:cNvPr id="1394" name="Google Shape;1394;p7"/>
            <p:cNvSpPr/>
            <p:nvPr/>
          </p:nvSpPr>
          <p:spPr>
            <a:xfrm>
              <a:off x="3155232" y="3259156"/>
              <a:ext cx="1284766" cy="504000"/>
            </a:xfrm>
            <a:prstGeom prst="roundRect">
              <a:avLst>
                <a:gd fmla="val 16667" name="adj"/>
              </a:avLst>
            </a:prstGeom>
            <a:solidFill>
              <a:srgbClr val="E8E8E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grpSp>
          <p:nvGrpSpPr>
            <p:cNvPr id="1395" name="Google Shape;1395;p7"/>
            <p:cNvGrpSpPr/>
            <p:nvPr/>
          </p:nvGrpSpPr>
          <p:grpSpPr>
            <a:xfrm>
              <a:off x="3293615" y="3385033"/>
              <a:ext cx="1008000" cy="252247"/>
              <a:chOff x="3288000" y="3385033"/>
              <a:chExt cx="1008000" cy="252247"/>
            </a:xfrm>
          </p:grpSpPr>
          <p:sp>
            <p:nvSpPr>
              <p:cNvPr id="1396" name="Google Shape;1396;p7"/>
              <p:cNvSpPr/>
              <p:nvPr/>
            </p:nvSpPr>
            <p:spPr>
              <a:xfrm>
                <a:off x="3288000" y="3385033"/>
                <a:ext cx="252247" cy="252247"/>
              </a:xfrm>
              <a:prstGeom prst="ellipse">
                <a:avLst/>
              </a:prstGeom>
              <a:solidFill>
                <a:srgbClr val="92929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1397" name="Google Shape;1397;p7"/>
              <p:cNvSpPr/>
              <p:nvPr/>
            </p:nvSpPr>
            <p:spPr>
              <a:xfrm>
                <a:off x="3665877" y="3385033"/>
                <a:ext cx="252247" cy="252247"/>
              </a:xfrm>
              <a:prstGeom prst="ellipse">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1398" name="Google Shape;1398;p7"/>
              <p:cNvSpPr/>
              <p:nvPr/>
            </p:nvSpPr>
            <p:spPr>
              <a:xfrm>
                <a:off x="4043753" y="3385033"/>
                <a:ext cx="252247" cy="252247"/>
              </a:xfrm>
              <a:prstGeom prst="ellipse">
                <a:avLst/>
              </a:prstGeom>
              <a:solidFill>
                <a:srgbClr val="92929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grpSp>
      </p:grpSp>
      <p:grpSp>
        <p:nvGrpSpPr>
          <p:cNvPr id="1399" name="Google Shape;1399;p7"/>
          <p:cNvGrpSpPr/>
          <p:nvPr/>
        </p:nvGrpSpPr>
        <p:grpSpPr>
          <a:xfrm>
            <a:off x="3155232" y="4798410"/>
            <a:ext cx="1284766" cy="504000"/>
            <a:chOff x="3155232" y="3259156"/>
            <a:chExt cx="1284766" cy="504000"/>
          </a:xfrm>
        </p:grpSpPr>
        <p:sp>
          <p:nvSpPr>
            <p:cNvPr id="1400" name="Google Shape;1400;p7"/>
            <p:cNvSpPr/>
            <p:nvPr/>
          </p:nvSpPr>
          <p:spPr>
            <a:xfrm>
              <a:off x="3155232" y="3259156"/>
              <a:ext cx="1284766" cy="504000"/>
            </a:xfrm>
            <a:prstGeom prst="roundRect">
              <a:avLst>
                <a:gd fmla="val 16667" name="adj"/>
              </a:avLst>
            </a:prstGeom>
            <a:solidFill>
              <a:srgbClr val="E8E8E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grpSp>
          <p:nvGrpSpPr>
            <p:cNvPr id="1401" name="Google Shape;1401;p7"/>
            <p:cNvGrpSpPr/>
            <p:nvPr/>
          </p:nvGrpSpPr>
          <p:grpSpPr>
            <a:xfrm>
              <a:off x="3293615" y="3385033"/>
              <a:ext cx="1008000" cy="252247"/>
              <a:chOff x="3288000" y="3385033"/>
              <a:chExt cx="1008000" cy="252247"/>
            </a:xfrm>
          </p:grpSpPr>
          <p:sp>
            <p:nvSpPr>
              <p:cNvPr id="1402" name="Google Shape;1402;p7"/>
              <p:cNvSpPr/>
              <p:nvPr/>
            </p:nvSpPr>
            <p:spPr>
              <a:xfrm>
                <a:off x="3288000" y="3385033"/>
                <a:ext cx="252247" cy="252247"/>
              </a:xfrm>
              <a:prstGeom prst="ellipse">
                <a:avLst/>
              </a:prstGeom>
              <a:solidFill>
                <a:srgbClr val="92929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1403" name="Google Shape;1403;p7"/>
              <p:cNvSpPr/>
              <p:nvPr/>
            </p:nvSpPr>
            <p:spPr>
              <a:xfrm>
                <a:off x="3665877" y="3385033"/>
                <a:ext cx="252247" cy="252247"/>
              </a:xfrm>
              <a:prstGeom prst="ellipse">
                <a:avLst/>
              </a:prstGeom>
              <a:solidFill>
                <a:srgbClr val="92929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1404" name="Google Shape;1404;p7"/>
              <p:cNvSpPr/>
              <p:nvPr/>
            </p:nvSpPr>
            <p:spPr>
              <a:xfrm>
                <a:off x="4043753" y="3385033"/>
                <a:ext cx="252247" cy="252247"/>
              </a:xfrm>
              <a:prstGeom prst="ellipse">
                <a:avLst/>
              </a:prstGeom>
              <a:solidFill>
                <a:srgbClr val="FF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grpSp>
      </p:grpSp>
      <p:grpSp>
        <p:nvGrpSpPr>
          <p:cNvPr id="1405" name="Google Shape;1405;p7"/>
          <p:cNvGrpSpPr/>
          <p:nvPr/>
        </p:nvGrpSpPr>
        <p:grpSpPr>
          <a:xfrm>
            <a:off x="9132462" y="2833282"/>
            <a:ext cx="916129" cy="916129"/>
            <a:chOff x="8055151" y="4330850"/>
            <a:chExt cx="1533600" cy="1533600"/>
          </a:xfrm>
        </p:grpSpPr>
        <p:sp>
          <p:nvSpPr>
            <p:cNvPr id="1406" name="Google Shape;1406;p7"/>
            <p:cNvSpPr/>
            <p:nvPr/>
          </p:nvSpPr>
          <p:spPr>
            <a:xfrm>
              <a:off x="8055151" y="4330850"/>
              <a:ext cx="1533600" cy="1533600"/>
            </a:xfrm>
            <a:prstGeom prst="ellipse">
              <a:avLst/>
            </a:prstGeom>
            <a:noFill/>
            <a:ln cap="flat" cmpd="sng" w="22225">
              <a:solidFill>
                <a:srgbClr val="C8C8C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PH" sz="1600">
                  <a:solidFill>
                    <a:schemeClr val="dk1"/>
                  </a:solidFill>
                  <a:latin typeface="Montserrat"/>
                  <a:ea typeface="Montserrat"/>
                  <a:cs typeface="Montserrat"/>
                  <a:sym typeface="Montserrat"/>
                </a:rPr>
                <a:t>50%</a:t>
              </a:r>
              <a:endParaRPr/>
            </a:p>
          </p:txBody>
        </p:sp>
        <p:sp>
          <p:nvSpPr>
            <p:cNvPr id="1407" name="Google Shape;1407;p7"/>
            <p:cNvSpPr/>
            <p:nvPr/>
          </p:nvSpPr>
          <p:spPr>
            <a:xfrm>
              <a:off x="8055308" y="4330850"/>
              <a:ext cx="1533286" cy="1533600"/>
            </a:xfrm>
            <a:prstGeom prst="arc">
              <a:avLst>
                <a:gd fmla="val 16200000" name="adj1"/>
                <a:gd fmla="val 5142581" name="adj2"/>
              </a:avLst>
            </a:prstGeom>
            <a:noFill/>
            <a:ln cap="rnd" cmpd="sng" w="1270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100">
                <a:solidFill>
                  <a:schemeClr val="dk1"/>
                </a:solidFill>
                <a:latin typeface="Montserrat"/>
                <a:ea typeface="Montserrat"/>
                <a:cs typeface="Montserrat"/>
                <a:sym typeface="Montserrat"/>
              </a:endParaRPr>
            </a:p>
          </p:txBody>
        </p:sp>
      </p:grpSp>
      <p:grpSp>
        <p:nvGrpSpPr>
          <p:cNvPr id="1408" name="Google Shape;1408;p7"/>
          <p:cNvGrpSpPr/>
          <p:nvPr/>
        </p:nvGrpSpPr>
        <p:grpSpPr>
          <a:xfrm>
            <a:off x="10357045" y="2833282"/>
            <a:ext cx="916129" cy="916129"/>
            <a:chOff x="8055151" y="4330850"/>
            <a:chExt cx="1533600" cy="1533600"/>
          </a:xfrm>
        </p:grpSpPr>
        <p:sp>
          <p:nvSpPr>
            <p:cNvPr id="1409" name="Google Shape;1409;p7"/>
            <p:cNvSpPr/>
            <p:nvPr/>
          </p:nvSpPr>
          <p:spPr>
            <a:xfrm>
              <a:off x="8055151" y="4330850"/>
              <a:ext cx="1533600" cy="1533600"/>
            </a:xfrm>
            <a:prstGeom prst="ellipse">
              <a:avLst/>
            </a:prstGeom>
            <a:noFill/>
            <a:ln cap="flat" cmpd="sng" w="22225">
              <a:solidFill>
                <a:srgbClr val="C8C8C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PH" sz="1600">
                  <a:solidFill>
                    <a:schemeClr val="dk1"/>
                  </a:solidFill>
                  <a:latin typeface="Montserrat"/>
                  <a:ea typeface="Montserrat"/>
                  <a:cs typeface="Montserrat"/>
                  <a:sym typeface="Montserrat"/>
                </a:rPr>
                <a:t>75%</a:t>
              </a:r>
              <a:endParaRPr/>
            </a:p>
          </p:txBody>
        </p:sp>
        <p:sp>
          <p:nvSpPr>
            <p:cNvPr id="1410" name="Google Shape;1410;p7"/>
            <p:cNvSpPr/>
            <p:nvPr/>
          </p:nvSpPr>
          <p:spPr>
            <a:xfrm>
              <a:off x="8055308" y="4330850"/>
              <a:ext cx="1533286" cy="1533600"/>
            </a:xfrm>
            <a:prstGeom prst="arc">
              <a:avLst>
                <a:gd fmla="val 16200000" name="adj1"/>
                <a:gd fmla="val 10230586" name="adj2"/>
              </a:avLst>
            </a:prstGeom>
            <a:noFill/>
            <a:ln cap="rnd" cmpd="sng" w="1270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100">
                <a:solidFill>
                  <a:schemeClr val="dk1"/>
                </a:solidFill>
                <a:latin typeface="Montserrat"/>
                <a:ea typeface="Montserrat"/>
                <a:cs typeface="Montserrat"/>
                <a:sym typeface="Montserrat"/>
              </a:endParaRPr>
            </a:p>
          </p:txBody>
        </p:sp>
      </p:grpSp>
      <p:sp>
        <p:nvSpPr>
          <p:cNvPr id="1411" name="Google Shape;1411;p7"/>
          <p:cNvSpPr/>
          <p:nvPr/>
        </p:nvSpPr>
        <p:spPr>
          <a:xfrm>
            <a:off x="5430341" y="1745622"/>
            <a:ext cx="2053857" cy="501446"/>
          </a:xfrm>
          <a:prstGeom prst="homePlate">
            <a:avLst>
              <a:gd fmla="val 18119" name="adj"/>
            </a:avLst>
          </a:prstGeom>
          <a:solidFill>
            <a:schemeClr val="accent1"/>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accent1"/>
              </a:buClr>
              <a:buSzPts val="2000"/>
              <a:buFont typeface="Arial"/>
              <a:buNone/>
            </a:pPr>
            <a:r>
              <a:rPr lang="en-PH" sz="2000">
                <a:solidFill>
                  <a:schemeClr val="lt1"/>
                </a:solidFill>
                <a:latin typeface="Montserrat"/>
                <a:ea typeface="Montserrat"/>
                <a:cs typeface="Montserrat"/>
                <a:sym typeface="Montserrat"/>
              </a:rPr>
              <a:t>Header</a:t>
            </a:r>
            <a:endParaRPr sz="2000">
              <a:solidFill>
                <a:schemeClr val="lt1"/>
              </a:solidFill>
              <a:latin typeface="Montserrat"/>
              <a:ea typeface="Montserrat"/>
              <a:cs typeface="Montserrat"/>
              <a:sym typeface="Montserrat"/>
            </a:endParaRPr>
          </a:p>
        </p:txBody>
      </p:sp>
      <p:sp>
        <p:nvSpPr>
          <p:cNvPr id="1412" name="Google Shape;1412;p7"/>
          <p:cNvSpPr/>
          <p:nvPr/>
        </p:nvSpPr>
        <p:spPr>
          <a:xfrm>
            <a:off x="7465880" y="1745622"/>
            <a:ext cx="2053972" cy="501446"/>
          </a:xfrm>
          <a:prstGeom prst="chevron">
            <a:avLst>
              <a:gd fmla="val 19766" name="adj"/>
            </a:avLst>
          </a:prstGeom>
          <a:solidFill>
            <a:schemeClr val="accent1"/>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accent1"/>
              </a:buClr>
              <a:buSzPts val="2000"/>
              <a:buFont typeface="Arial"/>
              <a:buNone/>
            </a:pPr>
            <a:r>
              <a:rPr lang="en-PH" sz="2000">
                <a:solidFill>
                  <a:schemeClr val="lt1"/>
                </a:solidFill>
                <a:latin typeface="Montserrat"/>
                <a:ea typeface="Montserrat"/>
                <a:cs typeface="Montserrat"/>
                <a:sym typeface="Montserrat"/>
              </a:rPr>
              <a:t>Header</a:t>
            </a:r>
            <a:endParaRPr sz="2000">
              <a:solidFill>
                <a:schemeClr val="lt1"/>
              </a:solidFill>
              <a:latin typeface="Montserrat"/>
              <a:ea typeface="Montserrat"/>
              <a:cs typeface="Montserrat"/>
              <a:sym typeface="Montserrat"/>
            </a:endParaRPr>
          </a:p>
        </p:txBody>
      </p:sp>
      <p:sp>
        <p:nvSpPr>
          <p:cNvPr id="1413" name="Google Shape;1413;p7"/>
          <p:cNvSpPr/>
          <p:nvPr/>
        </p:nvSpPr>
        <p:spPr>
          <a:xfrm>
            <a:off x="9501420" y="1745622"/>
            <a:ext cx="2053972" cy="501446"/>
          </a:xfrm>
          <a:prstGeom prst="chevron">
            <a:avLst>
              <a:gd fmla="val 19766" name="adj"/>
            </a:avLst>
          </a:prstGeom>
          <a:solidFill>
            <a:schemeClr val="accent1"/>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accent1"/>
              </a:buClr>
              <a:buSzPts val="2000"/>
              <a:buFont typeface="Arial"/>
              <a:buNone/>
            </a:pPr>
            <a:r>
              <a:rPr lang="en-PH" sz="2000">
                <a:solidFill>
                  <a:schemeClr val="lt1"/>
                </a:solidFill>
                <a:latin typeface="Montserrat"/>
                <a:ea typeface="Montserrat"/>
                <a:cs typeface="Montserrat"/>
                <a:sym typeface="Montserrat"/>
              </a:rPr>
              <a:t>Header</a:t>
            </a:r>
            <a:endParaRPr sz="2000">
              <a:solidFill>
                <a:schemeClr val="lt1"/>
              </a:solidFill>
              <a:latin typeface="Montserrat"/>
              <a:ea typeface="Montserrat"/>
              <a:cs typeface="Montserrat"/>
              <a:sym typeface="Montserrat"/>
            </a:endParaRPr>
          </a:p>
        </p:txBody>
      </p:sp>
      <p:grpSp>
        <p:nvGrpSpPr>
          <p:cNvPr id="1414" name="Google Shape;1414;p7"/>
          <p:cNvGrpSpPr/>
          <p:nvPr/>
        </p:nvGrpSpPr>
        <p:grpSpPr>
          <a:xfrm>
            <a:off x="805383" y="1917000"/>
            <a:ext cx="454466" cy="3960000"/>
            <a:chOff x="805383" y="1917000"/>
            <a:chExt cx="454466" cy="3960000"/>
          </a:xfrm>
        </p:grpSpPr>
        <p:cxnSp>
          <p:nvCxnSpPr>
            <p:cNvPr id="1415" name="Google Shape;1415;p7"/>
            <p:cNvCxnSpPr/>
            <p:nvPr/>
          </p:nvCxnSpPr>
          <p:spPr>
            <a:xfrm>
              <a:off x="1032616" y="1917000"/>
              <a:ext cx="0" cy="3960000"/>
            </a:xfrm>
            <a:prstGeom prst="straightConnector1">
              <a:avLst/>
            </a:prstGeom>
            <a:noFill/>
            <a:ln cap="flat" cmpd="sng" w="25400">
              <a:solidFill>
                <a:srgbClr val="C8C8C8"/>
              </a:solidFill>
              <a:prstDash val="solid"/>
              <a:miter lim="800000"/>
              <a:headEnd len="sm" w="sm" type="none"/>
              <a:tailEnd len="sm" w="sm" type="none"/>
            </a:ln>
          </p:spPr>
        </p:cxnSp>
        <p:grpSp>
          <p:nvGrpSpPr>
            <p:cNvPr id="1416" name="Google Shape;1416;p7"/>
            <p:cNvGrpSpPr/>
            <p:nvPr/>
          </p:nvGrpSpPr>
          <p:grpSpPr>
            <a:xfrm>
              <a:off x="805383" y="3643762"/>
              <a:ext cx="454466" cy="506477"/>
              <a:chOff x="2612087" y="2853000"/>
              <a:chExt cx="393333" cy="438347"/>
            </a:xfrm>
          </p:grpSpPr>
          <p:sp>
            <p:nvSpPr>
              <p:cNvPr id="1417" name="Google Shape;1417;p7"/>
              <p:cNvSpPr/>
              <p:nvPr/>
            </p:nvSpPr>
            <p:spPr>
              <a:xfrm>
                <a:off x="2612087" y="2853000"/>
                <a:ext cx="294670" cy="438347"/>
              </a:xfrm>
              <a:prstGeom prst="chevron">
                <a:avLst>
                  <a:gd fmla="val 50000" name="adj"/>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Montserrat"/>
                  <a:ea typeface="Montserrat"/>
                  <a:cs typeface="Montserrat"/>
                  <a:sym typeface="Montserrat"/>
                </a:endParaRPr>
              </a:p>
            </p:txBody>
          </p:sp>
          <p:sp>
            <p:nvSpPr>
              <p:cNvPr id="1418" name="Google Shape;1418;p7"/>
              <p:cNvSpPr/>
              <p:nvPr/>
            </p:nvSpPr>
            <p:spPr>
              <a:xfrm>
                <a:off x="2710750" y="2853000"/>
                <a:ext cx="294670" cy="438347"/>
              </a:xfrm>
              <a:prstGeom prst="chevron">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Montserrat"/>
                  <a:ea typeface="Montserrat"/>
                  <a:cs typeface="Montserrat"/>
                  <a:sym typeface="Montserrat"/>
                </a:endParaRPr>
              </a:p>
            </p:txBody>
          </p:sp>
        </p:grpSp>
      </p:grpSp>
      <p:grpSp>
        <p:nvGrpSpPr>
          <p:cNvPr id="1419" name="Google Shape;1419;p7"/>
          <p:cNvGrpSpPr/>
          <p:nvPr/>
        </p:nvGrpSpPr>
        <p:grpSpPr>
          <a:xfrm>
            <a:off x="1763198" y="1917000"/>
            <a:ext cx="454466" cy="3960000"/>
            <a:chOff x="1763198" y="1917000"/>
            <a:chExt cx="454466" cy="3960000"/>
          </a:xfrm>
        </p:grpSpPr>
        <p:cxnSp>
          <p:nvCxnSpPr>
            <p:cNvPr id="1420" name="Google Shape;1420;p7"/>
            <p:cNvCxnSpPr/>
            <p:nvPr/>
          </p:nvCxnSpPr>
          <p:spPr>
            <a:xfrm>
              <a:off x="1990431" y="1917000"/>
              <a:ext cx="0" cy="3960000"/>
            </a:xfrm>
            <a:prstGeom prst="straightConnector1">
              <a:avLst/>
            </a:prstGeom>
            <a:noFill/>
            <a:ln cap="flat" cmpd="sng" w="25400">
              <a:solidFill>
                <a:srgbClr val="C8C8C8"/>
              </a:solidFill>
              <a:prstDash val="solid"/>
              <a:miter lim="800000"/>
              <a:headEnd len="sm" w="sm" type="none"/>
              <a:tailEnd len="sm" w="sm" type="none"/>
            </a:ln>
          </p:spPr>
        </p:cxnSp>
        <p:grpSp>
          <p:nvGrpSpPr>
            <p:cNvPr id="1421" name="Google Shape;1421;p7"/>
            <p:cNvGrpSpPr/>
            <p:nvPr/>
          </p:nvGrpSpPr>
          <p:grpSpPr>
            <a:xfrm flipH="1">
              <a:off x="1763198" y="3643762"/>
              <a:ext cx="454466" cy="506477"/>
              <a:chOff x="2612087" y="2853000"/>
              <a:chExt cx="393333" cy="438347"/>
            </a:xfrm>
          </p:grpSpPr>
          <p:sp>
            <p:nvSpPr>
              <p:cNvPr id="1422" name="Google Shape;1422;p7"/>
              <p:cNvSpPr/>
              <p:nvPr/>
            </p:nvSpPr>
            <p:spPr>
              <a:xfrm>
                <a:off x="2612087" y="2853000"/>
                <a:ext cx="294670" cy="438347"/>
              </a:xfrm>
              <a:prstGeom prst="chevron">
                <a:avLst>
                  <a:gd fmla="val 50000" name="adj"/>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Montserrat"/>
                  <a:ea typeface="Montserrat"/>
                  <a:cs typeface="Montserrat"/>
                  <a:sym typeface="Montserrat"/>
                </a:endParaRPr>
              </a:p>
            </p:txBody>
          </p:sp>
          <p:sp>
            <p:nvSpPr>
              <p:cNvPr id="1423" name="Google Shape;1423;p7"/>
              <p:cNvSpPr/>
              <p:nvPr/>
            </p:nvSpPr>
            <p:spPr>
              <a:xfrm>
                <a:off x="2710750" y="2853000"/>
                <a:ext cx="294670" cy="438347"/>
              </a:xfrm>
              <a:prstGeom prst="chevron">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Montserrat"/>
                  <a:ea typeface="Montserrat"/>
                  <a:cs typeface="Montserrat"/>
                  <a:sym typeface="Montserrat"/>
                </a:endParaRPr>
              </a:p>
            </p:txBody>
          </p:sp>
        </p:grpSp>
      </p:grpSp>
      <p:grpSp>
        <p:nvGrpSpPr>
          <p:cNvPr id="1424" name="Google Shape;1424;p7"/>
          <p:cNvGrpSpPr/>
          <p:nvPr/>
        </p:nvGrpSpPr>
        <p:grpSpPr>
          <a:xfrm>
            <a:off x="8147348" y="4207311"/>
            <a:ext cx="1126564" cy="1126564"/>
            <a:chOff x="7864700" y="4207311"/>
            <a:chExt cx="1126564" cy="1126564"/>
          </a:xfrm>
        </p:grpSpPr>
        <p:grpSp>
          <p:nvGrpSpPr>
            <p:cNvPr id="1425" name="Google Shape;1425;p7"/>
            <p:cNvGrpSpPr/>
            <p:nvPr/>
          </p:nvGrpSpPr>
          <p:grpSpPr>
            <a:xfrm>
              <a:off x="7864700" y="4207311"/>
              <a:ext cx="1126564" cy="1126564"/>
              <a:chOff x="7842360" y="4041891"/>
              <a:chExt cx="1314157" cy="1314157"/>
            </a:xfrm>
          </p:grpSpPr>
          <p:sp>
            <p:nvSpPr>
              <p:cNvPr id="1426" name="Google Shape;1426;p7"/>
              <p:cNvSpPr/>
              <p:nvPr/>
            </p:nvSpPr>
            <p:spPr>
              <a:xfrm>
                <a:off x="7842360" y="4041891"/>
                <a:ext cx="1314157" cy="1314157"/>
              </a:xfrm>
              <a:prstGeom prst="teardrop">
                <a:avLst>
                  <a:gd fmla="val 10000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1427" name="Google Shape;1427;p7"/>
              <p:cNvSpPr/>
              <p:nvPr/>
            </p:nvSpPr>
            <p:spPr>
              <a:xfrm>
                <a:off x="7984585" y="4185291"/>
                <a:ext cx="1029709" cy="1029709"/>
              </a:xfrm>
              <a:prstGeom prst="ellipse">
                <a:avLst/>
              </a:prstGeom>
              <a:solidFill>
                <a:schemeClr val="lt1"/>
              </a:solidFill>
              <a:ln cap="flat" cmpd="sng" w="3175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grpSp>
        <p:sp>
          <p:nvSpPr>
            <p:cNvPr descr="User with solid fill" id="1428" name="Google Shape;1428;p7"/>
            <p:cNvSpPr/>
            <p:nvPr/>
          </p:nvSpPr>
          <p:spPr>
            <a:xfrm>
              <a:off x="8067050" y="4409661"/>
              <a:ext cx="721865" cy="721865"/>
            </a:xfrm>
            <a:prstGeom prst="rect">
              <a:avLst/>
            </a:prstGeom>
            <a:noFill/>
            <a:ln>
              <a:noFill/>
            </a:ln>
          </p:spPr>
        </p:sp>
      </p:grpSp>
      <p:grpSp>
        <p:nvGrpSpPr>
          <p:cNvPr id="1429" name="Google Shape;1429;p7"/>
          <p:cNvGrpSpPr/>
          <p:nvPr/>
        </p:nvGrpSpPr>
        <p:grpSpPr>
          <a:xfrm>
            <a:off x="9800288" y="4245627"/>
            <a:ext cx="802562" cy="1038519"/>
            <a:chOff x="3306348" y="2096591"/>
            <a:chExt cx="1020564" cy="1320615"/>
          </a:xfrm>
        </p:grpSpPr>
        <p:sp>
          <p:nvSpPr>
            <p:cNvPr id="1430" name="Google Shape;1430;p7"/>
            <p:cNvSpPr/>
            <p:nvPr/>
          </p:nvSpPr>
          <p:spPr>
            <a:xfrm flipH="1" rot="10800000">
              <a:off x="3440453" y="2857589"/>
              <a:ext cx="752354" cy="55961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Montserrat"/>
                <a:ea typeface="Montserrat"/>
                <a:cs typeface="Montserrat"/>
                <a:sym typeface="Montserrat"/>
              </a:endParaRPr>
            </a:p>
          </p:txBody>
        </p:sp>
        <p:sp>
          <p:nvSpPr>
            <p:cNvPr id="1431" name="Google Shape;1431;p7"/>
            <p:cNvSpPr/>
            <p:nvPr/>
          </p:nvSpPr>
          <p:spPr>
            <a:xfrm>
              <a:off x="3306348" y="2096591"/>
              <a:ext cx="1020564" cy="1020564"/>
            </a:xfrm>
            <a:prstGeom prst="ellipse">
              <a:avLst/>
            </a:prstGeom>
            <a:solidFill>
              <a:schemeClr val="lt1"/>
            </a:solidFill>
            <a:ln cap="flat" cmpd="sng" w="952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3600">
                <a:solidFill>
                  <a:schemeClr val="dk1"/>
                </a:solidFill>
                <a:latin typeface="Montserrat"/>
                <a:ea typeface="Montserrat"/>
                <a:cs typeface="Montserrat"/>
                <a:sym typeface="Montserrat"/>
              </a:endParaRPr>
            </a:p>
          </p:txBody>
        </p:sp>
        <p:sp>
          <p:nvSpPr>
            <p:cNvPr id="1432" name="Google Shape;1432;p7"/>
            <p:cNvSpPr/>
            <p:nvPr/>
          </p:nvSpPr>
          <p:spPr>
            <a:xfrm>
              <a:off x="3430734" y="2220977"/>
              <a:ext cx="771792" cy="771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PH" sz="2400">
                  <a:solidFill>
                    <a:schemeClr val="lt1"/>
                  </a:solidFill>
                  <a:latin typeface="Montserrat"/>
                  <a:ea typeface="Montserrat"/>
                  <a:cs typeface="Montserrat"/>
                  <a:sym typeface="Montserrat"/>
                </a:rPr>
                <a:t>X</a:t>
              </a:r>
              <a:endParaRPr b="1" sz="2400">
                <a:solidFill>
                  <a:schemeClr val="lt1"/>
                </a:solidFill>
                <a:latin typeface="Montserrat"/>
                <a:ea typeface="Montserrat"/>
                <a:cs typeface="Montserrat"/>
                <a:sym typeface="Montserrat"/>
              </a:endParaRPr>
            </a:p>
          </p:txBody>
        </p:sp>
      </p:grpSp>
      <p:grpSp>
        <p:nvGrpSpPr>
          <p:cNvPr id="1433" name="Google Shape;1433;p7"/>
          <p:cNvGrpSpPr/>
          <p:nvPr/>
        </p:nvGrpSpPr>
        <p:grpSpPr>
          <a:xfrm>
            <a:off x="5428049" y="2672161"/>
            <a:ext cx="1791330" cy="641159"/>
            <a:chOff x="1698154" y="2692345"/>
            <a:chExt cx="1791330" cy="641159"/>
          </a:xfrm>
        </p:grpSpPr>
        <p:sp>
          <p:nvSpPr>
            <p:cNvPr id="1434" name="Google Shape;1434;p7"/>
            <p:cNvSpPr/>
            <p:nvPr/>
          </p:nvSpPr>
          <p:spPr>
            <a:xfrm>
              <a:off x="1698154" y="2692345"/>
              <a:ext cx="1791330" cy="641159"/>
            </a:xfrm>
            <a:prstGeom prst="rect">
              <a:avLst/>
            </a:prstGeom>
            <a:noFill/>
            <a:ln cap="flat" cmpd="sng" w="22225">
              <a:solidFill>
                <a:schemeClr val="accent1"/>
              </a:solidFill>
              <a:prstDash val="solid"/>
              <a:miter lim="800000"/>
              <a:headEnd len="sm" w="sm" type="none"/>
              <a:tailEnd len="sm" w="sm" type="none"/>
            </a:ln>
          </p:spPr>
          <p:txBody>
            <a:bodyPr anchorCtr="0" anchor="ctr" bIns="45700" lIns="252000" spcFirstLastPara="1" rIns="91425" wrap="square" tIns="45700">
              <a:noAutofit/>
            </a:bodyPr>
            <a:lstStyle/>
            <a:p>
              <a:pPr indent="0" lvl="0" marL="0" marR="0" rtl="0" algn="l">
                <a:spcBef>
                  <a:spcPts val="0"/>
                </a:spcBef>
                <a:spcAft>
                  <a:spcPts val="0"/>
                </a:spcAft>
                <a:buNone/>
              </a:pPr>
              <a:r>
                <a:rPr b="1" lang="en-PH" sz="1200">
                  <a:solidFill>
                    <a:schemeClr val="dk1"/>
                  </a:solidFill>
                  <a:latin typeface="Montserrat"/>
                  <a:ea typeface="Montserrat"/>
                  <a:cs typeface="Montserrat"/>
                  <a:sym typeface="Montserrat"/>
                </a:rPr>
                <a:t>Name</a:t>
              </a:r>
              <a:endParaRPr/>
            </a:p>
            <a:p>
              <a:pPr indent="0" lvl="0" marL="0" marR="0" rtl="0" algn="l">
                <a:spcBef>
                  <a:spcPts val="0"/>
                </a:spcBef>
                <a:spcAft>
                  <a:spcPts val="0"/>
                </a:spcAft>
                <a:buNone/>
              </a:pPr>
              <a:r>
                <a:rPr lang="en-PH" sz="1200">
                  <a:solidFill>
                    <a:schemeClr val="dk1"/>
                  </a:solidFill>
                  <a:latin typeface="Montserrat"/>
                  <a:ea typeface="Montserrat"/>
                  <a:cs typeface="Montserrat"/>
                  <a:sym typeface="Montserrat"/>
                </a:rPr>
                <a:t>Position</a:t>
              </a:r>
              <a:endParaRPr sz="1200">
                <a:solidFill>
                  <a:schemeClr val="dk1"/>
                </a:solidFill>
                <a:latin typeface="Montserrat"/>
                <a:ea typeface="Montserrat"/>
                <a:cs typeface="Montserrat"/>
                <a:sym typeface="Montserrat"/>
              </a:endParaRPr>
            </a:p>
          </p:txBody>
        </p:sp>
        <p:sp>
          <p:nvSpPr>
            <p:cNvPr id="1435" name="Google Shape;1435;p7"/>
            <p:cNvSpPr/>
            <p:nvPr/>
          </p:nvSpPr>
          <p:spPr>
            <a:xfrm>
              <a:off x="1708052" y="2692346"/>
              <a:ext cx="129415" cy="641158"/>
            </a:xfrm>
            <a:prstGeom prst="rect">
              <a:avLst/>
            </a:prstGeom>
            <a:solidFill>
              <a:schemeClr val="accent1"/>
            </a:solidFill>
            <a:ln>
              <a:noFill/>
            </a:ln>
          </p:spPr>
          <p:txBody>
            <a:bodyPr anchorCtr="0" anchor="ctr" bIns="45700" lIns="252000" spcFirstLastPara="1" rIns="91425" wrap="square" tIns="45700">
              <a:noAutofit/>
            </a:bodyPr>
            <a:lstStyle/>
            <a:p>
              <a:pPr indent="0" lvl="0" marL="0" marR="0" rtl="0" algn="l">
                <a:spcBef>
                  <a:spcPts val="0"/>
                </a:spcBef>
                <a:spcAft>
                  <a:spcPts val="0"/>
                </a:spcAft>
                <a:buNone/>
              </a:pPr>
              <a:r>
                <a:t/>
              </a:r>
              <a:endParaRPr sz="1600">
                <a:solidFill>
                  <a:schemeClr val="lt1"/>
                </a:solidFill>
                <a:latin typeface="Montserrat"/>
                <a:ea typeface="Montserrat"/>
                <a:cs typeface="Montserrat"/>
                <a:sym typeface="Montserrat"/>
              </a:endParaRPr>
            </a:p>
          </p:txBody>
        </p:sp>
      </p:grpSp>
      <p:grpSp>
        <p:nvGrpSpPr>
          <p:cNvPr id="1436" name="Google Shape;1436;p7"/>
          <p:cNvGrpSpPr/>
          <p:nvPr/>
        </p:nvGrpSpPr>
        <p:grpSpPr>
          <a:xfrm>
            <a:off x="5617026" y="3484606"/>
            <a:ext cx="1602353" cy="641159"/>
            <a:chOff x="1887131" y="3447407"/>
            <a:chExt cx="1602353" cy="641159"/>
          </a:xfrm>
        </p:grpSpPr>
        <p:sp>
          <p:nvSpPr>
            <p:cNvPr id="1437" name="Google Shape;1437;p7"/>
            <p:cNvSpPr/>
            <p:nvPr/>
          </p:nvSpPr>
          <p:spPr>
            <a:xfrm>
              <a:off x="1887131" y="3447407"/>
              <a:ext cx="1602353" cy="641159"/>
            </a:xfrm>
            <a:prstGeom prst="rect">
              <a:avLst/>
            </a:prstGeom>
            <a:noFill/>
            <a:ln cap="flat" cmpd="sng" w="22225">
              <a:solidFill>
                <a:schemeClr val="accent5"/>
              </a:solidFill>
              <a:prstDash val="solid"/>
              <a:miter lim="800000"/>
              <a:headEnd len="sm" w="sm" type="none"/>
              <a:tailEnd len="sm" w="sm" type="none"/>
            </a:ln>
          </p:spPr>
          <p:txBody>
            <a:bodyPr anchorCtr="0" anchor="ctr" bIns="45700" lIns="252000" spcFirstLastPara="1" rIns="91425" wrap="square" tIns="45700">
              <a:noAutofit/>
            </a:bodyPr>
            <a:lstStyle/>
            <a:p>
              <a:pPr indent="0" lvl="0" marL="0" marR="0" rtl="0" algn="l">
                <a:spcBef>
                  <a:spcPts val="0"/>
                </a:spcBef>
                <a:spcAft>
                  <a:spcPts val="0"/>
                </a:spcAft>
                <a:buNone/>
              </a:pPr>
              <a:r>
                <a:rPr b="1" lang="en-PH" sz="1200">
                  <a:solidFill>
                    <a:schemeClr val="dk1"/>
                  </a:solidFill>
                  <a:latin typeface="Montserrat"/>
                  <a:ea typeface="Montserrat"/>
                  <a:cs typeface="Montserrat"/>
                  <a:sym typeface="Montserrat"/>
                </a:rPr>
                <a:t>Name</a:t>
              </a:r>
              <a:endParaRPr/>
            </a:p>
            <a:p>
              <a:pPr indent="0" lvl="0" marL="0" marR="0" rtl="0" algn="l">
                <a:spcBef>
                  <a:spcPts val="0"/>
                </a:spcBef>
                <a:spcAft>
                  <a:spcPts val="0"/>
                </a:spcAft>
                <a:buNone/>
              </a:pPr>
              <a:r>
                <a:rPr lang="en-PH" sz="1200">
                  <a:solidFill>
                    <a:schemeClr val="dk1"/>
                  </a:solidFill>
                  <a:latin typeface="Montserrat"/>
                  <a:ea typeface="Montserrat"/>
                  <a:cs typeface="Montserrat"/>
                  <a:sym typeface="Montserrat"/>
                </a:rPr>
                <a:t>Position</a:t>
              </a:r>
              <a:endParaRPr sz="1200">
                <a:solidFill>
                  <a:schemeClr val="dk1"/>
                </a:solidFill>
                <a:latin typeface="Montserrat"/>
                <a:ea typeface="Montserrat"/>
                <a:cs typeface="Montserrat"/>
                <a:sym typeface="Montserrat"/>
              </a:endParaRPr>
            </a:p>
          </p:txBody>
        </p:sp>
        <p:sp>
          <p:nvSpPr>
            <p:cNvPr id="1438" name="Google Shape;1438;p7"/>
            <p:cNvSpPr/>
            <p:nvPr/>
          </p:nvSpPr>
          <p:spPr>
            <a:xfrm>
              <a:off x="1897030" y="3447408"/>
              <a:ext cx="115762" cy="641158"/>
            </a:xfrm>
            <a:prstGeom prst="rect">
              <a:avLst/>
            </a:prstGeom>
            <a:solidFill>
              <a:schemeClr val="accent5"/>
            </a:solidFill>
            <a:ln>
              <a:noFill/>
            </a:ln>
          </p:spPr>
          <p:txBody>
            <a:bodyPr anchorCtr="0" anchor="ctr" bIns="45700" lIns="252000" spcFirstLastPara="1" rIns="91425" wrap="square" tIns="45700">
              <a:noAutofit/>
            </a:bodyPr>
            <a:lstStyle/>
            <a:p>
              <a:pPr indent="0" lvl="0" marL="0" marR="0" rtl="0" algn="l">
                <a:spcBef>
                  <a:spcPts val="0"/>
                </a:spcBef>
                <a:spcAft>
                  <a:spcPts val="0"/>
                </a:spcAft>
                <a:buNone/>
              </a:pPr>
              <a:r>
                <a:t/>
              </a:r>
              <a:endParaRPr sz="1600">
                <a:solidFill>
                  <a:schemeClr val="lt1"/>
                </a:solidFill>
                <a:latin typeface="Montserrat"/>
                <a:ea typeface="Montserrat"/>
                <a:cs typeface="Montserrat"/>
                <a:sym typeface="Montserrat"/>
              </a:endParaRPr>
            </a:p>
          </p:txBody>
        </p:sp>
      </p:grpSp>
      <p:cxnSp>
        <p:nvCxnSpPr>
          <p:cNvPr id="1439" name="Google Shape;1439;p7"/>
          <p:cNvCxnSpPr>
            <a:stCxn id="1435" idx="2"/>
            <a:endCxn id="1438" idx="1"/>
          </p:cNvCxnSpPr>
          <p:nvPr/>
        </p:nvCxnSpPr>
        <p:spPr>
          <a:xfrm flipH="1" rot="-5400000">
            <a:off x="5318755" y="3497220"/>
            <a:ext cx="492000" cy="124200"/>
          </a:xfrm>
          <a:prstGeom prst="bentConnector2">
            <a:avLst/>
          </a:prstGeom>
          <a:noFill/>
          <a:ln cap="flat" cmpd="sng" w="9525">
            <a:solidFill>
              <a:srgbClr val="C8C8C8"/>
            </a:solidFill>
            <a:prstDash val="solid"/>
            <a:miter lim="800000"/>
            <a:headEnd len="sm" w="sm" type="none"/>
            <a:tailEnd len="sm" w="sm" type="none"/>
          </a:ln>
        </p:spPr>
      </p:cxnSp>
      <p:cxnSp>
        <p:nvCxnSpPr>
          <p:cNvPr id="1440" name="Google Shape;1440;p7"/>
          <p:cNvCxnSpPr>
            <a:stCxn id="1438" idx="2"/>
            <a:endCxn id="1441" idx="1"/>
          </p:cNvCxnSpPr>
          <p:nvPr/>
        </p:nvCxnSpPr>
        <p:spPr>
          <a:xfrm flipH="1" rot="-5400000">
            <a:off x="5511556" y="4299015"/>
            <a:ext cx="492000" cy="145500"/>
          </a:xfrm>
          <a:prstGeom prst="bentConnector2">
            <a:avLst/>
          </a:prstGeom>
          <a:noFill/>
          <a:ln cap="flat" cmpd="sng" w="9525">
            <a:solidFill>
              <a:srgbClr val="C8C8C8"/>
            </a:solidFill>
            <a:prstDash val="solid"/>
            <a:miter lim="800000"/>
            <a:headEnd len="sm" w="sm" type="none"/>
            <a:tailEnd len="sm" w="sm" type="none"/>
          </a:ln>
        </p:spPr>
      </p:cxnSp>
      <p:grpSp>
        <p:nvGrpSpPr>
          <p:cNvPr id="1442" name="Google Shape;1442;p7"/>
          <p:cNvGrpSpPr/>
          <p:nvPr/>
        </p:nvGrpSpPr>
        <p:grpSpPr>
          <a:xfrm>
            <a:off x="5820261" y="4297052"/>
            <a:ext cx="1399118" cy="641159"/>
            <a:chOff x="8139796" y="5001353"/>
            <a:chExt cx="1399118" cy="641159"/>
          </a:xfrm>
        </p:grpSpPr>
        <p:sp>
          <p:nvSpPr>
            <p:cNvPr id="1443" name="Google Shape;1443;p7"/>
            <p:cNvSpPr/>
            <p:nvPr/>
          </p:nvSpPr>
          <p:spPr>
            <a:xfrm>
              <a:off x="8139796" y="5001353"/>
              <a:ext cx="1399118" cy="641159"/>
            </a:xfrm>
            <a:prstGeom prst="rect">
              <a:avLst/>
            </a:prstGeom>
            <a:noFill/>
            <a:ln cap="flat" cmpd="sng" w="22225">
              <a:solidFill>
                <a:srgbClr val="C8C8C8"/>
              </a:solidFill>
              <a:prstDash val="solid"/>
              <a:miter lim="800000"/>
              <a:headEnd len="sm" w="sm" type="none"/>
              <a:tailEnd len="sm" w="sm" type="none"/>
            </a:ln>
          </p:spPr>
          <p:txBody>
            <a:bodyPr anchorCtr="0" anchor="ctr" bIns="45700" lIns="252000" spcFirstLastPara="1" rIns="91425" wrap="square" tIns="45700">
              <a:noAutofit/>
            </a:bodyPr>
            <a:lstStyle/>
            <a:p>
              <a:pPr indent="0" lvl="0" marL="0" marR="0" rtl="0" algn="l">
                <a:spcBef>
                  <a:spcPts val="0"/>
                </a:spcBef>
                <a:spcAft>
                  <a:spcPts val="0"/>
                </a:spcAft>
                <a:buNone/>
              </a:pPr>
              <a:r>
                <a:rPr b="1" lang="en-PH" sz="1200">
                  <a:solidFill>
                    <a:schemeClr val="dk1"/>
                  </a:solidFill>
                  <a:latin typeface="Montserrat"/>
                  <a:ea typeface="Montserrat"/>
                  <a:cs typeface="Montserrat"/>
                  <a:sym typeface="Montserrat"/>
                </a:rPr>
                <a:t>Name</a:t>
              </a:r>
              <a:endParaRPr/>
            </a:p>
            <a:p>
              <a:pPr indent="0" lvl="0" marL="0" marR="0" rtl="0" algn="l">
                <a:spcBef>
                  <a:spcPts val="0"/>
                </a:spcBef>
                <a:spcAft>
                  <a:spcPts val="0"/>
                </a:spcAft>
                <a:buNone/>
              </a:pPr>
              <a:r>
                <a:rPr lang="en-PH" sz="1200">
                  <a:solidFill>
                    <a:schemeClr val="dk1"/>
                  </a:solidFill>
                  <a:latin typeface="Montserrat"/>
                  <a:ea typeface="Montserrat"/>
                  <a:cs typeface="Montserrat"/>
                  <a:sym typeface="Montserrat"/>
                </a:rPr>
                <a:t>Position</a:t>
              </a:r>
              <a:endParaRPr sz="1200">
                <a:solidFill>
                  <a:schemeClr val="dk1"/>
                </a:solidFill>
                <a:latin typeface="Montserrat"/>
                <a:ea typeface="Montserrat"/>
                <a:cs typeface="Montserrat"/>
                <a:sym typeface="Montserrat"/>
              </a:endParaRPr>
            </a:p>
          </p:txBody>
        </p:sp>
        <p:sp>
          <p:nvSpPr>
            <p:cNvPr id="1441" name="Google Shape;1441;p7"/>
            <p:cNvSpPr/>
            <p:nvPr/>
          </p:nvSpPr>
          <p:spPr>
            <a:xfrm>
              <a:off x="8149695" y="5001354"/>
              <a:ext cx="115762" cy="641158"/>
            </a:xfrm>
            <a:prstGeom prst="rect">
              <a:avLst/>
            </a:prstGeom>
            <a:solidFill>
              <a:srgbClr val="C8C8C8"/>
            </a:solidFill>
            <a:ln>
              <a:noFill/>
            </a:ln>
          </p:spPr>
          <p:txBody>
            <a:bodyPr anchorCtr="0" anchor="ctr" bIns="45700" lIns="252000" spcFirstLastPara="1" rIns="91425" wrap="square" tIns="45700">
              <a:noAutofit/>
            </a:bodyPr>
            <a:lstStyle/>
            <a:p>
              <a:pPr indent="0" lvl="0" marL="0" marR="0" rtl="0" algn="l">
                <a:spcBef>
                  <a:spcPts val="0"/>
                </a:spcBef>
                <a:spcAft>
                  <a:spcPts val="0"/>
                </a:spcAft>
                <a:buNone/>
              </a:pPr>
              <a:r>
                <a:t/>
              </a:r>
              <a:endParaRPr sz="1600">
                <a:solidFill>
                  <a:schemeClr val="lt1"/>
                </a:solidFill>
                <a:latin typeface="Montserrat"/>
                <a:ea typeface="Montserrat"/>
                <a:cs typeface="Montserrat"/>
                <a:sym typeface="Montserrat"/>
              </a:endParaRPr>
            </a:p>
          </p:txBody>
        </p:sp>
      </p:grpSp>
      <p:grpSp>
        <p:nvGrpSpPr>
          <p:cNvPr id="1444" name="Google Shape;1444;p7"/>
          <p:cNvGrpSpPr/>
          <p:nvPr/>
        </p:nvGrpSpPr>
        <p:grpSpPr>
          <a:xfrm>
            <a:off x="10932151" y="4409661"/>
            <a:ext cx="454466" cy="506477"/>
            <a:chOff x="2612087" y="2853000"/>
            <a:chExt cx="393333" cy="438347"/>
          </a:xfrm>
        </p:grpSpPr>
        <p:sp>
          <p:nvSpPr>
            <p:cNvPr id="1445" name="Google Shape;1445;p7"/>
            <p:cNvSpPr/>
            <p:nvPr/>
          </p:nvSpPr>
          <p:spPr>
            <a:xfrm>
              <a:off x="2612087" y="2853000"/>
              <a:ext cx="294670" cy="438347"/>
            </a:xfrm>
            <a:prstGeom prst="chevron">
              <a:avLst>
                <a:gd fmla="val 50000" name="adj"/>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Montserrat"/>
                <a:ea typeface="Montserrat"/>
                <a:cs typeface="Montserrat"/>
                <a:sym typeface="Montserrat"/>
              </a:endParaRPr>
            </a:p>
          </p:txBody>
        </p:sp>
        <p:sp>
          <p:nvSpPr>
            <p:cNvPr id="1446" name="Google Shape;1446;p7"/>
            <p:cNvSpPr/>
            <p:nvPr/>
          </p:nvSpPr>
          <p:spPr>
            <a:xfrm>
              <a:off x="2710750" y="2853000"/>
              <a:ext cx="294670" cy="438347"/>
            </a:xfrm>
            <a:prstGeom prst="chevron">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Montserrat"/>
                <a:ea typeface="Montserrat"/>
                <a:cs typeface="Montserrat"/>
                <a:sym typeface="Montserrat"/>
              </a:endParaRPr>
            </a:p>
          </p:txBody>
        </p:sp>
      </p:gr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5" name="Shape 2235"/>
        <p:cNvGrpSpPr/>
        <p:nvPr/>
      </p:nvGrpSpPr>
      <p:grpSpPr>
        <a:xfrm>
          <a:off x="0" y="0"/>
          <a:ext cx="0" cy="0"/>
          <a:chOff x="0" y="0"/>
          <a:chExt cx="0" cy="0"/>
        </a:xfrm>
      </p:grpSpPr>
      <p:sp>
        <p:nvSpPr>
          <p:cNvPr id="2236" name="Google Shape;2236;p70"/>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One Column Chart</a:t>
            </a:r>
            <a:endParaRPr/>
          </a:p>
        </p:txBody>
      </p:sp>
      <p:sp>
        <p:nvSpPr>
          <p:cNvPr id="2237" name="Google Shape;2237;p70"/>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2238" name="Google Shape;2238;p70"/>
          <p:cNvSpPr txBox="1"/>
          <p:nvPr>
            <p:ph idx="1" type="body"/>
          </p:nvPr>
        </p:nvSpPr>
        <p:spPr>
          <a:xfrm>
            <a:off x="636588" y="1789113"/>
            <a:ext cx="10918825" cy="431800"/>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Chart Title</a:t>
            </a:r>
            <a:endParaRPr/>
          </a:p>
        </p:txBody>
      </p:sp>
      <p:sp>
        <p:nvSpPr>
          <p:cNvPr id="2239" name="Google Shape;2239;p70"/>
          <p:cNvSpPr txBox="1"/>
          <p:nvPr>
            <p:ph idx="2" type="body"/>
          </p:nvPr>
        </p:nvSpPr>
        <p:spPr>
          <a:xfrm>
            <a:off x="636592" y="2368800"/>
            <a:ext cx="10918800" cy="335861"/>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200"/>
              <a:buNone/>
            </a:pPr>
            <a:r>
              <a:rPr lang="en-PH"/>
              <a:t>Lorem ipsum dolor sit amet, consectetur adipiscing elit. Curabitur purus dui, euismod quis placerat eget, venenatis nec nibh.</a:t>
            </a:r>
            <a:br>
              <a:rPr lang="en-PH"/>
            </a:br>
            <a:r>
              <a:rPr lang="en-PH"/>
              <a:t>Mauris sit amet mollis enim. </a:t>
            </a:r>
            <a:endParaRPr/>
          </a:p>
        </p:txBody>
      </p:sp>
      <p:pic>
        <p:nvPicPr>
          <p:cNvPr id="2240" name="Google Shape;2240;p70"/>
          <p:cNvPicPr preferRelativeResize="0"/>
          <p:nvPr/>
        </p:nvPicPr>
        <p:blipFill rotWithShape="1">
          <a:blip r:embed="rId3">
            <a:alphaModFix/>
          </a:blip>
          <a:srcRect b="0" l="0" r="0" t="0"/>
          <a:stretch/>
        </p:blipFill>
        <p:spPr>
          <a:xfrm>
            <a:off x="636588" y="2781300"/>
            <a:ext cx="10918825" cy="3009900"/>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4" name="Shape 2244"/>
        <p:cNvGrpSpPr/>
        <p:nvPr/>
      </p:nvGrpSpPr>
      <p:grpSpPr>
        <a:xfrm>
          <a:off x="0" y="0"/>
          <a:ext cx="0" cy="0"/>
          <a:chOff x="0" y="0"/>
          <a:chExt cx="0" cy="0"/>
        </a:xfrm>
      </p:grpSpPr>
      <p:sp>
        <p:nvSpPr>
          <p:cNvPr id="2245" name="Google Shape;2245;p71"/>
          <p:cNvSpPr txBox="1"/>
          <p:nvPr>
            <p:ph type="ctrTitle"/>
          </p:nvPr>
        </p:nvSpPr>
        <p:spPr>
          <a:xfrm>
            <a:off x="1118455" y="2072643"/>
            <a:ext cx="9976265" cy="2682596"/>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4800"/>
              <a:buFont typeface="Montserrat"/>
              <a:buNone/>
            </a:pPr>
            <a:r>
              <a:rPr lang="en-PH"/>
              <a:t>Two Column Chart</a:t>
            </a:r>
            <a:endParaRPr/>
          </a:p>
        </p:txBody>
      </p:sp>
      <p:sp>
        <p:nvSpPr>
          <p:cNvPr id="2246" name="Google Shape;2246;p71"/>
          <p:cNvSpPr txBox="1"/>
          <p:nvPr>
            <p:ph idx="1" type="subTitle"/>
          </p:nvPr>
        </p:nvSpPr>
        <p:spPr>
          <a:xfrm>
            <a:off x="1118455" y="5048608"/>
            <a:ext cx="9976264" cy="804192"/>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2400"/>
              <a:buNone/>
            </a:pPr>
            <a:r>
              <a:t/>
            </a:r>
            <a:endParaRPr/>
          </a:p>
        </p:txBody>
      </p:sp>
      <p:sp>
        <p:nvSpPr>
          <p:cNvPr id="2247" name="Google Shape;2247;p71"/>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1" name="Shape 2251"/>
        <p:cNvGrpSpPr/>
        <p:nvPr/>
      </p:nvGrpSpPr>
      <p:grpSpPr>
        <a:xfrm>
          <a:off x="0" y="0"/>
          <a:ext cx="0" cy="0"/>
          <a:chOff x="0" y="0"/>
          <a:chExt cx="0" cy="0"/>
        </a:xfrm>
      </p:grpSpPr>
      <p:sp>
        <p:nvSpPr>
          <p:cNvPr id="2252" name="Google Shape;2252;p72"/>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Two Column Chart</a:t>
            </a:r>
            <a:endParaRPr/>
          </a:p>
        </p:txBody>
      </p:sp>
      <p:sp>
        <p:nvSpPr>
          <p:cNvPr id="2253" name="Google Shape;2253;p72"/>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2254" name="Google Shape;2254;p72"/>
          <p:cNvSpPr txBox="1"/>
          <p:nvPr>
            <p:ph idx="1" type="body"/>
          </p:nvPr>
        </p:nvSpPr>
        <p:spPr>
          <a:xfrm>
            <a:off x="636756" y="1789470"/>
            <a:ext cx="5284044" cy="431762"/>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Chart Title</a:t>
            </a:r>
            <a:endParaRPr/>
          </a:p>
        </p:txBody>
      </p:sp>
      <p:sp>
        <p:nvSpPr>
          <p:cNvPr id="2255" name="Google Shape;2255;p72"/>
          <p:cNvSpPr txBox="1"/>
          <p:nvPr>
            <p:ph idx="2" type="body"/>
          </p:nvPr>
        </p:nvSpPr>
        <p:spPr>
          <a:xfrm>
            <a:off x="636592" y="2368800"/>
            <a:ext cx="5284800" cy="335861"/>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200"/>
              <a:buNone/>
            </a:pPr>
            <a:r>
              <a:rPr lang="en-PH"/>
              <a:t>Lorem ipsum dolor sit amet, consectetur adipiscing elit. Curabitur purus dui, euismod quis placerat eget, venenatis nec nibh.</a:t>
            </a:r>
            <a:endParaRPr/>
          </a:p>
        </p:txBody>
      </p:sp>
      <p:graphicFrame>
        <p:nvGraphicFramePr>
          <p:cNvPr id="2256" name="Google Shape;2256;p72"/>
          <p:cNvGraphicFramePr/>
          <p:nvPr/>
        </p:nvGraphicFramePr>
        <p:xfrm>
          <a:off x="636588" y="2781300"/>
          <a:ext cx="5284787" cy="3009900"/>
        </p:xfrm>
        <a:graphic>
          <a:graphicData uri="http://schemas.openxmlformats.org/drawingml/2006/chart">
            <c:chart r:id="rId3"/>
          </a:graphicData>
        </a:graphic>
      </p:graphicFrame>
      <p:sp>
        <p:nvSpPr>
          <p:cNvPr id="2257" name="Google Shape;2257;p72"/>
          <p:cNvSpPr txBox="1"/>
          <p:nvPr>
            <p:ph idx="4" type="body"/>
          </p:nvPr>
        </p:nvSpPr>
        <p:spPr>
          <a:xfrm>
            <a:off x="6270592" y="1789470"/>
            <a:ext cx="5284044" cy="431762"/>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Chart Title</a:t>
            </a:r>
            <a:endParaRPr/>
          </a:p>
        </p:txBody>
      </p:sp>
      <p:sp>
        <p:nvSpPr>
          <p:cNvPr id="2258" name="Google Shape;2258;p72"/>
          <p:cNvSpPr txBox="1"/>
          <p:nvPr>
            <p:ph idx="5" type="body"/>
          </p:nvPr>
        </p:nvSpPr>
        <p:spPr>
          <a:xfrm>
            <a:off x="6270592" y="2368800"/>
            <a:ext cx="5284800" cy="335861"/>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200"/>
              <a:buNone/>
            </a:pPr>
            <a:r>
              <a:rPr lang="en-PH"/>
              <a:t>Lorem ipsum dolor sit amet, consectetur adipiscing elit. Curabitur purus dui, euismod quis placerat eget, venenatis nec nibh.</a:t>
            </a:r>
            <a:endParaRPr/>
          </a:p>
        </p:txBody>
      </p:sp>
      <p:graphicFrame>
        <p:nvGraphicFramePr>
          <p:cNvPr id="2259" name="Google Shape;2259;p72"/>
          <p:cNvGraphicFramePr/>
          <p:nvPr/>
        </p:nvGraphicFramePr>
        <p:xfrm>
          <a:off x="6270625" y="2781300"/>
          <a:ext cx="5284788" cy="3009900"/>
        </p:xfrm>
        <a:graphic>
          <a:graphicData uri="http://schemas.openxmlformats.org/drawingml/2006/chart">
            <c:chart r:id="rId4"/>
          </a:graphicData>
        </a:graphic>
      </p:graphicFrame>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3" name="Shape 2263"/>
        <p:cNvGrpSpPr/>
        <p:nvPr/>
      </p:nvGrpSpPr>
      <p:grpSpPr>
        <a:xfrm>
          <a:off x="0" y="0"/>
          <a:ext cx="0" cy="0"/>
          <a:chOff x="0" y="0"/>
          <a:chExt cx="0" cy="0"/>
        </a:xfrm>
      </p:grpSpPr>
      <p:sp>
        <p:nvSpPr>
          <p:cNvPr id="2264" name="Google Shape;2264;p73"/>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Two Column Chart</a:t>
            </a:r>
            <a:endParaRPr/>
          </a:p>
        </p:txBody>
      </p:sp>
      <p:sp>
        <p:nvSpPr>
          <p:cNvPr id="2265" name="Google Shape;2265;p73"/>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2266" name="Google Shape;2266;p73"/>
          <p:cNvSpPr txBox="1"/>
          <p:nvPr>
            <p:ph idx="1" type="body"/>
          </p:nvPr>
        </p:nvSpPr>
        <p:spPr>
          <a:xfrm>
            <a:off x="636756" y="1789470"/>
            <a:ext cx="5284044" cy="431762"/>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Chart Title</a:t>
            </a:r>
            <a:endParaRPr/>
          </a:p>
        </p:txBody>
      </p:sp>
      <p:sp>
        <p:nvSpPr>
          <p:cNvPr id="2267" name="Google Shape;2267;p73"/>
          <p:cNvSpPr txBox="1"/>
          <p:nvPr>
            <p:ph idx="2" type="body"/>
          </p:nvPr>
        </p:nvSpPr>
        <p:spPr>
          <a:xfrm>
            <a:off x="636592" y="2368800"/>
            <a:ext cx="5284800" cy="335861"/>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200"/>
              <a:buNone/>
            </a:pPr>
            <a:r>
              <a:rPr lang="en-PH"/>
              <a:t>Lorem ipsum dolor sit amet, consectetur adipiscing elit. Curabitur purus dui, euismod quis placerat eget, venenatis nec nibh.</a:t>
            </a:r>
            <a:endParaRPr/>
          </a:p>
        </p:txBody>
      </p:sp>
      <p:graphicFrame>
        <p:nvGraphicFramePr>
          <p:cNvPr id="2268" name="Google Shape;2268;p73"/>
          <p:cNvGraphicFramePr/>
          <p:nvPr/>
        </p:nvGraphicFramePr>
        <p:xfrm>
          <a:off x="636588" y="2781300"/>
          <a:ext cx="5284787" cy="3009900"/>
        </p:xfrm>
        <a:graphic>
          <a:graphicData uri="http://schemas.openxmlformats.org/drawingml/2006/chart">
            <c:chart r:id="rId3"/>
          </a:graphicData>
        </a:graphic>
      </p:graphicFrame>
      <p:sp>
        <p:nvSpPr>
          <p:cNvPr id="2269" name="Google Shape;2269;p73"/>
          <p:cNvSpPr txBox="1"/>
          <p:nvPr>
            <p:ph idx="4" type="body"/>
          </p:nvPr>
        </p:nvSpPr>
        <p:spPr>
          <a:xfrm>
            <a:off x="6270592" y="1789470"/>
            <a:ext cx="5284044" cy="431762"/>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Chart Title</a:t>
            </a:r>
            <a:endParaRPr/>
          </a:p>
        </p:txBody>
      </p:sp>
      <p:sp>
        <p:nvSpPr>
          <p:cNvPr id="2270" name="Google Shape;2270;p73"/>
          <p:cNvSpPr txBox="1"/>
          <p:nvPr>
            <p:ph idx="5" type="body"/>
          </p:nvPr>
        </p:nvSpPr>
        <p:spPr>
          <a:xfrm>
            <a:off x="6270592" y="2368800"/>
            <a:ext cx="5284800" cy="335861"/>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200"/>
              <a:buNone/>
            </a:pPr>
            <a:r>
              <a:rPr lang="en-PH"/>
              <a:t>Lorem ipsum dolor sit amet, consectetur adipiscing elit. Curabitur purus dui, euismod quis placerat eget, venenatis nec nibh.</a:t>
            </a:r>
            <a:endParaRPr/>
          </a:p>
        </p:txBody>
      </p:sp>
      <p:graphicFrame>
        <p:nvGraphicFramePr>
          <p:cNvPr id="2271" name="Google Shape;2271;p73"/>
          <p:cNvGraphicFramePr/>
          <p:nvPr/>
        </p:nvGraphicFramePr>
        <p:xfrm>
          <a:off x="6270625" y="2781300"/>
          <a:ext cx="5284788" cy="3009900"/>
        </p:xfrm>
        <a:graphic>
          <a:graphicData uri="http://schemas.openxmlformats.org/drawingml/2006/chart">
            <c:chart r:id="rId4"/>
          </a:graphicData>
        </a:graphic>
      </p:graphicFrame>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5" name="Shape 2275"/>
        <p:cNvGrpSpPr/>
        <p:nvPr/>
      </p:nvGrpSpPr>
      <p:grpSpPr>
        <a:xfrm>
          <a:off x="0" y="0"/>
          <a:ext cx="0" cy="0"/>
          <a:chOff x="0" y="0"/>
          <a:chExt cx="0" cy="0"/>
        </a:xfrm>
      </p:grpSpPr>
      <p:sp>
        <p:nvSpPr>
          <p:cNvPr id="2276" name="Google Shape;2276;p74"/>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Two Column Chart</a:t>
            </a:r>
            <a:endParaRPr/>
          </a:p>
        </p:txBody>
      </p:sp>
      <p:sp>
        <p:nvSpPr>
          <p:cNvPr id="2277" name="Google Shape;2277;p74"/>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2278" name="Google Shape;2278;p74"/>
          <p:cNvSpPr txBox="1"/>
          <p:nvPr>
            <p:ph idx="1" type="body"/>
          </p:nvPr>
        </p:nvSpPr>
        <p:spPr>
          <a:xfrm>
            <a:off x="636756" y="1789470"/>
            <a:ext cx="5284044" cy="431762"/>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Chart Title</a:t>
            </a:r>
            <a:endParaRPr/>
          </a:p>
        </p:txBody>
      </p:sp>
      <p:sp>
        <p:nvSpPr>
          <p:cNvPr id="2279" name="Google Shape;2279;p74"/>
          <p:cNvSpPr txBox="1"/>
          <p:nvPr>
            <p:ph idx="2" type="body"/>
          </p:nvPr>
        </p:nvSpPr>
        <p:spPr>
          <a:xfrm>
            <a:off x="636592" y="2368800"/>
            <a:ext cx="5284800" cy="335861"/>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200"/>
              <a:buNone/>
            </a:pPr>
            <a:r>
              <a:rPr lang="en-PH"/>
              <a:t>Lorem ipsum dolor sit amet, consectetur adipiscing elit. Curabitur purus dui, euismod quis placerat eget, venenatis nec nibh.</a:t>
            </a:r>
            <a:endParaRPr/>
          </a:p>
        </p:txBody>
      </p:sp>
      <p:graphicFrame>
        <p:nvGraphicFramePr>
          <p:cNvPr id="2280" name="Google Shape;2280;p74"/>
          <p:cNvGraphicFramePr/>
          <p:nvPr/>
        </p:nvGraphicFramePr>
        <p:xfrm>
          <a:off x="636588" y="2781300"/>
          <a:ext cx="5284787" cy="3009900"/>
        </p:xfrm>
        <a:graphic>
          <a:graphicData uri="http://schemas.openxmlformats.org/drawingml/2006/chart">
            <c:chart r:id="rId3"/>
          </a:graphicData>
        </a:graphic>
      </p:graphicFrame>
      <p:sp>
        <p:nvSpPr>
          <p:cNvPr id="2281" name="Google Shape;2281;p74"/>
          <p:cNvSpPr txBox="1"/>
          <p:nvPr>
            <p:ph idx="4" type="body"/>
          </p:nvPr>
        </p:nvSpPr>
        <p:spPr>
          <a:xfrm>
            <a:off x="6270592" y="1789470"/>
            <a:ext cx="5284044" cy="431762"/>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Chart Title</a:t>
            </a:r>
            <a:endParaRPr/>
          </a:p>
        </p:txBody>
      </p:sp>
      <p:sp>
        <p:nvSpPr>
          <p:cNvPr id="2282" name="Google Shape;2282;p74"/>
          <p:cNvSpPr txBox="1"/>
          <p:nvPr>
            <p:ph idx="5" type="body"/>
          </p:nvPr>
        </p:nvSpPr>
        <p:spPr>
          <a:xfrm>
            <a:off x="6270592" y="2368800"/>
            <a:ext cx="5284800" cy="335861"/>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200"/>
              <a:buNone/>
            </a:pPr>
            <a:r>
              <a:rPr lang="en-PH"/>
              <a:t>Lorem ipsum dolor sit amet, consectetur adipiscing elit. Curabitur purus dui, euismod quis placerat eget, venenatis nec nibh.</a:t>
            </a:r>
            <a:endParaRPr/>
          </a:p>
        </p:txBody>
      </p:sp>
      <p:graphicFrame>
        <p:nvGraphicFramePr>
          <p:cNvPr id="2283" name="Google Shape;2283;p74"/>
          <p:cNvGraphicFramePr/>
          <p:nvPr/>
        </p:nvGraphicFramePr>
        <p:xfrm>
          <a:off x="6270625" y="2781300"/>
          <a:ext cx="5284788" cy="3009900"/>
        </p:xfrm>
        <a:graphic>
          <a:graphicData uri="http://schemas.openxmlformats.org/drawingml/2006/chart">
            <c:chart r:id="rId4"/>
          </a:graphicData>
        </a:graphic>
      </p:graphicFrame>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7" name="Shape 2287"/>
        <p:cNvGrpSpPr/>
        <p:nvPr/>
      </p:nvGrpSpPr>
      <p:grpSpPr>
        <a:xfrm>
          <a:off x="0" y="0"/>
          <a:ext cx="0" cy="0"/>
          <a:chOff x="0" y="0"/>
          <a:chExt cx="0" cy="0"/>
        </a:xfrm>
      </p:grpSpPr>
      <p:sp>
        <p:nvSpPr>
          <p:cNvPr id="2288" name="Google Shape;2288;p75"/>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Two Column Chart</a:t>
            </a:r>
            <a:endParaRPr/>
          </a:p>
        </p:txBody>
      </p:sp>
      <p:sp>
        <p:nvSpPr>
          <p:cNvPr id="2289" name="Google Shape;2289;p75"/>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2290" name="Google Shape;2290;p75"/>
          <p:cNvSpPr txBox="1"/>
          <p:nvPr>
            <p:ph idx="1" type="body"/>
          </p:nvPr>
        </p:nvSpPr>
        <p:spPr>
          <a:xfrm>
            <a:off x="636756" y="1789470"/>
            <a:ext cx="5284044" cy="431762"/>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Chart Title</a:t>
            </a:r>
            <a:endParaRPr/>
          </a:p>
        </p:txBody>
      </p:sp>
      <p:sp>
        <p:nvSpPr>
          <p:cNvPr id="2291" name="Google Shape;2291;p75"/>
          <p:cNvSpPr txBox="1"/>
          <p:nvPr>
            <p:ph idx="2" type="body"/>
          </p:nvPr>
        </p:nvSpPr>
        <p:spPr>
          <a:xfrm>
            <a:off x="636592" y="2368800"/>
            <a:ext cx="5284800" cy="335861"/>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200"/>
              <a:buNone/>
            </a:pPr>
            <a:r>
              <a:rPr lang="en-PH"/>
              <a:t>Lorem ipsum dolor sit amet, consectetur adipiscing elit. Curabitur purus dui, euismod quis placerat eget, venenatis nec nibh.</a:t>
            </a:r>
            <a:endParaRPr/>
          </a:p>
        </p:txBody>
      </p:sp>
      <p:graphicFrame>
        <p:nvGraphicFramePr>
          <p:cNvPr id="2292" name="Google Shape;2292;p75"/>
          <p:cNvGraphicFramePr/>
          <p:nvPr/>
        </p:nvGraphicFramePr>
        <p:xfrm>
          <a:off x="636588" y="2781300"/>
          <a:ext cx="5284787" cy="3009900"/>
        </p:xfrm>
        <a:graphic>
          <a:graphicData uri="http://schemas.openxmlformats.org/drawingml/2006/chart">
            <c:chart r:id="rId3"/>
          </a:graphicData>
        </a:graphic>
      </p:graphicFrame>
      <p:sp>
        <p:nvSpPr>
          <p:cNvPr id="2293" name="Google Shape;2293;p75"/>
          <p:cNvSpPr txBox="1"/>
          <p:nvPr>
            <p:ph idx="4" type="body"/>
          </p:nvPr>
        </p:nvSpPr>
        <p:spPr>
          <a:xfrm>
            <a:off x="6270592" y="1789470"/>
            <a:ext cx="5284044" cy="431762"/>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Chart Title</a:t>
            </a:r>
            <a:endParaRPr/>
          </a:p>
        </p:txBody>
      </p:sp>
      <p:sp>
        <p:nvSpPr>
          <p:cNvPr id="2294" name="Google Shape;2294;p75"/>
          <p:cNvSpPr txBox="1"/>
          <p:nvPr>
            <p:ph idx="5" type="body"/>
          </p:nvPr>
        </p:nvSpPr>
        <p:spPr>
          <a:xfrm>
            <a:off x="6270592" y="2368800"/>
            <a:ext cx="5284800" cy="335861"/>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200"/>
              <a:buNone/>
            </a:pPr>
            <a:r>
              <a:rPr lang="en-PH"/>
              <a:t>Lorem ipsum dolor sit amet, consectetur adipiscing elit. Curabitur purus dui, euismod quis placerat eget, venenatis nec nibh.</a:t>
            </a:r>
            <a:endParaRPr/>
          </a:p>
        </p:txBody>
      </p:sp>
      <p:graphicFrame>
        <p:nvGraphicFramePr>
          <p:cNvPr id="2295" name="Google Shape;2295;p75"/>
          <p:cNvGraphicFramePr/>
          <p:nvPr/>
        </p:nvGraphicFramePr>
        <p:xfrm>
          <a:off x="6270625" y="2781300"/>
          <a:ext cx="5284788" cy="3009900"/>
        </p:xfrm>
        <a:graphic>
          <a:graphicData uri="http://schemas.openxmlformats.org/drawingml/2006/chart">
            <c:chart r:id="rId4"/>
          </a:graphicData>
        </a:graphic>
      </p:graphicFrame>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9" name="Shape 2299"/>
        <p:cNvGrpSpPr/>
        <p:nvPr/>
      </p:nvGrpSpPr>
      <p:grpSpPr>
        <a:xfrm>
          <a:off x="0" y="0"/>
          <a:ext cx="0" cy="0"/>
          <a:chOff x="0" y="0"/>
          <a:chExt cx="0" cy="0"/>
        </a:xfrm>
      </p:grpSpPr>
      <p:sp>
        <p:nvSpPr>
          <p:cNvPr id="2300" name="Google Shape;2300;p76"/>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Two Column Chart</a:t>
            </a:r>
            <a:endParaRPr/>
          </a:p>
        </p:txBody>
      </p:sp>
      <p:sp>
        <p:nvSpPr>
          <p:cNvPr id="2301" name="Google Shape;2301;p76"/>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2302" name="Google Shape;2302;p76"/>
          <p:cNvSpPr txBox="1"/>
          <p:nvPr>
            <p:ph idx="1" type="body"/>
          </p:nvPr>
        </p:nvSpPr>
        <p:spPr>
          <a:xfrm>
            <a:off x="636756" y="1789470"/>
            <a:ext cx="5284044" cy="431762"/>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Chart Title</a:t>
            </a:r>
            <a:endParaRPr/>
          </a:p>
        </p:txBody>
      </p:sp>
      <p:sp>
        <p:nvSpPr>
          <p:cNvPr id="2303" name="Google Shape;2303;p76"/>
          <p:cNvSpPr txBox="1"/>
          <p:nvPr>
            <p:ph idx="2" type="body"/>
          </p:nvPr>
        </p:nvSpPr>
        <p:spPr>
          <a:xfrm>
            <a:off x="636592" y="2368800"/>
            <a:ext cx="5284800" cy="335861"/>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200"/>
              <a:buNone/>
            </a:pPr>
            <a:r>
              <a:rPr lang="en-PH"/>
              <a:t>Lorem ipsum dolor sit amet, consectetur adipiscing elit. Curabitur purus dui, euismod quis placerat eget, venenatis nec nibh.</a:t>
            </a:r>
            <a:endParaRPr/>
          </a:p>
        </p:txBody>
      </p:sp>
      <p:sp>
        <p:nvSpPr>
          <p:cNvPr id="2304" name="Google Shape;2304;p76"/>
          <p:cNvSpPr txBox="1"/>
          <p:nvPr>
            <p:ph idx="4" type="body"/>
          </p:nvPr>
        </p:nvSpPr>
        <p:spPr>
          <a:xfrm>
            <a:off x="6270592" y="1789470"/>
            <a:ext cx="5284044" cy="431762"/>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Chart Title</a:t>
            </a:r>
            <a:endParaRPr/>
          </a:p>
        </p:txBody>
      </p:sp>
      <p:sp>
        <p:nvSpPr>
          <p:cNvPr id="2305" name="Google Shape;2305;p76"/>
          <p:cNvSpPr txBox="1"/>
          <p:nvPr>
            <p:ph idx="5" type="body"/>
          </p:nvPr>
        </p:nvSpPr>
        <p:spPr>
          <a:xfrm>
            <a:off x="6270592" y="2368800"/>
            <a:ext cx="5284800" cy="335861"/>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200"/>
              <a:buNone/>
            </a:pPr>
            <a:r>
              <a:rPr lang="en-PH"/>
              <a:t>Lorem ipsum dolor sit amet, consectetur adipiscing elit. Curabitur purus dui, euismod quis placerat eget, venenatis nec nibh.</a:t>
            </a:r>
            <a:endParaRPr/>
          </a:p>
        </p:txBody>
      </p:sp>
      <p:graphicFrame>
        <p:nvGraphicFramePr>
          <p:cNvPr id="2306" name="Google Shape;2306;p76"/>
          <p:cNvGraphicFramePr/>
          <p:nvPr/>
        </p:nvGraphicFramePr>
        <p:xfrm>
          <a:off x="636588" y="2781300"/>
          <a:ext cx="5284787" cy="3009900"/>
        </p:xfrm>
        <a:graphic>
          <a:graphicData uri="http://schemas.openxmlformats.org/drawingml/2006/chart">
            <c:chart r:id="rId3"/>
          </a:graphicData>
        </a:graphic>
      </p:graphicFrame>
      <p:graphicFrame>
        <p:nvGraphicFramePr>
          <p:cNvPr id="2307" name="Google Shape;2307;p76"/>
          <p:cNvGraphicFramePr/>
          <p:nvPr/>
        </p:nvGraphicFramePr>
        <p:xfrm>
          <a:off x="6270625" y="2781300"/>
          <a:ext cx="5284788" cy="3009900"/>
        </p:xfrm>
        <a:graphic>
          <a:graphicData uri="http://schemas.openxmlformats.org/drawingml/2006/chart">
            <c:chart r:id="rId4"/>
          </a:graphicData>
        </a:graphic>
      </p:graphicFrame>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1" name="Shape 2311"/>
        <p:cNvGrpSpPr/>
        <p:nvPr/>
      </p:nvGrpSpPr>
      <p:grpSpPr>
        <a:xfrm>
          <a:off x="0" y="0"/>
          <a:ext cx="0" cy="0"/>
          <a:chOff x="0" y="0"/>
          <a:chExt cx="0" cy="0"/>
        </a:xfrm>
      </p:grpSpPr>
      <p:sp>
        <p:nvSpPr>
          <p:cNvPr id="2312" name="Google Shape;2312;p77"/>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Two Column Chart</a:t>
            </a:r>
            <a:endParaRPr/>
          </a:p>
        </p:txBody>
      </p:sp>
      <p:sp>
        <p:nvSpPr>
          <p:cNvPr id="2313" name="Google Shape;2313;p77"/>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2314" name="Google Shape;2314;p77"/>
          <p:cNvSpPr txBox="1"/>
          <p:nvPr>
            <p:ph idx="1" type="body"/>
          </p:nvPr>
        </p:nvSpPr>
        <p:spPr>
          <a:xfrm>
            <a:off x="636756" y="1789470"/>
            <a:ext cx="5284044" cy="431762"/>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Chart Title</a:t>
            </a:r>
            <a:endParaRPr/>
          </a:p>
        </p:txBody>
      </p:sp>
      <p:sp>
        <p:nvSpPr>
          <p:cNvPr id="2315" name="Google Shape;2315;p77"/>
          <p:cNvSpPr txBox="1"/>
          <p:nvPr>
            <p:ph idx="2" type="body"/>
          </p:nvPr>
        </p:nvSpPr>
        <p:spPr>
          <a:xfrm>
            <a:off x="636592" y="2368800"/>
            <a:ext cx="5284800" cy="335861"/>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200"/>
              <a:buNone/>
            </a:pPr>
            <a:r>
              <a:rPr lang="en-PH"/>
              <a:t>Lorem ipsum dolor sit amet, consectetur adipiscing elit. Curabitur purus dui, euismod quis placerat eget, venenatis nec nibh.</a:t>
            </a:r>
            <a:endParaRPr/>
          </a:p>
        </p:txBody>
      </p:sp>
      <p:sp>
        <p:nvSpPr>
          <p:cNvPr id="2316" name="Google Shape;2316;p77"/>
          <p:cNvSpPr txBox="1"/>
          <p:nvPr>
            <p:ph idx="4" type="body"/>
          </p:nvPr>
        </p:nvSpPr>
        <p:spPr>
          <a:xfrm>
            <a:off x="6270592" y="1789470"/>
            <a:ext cx="5284044" cy="431762"/>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Chart Title</a:t>
            </a:r>
            <a:endParaRPr/>
          </a:p>
        </p:txBody>
      </p:sp>
      <p:sp>
        <p:nvSpPr>
          <p:cNvPr id="2317" name="Google Shape;2317;p77"/>
          <p:cNvSpPr txBox="1"/>
          <p:nvPr>
            <p:ph idx="5" type="body"/>
          </p:nvPr>
        </p:nvSpPr>
        <p:spPr>
          <a:xfrm>
            <a:off x="6270592" y="2368800"/>
            <a:ext cx="5284800" cy="335861"/>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200"/>
              <a:buNone/>
            </a:pPr>
            <a:r>
              <a:rPr lang="en-PH"/>
              <a:t>Lorem ipsum dolor sit amet, consectetur adipiscing elit. Curabitur purus dui, euismod quis placerat eget, venenatis nec nibh.</a:t>
            </a:r>
            <a:endParaRPr/>
          </a:p>
        </p:txBody>
      </p:sp>
      <p:graphicFrame>
        <p:nvGraphicFramePr>
          <p:cNvPr id="2318" name="Google Shape;2318;p77"/>
          <p:cNvGraphicFramePr/>
          <p:nvPr/>
        </p:nvGraphicFramePr>
        <p:xfrm>
          <a:off x="636588" y="2781300"/>
          <a:ext cx="5284787" cy="3009900"/>
        </p:xfrm>
        <a:graphic>
          <a:graphicData uri="http://schemas.openxmlformats.org/drawingml/2006/chart">
            <c:chart r:id="rId3"/>
          </a:graphicData>
        </a:graphic>
      </p:graphicFrame>
      <p:graphicFrame>
        <p:nvGraphicFramePr>
          <p:cNvPr id="2319" name="Google Shape;2319;p77"/>
          <p:cNvGraphicFramePr/>
          <p:nvPr/>
        </p:nvGraphicFramePr>
        <p:xfrm>
          <a:off x="6270625" y="2781300"/>
          <a:ext cx="5284788" cy="3009900"/>
        </p:xfrm>
        <a:graphic>
          <a:graphicData uri="http://schemas.openxmlformats.org/drawingml/2006/chart">
            <c:chart r:id="rId4"/>
          </a:graphicData>
        </a:graphic>
      </p:graphicFrame>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3" name="Shape 2323"/>
        <p:cNvGrpSpPr/>
        <p:nvPr/>
      </p:nvGrpSpPr>
      <p:grpSpPr>
        <a:xfrm>
          <a:off x="0" y="0"/>
          <a:ext cx="0" cy="0"/>
          <a:chOff x="0" y="0"/>
          <a:chExt cx="0" cy="0"/>
        </a:xfrm>
      </p:grpSpPr>
      <p:sp>
        <p:nvSpPr>
          <p:cNvPr id="2324" name="Google Shape;2324;p78"/>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Two Column Chart</a:t>
            </a:r>
            <a:endParaRPr/>
          </a:p>
        </p:txBody>
      </p:sp>
      <p:sp>
        <p:nvSpPr>
          <p:cNvPr id="2325" name="Google Shape;2325;p78"/>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2326" name="Google Shape;2326;p78"/>
          <p:cNvSpPr txBox="1"/>
          <p:nvPr>
            <p:ph idx="1" type="body"/>
          </p:nvPr>
        </p:nvSpPr>
        <p:spPr>
          <a:xfrm>
            <a:off x="636756" y="1789470"/>
            <a:ext cx="5284044" cy="431762"/>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Chart Title</a:t>
            </a:r>
            <a:endParaRPr/>
          </a:p>
        </p:txBody>
      </p:sp>
      <p:sp>
        <p:nvSpPr>
          <p:cNvPr id="2327" name="Google Shape;2327;p78"/>
          <p:cNvSpPr txBox="1"/>
          <p:nvPr>
            <p:ph idx="2" type="body"/>
          </p:nvPr>
        </p:nvSpPr>
        <p:spPr>
          <a:xfrm>
            <a:off x="636592" y="2368800"/>
            <a:ext cx="5284800" cy="335861"/>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200"/>
              <a:buNone/>
            </a:pPr>
            <a:r>
              <a:rPr lang="en-PH"/>
              <a:t>Lorem ipsum dolor sit amet, consectetur adipiscing elit. Curabitur purus dui, euismod quis placerat eget, venenatis nec nibh.</a:t>
            </a:r>
            <a:endParaRPr/>
          </a:p>
        </p:txBody>
      </p:sp>
      <p:sp>
        <p:nvSpPr>
          <p:cNvPr id="2328" name="Google Shape;2328;p78"/>
          <p:cNvSpPr txBox="1"/>
          <p:nvPr>
            <p:ph idx="4" type="body"/>
          </p:nvPr>
        </p:nvSpPr>
        <p:spPr>
          <a:xfrm>
            <a:off x="6270592" y="1789470"/>
            <a:ext cx="5284044" cy="431762"/>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Chart Title</a:t>
            </a:r>
            <a:endParaRPr/>
          </a:p>
        </p:txBody>
      </p:sp>
      <p:sp>
        <p:nvSpPr>
          <p:cNvPr id="2329" name="Google Shape;2329;p78"/>
          <p:cNvSpPr txBox="1"/>
          <p:nvPr>
            <p:ph idx="5" type="body"/>
          </p:nvPr>
        </p:nvSpPr>
        <p:spPr>
          <a:xfrm>
            <a:off x="6270592" y="2368800"/>
            <a:ext cx="5284800" cy="335861"/>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200"/>
              <a:buNone/>
            </a:pPr>
            <a:r>
              <a:rPr lang="en-PH"/>
              <a:t>Lorem ipsum dolor sit amet, consectetur adipiscing elit. Curabitur purus dui, euismod quis placerat eget, venenatis nec nibh.</a:t>
            </a:r>
            <a:endParaRPr/>
          </a:p>
        </p:txBody>
      </p:sp>
      <p:graphicFrame>
        <p:nvGraphicFramePr>
          <p:cNvPr id="2330" name="Google Shape;2330;p78"/>
          <p:cNvGraphicFramePr/>
          <p:nvPr/>
        </p:nvGraphicFramePr>
        <p:xfrm>
          <a:off x="636588" y="2781300"/>
          <a:ext cx="5284787" cy="3009900"/>
        </p:xfrm>
        <a:graphic>
          <a:graphicData uri="http://schemas.openxmlformats.org/drawingml/2006/chart">
            <c:chart r:id="rId3"/>
          </a:graphicData>
        </a:graphic>
      </p:graphicFrame>
      <p:graphicFrame>
        <p:nvGraphicFramePr>
          <p:cNvPr id="2331" name="Google Shape;2331;p78"/>
          <p:cNvGraphicFramePr/>
          <p:nvPr/>
        </p:nvGraphicFramePr>
        <p:xfrm>
          <a:off x="6270625" y="2781300"/>
          <a:ext cx="5284788" cy="3009900"/>
        </p:xfrm>
        <a:graphic>
          <a:graphicData uri="http://schemas.openxmlformats.org/drawingml/2006/chart">
            <c:chart r:id="rId4"/>
          </a:graphicData>
        </a:graphic>
      </p:graphicFrame>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5" name="Shape 2335"/>
        <p:cNvGrpSpPr/>
        <p:nvPr/>
      </p:nvGrpSpPr>
      <p:grpSpPr>
        <a:xfrm>
          <a:off x="0" y="0"/>
          <a:ext cx="0" cy="0"/>
          <a:chOff x="0" y="0"/>
          <a:chExt cx="0" cy="0"/>
        </a:xfrm>
      </p:grpSpPr>
      <p:sp>
        <p:nvSpPr>
          <p:cNvPr id="2336" name="Google Shape;2336;p79"/>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Two Column Chart</a:t>
            </a:r>
            <a:endParaRPr/>
          </a:p>
        </p:txBody>
      </p:sp>
      <p:sp>
        <p:nvSpPr>
          <p:cNvPr id="2337" name="Google Shape;2337;p79"/>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2338" name="Google Shape;2338;p79"/>
          <p:cNvSpPr txBox="1"/>
          <p:nvPr>
            <p:ph idx="1" type="body"/>
          </p:nvPr>
        </p:nvSpPr>
        <p:spPr>
          <a:xfrm>
            <a:off x="636756" y="1789470"/>
            <a:ext cx="5284044" cy="431762"/>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Chart Title</a:t>
            </a:r>
            <a:endParaRPr/>
          </a:p>
        </p:txBody>
      </p:sp>
      <p:sp>
        <p:nvSpPr>
          <p:cNvPr id="2339" name="Google Shape;2339;p79"/>
          <p:cNvSpPr txBox="1"/>
          <p:nvPr>
            <p:ph idx="2" type="body"/>
          </p:nvPr>
        </p:nvSpPr>
        <p:spPr>
          <a:xfrm>
            <a:off x="636592" y="2368800"/>
            <a:ext cx="5284800" cy="335861"/>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200"/>
              <a:buNone/>
            </a:pPr>
            <a:r>
              <a:rPr lang="en-PH"/>
              <a:t>Lorem ipsum dolor sit amet, consectetur adipiscing elit. Curabitur purus dui, euismod quis placerat eget, venenatis nec nibh.</a:t>
            </a:r>
            <a:endParaRPr/>
          </a:p>
        </p:txBody>
      </p:sp>
      <p:sp>
        <p:nvSpPr>
          <p:cNvPr id="2340" name="Google Shape;2340;p79"/>
          <p:cNvSpPr txBox="1"/>
          <p:nvPr>
            <p:ph idx="4" type="body"/>
          </p:nvPr>
        </p:nvSpPr>
        <p:spPr>
          <a:xfrm>
            <a:off x="6270592" y="1789470"/>
            <a:ext cx="5284044" cy="431762"/>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Chart Title</a:t>
            </a:r>
            <a:endParaRPr/>
          </a:p>
        </p:txBody>
      </p:sp>
      <p:sp>
        <p:nvSpPr>
          <p:cNvPr id="2341" name="Google Shape;2341;p79"/>
          <p:cNvSpPr txBox="1"/>
          <p:nvPr>
            <p:ph idx="5" type="body"/>
          </p:nvPr>
        </p:nvSpPr>
        <p:spPr>
          <a:xfrm>
            <a:off x="6270592" y="2368800"/>
            <a:ext cx="5284800" cy="335861"/>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200"/>
              <a:buNone/>
            </a:pPr>
            <a:r>
              <a:rPr lang="en-PH"/>
              <a:t>Lorem ipsum dolor sit amet, consectetur adipiscing elit. Curabitur purus dui, euismod quis placerat eget, venenatis nec nibh.</a:t>
            </a:r>
            <a:endParaRPr/>
          </a:p>
        </p:txBody>
      </p:sp>
      <p:graphicFrame>
        <p:nvGraphicFramePr>
          <p:cNvPr id="2342" name="Google Shape;2342;p79"/>
          <p:cNvGraphicFramePr/>
          <p:nvPr/>
        </p:nvGraphicFramePr>
        <p:xfrm>
          <a:off x="636588" y="2781300"/>
          <a:ext cx="5284787" cy="3009900"/>
        </p:xfrm>
        <a:graphic>
          <a:graphicData uri="http://schemas.openxmlformats.org/drawingml/2006/chart">
            <c:chart r:id="rId3"/>
          </a:graphicData>
        </a:graphic>
      </p:graphicFrame>
      <p:graphicFrame>
        <p:nvGraphicFramePr>
          <p:cNvPr id="2343" name="Google Shape;2343;p79"/>
          <p:cNvGraphicFramePr/>
          <p:nvPr/>
        </p:nvGraphicFramePr>
        <p:xfrm>
          <a:off x="6270625" y="2781300"/>
          <a:ext cx="5284788" cy="3009900"/>
        </p:xfrm>
        <a:graphic>
          <a:graphicData uri="http://schemas.openxmlformats.org/drawingml/2006/chart">
            <c:chart r:id="rId4"/>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0" name="Shape 1450"/>
        <p:cNvGrpSpPr/>
        <p:nvPr/>
      </p:nvGrpSpPr>
      <p:grpSpPr>
        <a:xfrm>
          <a:off x="0" y="0"/>
          <a:ext cx="0" cy="0"/>
          <a:chOff x="0" y="0"/>
          <a:chExt cx="0" cy="0"/>
        </a:xfrm>
      </p:grpSpPr>
      <p:sp>
        <p:nvSpPr>
          <p:cNvPr id="1451" name="Google Shape;1451;p8"/>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Pyramid Slides</a:t>
            </a:r>
            <a:endParaRPr/>
          </a:p>
        </p:txBody>
      </p:sp>
      <p:sp>
        <p:nvSpPr>
          <p:cNvPr id="1452" name="Google Shape;1452;p8"/>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1453" name="Google Shape;1453;p8"/>
          <p:cNvSpPr/>
          <p:nvPr/>
        </p:nvSpPr>
        <p:spPr>
          <a:xfrm>
            <a:off x="1669952" y="2589982"/>
            <a:ext cx="973049" cy="838835"/>
          </a:xfrm>
          <a:custGeom>
            <a:rect b="b" l="l" r="r" t="t"/>
            <a:pathLst>
              <a:path extrusionOk="0" h="1242367" w="1441146">
                <a:moveTo>
                  <a:pt x="720573" y="0"/>
                </a:moveTo>
                <a:lnTo>
                  <a:pt x="1441146" y="1242367"/>
                </a:lnTo>
                <a:lnTo>
                  <a:pt x="0" y="1242367"/>
                </a:lnTo>
                <a:lnTo>
                  <a:pt x="720573" y="0"/>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chemeClr val="lt1"/>
              </a:solidFill>
              <a:latin typeface="Montserrat"/>
              <a:ea typeface="Montserrat"/>
              <a:cs typeface="Montserrat"/>
              <a:sym typeface="Montserrat"/>
            </a:endParaRPr>
          </a:p>
        </p:txBody>
      </p:sp>
      <p:sp>
        <p:nvSpPr>
          <p:cNvPr id="1454" name="Google Shape;1454;p8"/>
          <p:cNvSpPr/>
          <p:nvPr/>
        </p:nvSpPr>
        <p:spPr>
          <a:xfrm>
            <a:off x="1112398" y="3551282"/>
            <a:ext cx="2088156" cy="838835"/>
          </a:xfrm>
          <a:custGeom>
            <a:rect b="b" l="l" r="r" t="t"/>
            <a:pathLst>
              <a:path extrusionOk="0" h="1242367" w="3092690">
                <a:moveTo>
                  <a:pt x="720573" y="0"/>
                </a:moveTo>
                <a:lnTo>
                  <a:pt x="2372117" y="0"/>
                </a:lnTo>
                <a:lnTo>
                  <a:pt x="3092690" y="1242367"/>
                </a:lnTo>
                <a:lnTo>
                  <a:pt x="0" y="1242367"/>
                </a:lnTo>
                <a:lnTo>
                  <a:pt x="720573" y="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chemeClr val="lt1"/>
              </a:solidFill>
              <a:latin typeface="Montserrat"/>
              <a:ea typeface="Montserrat"/>
              <a:cs typeface="Montserrat"/>
              <a:sym typeface="Montserrat"/>
            </a:endParaRPr>
          </a:p>
        </p:txBody>
      </p:sp>
      <p:sp>
        <p:nvSpPr>
          <p:cNvPr id="1455" name="Google Shape;1455;p8"/>
          <p:cNvSpPr/>
          <p:nvPr/>
        </p:nvSpPr>
        <p:spPr>
          <a:xfrm>
            <a:off x="521110" y="4570744"/>
            <a:ext cx="3270733" cy="838835"/>
          </a:xfrm>
          <a:custGeom>
            <a:rect b="b" l="l" r="r" t="t"/>
            <a:pathLst>
              <a:path extrusionOk="0" h="1242367" w="4844160">
                <a:moveTo>
                  <a:pt x="720573" y="0"/>
                </a:moveTo>
                <a:lnTo>
                  <a:pt x="4123587" y="0"/>
                </a:lnTo>
                <a:lnTo>
                  <a:pt x="4844160" y="1242367"/>
                </a:lnTo>
                <a:lnTo>
                  <a:pt x="0" y="1242367"/>
                </a:lnTo>
                <a:lnTo>
                  <a:pt x="720573"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chemeClr val="lt1"/>
              </a:solidFill>
              <a:latin typeface="Montserrat"/>
              <a:ea typeface="Montserrat"/>
              <a:cs typeface="Montserrat"/>
              <a:sym typeface="Montserrat"/>
            </a:endParaRPr>
          </a:p>
        </p:txBody>
      </p:sp>
      <p:sp>
        <p:nvSpPr>
          <p:cNvPr id="1456" name="Google Shape;1456;p8"/>
          <p:cNvSpPr txBox="1"/>
          <p:nvPr/>
        </p:nvSpPr>
        <p:spPr>
          <a:xfrm>
            <a:off x="1847779" y="3076119"/>
            <a:ext cx="617395" cy="248467"/>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1400"/>
              <a:buFont typeface="Arial"/>
              <a:buNone/>
            </a:pPr>
            <a:r>
              <a:rPr lang="en-PH" sz="1400">
                <a:solidFill>
                  <a:schemeClr val="lt1"/>
                </a:solidFill>
                <a:latin typeface="Montserrat"/>
                <a:ea typeface="Montserrat"/>
                <a:cs typeface="Montserrat"/>
                <a:sym typeface="Montserrat"/>
              </a:rPr>
              <a:t>xx</a:t>
            </a:r>
            <a:endParaRPr sz="1400">
              <a:solidFill>
                <a:schemeClr val="lt1"/>
              </a:solidFill>
              <a:latin typeface="Montserrat"/>
              <a:ea typeface="Montserrat"/>
              <a:cs typeface="Montserrat"/>
              <a:sym typeface="Montserrat"/>
            </a:endParaRPr>
          </a:p>
        </p:txBody>
      </p:sp>
      <p:sp>
        <p:nvSpPr>
          <p:cNvPr id="1457" name="Google Shape;1457;p8"/>
          <p:cNvSpPr txBox="1"/>
          <p:nvPr/>
        </p:nvSpPr>
        <p:spPr>
          <a:xfrm>
            <a:off x="1847779" y="3846466"/>
            <a:ext cx="617395" cy="248467"/>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1400"/>
              <a:buFont typeface="Arial"/>
              <a:buNone/>
            </a:pPr>
            <a:r>
              <a:rPr lang="en-PH" sz="1400">
                <a:solidFill>
                  <a:schemeClr val="lt1"/>
                </a:solidFill>
                <a:latin typeface="Montserrat"/>
                <a:ea typeface="Montserrat"/>
                <a:cs typeface="Montserrat"/>
                <a:sym typeface="Montserrat"/>
              </a:rPr>
              <a:t>xx</a:t>
            </a:r>
            <a:endParaRPr sz="1400">
              <a:solidFill>
                <a:schemeClr val="lt1"/>
              </a:solidFill>
              <a:latin typeface="Montserrat"/>
              <a:ea typeface="Montserrat"/>
              <a:cs typeface="Montserrat"/>
              <a:sym typeface="Montserrat"/>
            </a:endParaRPr>
          </a:p>
        </p:txBody>
      </p:sp>
      <p:sp>
        <p:nvSpPr>
          <p:cNvPr id="1458" name="Google Shape;1458;p8"/>
          <p:cNvSpPr txBox="1"/>
          <p:nvPr/>
        </p:nvSpPr>
        <p:spPr>
          <a:xfrm>
            <a:off x="1847779" y="4865928"/>
            <a:ext cx="617395" cy="248467"/>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1400"/>
              <a:buFont typeface="Arial"/>
              <a:buNone/>
            </a:pPr>
            <a:r>
              <a:rPr lang="en-PH" sz="1400">
                <a:solidFill>
                  <a:schemeClr val="lt1"/>
                </a:solidFill>
                <a:latin typeface="Montserrat"/>
                <a:ea typeface="Montserrat"/>
                <a:cs typeface="Montserrat"/>
                <a:sym typeface="Montserrat"/>
              </a:rPr>
              <a:t>xx</a:t>
            </a:r>
            <a:endParaRPr sz="1400">
              <a:solidFill>
                <a:schemeClr val="lt1"/>
              </a:solidFill>
              <a:latin typeface="Montserrat"/>
              <a:ea typeface="Montserrat"/>
              <a:cs typeface="Montserrat"/>
              <a:sym typeface="Montserrat"/>
            </a:endParaRPr>
          </a:p>
        </p:txBody>
      </p:sp>
      <p:sp>
        <p:nvSpPr>
          <p:cNvPr id="1459" name="Google Shape;1459;p8"/>
          <p:cNvSpPr/>
          <p:nvPr/>
        </p:nvSpPr>
        <p:spPr>
          <a:xfrm>
            <a:off x="5733153" y="2589982"/>
            <a:ext cx="725696" cy="625600"/>
          </a:xfrm>
          <a:custGeom>
            <a:rect b="b" l="l" r="r" t="t"/>
            <a:pathLst>
              <a:path extrusionOk="0" h="926553" w="1074802">
                <a:moveTo>
                  <a:pt x="537401" y="0"/>
                </a:moveTo>
                <a:lnTo>
                  <a:pt x="1074802" y="926553"/>
                </a:lnTo>
                <a:lnTo>
                  <a:pt x="0" y="926553"/>
                </a:lnTo>
                <a:lnTo>
                  <a:pt x="537401" y="0"/>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chemeClr val="lt1"/>
              </a:solidFill>
              <a:latin typeface="Montserrat"/>
              <a:ea typeface="Montserrat"/>
              <a:cs typeface="Montserrat"/>
              <a:sym typeface="Montserrat"/>
            </a:endParaRPr>
          </a:p>
        </p:txBody>
      </p:sp>
      <p:sp>
        <p:nvSpPr>
          <p:cNvPr id="1460" name="Google Shape;1460;p8"/>
          <p:cNvSpPr/>
          <p:nvPr/>
        </p:nvSpPr>
        <p:spPr>
          <a:xfrm>
            <a:off x="5308945" y="3321374"/>
            <a:ext cx="1574113" cy="625601"/>
          </a:xfrm>
          <a:custGeom>
            <a:rect b="b" l="l" r="r" t="t"/>
            <a:pathLst>
              <a:path extrusionOk="0" h="926554" w="2331360">
                <a:moveTo>
                  <a:pt x="537401" y="0"/>
                </a:moveTo>
                <a:lnTo>
                  <a:pt x="1793959" y="0"/>
                </a:lnTo>
                <a:lnTo>
                  <a:pt x="2331360" y="926554"/>
                </a:lnTo>
                <a:lnTo>
                  <a:pt x="0" y="926554"/>
                </a:lnTo>
                <a:lnTo>
                  <a:pt x="537401" y="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chemeClr val="lt1"/>
              </a:solidFill>
              <a:latin typeface="Montserrat"/>
              <a:ea typeface="Montserrat"/>
              <a:cs typeface="Montserrat"/>
              <a:sym typeface="Montserrat"/>
            </a:endParaRPr>
          </a:p>
        </p:txBody>
      </p:sp>
      <p:sp>
        <p:nvSpPr>
          <p:cNvPr id="1461" name="Google Shape;1461;p8"/>
          <p:cNvSpPr/>
          <p:nvPr/>
        </p:nvSpPr>
        <p:spPr>
          <a:xfrm>
            <a:off x="4884736" y="4052768"/>
            <a:ext cx="2422529" cy="625601"/>
          </a:xfrm>
          <a:custGeom>
            <a:rect b="b" l="l" r="r" t="t"/>
            <a:pathLst>
              <a:path extrusionOk="0" h="926554" w="3587918">
                <a:moveTo>
                  <a:pt x="537401" y="0"/>
                </a:moveTo>
                <a:lnTo>
                  <a:pt x="3050517" y="0"/>
                </a:lnTo>
                <a:lnTo>
                  <a:pt x="3587918" y="926554"/>
                </a:lnTo>
                <a:lnTo>
                  <a:pt x="0" y="926554"/>
                </a:lnTo>
                <a:lnTo>
                  <a:pt x="537401"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chemeClr val="lt1"/>
              </a:solidFill>
              <a:latin typeface="Montserrat"/>
              <a:ea typeface="Montserrat"/>
              <a:cs typeface="Montserrat"/>
              <a:sym typeface="Montserrat"/>
            </a:endParaRPr>
          </a:p>
        </p:txBody>
      </p:sp>
      <p:sp>
        <p:nvSpPr>
          <p:cNvPr id="1462" name="Google Shape;1462;p8"/>
          <p:cNvSpPr/>
          <p:nvPr/>
        </p:nvSpPr>
        <p:spPr>
          <a:xfrm>
            <a:off x="4460635" y="4784162"/>
            <a:ext cx="3270732" cy="625416"/>
          </a:xfrm>
          <a:custGeom>
            <a:rect b="b" l="l" r="r" t="t"/>
            <a:pathLst>
              <a:path extrusionOk="0" h="926280" w="4844160">
                <a:moveTo>
                  <a:pt x="537243" y="0"/>
                </a:moveTo>
                <a:lnTo>
                  <a:pt x="4306918" y="0"/>
                </a:lnTo>
                <a:lnTo>
                  <a:pt x="4844160" y="926280"/>
                </a:lnTo>
                <a:lnTo>
                  <a:pt x="0" y="926280"/>
                </a:lnTo>
                <a:lnTo>
                  <a:pt x="537243" y="0"/>
                </a:lnTo>
                <a:close/>
              </a:path>
            </a:pathLst>
          </a:cu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chemeClr val="lt1"/>
              </a:solidFill>
              <a:latin typeface="Montserrat"/>
              <a:ea typeface="Montserrat"/>
              <a:cs typeface="Montserrat"/>
              <a:sym typeface="Montserrat"/>
            </a:endParaRPr>
          </a:p>
        </p:txBody>
      </p:sp>
      <p:sp>
        <p:nvSpPr>
          <p:cNvPr id="1463" name="Google Shape;1463;p8"/>
          <p:cNvSpPr txBox="1"/>
          <p:nvPr/>
        </p:nvSpPr>
        <p:spPr>
          <a:xfrm>
            <a:off x="5787304" y="2950280"/>
            <a:ext cx="617394" cy="248467"/>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1400"/>
              <a:buFont typeface="Arial"/>
              <a:buNone/>
            </a:pPr>
            <a:r>
              <a:rPr lang="en-PH" sz="1400">
                <a:solidFill>
                  <a:schemeClr val="lt1"/>
                </a:solidFill>
                <a:latin typeface="Montserrat"/>
                <a:ea typeface="Montserrat"/>
                <a:cs typeface="Montserrat"/>
                <a:sym typeface="Montserrat"/>
              </a:rPr>
              <a:t>xx</a:t>
            </a:r>
            <a:endParaRPr sz="1400">
              <a:solidFill>
                <a:schemeClr val="lt1"/>
              </a:solidFill>
              <a:latin typeface="Montserrat"/>
              <a:ea typeface="Montserrat"/>
              <a:cs typeface="Montserrat"/>
              <a:sym typeface="Montserrat"/>
            </a:endParaRPr>
          </a:p>
        </p:txBody>
      </p:sp>
      <p:sp>
        <p:nvSpPr>
          <p:cNvPr id="1464" name="Google Shape;1464;p8"/>
          <p:cNvSpPr txBox="1"/>
          <p:nvPr/>
        </p:nvSpPr>
        <p:spPr>
          <a:xfrm>
            <a:off x="5787304" y="3509942"/>
            <a:ext cx="617394" cy="248467"/>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1400"/>
              <a:buFont typeface="Arial"/>
              <a:buNone/>
            </a:pPr>
            <a:r>
              <a:rPr lang="en-PH" sz="1400">
                <a:solidFill>
                  <a:schemeClr val="lt1"/>
                </a:solidFill>
                <a:latin typeface="Montserrat"/>
                <a:ea typeface="Montserrat"/>
                <a:cs typeface="Montserrat"/>
                <a:sym typeface="Montserrat"/>
              </a:rPr>
              <a:t>xx</a:t>
            </a:r>
            <a:endParaRPr sz="1400">
              <a:solidFill>
                <a:schemeClr val="lt1"/>
              </a:solidFill>
              <a:latin typeface="Montserrat"/>
              <a:ea typeface="Montserrat"/>
              <a:cs typeface="Montserrat"/>
              <a:sym typeface="Montserrat"/>
            </a:endParaRPr>
          </a:p>
        </p:txBody>
      </p:sp>
      <p:sp>
        <p:nvSpPr>
          <p:cNvPr id="1465" name="Google Shape;1465;p8"/>
          <p:cNvSpPr txBox="1"/>
          <p:nvPr/>
        </p:nvSpPr>
        <p:spPr>
          <a:xfrm>
            <a:off x="5787304" y="4241335"/>
            <a:ext cx="617394" cy="248467"/>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1400"/>
              <a:buFont typeface="Arial"/>
              <a:buNone/>
            </a:pPr>
            <a:r>
              <a:rPr lang="en-PH" sz="1400">
                <a:solidFill>
                  <a:schemeClr val="lt1"/>
                </a:solidFill>
                <a:latin typeface="Montserrat"/>
                <a:ea typeface="Montserrat"/>
                <a:cs typeface="Montserrat"/>
                <a:sym typeface="Montserrat"/>
              </a:rPr>
              <a:t>xx</a:t>
            </a:r>
            <a:endParaRPr sz="1400">
              <a:solidFill>
                <a:schemeClr val="lt1"/>
              </a:solidFill>
              <a:latin typeface="Montserrat"/>
              <a:ea typeface="Montserrat"/>
              <a:cs typeface="Montserrat"/>
              <a:sym typeface="Montserrat"/>
            </a:endParaRPr>
          </a:p>
        </p:txBody>
      </p:sp>
      <p:sp>
        <p:nvSpPr>
          <p:cNvPr id="1466" name="Google Shape;1466;p8"/>
          <p:cNvSpPr txBox="1"/>
          <p:nvPr/>
        </p:nvSpPr>
        <p:spPr>
          <a:xfrm>
            <a:off x="5787304" y="4972637"/>
            <a:ext cx="617394" cy="248467"/>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1400"/>
              <a:buFont typeface="Arial"/>
              <a:buNone/>
            </a:pPr>
            <a:r>
              <a:rPr lang="en-PH" sz="1400">
                <a:solidFill>
                  <a:schemeClr val="lt1"/>
                </a:solidFill>
                <a:latin typeface="Montserrat"/>
                <a:ea typeface="Montserrat"/>
                <a:cs typeface="Montserrat"/>
                <a:sym typeface="Montserrat"/>
              </a:rPr>
              <a:t>xx</a:t>
            </a:r>
            <a:endParaRPr sz="1400">
              <a:solidFill>
                <a:schemeClr val="lt1"/>
              </a:solidFill>
              <a:latin typeface="Montserrat"/>
              <a:ea typeface="Montserrat"/>
              <a:cs typeface="Montserrat"/>
              <a:sym typeface="Montserrat"/>
            </a:endParaRPr>
          </a:p>
        </p:txBody>
      </p:sp>
      <p:sp>
        <p:nvSpPr>
          <p:cNvPr id="1467" name="Google Shape;1467;p8"/>
          <p:cNvSpPr/>
          <p:nvPr/>
        </p:nvSpPr>
        <p:spPr>
          <a:xfrm>
            <a:off x="9747497" y="2589982"/>
            <a:ext cx="576056" cy="496599"/>
          </a:xfrm>
          <a:custGeom>
            <a:rect b="b" l="l" r="r" t="t"/>
            <a:pathLst>
              <a:path extrusionOk="0" h="735495" w="853175">
                <a:moveTo>
                  <a:pt x="426587" y="0"/>
                </a:moveTo>
                <a:lnTo>
                  <a:pt x="426588" y="0"/>
                </a:lnTo>
                <a:lnTo>
                  <a:pt x="853175" y="735495"/>
                </a:lnTo>
                <a:lnTo>
                  <a:pt x="0" y="735495"/>
                </a:lnTo>
                <a:lnTo>
                  <a:pt x="426587" y="0"/>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chemeClr val="lt1"/>
              </a:solidFill>
              <a:latin typeface="Montserrat"/>
              <a:ea typeface="Montserrat"/>
              <a:cs typeface="Montserrat"/>
              <a:sym typeface="Montserrat"/>
            </a:endParaRPr>
          </a:p>
        </p:txBody>
      </p:sp>
      <p:sp>
        <p:nvSpPr>
          <p:cNvPr id="1468" name="Google Shape;1468;p8"/>
          <p:cNvSpPr/>
          <p:nvPr/>
        </p:nvSpPr>
        <p:spPr>
          <a:xfrm>
            <a:off x="9410661" y="3170731"/>
            <a:ext cx="1249725" cy="496599"/>
          </a:xfrm>
          <a:custGeom>
            <a:rect b="b" l="l" r="r" t="t"/>
            <a:pathLst>
              <a:path extrusionOk="0" h="735495" w="1850922">
                <a:moveTo>
                  <a:pt x="426588" y="0"/>
                </a:moveTo>
                <a:lnTo>
                  <a:pt x="1424335" y="0"/>
                </a:lnTo>
                <a:lnTo>
                  <a:pt x="1850922" y="735495"/>
                </a:lnTo>
                <a:lnTo>
                  <a:pt x="0" y="735495"/>
                </a:lnTo>
                <a:lnTo>
                  <a:pt x="426588" y="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chemeClr val="lt1"/>
              </a:solidFill>
              <a:latin typeface="Montserrat"/>
              <a:ea typeface="Montserrat"/>
              <a:cs typeface="Montserrat"/>
              <a:sym typeface="Montserrat"/>
            </a:endParaRPr>
          </a:p>
        </p:txBody>
      </p:sp>
      <p:sp>
        <p:nvSpPr>
          <p:cNvPr id="1469" name="Google Shape;1469;p8"/>
          <p:cNvSpPr/>
          <p:nvPr/>
        </p:nvSpPr>
        <p:spPr>
          <a:xfrm>
            <a:off x="9073827" y="3751480"/>
            <a:ext cx="1923394" cy="496599"/>
          </a:xfrm>
          <a:custGeom>
            <a:rect b="b" l="l" r="r" t="t"/>
            <a:pathLst>
              <a:path extrusionOk="0" h="735495" w="2848668">
                <a:moveTo>
                  <a:pt x="426588" y="0"/>
                </a:moveTo>
                <a:lnTo>
                  <a:pt x="2422081" y="0"/>
                </a:lnTo>
                <a:lnTo>
                  <a:pt x="2848668" y="735495"/>
                </a:lnTo>
                <a:lnTo>
                  <a:pt x="0" y="735495"/>
                </a:lnTo>
                <a:lnTo>
                  <a:pt x="426588"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chemeClr val="lt1"/>
              </a:solidFill>
              <a:latin typeface="Montserrat"/>
              <a:ea typeface="Montserrat"/>
              <a:cs typeface="Montserrat"/>
              <a:sym typeface="Montserrat"/>
            </a:endParaRPr>
          </a:p>
        </p:txBody>
      </p:sp>
      <p:sp>
        <p:nvSpPr>
          <p:cNvPr id="1470" name="Google Shape;1470;p8"/>
          <p:cNvSpPr/>
          <p:nvPr/>
        </p:nvSpPr>
        <p:spPr>
          <a:xfrm>
            <a:off x="8736992" y="4332229"/>
            <a:ext cx="2597063" cy="496599"/>
          </a:xfrm>
          <a:custGeom>
            <a:rect b="b" l="l" r="r" t="t"/>
            <a:pathLst>
              <a:path extrusionOk="0" h="735495" w="3846414">
                <a:moveTo>
                  <a:pt x="426587" y="0"/>
                </a:moveTo>
                <a:lnTo>
                  <a:pt x="3419827" y="0"/>
                </a:lnTo>
                <a:lnTo>
                  <a:pt x="3846414" y="735495"/>
                </a:lnTo>
                <a:lnTo>
                  <a:pt x="0" y="735495"/>
                </a:lnTo>
                <a:lnTo>
                  <a:pt x="426587" y="0"/>
                </a:lnTo>
                <a:close/>
              </a:path>
            </a:pathLst>
          </a:custGeom>
          <a:solidFill>
            <a:srgbClr val="B497E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chemeClr val="lt1"/>
              </a:solidFill>
              <a:latin typeface="Montserrat"/>
              <a:ea typeface="Montserrat"/>
              <a:cs typeface="Montserrat"/>
              <a:sym typeface="Montserrat"/>
            </a:endParaRPr>
          </a:p>
        </p:txBody>
      </p:sp>
      <p:sp>
        <p:nvSpPr>
          <p:cNvPr id="1471" name="Google Shape;1471;p8"/>
          <p:cNvSpPr/>
          <p:nvPr/>
        </p:nvSpPr>
        <p:spPr>
          <a:xfrm>
            <a:off x="8400158" y="4912979"/>
            <a:ext cx="3270732" cy="496599"/>
          </a:xfrm>
          <a:custGeom>
            <a:rect b="b" l="l" r="r" t="t"/>
            <a:pathLst>
              <a:path extrusionOk="0" h="735494" w="4844160">
                <a:moveTo>
                  <a:pt x="426587" y="0"/>
                </a:moveTo>
                <a:lnTo>
                  <a:pt x="4417574" y="0"/>
                </a:lnTo>
                <a:lnTo>
                  <a:pt x="4844160" y="735494"/>
                </a:lnTo>
                <a:lnTo>
                  <a:pt x="0" y="735494"/>
                </a:lnTo>
                <a:lnTo>
                  <a:pt x="426587" y="0"/>
                </a:lnTo>
                <a:close/>
              </a:path>
            </a:pathLst>
          </a:custGeom>
          <a:solidFill>
            <a:srgbClr val="E5DCF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chemeClr val="lt1"/>
              </a:solidFill>
              <a:latin typeface="Montserrat"/>
              <a:ea typeface="Montserrat"/>
              <a:cs typeface="Montserrat"/>
              <a:sym typeface="Montserrat"/>
            </a:endParaRPr>
          </a:p>
        </p:txBody>
      </p:sp>
      <p:sp>
        <p:nvSpPr>
          <p:cNvPr id="1472" name="Google Shape;1472;p8"/>
          <p:cNvSpPr txBox="1"/>
          <p:nvPr/>
        </p:nvSpPr>
        <p:spPr>
          <a:xfrm>
            <a:off x="9726827" y="2831704"/>
            <a:ext cx="617394" cy="248467"/>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1400"/>
              <a:buFont typeface="Arial"/>
              <a:buNone/>
            </a:pPr>
            <a:r>
              <a:rPr lang="en-PH" sz="1400">
                <a:solidFill>
                  <a:schemeClr val="lt1"/>
                </a:solidFill>
                <a:latin typeface="Montserrat"/>
                <a:ea typeface="Montserrat"/>
                <a:cs typeface="Montserrat"/>
                <a:sym typeface="Montserrat"/>
              </a:rPr>
              <a:t>xx</a:t>
            </a:r>
            <a:endParaRPr sz="1400">
              <a:solidFill>
                <a:schemeClr val="lt1"/>
              </a:solidFill>
              <a:latin typeface="Montserrat"/>
              <a:ea typeface="Montserrat"/>
              <a:cs typeface="Montserrat"/>
              <a:sym typeface="Montserrat"/>
            </a:endParaRPr>
          </a:p>
        </p:txBody>
      </p:sp>
      <p:sp>
        <p:nvSpPr>
          <p:cNvPr id="1473" name="Google Shape;1473;p8"/>
          <p:cNvSpPr txBox="1"/>
          <p:nvPr/>
        </p:nvSpPr>
        <p:spPr>
          <a:xfrm>
            <a:off x="9726827" y="3294797"/>
            <a:ext cx="617394" cy="248467"/>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1400"/>
              <a:buFont typeface="Arial"/>
              <a:buNone/>
            </a:pPr>
            <a:r>
              <a:rPr lang="en-PH" sz="1400">
                <a:solidFill>
                  <a:schemeClr val="lt1"/>
                </a:solidFill>
                <a:latin typeface="Montserrat"/>
                <a:ea typeface="Montserrat"/>
                <a:cs typeface="Montserrat"/>
                <a:sym typeface="Montserrat"/>
              </a:rPr>
              <a:t>xx</a:t>
            </a:r>
            <a:endParaRPr sz="1400">
              <a:solidFill>
                <a:schemeClr val="lt1"/>
              </a:solidFill>
              <a:latin typeface="Montserrat"/>
              <a:ea typeface="Montserrat"/>
              <a:cs typeface="Montserrat"/>
              <a:sym typeface="Montserrat"/>
            </a:endParaRPr>
          </a:p>
        </p:txBody>
      </p:sp>
      <p:sp>
        <p:nvSpPr>
          <p:cNvPr id="1474" name="Google Shape;1474;p8"/>
          <p:cNvSpPr txBox="1"/>
          <p:nvPr/>
        </p:nvSpPr>
        <p:spPr>
          <a:xfrm>
            <a:off x="9726827" y="3875547"/>
            <a:ext cx="617394" cy="248467"/>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1400"/>
              <a:buFont typeface="Arial"/>
              <a:buNone/>
            </a:pPr>
            <a:r>
              <a:rPr lang="en-PH" sz="1400">
                <a:solidFill>
                  <a:schemeClr val="lt1"/>
                </a:solidFill>
                <a:latin typeface="Montserrat"/>
                <a:ea typeface="Montserrat"/>
                <a:cs typeface="Montserrat"/>
                <a:sym typeface="Montserrat"/>
              </a:rPr>
              <a:t>xx</a:t>
            </a:r>
            <a:endParaRPr sz="1400">
              <a:solidFill>
                <a:schemeClr val="lt1"/>
              </a:solidFill>
              <a:latin typeface="Montserrat"/>
              <a:ea typeface="Montserrat"/>
              <a:cs typeface="Montserrat"/>
              <a:sym typeface="Montserrat"/>
            </a:endParaRPr>
          </a:p>
        </p:txBody>
      </p:sp>
      <p:sp>
        <p:nvSpPr>
          <p:cNvPr id="1475" name="Google Shape;1475;p8"/>
          <p:cNvSpPr txBox="1"/>
          <p:nvPr/>
        </p:nvSpPr>
        <p:spPr>
          <a:xfrm>
            <a:off x="9726827" y="4456296"/>
            <a:ext cx="617394" cy="248467"/>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1400"/>
              <a:buFont typeface="Arial"/>
              <a:buNone/>
            </a:pPr>
            <a:r>
              <a:rPr lang="en-PH" sz="1400">
                <a:solidFill>
                  <a:schemeClr val="lt1"/>
                </a:solidFill>
                <a:latin typeface="Montserrat"/>
                <a:ea typeface="Montserrat"/>
                <a:cs typeface="Montserrat"/>
                <a:sym typeface="Montserrat"/>
              </a:rPr>
              <a:t>xx</a:t>
            </a:r>
            <a:endParaRPr sz="1400">
              <a:solidFill>
                <a:schemeClr val="lt1"/>
              </a:solidFill>
              <a:latin typeface="Montserrat"/>
              <a:ea typeface="Montserrat"/>
              <a:cs typeface="Montserrat"/>
              <a:sym typeface="Montserrat"/>
            </a:endParaRPr>
          </a:p>
        </p:txBody>
      </p:sp>
      <p:sp>
        <p:nvSpPr>
          <p:cNvPr id="1476" name="Google Shape;1476;p8"/>
          <p:cNvSpPr txBox="1"/>
          <p:nvPr/>
        </p:nvSpPr>
        <p:spPr>
          <a:xfrm>
            <a:off x="9726827" y="5037046"/>
            <a:ext cx="617394" cy="248467"/>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1400"/>
              <a:buFont typeface="Arial"/>
              <a:buNone/>
            </a:pPr>
            <a:r>
              <a:rPr lang="en-PH" sz="1400">
                <a:solidFill>
                  <a:schemeClr val="lt1"/>
                </a:solidFill>
                <a:latin typeface="Montserrat"/>
                <a:ea typeface="Montserrat"/>
                <a:cs typeface="Montserrat"/>
                <a:sym typeface="Montserrat"/>
              </a:rPr>
              <a:t>xx</a:t>
            </a:r>
            <a:endParaRPr sz="1400">
              <a:solidFill>
                <a:schemeClr val="lt1"/>
              </a:solidFill>
              <a:latin typeface="Montserrat"/>
              <a:ea typeface="Montserrat"/>
              <a:cs typeface="Montserrat"/>
              <a:sym typeface="Montserrat"/>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7" name="Shape 2347"/>
        <p:cNvGrpSpPr/>
        <p:nvPr/>
      </p:nvGrpSpPr>
      <p:grpSpPr>
        <a:xfrm>
          <a:off x="0" y="0"/>
          <a:ext cx="0" cy="0"/>
          <a:chOff x="0" y="0"/>
          <a:chExt cx="0" cy="0"/>
        </a:xfrm>
      </p:grpSpPr>
      <p:sp>
        <p:nvSpPr>
          <p:cNvPr id="2348" name="Google Shape;2348;p80"/>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Two Column Chart</a:t>
            </a:r>
            <a:endParaRPr/>
          </a:p>
        </p:txBody>
      </p:sp>
      <p:sp>
        <p:nvSpPr>
          <p:cNvPr id="2349" name="Google Shape;2349;p80"/>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2350" name="Google Shape;2350;p80"/>
          <p:cNvSpPr txBox="1"/>
          <p:nvPr>
            <p:ph idx="1" type="body"/>
          </p:nvPr>
        </p:nvSpPr>
        <p:spPr>
          <a:xfrm>
            <a:off x="636756" y="1789470"/>
            <a:ext cx="5284044" cy="431762"/>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Chart Title</a:t>
            </a:r>
            <a:endParaRPr/>
          </a:p>
        </p:txBody>
      </p:sp>
      <p:sp>
        <p:nvSpPr>
          <p:cNvPr id="2351" name="Google Shape;2351;p80"/>
          <p:cNvSpPr txBox="1"/>
          <p:nvPr>
            <p:ph idx="2" type="body"/>
          </p:nvPr>
        </p:nvSpPr>
        <p:spPr>
          <a:xfrm>
            <a:off x="636592" y="2368800"/>
            <a:ext cx="5284800" cy="335861"/>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200"/>
              <a:buNone/>
            </a:pPr>
            <a:r>
              <a:rPr lang="en-PH"/>
              <a:t>Lorem ipsum dolor sit amet, consectetur adipiscing elit. Curabitur purus dui, euismod quis placerat eget, venenatis nec nibh.</a:t>
            </a:r>
            <a:endParaRPr/>
          </a:p>
        </p:txBody>
      </p:sp>
      <p:sp>
        <p:nvSpPr>
          <p:cNvPr id="2352" name="Google Shape;2352;p80"/>
          <p:cNvSpPr txBox="1"/>
          <p:nvPr>
            <p:ph idx="4" type="body"/>
          </p:nvPr>
        </p:nvSpPr>
        <p:spPr>
          <a:xfrm>
            <a:off x="6270592" y="1789470"/>
            <a:ext cx="5284044" cy="431762"/>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Chart Title</a:t>
            </a:r>
            <a:endParaRPr/>
          </a:p>
        </p:txBody>
      </p:sp>
      <p:sp>
        <p:nvSpPr>
          <p:cNvPr id="2353" name="Google Shape;2353;p80"/>
          <p:cNvSpPr txBox="1"/>
          <p:nvPr>
            <p:ph idx="5" type="body"/>
          </p:nvPr>
        </p:nvSpPr>
        <p:spPr>
          <a:xfrm>
            <a:off x="6270592" y="2368800"/>
            <a:ext cx="5284800" cy="335861"/>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200"/>
              <a:buNone/>
            </a:pPr>
            <a:r>
              <a:rPr lang="en-PH"/>
              <a:t>Lorem ipsum dolor sit amet, consectetur adipiscing elit. Curabitur purus dui, euismod quis placerat eget, venenatis nec nibh.</a:t>
            </a:r>
            <a:endParaRPr/>
          </a:p>
        </p:txBody>
      </p:sp>
      <p:pic>
        <p:nvPicPr>
          <p:cNvPr id="2354" name="Google Shape;2354;p80"/>
          <p:cNvPicPr preferRelativeResize="0"/>
          <p:nvPr/>
        </p:nvPicPr>
        <p:blipFill rotWithShape="1">
          <a:blip r:embed="rId3">
            <a:alphaModFix/>
          </a:blip>
          <a:srcRect b="0" l="0" r="0" t="0"/>
          <a:stretch/>
        </p:blipFill>
        <p:spPr>
          <a:xfrm>
            <a:off x="636588" y="2781300"/>
            <a:ext cx="5284787" cy="3009900"/>
          </a:xfrm>
          <a:prstGeom prst="rect">
            <a:avLst/>
          </a:prstGeom>
          <a:noFill/>
          <a:ln>
            <a:noFill/>
          </a:ln>
        </p:spPr>
      </p:pic>
      <p:pic>
        <p:nvPicPr>
          <p:cNvPr id="2355" name="Google Shape;2355;p80"/>
          <p:cNvPicPr preferRelativeResize="0"/>
          <p:nvPr/>
        </p:nvPicPr>
        <p:blipFill rotWithShape="1">
          <a:blip r:embed="rId4">
            <a:alphaModFix/>
          </a:blip>
          <a:srcRect b="0" l="0" r="0" t="0"/>
          <a:stretch/>
        </p:blipFill>
        <p:spPr>
          <a:xfrm>
            <a:off x="6270625" y="2781300"/>
            <a:ext cx="5284788" cy="3009900"/>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9" name="Shape 2359"/>
        <p:cNvGrpSpPr/>
        <p:nvPr/>
      </p:nvGrpSpPr>
      <p:grpSpPr>
        <a:xfrm>
          <a:off x="0" y="0"/>
          <a:ext cx="0" cy="0"/>
          <a:chOff x="0" y="0"/>
          <a:chExt cx="0" cy="0"/>
        </a:xfrm>
      </p:grpSpPr>
      <p:sp>
        <p:nvSpPr>
          <p:cNvPr id="2360" name="Google Shape;2360;p81"/>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Two Column Chart</a:t>
            </a:r>
            <a:endParaRPr/>
          </a:p>
        </p:txBody>
      </p:sp>
      <p:sp>
        <p:nvSpPr>
          <p:cNvPr id="2361" name="Google Shape;2361;p81"/>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2362" name="Google Shape;2362;p81"/>
          <p:cNvSpPr txBox="1"/>
          <p:nvPr>
            <p:ph idx="1" type="body"/>
          </p:nvPr>
        </p:nvSpPr>
        <p:spPr>
          <a:xfrm>
            <a:off x="636756" y="1789470"/>
            <a:ext cx="5284044" cy="431762"/>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Chart Title</a:t>
            </a:r>
            <a:endParaRPr/>
          </a:p>
        </p:txBody>
      </p:sp>
      <p:sp>
        <p:nvSpPr>
          <p:cNvPr id="2363" name="Google Shape;2363;p81"/>
          <p:cNvSpPr txBox="1"/>
          <p:nvPr>
            <p:ph idx="2" type="body"/>
          </p:nvPr>
        </p:nvSpPr>
        <p:spPr>
          <a:xfrm>
            <a:off x="636592" y="2368800"/>
            <a:ext cx="5284800" cy="335861"/>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200"/>
              <a:buNone/>
            </a:pPr>
            <a:r>
              <a:rPr lang="en-PH"/>
              <a:t>Lorem ipsum dolor sit amet, consectetur adipiscing elit. Curabitur purus dui, euismod quis placerat eget, venenatis nec nibh.</a:t>
            </a:r>
            <a:endParaRPr/>
          </a:p>
        </p:txBody>
      </p:sp>
      <p:sp>
        <p:nvSpPr>
          <p:cNvPr id="2364" name="Google Shape;2364;p81"/>
          <p:cNvSpPr txBox="1"/>
          <p:nvPr>
            <p:ph idx="4" type="body"/>
          </p:nvPr>
        </p:nvSpPr>
        <p:spPr>
          <a:xfrm>
            <a:off x="6270592" y="1789470"/>
            <a:ext cx="5284044" cy="431762"/>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Chart Title</a:t>
            </a:r>
            <a:endParaRPr/>
          </a:p>
        </p:txBody>
      </p:sp>
      <p:sp>
        <p:nvSpPr>
          <p:cNvPr id="2365" name="Google Shape;2365;p81"/>
          <p:cNvSpPr txBox="1"/>
          <p:nvPr>
            <p:ph idx="5" type="body"/>
          </p:nvPr>
        </p:nvSpPr>
        <p:spPr>
          <a:xfrm>
            <a:off x="6270592" y="2368800"/>
            <a:ext cx="5284800" cy="335861"/>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200"/>
              <a:buNone/>
            </a:pPr>
            <a:r>
              <a:rPr lang="en-PH"/>
              <a:t>Lorem ipsum dolor sit amet, consectetur adipiscing elit. Curabitur purus dui, euismod quis placerat eget, venenatis nec nibh.</a:t>
            </a:r>
            <a:endParaRPr/>
          </a:p>
        </p:txBody>
      </p:sp>
      <p:pic>
        <p:nvPicPr>
          <p:cNvPr id="2366" name="Google Shape;2366;p81"/>
          <p:cNvPicPr preferRelativeResize="0"/>
          <p:nvPr/>
        </p:nvPicPr>
        <p:blipFill rotWithShape="1">
          <a:blip r:embed="rId3">
            <a:alphaModFix/>
          </a:blip>
          <a:srcRect b="0" l="0" r="0" t="0"/>
          <a:stretch/>
        </p:blipFill>
        <p:spPr>
          <a:xfrm>
            <a:off x="636588" y="2781300"/>
            <a:ext cx="5284787" cy="3009900"/>
          </a:xfrm>
          <a:prstGeom prst="rect">
            <a:avLst/>
          </a:prstGeom>
          <a:noFill/>
          <a:ln>
            <a:noFill/>
          </a:ln>
        </p:spPr>
      </p:pic>
      <p:pic>
        <p:nvPicPr>
          <p:cNvPr id="2367" name="Google Shape;2367;p81"/>
          <p:cNvPicPr preferRelativeResize="0"/>
          <p:nvPr/>
        </p:nvPicPr>
        <p:blipFill rotWithShape="1">
          <a:blip r:embed="rId4">
            <a:alphaModFix/>
          </a:blip>
          <a:srcRect b="0" l="0" r="0" t="0"/>
          <a:stretch/>
        </p:blipFill>
        <p:spPr>
          <a:xfrm>
            <a:off x="6270625" y="2781300"/>
            <a:ext cx="5284788" cy="3009900"/>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1" name="Shape 2371"/>
        <p:cNvGrpSpPr/>
        <p:nvPr/>
      </p:nvGrpSpPr>
      <p:grpSpPr>
        <a:xfrm>
          <a:off x="0" y="0"/>
          <a:ext cx="0" cy="0"/>
          <a:chOff x="0" y="0"/>
          <a:chExt cx="0" cy="0"/>
        </a:xfrm>
      </p:grpSpPr>
      <p:sp>
        <p:nvSpPr>
          <p:cNvPr id="2372" name="Google Shape;2372;p82"/>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Two Column Chart</a:t>
            </a:r>
            <a:endParaRPr/>
          </a:p>
        </p:txBody>
      </p:sp>
      <p:sp>
        <p:nvSpPr>
          <p:cNvPr id="2373" name="Google Shape;2373;p82"/>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2374" name="Google Shape;2374;p82"/>
          <p:cNvSpPr txBox="1"/>
          <p:nvPr>
            <p:ph idx="1" type="body"/>
          </p:nvPr>
        </p:nvSpPr>
        <p:spPr>
          <a:xfrm>
            <a:off x="636756" y="1789470"/>
            <a:ext cx="5284044" cy="431762"/>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Chart Title</a:t>
            </a:r>
            <a:endParaRPr/>
          </a:p>
        </p:txBody>
      </p:sp>
      <p:sp>
        <p:nvSpPr>
          <p:cNvPr id="2375" name="Google Shape;2375;p82"/>
          <p:cNvSpPr txBox="1"/>
          <p:nvPr>
            <p:ph idx="2" type="body"/>
          </p:nvPr>
        </p:nvSpPr>
        <p:spPr>
          <a:xfrm>
            <a:off x="636592" y="2368800"/>
            <a:ext cx="5284800" cy="335861"/>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200"/>
              <a:buNone/>
            </a:pPr>
            <a:r>
              <a:rPr lang="en-PH"/>
              <a:t>Lorem ipsum dolor sit amet, consectetur adipiscing elit. Curabitur purus dui, euismod quis placerat eget, venenatis nec nibh.</a:t>
            </a:r>
            <a:endParaRPr/>
          </a:p>
        </p:txBody>
      </p:sp>
      <p:sp>
        <p:nvSpPr>
          <p:cNvPr id="2376" name="Google Shape;2376;p82"/>
          <p:cNvSpPr txBox="1"/>
          <p:nvPr>
            <p:ph idx="4" type="body"/>
          </p:nvPr>
        </p:nvSpPr>
        <p:spPr>
          <a:xfrm>
            <a:off x="6270592" y="1789470"/>
            <a:ext cx="5284044" cy="431762"/>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Chart Title</a:t>
            </a:r>
            <a:endParaRPr/>
          </a:p>
        </p:txBody>
      </p:sp>
      <p:sp>
        <p:nvSpPr>
          <p:cNvPr id="2377" name="Google Shape;2377;p82"/>
          <p:cNvSpPr txBox="1"/>
          <p:nvPr>
            <p:ph idx="5" type="body"/>
          </p:nvPr>
        </p:nvSpPr>
        <p:spPr>
          <a:xfrm>
            <a:off x="6270592" y="2368800"/>
            <a:ext cx="5284800" cy="335861"/>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200"/>
              <a:buNone/>
            </a:pPr>
            <a:r>
              <a:rPr lang="en-PH"/>
              <a:t>Lorem ipsum dolor sit amet, consectetur adipiscing elit. Curabitur purus dui, euismod quis placerat eget, venenatis nec nibh.</a:t>
            </a:r>
            <a:endParaRPr/>
          </a:p>
        </p:txBody>
      </p:sp>
      <p:pic>
        <p:nvPicPr>
          <p:cNvPr id="2378" name="Google Shape;2378;p82"/>
          <p:cNvPicPr preferRelativeResize="0"/>
          <p:nvPr/>
        </p:nvPicPr>
        <p:blipFill rotWithShape="1">
          <a:blip r:embed="rId3">
            <a:alphaModFix/>
          </a:blip>
          <a:srcRect b="0" l="0" r="0" t="0"/>
          <a:stretch/>
        </p:blipFill>
        <p:spPr>
          <a:xfrm>
            <a:off x="636588" y="2781300"/>
            <a:ext cx="5284787" cy="3009900"/>
          </a:xfrm>
          <a:prstGeom prst="rect">
            <a:avLst/>
          </a:prstGeom>
          <a:noFill/>
          <a:ln>
            <a:noFill/>
          </a:ln>
        </p:spPr>
      </p:pic>
      <p:pic>
        <p:nvPicPr>
          <p:cNvPr id="2379" name="Google Shape;2379;p82"/>
          <p:cNvPicPr preferRelativeResize="0"/>
          <p:nvPr/>
        </p:nvPicPr>
        <p:blipFill rotWithShape="1">
          <a:blip r:embed="rId4">
            <a:alphaModFix/>
          </a:blip>
          <a:srcRect b="0" l="0" r="0" t="0"/>
          <a:stretch/>
        </p:blipFill>
        <p:spPr>
          <a:xfrm>
            <a:off x="6270625" y="2781300"/>
            <a:ext cx="5284788" cy="3009900"/>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3" name="Shape 2383"/>
        <p:cNvGrpSpPr/>
        <p:nvPr/>
      </p:nvGrpSpPr>
      <p:grpSpPr>
        <a:xfrm>
          <a:off x="0" y="0"/>
          <a:ext cx="0" cy="0"/>
          <a:chOff x="0" y="0"/>
          <a:chExt cx="0" cy="0"/>
        </a:xfrm>
      </p:grpSpPr>
      <p:sp>
        <p:nvSpPr>
          <p:cNvPr id="2384" name="Google Shape;2384;p83"/>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Two Column Chart</a:t>
            </a:r>
            <a:endParaRPr/>
          </a:p>
        </p:txBody>
      </p:sp>
      <p:sp>
        <p:nvSpPr>
          <p:cNvPr id="2385" name="Google Shape;2385;p83"/>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2386" name="Google Shape;2386;p83"/>
          <p:cNvSpPr txBox="1"/>
          <p:nvPr>
            <p:ph idx="1" type="body"/>
          </p:nvPr>
        </p:nvSpPr>
        <p:spPr>
          <a:xfrm>
            <a:off x="636756" y="1789470"/>
            <a:ext cx="5284044" cy="431762"/>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Chart Title</a:t>
            </a:r>
            <a:endParaRPr/>
          </a:p>
        </p:txBody>
      </p:sp>
      <p:sp>
        <p:nvSpPr>
          <p:cNvPr id="2387" name="Google Shape;2387;p83"/>
          <p:cNvSpPr txBox="1"/>
          <p:nvPr>
            <p:ph idx="2" type="body"/>
          </p:nvPr>
        </p:nvSpPr>
        <p:spPr>
          <a:xfrm>
            <a:off x="636592" y="2368800"/>
            <a:ext cx="5284800" cy="335861"/>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200"/>
              <a:buNone/>
            </a:pPr>
            <a:r>
              <a:rPr lang="en-PH"/>
              <a:t>Lorem ipsum dolor sit amet, consectetur adipiscing elit. Curabitur purus dui, euismod quis placerat eget, venenatis nec nibh.</a:t>
            </a:r>
            <a:endParaRPr/>
          </a:p>
        </p:txBody>
      </p:sp>
      <p:sp>
        <p:nvSpPr>
          <p:cNvPr id="2388" name="Google Shape;2388;p83"/>
          <p:cNvSpPr txBox="1"/>
          <p:nvPr>
            <p:ph idx="4" type="body"/>
          </p:nvPr>
        </p:nvSpPr>
        <p:spPr>
          <a:xfrm>
            <a:off x="6270592" y="1789470"/>
            <a:ext cx="5284044" cy="431762"/>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Chart Title</a:t>
            </a:r>
            <a:endParaRPr/>
          </a:p>
        </p:txBody>
      </p:sp>
      <p:sp>
        <p:nvSpPr>
          <p:cNvPr id="2389" name="Google Shape;2389;p83"/>
          <p:cNvSpPr txBox="1"/>
          <p:nvPr>
            <p:ph idx="5" type="body"/>
          </p:nvPr>
        </p:nvSpPr>
        <p:spPr>
          <a:xfrm>
            <a:off x="6270592" y="2368800"/>
            <a:ext cx="5284800" cy="335861"/>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200"/>
              <a:buNone/>
            </a:pPr>
            <a:r>
              <a:rPr lang="en-PH"/>
              <a:t>Lorem ipsum dolor sit amet, consectetur adipiscing elit. Curabitur purus dui, euismod quis placerat eget, venenatis nec nibh.</a:t>
            </a:r>
            <a:endParaRPr/>
          </a:p>
        </p:txBody>
      </p:sp>
      <p:pic>
        <p:nvPicPr>
          <p:cNvPr id="2390" name="Google Shape;2390;p83"/>
          <p:cNvPicPr preferRelativeResize="0"/>
          <p:nvPr/>
        </p:nvPicPr>
        <p:blipFill rotWithShape="1">
          <a:blip r:embed="rId3">
            <a:alphaModFix/>
          </a:blip>
          <a:srcRect b="0" l="0" r="0" t="0"/>
          <a:stretch/>
        </p:blipFill>
        <p:spPr>
          <a:xfrm>
            <a:off x="636588" y="2781300"/>
            <a:ext cx="5284787" cy="3009900"/>
          </a:xfrm>
          <a:prstGeom prst="rect">
            <a:avLst/>
          </a:prstGeom>
          <a:noFill/>
          <a:ln>
            <a:noFill/>
          </a:ln>
        </p:spPr>
      </p:pic>
      <p:graphicFrame>
        <p:nvGraphicFramePr>
          <p:cNvPr id="2391" name="Google Shape;2391;p83"/>
          <p:cNvGraphicFramePr/>
          <p:nvPr/>
        </p:nvGraphicFramePr>
        <p:xfrm>
          <a:off x="6270625" y="2781300"/>
          <a:ext cx="5284788" cy="3009900"/>
        </p:xfrm>
        <a:graphic>
          <a:graphicData uri="http://schemas.openxmlformats.org/drawingml/2006/chart">
            <c:chart r:id="rId4"/>
          </a:graphicData>
        </a:graphic>
      </p:graphicFrame>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5" name="Shape 2395"/>
        <p:cNvGrpSpPr/>
        <p:nvPr/>
      </p:nvGrpSpPr>
      <p:grpSpPr>
        <a:xfrm>
          <a:off x="0" y="0"/>
          <a:ext cx="0" cy="0"/>
          <a:chOff x="0" y="0"/>
          <a:chExt cx="0" cy="0"/>
        </a:xfrm>
      </p:grpSpPr>
      <p:sp>
        <p:nvSpPr>
          <p:cNvPr id="2396" name="Google Shape;2396;p84"/>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Two Column Chart</a:t>
            </a:r>
            <a:endParaRPr/>
          </a:p>
        </p:txBody>
      </p:sp>
      <p:sp>
        <p:nvSpPr>
          <p:cNvPr id="2397" name="Google Shape;2397;p84"/>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2398" name="Google Shape;2398;p84"/>
          <p:cNvSpPr txBox="1"/>
          <p:nvPr>
            <p:ph idx="1" type="body"/>
          </p:nvPr>
        </p:nvSpPr>
        <p:spPr>
          <a:xfrm>
            <a:off x="636756" y="1789470"/>
            <a:ext cx="5284044" cy="431762"/>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Chart Title</a:t>
            </a:r>
            <a:endParaRPr/>
          </a:p>
        </p:txBody>
      </p:sp>
      <p:sp>
        <p:nvSpPr>
          <p:cNvPr id="2399" name="Google Shape;2399;p84"/>
          <p:cNvSpPr txBox="1"/>
          <p:nvPr>
            <p:ph idx="2" type="body"/>
          </p:nvPr>
        </p:nvSpPr>
        <p:spPr>
          <a:xfrm>
            <a:off x="636592" y="2368800"/>
            <a:ext cx="5284800" cy="335861"/>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200"/>
              <a:buNone/>
            </a:pPr>
            <a:r>
              <a:rPr lang="en-PH"/>
              <a:t>Lorem ipsum dolor sit amet, consectetur adipiscing elit. Curabitur purus dui, euismod quis placerat eget, venenatis nec nibh.</a:t>
            </a:r>
            <a:endParaRPr/>
          </a:p>
        </p:txBody>
      </p:sp>
      <p:sp>
        <p:nvSpPr>
          <p:cNvPr id="2400" name="Google Shape;2400;p84"/>
          <p:cNvSpPr txBox="1"/>
          <p:nvPr>
            <p:ph idx="4" type="body"/>
          </p:nvPr>
        </p:nvSpPr>
        <p:spPr>
          <a:xfrm>
            <a:off x="6270592" y="1789470"/>
            <a:ext cx="5284044" cy="431762"/>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Chart Title</a:t>
            </a:r>
            <a:endParaRPr/>
          </a:p>
        </p:txBody>
      </p:sp>
      <p:sp>
        <p:nvSpPr>
          <p:cNvPr id="2401" name="Google Shape;2401;p84"/>
          <p:cNvSpPr txBox="1"/>
          <p:nvPr>
            <p:ph idx="5" type="body"/>
          </p:nvPr>
        </p:nvSpPr>
        <p:spPr>
          <a:xfrm>
            <a:off x="6270592" y="2368800"/>
            <a:ext cx="5284800" cy="335861"/>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200"/>
              <a:buNone/>
            </a:pPr>
            <a:r>
              <a:rPr lang="en-PH"/>
              <a:t>Lorem ipsum dolor sit amet, consectetur adipiscing elit. Curabitur purus dui, euismod quis placerat eget, venenatis nec nibh.</a:t>
            </a:r>
            <a:endParaRPr/>
          </a:p>
        </p:txBody>
      </p:sp>
      <p:graphicFrame>
        <p:nvGraphicFramePr>
          <p:cNvPr id="2402" name="Google Shape;2402;p84"/>
          <p:cNvGraphicFramePr/>
          <p:nvPr/>
        </p:nvGraphicFramePr>
        <p:xfrm>
          <a:off x="636588" y="2781300"/>
          <a:ext cx="5284787" cy="3009900"/>
        </p:xfrm>
        <a:graphic>
          <a:graphicData uri="http://schemas.openxmlformats.org/drawingml/2006/chart">
            <c:chart r:id="rId3"/>
          </a:graphicData>
        </a:graphic>
      </p:graphicFrame>
      <p:pic>
        <p:nvPicPr>
          <p:cNvPr id="2403" name="Google Shape;2403;p84"/>
          <p:cNvPicPr preferRelativeResize="0"/>
          <p:nvPr/>
        </p:nvPicPr>
        <p:blipFill rotWithShape="1">
          <a:blip r:embed="rId4">
            <a:alphaModFix/>
          </a:blip>
          <a:srcRect b="0" l="0" r="0" t="0"/>
          <a:stretch/>
        </p:blipFill>
        <p:spPr>
          <a:xfrm>
            <a:off x="6270625" y="2781300"/>
            <a:ext cx="5284788" cy="3009900"/>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7" name="Shape 2407"/>
        <p:cNvGrpSpPr/>
        <p:nvPr/>
      </p:nvGrpSpPr>
      <p:grpSpPr>
        <a:xfrm>
          <a:off x="0" y="0"/>
          <a:ext cx="0" cy="0"/>
          <a:chOff x="0" y="0"/>
          <a:chExt cx="0" cy="0"/>
        </a:xfrm>
      </p:grpSpPr>
      <p:sp>
        <p:nvSpPr>
          <p:cNvPr id="2408" name="Google Shape;2408;p85"/>
          <p:cNvSpPr txBox="1"/>
          <p:nvPr>
            <p:ph type="ctrTitle"/>
          </p:nvPr>
        </p:nvSpPr>
        <p:spPr>
          <a:xfrm>
            <a:off x="1118455" y="2072643"/>
            <a:ext cx="9976265" cy="2682596"/>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4800"/>
              <a:buFont typeface="Montserrat"/>
              <a:buNone/>
            </a:pPr>
            <a:r>
              <a:rPr lang="en-PH"/>
              <a:t>Three Column</a:t>
            </a:r>
            <a:endParaRPr/>
          </a:p>
        </p:txBody>
      </p:sp>
      <p:sp>
        <p:nvSpPr>
          <p:cNvPr id="2409" name="Google Shape;2409;p85"/>
          <p:cNvSpPr txBox="1"/>
          <p:nvPr>
            <p:ph idx="1" type="subTitle"/>
          </p:nvPr>
        </p:nvSpPr>
        <p:spPr>
          <a:xfrm>
            <a:off x="1118455" y="5048608"/>
            <a:ext cx="9976264" cy="804192"/>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2400"/>
              <a:buNone/>
            </a:pPr>
            <a:r>
              <a:t/>
            </a:r>
            <a:endParaRPr/>
          </a:p>
        </p:txBody>
      </p:sp>
      <p:sp>
        <p:nvSpPr>
          <p:cNvPr id="2410" name="Google Shape;2410;p85"/>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4" name="Shape 2414"/>
        <p:cNvGrpSpPr/>
        <p:nvPr/>
      </p:nvGrpSpPr>
      <p:grpSpPr>
        <a:xfrm>
          <a:off x="0" y="0"/>
          <a:ext cx="0" cy="0"/>
          <a:chOff x="0" y="0"/>
          <a:chExt cx="0" cy="0"/>
        </a:xfrm>
      </p:grpSpPr>
      <p:sp>
        <p:nvSpPr>
          <p:cNvPr id="2415" name="Google Shape;2415;p86"/>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Three Column Chart</a:t>
            </a:r>
            <a:endParaRPr/>
          </a:p>
        </p:txBody>
      </p:sp>
      <p:sp>
        <p:nvSpPr>
          <p:cNvPr id="2416" name="Google Shape;2416;p86"/>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2417" name="Google Shape;2417;p86"/>
          <p:cNvSpPr txBox="1"/>
          <p:nvPr>
            <p:ph idx="1" type="body"/>
          </p:nvPr>
        </p:nvSpPr>
        <p:spPr>
          <a:xfrm>
            <a:off x="636756" y="1789470"/>
            <a:ext cx="3459600" cy="431762"/>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Chart Title</a:t>
            </a:r>
            <a:endParaRPr/>
          </a:p>
        </p:txBody>
      </p:sp>
      <p:sp>
        <p:nvSpPr>
          <p:cNvPr id="2418" name="Google Shape;2418;p86"/>
          <p:cNvSpPr txBox="1"/>
          <p:nvPr>
            <p:ph idx="2" type="body"/>
          </p:nvPr>
        </p:nvSpPr>
        <p:spPr>
          <a:xfrm>
            <a:off x="636592" y="2368800"/>
            <a:ext cx="3459600" cy="335861"/>
          </a:xfrm>
          <a:prstGeom prst="rect">
            <a:avLst/>
          </a:prstGeom>
          <a:noFill/>
          <a:ln>
            <a:noFill/>
          </a:ln>
        </p:spPr>
        <p:txBody>
          <a:bodyPr anchorCtr="0" anchor="t" bIns="0" lIns="0" spcFirstLastPara="1" rIns="0" wrap="square" tIns="0">
            <a:normAutofit fontScale="85000" lnSpcReduction="10000"/>
          </a:bodyPr>
          <a:lstStyle/>
          <a:p>
            <a:pPr indent="0" lvl="0" marL="0" rtl="0" algn="l">
              <a:lnSpc>
                <a:spcPct val="90000"/>
              </a:lnSpc>
              <a:spcBef>
                <a:spcPts val="0"/>
              </a:spcBef>
              <a:spcAft>
                <a:spcPts val="0"/>
              </a:spcAft>
              <a:buSzPct val="100000"/>
              <a:buNone/>
            </a:pPr>
            <a:r>
              <a:rPr lang="en-PH"/>
              <a:t>Lorem ipsum dolor sit amet, consectetur adipiscing elit. Curabitur purus dui, euismod quis placerat eget, </a:t>
            </a:r>
            <a:endParaRPr/>
          </a:p>
        </p:txBody>
      </p:sp>
      <p:graphicFrame>
        <p:nvGraphicFramePr>
          <p:cNvPr id="2419" name="Google Shape;2419;p86"/>
          <p:cNvGraphicFramePr/>
          <p:nvPr/>
        </p:nvGraphicFramePr>
        <p:xfrm>
          <a:off x="636588" y="2781300"/>
          <a:ext cx="3459162" cy="3009900"/>
        </p:xfrm>
        <a:graphic>
          <a:graphicData uri="http://schemas.openxmlformats.org/drawingml/2006/chart">
            <c:chart r:id="rId3"/>
          </a:graphicData>
        </a:graphic>
      </p:graphicFrame>
      <p:sp>
        <p:nvSpPr>
          <p:cNvPr id="2420" name="Google Shape;2420;p86"/>
          <p:cNvSpPr txBox="1"/>
          <p:nvPr>
            <p:ph idx="4" type="body"/>
          </p:nvPr>
        </p:nvSpPr>
        <p:spPr>
          <a:xfrm>
            <a:off x="4366200" y="1789470"/>
            <a:ext cx="3459600" cy="431762"/>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Chart Title</a:t>
            </a:r>
            <a:endParaRPr/>
          </a:p>
        </p:txBody>
      </p:sp>
      <p:sp>
        <p:nvSpPr>
          <p:cNvPr id="2421" name="Google Shape;2421;p86"/>
          <p:cNvSpPr txBox="1"/>
          <p:nvPr>
            <p:ph idx="5" type="body"/>
          </p:nvPr>
        </p:nvSpPr>
        <p:spPr>
          <a:xfrm>
            <a:off x="4366942" y="2368800"/>
            <a:ext cx="3459600" cy="335861"/>
          </a:xfrm>
          <a:prstGeom prst="rect">
            <a:avLst/>
          </a:prstGeom>
          <a:noFill/>
          <a:ln>
            <a:noFill/>
          </a:ln>
        </p:spPr>
        <p:txBody>
          <a:bodyPr anchorCtr="0" anchor="t" bIns="0" lIns="0" spcFirstLastPara="1" rIns="0" wrap="square" tIns="0">
            <a:normAutofit fontScale="85000" lnSpcReduction="10000"/>
          </a:bodyPr>
          <a:lstStyle/>
          <a:p>
            <a:pPr indent="0" lvl="0" marL="0" rtl="0" algn="l">
              <a:lnSpc>
                <a:spcPct val="90000"/>
              </a:lnSpc>
              <a:spcBef>
                <a:spcPts val="0"/>
              </a:spcBef>
              <a:spcAft>
                <a:spcPts val="0"/>
              </a:spcAft>
              <a:buSzPct val="100000"/>
              <a:buNone/>
            </a:pPr>
            <a:r>
              <a:rPr lang="en-PH"/>
              <a:t>Lorem ipsum dolor sit amet, consectetur adipiscing elit. Curabitur purus dui, euismod quis placerat eget,.</a:t>
            </a:r>
            <a:endParaRPr/>
          </a:p>
        </p:txBody>
      </p:sp>
      <p:graphicFrame>
        <p:nvGraphicFramePr>
          <p:cNvPr id="2422" name="Google Shape;2422;p86"/>
          <p:cNvGraphicFramePr/>
          <p:nvPr/>
        </p:nvGraphicFramePr>
        <p:xfrm>
          <a:off x="4367213" y="2781300"/>
          <a:ext cx="3459162" cy="3009900"/>
        </p:xfrm>
        <a:graphic>
          <a:graphicData uri="http://schemas.openxmlformats.org/drawingml/2006/chart">
            <c:chart r:id="rId4"/>
          </a:graphicData>
        </a:graphic>
      </p:graphicFrame>
      <p:sp>
        <p:nvSpPr>
          <p:cNvPr id="2423" name="Google Shape;2423;p86"/>
          <p:cNvSpPr txBox="1"/>
          <p:nvPr>
            <p:ph idx="7" type="body"/>
          </p:nvPr>
        </p:nvSpPr>
        <p:spPr>
          <a:xfrm>
            <a:off x="8095644" y="1789470"/>
            <a:ext cx="3459600" cy="431762"/>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Chart Title</a:t>
            </a:r>
            <a:endParaRPr/>
          </a:p>
        </p:txBody>
      </p:sp>
      <p:sp>
        <p:nvSpPr>
          <p:cNvPr id="2424" name="Google Shape;2424;p86"/>
          <p:cNvSpPr txBox="1"/>
          <p:nvPr>
            <p:ph idx="8" type="body"/>
          </p:nvPr>
        </p:nvSpPr>
        <p:spPr>
          <a:xfrm>
            <a:off x="8095644" y="2368800"/>
            <a:ext cx="3459600" cy="335861"/>
          </a:xfrm>
          <a:prstGeom prst="rect">
            <a:avLst/>
          </a:prstGeom>
          <a:noFill/>
          <a:ln>
            <a:noFill/>
          </a:ln>
        </p:spPr>
        <p:txBody>
          <a:bodyPr anchorCtr="0" anchor="t" bIns="0" lIns="0" spcFirstLastPara="1" rIns="0" wrap="square" tIns="0">
            <a:normAutofit fontScale="85000" lnSpcReduction="10000"/>
          </a:bodyPr>
          <a:lstStyle/>
          <a:p>
            <a:pPr indent="0" lvl="0" marL="0" rtl="0" algn="l">
              <a:lnSpc>
                <a:spcPct val="90000"/>
              </a:lnSpc>
              <a:spcBef>
                <a:spcPts val="0"/>
              </a:spcBef>
              <a:spcAft>
                <a:spcPts val="0"/>
              </a:spcAft>
              <a:buSzPct val="100000"/>
              <a:buNone/>
            </a:pPr>
            <a:r>
              <a:rPr lang="en-PH"/>
              <a:t>Lorem ipsum dolor sit amet, consectetur adipiscing elit. Curabitur purus dui, euismod quis placerat eget,.</a:t>
            </a:r>
            <a:endParaRPr/>
          </a:p>
        </p:txBody>
      </p:sp>
      <p:graphicFrame>
        <p:nvGraphicFramePr>
          <p:cNvPr id="2425" name="Google Shape;2425;p86"/>
          <p:cNvGraphicFramePr/>
          <p:nvPr/>
        </p:nvGraphicFramePr>
        <p:xfrm>
          <a:off x="8096250" y="2781300"/>
          <a:ext cx="3459163" cy="3009900"/>
        </p:xfrm>
        <a:graphic>
          <a:graphicData uri="http://schemas.openxmlformats.org/drawingml/2006/chart">
            <c:chart r:id="rId5"/>
          </a:graphicData>
        </a:graphic>
      </p:graphicFrame>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9" name="Shape 2429"/>
        <p:cNvGrpSpPr/>
        <p:nvPr/>
      </p:nvGrpSpPr>
      <p:grpSpPr>
        <a:xfrm>
          <a:off x="0" y="0"/>
          <a:ext cx="0" cy="0"/>
          <a:chOff x="0" y="0"/>
          <a:chExt cx="0" cy="0"/>
        </a:xfrm>
      </p:grpSpPr>
      <p:sp>
        <p:nvSpPr>
          <p:cNvPr id="2430" name="Google Shape;2430;p87"/>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Three Column Chart</a:t>
            </a:r>
            <a:endParaRPr/>
          </a:p>
        </p:txBody>
      </p:sp>
      <p:sp>
        <p:nvSpPr>
          <p:cNvPr id="2431" name="Google Shape;2431;p87"/>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2432" name="Google Shape;2432;p87"/>
          <p:cNvSpPr txBox="1"/>
          <p:nvPr>
            <p:ph idx="1" type="body"/>
          </p:nvPr>
        </p:nvSpPr>
        <p:spPr>
          <a:xfrm>
            <a:off x="636756" y="1789470"/>
            <a:ext cx="3459600" cy="431762"/>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Chart Title</a:t>
            </a:r>
            <a:endParaRPr/>
          </a:p>
        </p:txBody>
      </p:sp>
      <p:sp>
        <p:nvSpPr>
          <p:cNvPr id="2433" name="Google Shape;2433;p87"/>
          <p:cNvSpPr txBox="1"/>
          <p:nvPr>
            <p:ph idx="2" type="body"/>
          </p:nvPr>
        </p:nvSpPr>
        <p:spPr>
          <a:xfrm>
            <a:off x="636592" y="2368800"/>
            <a:ext cx="3459600" cy="335861"/>
          </a:xfrm>
          <a:prstGeom prst="rect">
            <a:avLst/>
          </a:prstGeom>
          <a:noFill/>
          <a:ln>
            <a:noFill/>
          </a:ln>
        </p:spPr>
        <p:txBody>
          <a:bodyPr anchorCtr="0" anchor="t" bIns="0" lIns="0" spcFirstLastPara="1" rIns="0" wrap="square" tIns="0">
            <a:normAutofit fontScale="85000" lnSpcReduction="10000"/>
          </a:bodyPr>
          <a:lstStyle/>
          <a:p>
            <a:pPr indent="0" lvl="0" marL="0" rtl="0" algn="l">
              <a:lnSpc>
                <a:spcPct val="90000"/>
              </a:lnSpc>
              <a:spcBef>
                <a:spcPts val="0"/>
              </a:spcBef>
              <a:spcAft>
                <a:spcPts val="0"/>
              </a:spcAft>
              <a:buSzPct val="100000"/>
              <a:buNone/>
            </a:pPr>
            <a:r>
              <a:rPr lang="en-PH"/>
              <a:t>Lorem ipsum dolor sit amet, consectetur adipiscing elit. Curabitur purus dui, euismod quis placerat eget, </a:t>
            </a:r>
            <a:endParaRPr/>
          </a:p>
        </p:txBody>
      </p:sp>
      <p:graphicFrame>
        <p:nvGraphicFramePr>
          <p:cNvPr id="2434" name="Google Shape;2434;p87"/>
          <p:cNvGraphicFramePr/>
          <p:nvPr/>
        </p:nvGraphicFramePr>
        <p:xfrm>
          <a:off x="636588" y="2781300"/>
          <a:ext cx="3459162" cy="3009900"/>
        </p:xfrm>
        <a:graphic>
          <a:graphicData uri="http://schemas.openxmlformats.org/drawingml/2006/chart">
            <c:chart r:id="rId3"/>
          </a:graphicData>
        </a:graphic>
      </p:graphicFrame>
      <p:sp>
        <p:nvSpPr>
          <p:cNvPr id="2435" name="Google Shape;2435;p87"/>
          <p:cNvSpPr txBox="1"/>
          <p:nvPr>
            <p:ph idx="4" type="body"/>
          </p:nvPr>
        </p:nvSpPr>
        <p:spPr>
          <a:xfrm>
            <a:off x="4366200" y="1789470"/>
            <a:ext cx="3459600" cy="431762"/>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Chart Title</a:t>
            </a:r>
            <a:endParaRPr/>
          </a:p>
        </p:txBody>
      </p:sp>
      <p:sp>
        <p:nvSpPr>
          <p:cNvPr id="2436" name="Google Shape;2436;p87"/>
          <p:cNvSpPr txBox="1"/>
          <p:nvPr>
            <p:ph idx="5" type="body"/>
          </p:nvPr>
        </p:nvSpPr>
        <p:spPr>
          <a:xfrm>
            <a:off x="4366942" y="2368800"/>
            <a:ext cx="3459600" cy="335861"/>
          </a:xfrm>
          <a:prstGeom prst="rect">
            <a:avLst/>
          </a:prstGeom>
          <a:noFill/>
          <a:ln>
            <a:noFill/>
          </a:ln>
        </p:spPr>
        <p:txBody>
          <a:bodyPr anchorCtr="0" anchor="t" bIns="0" lIns="0" spcFirstLastPara="1" rIns="0" wrap="square" tIns="0">
            <a:normAutofit fontScale="85000" lnSpcReduction="10000"/>
          </a:bodyPr>
          <a:lstStyle/>
          <a:p>
            <a:pPr indent="0" lvl="0" marL="0" rtl="0" algn="l">
              <a:lnSpc>
                <a:spcPct val="90000"/>
              </a:lnSpc>
              <a:spcBef>
                <a:spcPts val="0"/>
              </a:spcBef>
              <a:spcAft>
                <a:spcPts val="0"/>
              </a:spcAft>
              <a:buSzPct val="100000"/>
              <a:buNone/>
            </a:pPr>
            <a:r>
              <a:rPr lang="en-PH"/>
              <a:t>Lorem ipsum dolor sit amet, consectetur adipiscing elit. Curabitur purus dui, euismod quis placerat eget,.</a:t>
            </a:r>
            <a:endParaRPr/>
          </a:p>
        </p:txBody>
      </p:sp>
      <p:graphicFrame>
        <p:nvGraphicFramePr>
          <p:cNvPr id="2437" name="Google Shape;2437;p87"/>
          <p:cNvGraphicFramePr/>
          <p:nvPr/>
        </p:nvGraphicFramePr>
        <p:xfrm>
          <a:off x="4367213" y="2781300"/>
          <a:ext cx="3459162" cy="3009900"/>
        </p:xfrm>
        <a:graphic>
          <a:graphicData uri="http://schemas.openxmlformats.org/drawingml/2006/chart">
            <c:chart r:id="rId4"/>
          </a:graphicData>
        </a:graphic>
      </p:graphicFrame>
      <p:sp>
        <p:nvSpPr>
          <p:cNvPr id="2438" name="Google Shape;2438;p87"/>
          <p:cNvSpPr txBox="1"/>
          <p:nvPr>
            <p:ph idx="7" type="body"/>
          </p:nvPr>
        </p:nvSpPr>
        <p:spPr>
          <a:xfrm>
            <a:off x="8095644" y="1789470"/>
            <a:ext cx="3459600" cy="431762"/>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Chart Title</a:t>
            </a:r>
            <a:endParaRPr/>
          </a:p>
        </p:txBody>
      </p:sp>
      <p:sp>
        <p:nvSpPr>
          <p:cNvPr id="2439" name="Google Shape;2439;p87"/>
          <p:cNvSpPr txBox="1"/>
          <p:nvPr>
            <p:ph idx="8" type="body"/>
          </p:nvPr>
        </p:nvSpPr>
        <p:spPr>
          <a:xfrm>
            <a:off x="8095644" y="2368800"/>
            <a:ext cx="3459600" cy="335861"/>
          </a:xfrm>
          <a:prstGeom prst="rect">
            <a:avLst/>
          </a:prstGeom>
          <a:noFill/>
          <a:ln>
            <a:noFill/>
          </a:ln>
        </p:spPr>
        <p:txBody>
          <a:bodyPr anchorCtr="0" anchor="t" bIns="0" lIns="0" spcFirstLastPara="1" rIns="0" wrap="square" tIns="0">
            <a:normAutofit fontScale="85000" lnSpcReduction="10000"/>
          </a:bodyPr>
          <a:lstStyle/>
          <a:p>
            <a:pPr indent="0" lvl="0" marL="0" rtl="0" algn="l">
              <a:lnSpc>
                <a:spcPct val="90000"/>
              </a:lnSpc>
              <a:spcBef>
                <a:spcPts val="0"/>
              </a:spcBef>
              <a:spcAft>
                <a:spcPts val="0"/>
              </a:spcAft>
              <a:buSzPct val="100000"/>
              <a:buNone/>
            </a:pPr>
            <a:r>
              <a:rPr lang="en-PH"/>
              <a:t>Lorem ipsum dolor sit amet, consectetur adipiscing elit. Curabitur purus dui, euismod quis placerat eget,.</a:t>
            </a:r>
            <a:endParaRPr/>
          </a:p>
        </p:txBody>
      </p:sp>
      <p:graphicFrame>
        <p:nvGraphicFramePr>
          <p:cNvPr id="2440" name="Google Shape;2440;p87"/>
          <p:cNvGraphicFramePr/>
          <p:nvPr/>
        </p:nvGraphicFramePr>
        <p:xfrm>
          <a:off x="8096250" y="2781300"/>
          <a:ext cx="3459163" cy="3009900"/>
        </p:xfrm>
        <a:graphic>
          <a:graphicData uri="http://schemas.openxmlformats.org/drawingml/2006/chart">
            <c:chart r:id="rId5"/>
          </a:graphicData>
        </a:graphic>
      </p:graphicFrame>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4" name="Shape 2444"/>
        <p:cNvGrpSpPr/>
        <p:nvPr/>
      </p:nvGrpSpPr>
      <p:grpSpPr>
        <a:xfrm>
          <a:off x="0" y="0"/>
          <a:ext cx="0" cy="0"/>
          <a:chOff x="0" y="0"/>
          <a:chExt cx="0" cy="0"/>
        </a:xfrm>
      </p:grpSpPr>
      <p:sp>
        <p:nvSpPr>
          <p:cNvPr id="2445" name="Google Shape;2445;p88"/>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Three Column Chart</a:t>
            </a:r>
            <a:endParaRPr/>
          </a:p>
        </p:txBody>
      </p:sp>
      <p:sp>
        <p:nvSpPr>
          <p:cNvPr id="2446" name="Google Shape;2446;p88"/>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2447" name="Google Shape;2447;p88"/>
          <p:cNvSpPr txBox="1"/>
          <p:nvPr>
            <p:ph idx="1" type="body"/>
          </p:nvPr>
        </p:nvSpPr>
        <p:spPr>
          <a:xfrm>
            <a:off x="636756" y="1789470"/>
            <a:ext cx="3459600" cy="431762"/>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Chart Title</a:t>
            </a:r>
            <a:endParaRPr/>
          </a:p>
        </p:txBody>
      </p:sp>
      <p:sp>
        <p:nvSpPr>
          <p:cNvPr id="2448" name="Google Shape;2448;p88"/>
          <p:cNvSpPr txBox="1"/>
          <p:nvPr>
            <p:ph idx="2" type="body"/>
          </p:nvPr>
        </p:nvSpPr>
        <p:spPr>
          <a:xfrm>
            <a:off x="636592" y="2368800"/>
            <a:ext cx="3459600" cy="335861"/>
          </a:xfrm>
          <a:prstGeom prst="rect">
            <a:avLst/>
          </a:prstGeom>
          <a:noFill/>
          <a:ln>
            <a:noFill/>
          </a:ln>
        </p:spPr>
        <p:txBody>
          <a:bodyPr anchorCtr="0" anchor="t" bIns="0" lIns="0" spcFirstLastPara="1" rIns="0" wrap="square" tIns="0">
            <a:normAutofit fontScale="85000" lnSpcReduction="10000"/>
          </a:bodyPr>
          <a:lstStyle/>
          <a:p>
            <a:pPr indent="0" lvl="0" marL="0" rtl="0" algn="l">
              <a:lnSpc>
                <a:spcPct val="90000"/>
              </a:lnSpc>
              <a:spcBef>
                <a:spcPts val="0"/>
              </a:spcBef>
              <a:spcAft>
                <a:spcPts val="0"/>
              </a:spcAft>
              <a:buSzPct val="100000"/>
              <a:buNone/>
            </a:pPr>
            <a:r>
              <a:rPr lang="en-PH"/>
              <a:t>Lorem ipsum dolor sit amet, consectetur adipiscing elit. Curabitur purus dui, euismod quis placerat eget, </a:t>
            </a:r>
            <a:endParaRPr/>
          </a:p>
        </p:txBody>
      </p:sp>
      <p:graphicFrame>
        <p:nvGraphicFramePr>
          <p:cNvPr id="2449" name="Google Shape;2449;p88"/>
          <p:cNvGraphicFramePr/>
          <p:nvPr/>
        </p:nvGraphicFramePr>
        <p:xfrm>
          <a:off x="636588" y="2781300"/>
          <a:ext cx="3459162" cy="3009900"/>
        </p:xfrm>
        <a:graphic>
          <a:graphicData uri="http://schemas.openxmlformats.org/drawingml/2006/chart">
            <c:chart r:id="rId3"/>
          </a:graphicData>
        </a:graphic>
      </p:graphicFrame>
      <p:sp>
        <p:nvSpPr>
          <p:cNvPr id="2450" name="Google Shape;2450;p88"/>
          <p:cNvSpPr txBox="1"/>
          <p:nvPr>
            <p:ph idx="4" type="body"/>
          </p:nvPr>
        </p:nvSpPr>
        <p:spPr>
          <a:xfrm>
            <a:off x="4366200" y="1789470"/>
            <a:ext cx="3459600" cy="431762"/>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Chart Title</a:t>
            </a:r>
            <a:endParaRPr/>
          </a:p>
        </p:txBody>
      </p:sp>
      <p:sp>
        <p:nvSpPr>
          <p:cNvPr id="2451" name="Google Shape;2451;p88"/>
          <p:cNvSpPr txBox="1"/>
          <p:nvPr>
            <p:ph idx="5" type="body"/>
          </p:nvPr>
        </p:nvSpPr>
        <p:spPr>
          <a:xfrm>
            <a:off x="4366942" y="2368800"/>
            <a:ext cx="3459600" cy="335861"/>
          </a:xfrm>
          <a:prstGeom prst="rect">
            <a:avLst/>
          </a:prstGeom>
          <a:noFill/>
          <a:ln>
            <a:noFill/>
          </a:ln>
        </p:spPr>
        <p:txBody>
          <a:bodyPr anchorCtr="0" anchor="t" bIns="0" lIns="0" spcFirstLastPara="1" rIns="0" wrap="square" tIns="0">
            <a:normAutofit fontScale="85000" lnSpcReduction="10000"/>
          </a:bodyPr>
          <a:lstStyle/>
          <a:p>
            <a:pPr indent="0" lvl="0" marL="0" rtl="0" algn="l">
              <a:lnSpc>
                <a:spcPct val="90000"/>
              </a:lnSpc>
              <a:spcBef>
                <a:spcPts val="0"/>
              </a:spcBef>
              <a:spcAft>
                <a:spcPts val="0"/>
              </a:spcAft>
              <a:buSzPct val="100000"/>
              <a:buNone/>
            </a:pPr>
            <a:r>
              <a:rPr lang="en-PH"/>
              <a:t>Lorem ipsum dolor sit amet, consectetur adipiscing elit. Curabitur purus dui, euismod quis placerat eget,.</a:t>
            </a:r>
            <a:endParaRPr/>
          </a:p>
        </p:txBody>
      </p:sp>
      <p:graphicFrame>
        <p:nvGraphicFramePr>
          <p:cNvPr id="2452" name="Google Shape;2452;p88"/>
          <p:cNvGraphicFramePr/>
          <p:nvPr/>
        </p:nvGraphicFramePr>
        <p:xfrm>
          <a:off x="4367213" y="2781300"/>
          <a:ext cx="3459162" cy="3009900"/>
        </p:xfrm>
        <a:graphic>
          <a:graphicData uri="http://schemas.openxmlformats.org/drawingml/2006/chart">
            <c:chart r:id="rId4"/>
          </a:graphicData>
        </a:graphic>
      </p:graphicFrame>
      <p:sp>
        <p:nvSpPr>
          <p:cNvPr id="2453" name="Google Shape;2453;p88"/>
          <p:cNvSpPr txBox="1"/>
          <p:nvPr>
            <p:ph idx="7" type="body"/>
          </p:nvPr>
        </p:nvSpPr>
        <p:spPr>
          <a:xfrm>
            <a:off x="8095644" y="1789470"/>
            <a:ext cx="3459600" cy="431762"/>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Chart Title</a:t>
            </a:r>
            <a:endParaRPr/>
          </a:p>
        </p:txBody>
      </p:sp>
      <p:sp>
        <p:nvSpPr>
          <p:cNvPr id="2454" name="Google Shape;2454;p88"/>
          <p:cNvSpPr txBox="1"/>
          <p:nvPr>
            <p:ph idx="8" type="body"/>
          </p:nvPr>
        </p:nvSpPr>
        <p:spPr>
          <a:xfrm>
            <a:off x="8095644" y="2368800"/>
            <a:ext cx="3459600" cy="335861"/>
          </a:xfrm>
          <a:prstGeom prst="rect">
            <a:avLst/>
          </a:prstGeom>
          <a:noFill/>
          <a:ln>
            <a:noFill/>
          </a:ln>
        </p:spPr>
        <p:txBody>
          <a:bodyPr anchorCtr="0" anchor="t" bIns="0" lIns="0" spcFirstLastPara="1" rIns="0" wrap="square" tIns="0">
            <a:normAutofit fontScale="85000" lnSpcReduction="10000"/>
          </a:bodyPr>
          <a:lstStyle/>
          <a:p>
            <a:pPr indent="0" lvl="0" marL="0" rtl="0" algn="l">
              <a:lnSpc>
                <a:spcPct val="90000"/>
              </a:lnSpc>
              <a:spcBef>
                <a:spcPts val="0"/>
              </a:spcBef>
              <a:spcAft>
                <a:spcPts val="0"/>
              </a:spcAft>
              <a:buSzPct val="100000"/>
              <a:buNone/>
            </a:pPr>
            <a:r>
              <a:rPr lang="en-PH"/>
              <a:t>Lorem ipsum dolor sit amet, consectetur adipiscing elit. Curabitur purus dui, euismod quis placerat eget,.</a:t>
            </a:r>
            <a:endParaRPr/>
          </a:p>
        </p:txBody>
      </p:sp>
      <p:graphicFrame>
        <p:nvGraphicFramePr>
          <p:cNvPr id="2455" name="Google Shape;2455;p88"/>
          <p:cNvGraphicFramePr/>
          <p:nvPr/>
        </p:nvGraphicFramePr>
        <p:xfrm>
          <a:off x="8096250" y="2781300"/>
          <a:ext cx="3459163" cy="3009900"/>
        </p:xfrm>
        <a:graphic>
          <a:graphicData uri="http://schemas.openxmlformats.org/drawingml/2006/chart">
            <c:chart r:id="rId5"/>
          </a:graphicData>
        </a:graphic>
      </p:graphicFrame>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9" name="Shape 2459"/>
        <p:cNvGrpSpPr/>
        <p:nvPr/>
      </p:nvGrpSpPr>
      <p:grpSpPr>
        <a:xfrm>
          <a:off x="0" y="0"/>
          <a:ext cx="0" cy="0"/>
          <a:chOff x="0" y="0"/>
          <a:chExt cx="0" cy="0"/>
        </a:xfrm>
      </p:grpSpPr>
      <p:sp>
        <p:nvSpPr>
          <p:cNvPr id="2460" name="Google Shape;2460;p89"/>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Three Column Chart</a:t>
            </a:r>
            <a:endParaRPr/>
          </a:p>
        </p:txBody>
      </p:sp>
      <p:sp>
        <p:nvSpPr>
          <p:cNvPr id="2461" name="Google Shape;2461;p89"/>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2462" name="Google Shape;2462;p89"/>
          <p:cNvSpPr txBox="1"/>
          <p:nvPr>
            <p:ph idx="1" type="body"/>
          </p:nvPr>
        </p:nvSpPr>
        <p:spPr>
          <a:xfrm>
            <a:off x="636756" y="1789470"/>
            <a:ext cx="3459600" cy="431762"/>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Chart Title</a:t>
            </a:r>
            <a:endParaRPr/>
          </a:p>
        </p:txBody>
      </p:sp>
      <p:sp>
        <p:nvSpPr>
          <p:cNvPr id="2463" name="Google Shape;2463;p89"/>
          <p:cNvSpPr txBox="1"/>
          <p:nvPr>
            <p:ph idx="2" type="body"/>
          </p:nvPr>
        </p:nvSpPr>
        <p:spPr>
          <a:xfrm>
            <a:off x="636592" y="2368800"/>
            <a:ext cx="3459600" cy="335861"/>
          </a:xfrm>
          <a:prstGeom prst="rect">
            <a:avLst/>
          </a:prstGeom>
          <a:noFill/>
          <a:ln>
            <a:noFill/>
          </a:ln>
        </p:spPr>
        <p:txBody>
          <a:bodyPr anchorCtr="0" anchor="t" bIns="0" lIns="0" spcFirstLastPara="1" rIns="0" wrap="square" tIns="0">
            <a:normAutofit fontScale="85000" lnSpcReduction="10000"/>
          </a:bodyPr>
          <a:lstStyle/>
          <a:p>
            <a:pPr indent="0" lvl="0" marL="0" rtl="0" algn="l">
              <a:lnSpc>
                <a:spcPct val="90000"/>
              </a:lnSpc>
              <a:spcBef>
                <a:spcPts val="0"/>
              </a:spcBef>
              <a:spcAft>
                <a:spcPts val="0"/>
              </a:spcAft>
              <a:buSzPct val="100000"/>
              <a:buNone/>
            </a:pPr>
            <a:r>
              <a:rPr lang="en-PH"/>
              <a:t>Lorem ipsum dolor sit amet, consectetur adipiscing elit. Curabitur purus dui, euismod quis placerat eget, </a:t>
            </a:r>
            <a:endParaRPr/>
          </a:p>
        </p:txBody>
      </p:sp>
      <p:graphicFrame>
        <p:nvGraphicFramePr>
          <p:cNvPr id="2464" name="Google Shape;2464;p89"/>
          <p:cNvGraphicFramePr/>
          <p:nvPr/>
        </p:nvGraphicFramePr>
        <p:xfrm>
          <a:off x="636588" y="2781300"/>
          <a:ext cx="3459162" cy="3009900"/>
        </p:xfrm>
        <a:graphic>
          <a:graphicData uri="http://schemas.openxmlformats.org/drawingml/2006/chart">
            <c:chart r:id="rId3"/>
          </a:graphicData>
        </a:graphic>
      </p:graphicFrame>
      <p:sp>
        <p:nvSpPr>
          <p:cNvPr id="2465" name="Google Shape;2465;p89"/>
          <p:cNvSpPr txBox="1"/>
          <p:nvPr>
            <p:ph idx="4" type="body"/>
          </p:nvPr>
        </p:nvSpPr>
        <p:spPr>
          <a:xfrm>
            <a:off x="4366200" y="1789470"/>
            <a:ext cx="3459600" cy="431762"/>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Chart Title</a:t>
            </a:r>
            <a:endParaRPr/>
          </a:p>
        </p:txBody>
      </p:sp>
      <p:sp>
        <p:nvSpPr>
          <p:cNvPr id="2466" name="Google Shape;2466;p89"/>
          <p:cNvSpPr txBox="1"/>
          <p:nvPr>
            <p:ph idx="5" type="body"/>
          </p:nvPr>
        </p:nvSpPr>
        <p:spPr>
          <a:xfrm>
            <a:off x="4366942" y="2368800"/>
            <a:ext cx="3459600" cy="335861"/>
          </a:xfrm>
          <a:prstGeom prst="rect">
            <a:avLst/>
          </a:prstGeom>
          <a:noFill/>
          <a:ln>
            <a:noFill/>
          </a:ln>
        </p:spPr>
        <p:txBody>
          <a:bodyPr anchorCtr="0" anchor="t" bIns="0" lIns="0" spcFirstLastPara="1" rIns="0" wrap="square" tIns="0">
            <a:normAutofit fontScale="85000" lnSpcReduction="10000"/>
          </a:bodyPr>
          <a:lstStyle/>
          <a:p>
            <a:pPr indent="0" lvl="0" marL="0" rtl="0" algn="l">
              <a:lnSpc>
                <a:spcPct val="90000"/>
              </a:lnSpc>
              <a:spcBef>
                <a:spcPts val="0"/>
              </a:spcBef>
              <a:spcAft>
                <a:spcPts val="0"/>
              </a:spcAft>
              <a:buSzPct val="100000"/>
              <a:buNone/>
            </a:pPr>
            <a:r>
              <a:rPr lang="en-PH"/>
              <a:t>Lorem ipsum dolor sit amet, consectetur adipiscing elit. Curabitur purus dui, euismod quis placerat eget,.</a:t>
            </a:r>
            <a:endParaRPr/>
          </a:p>
        </p:txBody>
      </p:sp>
      <p:graphicFrame>
        <p:nvGraphicFramePr>
          <p:cNvPr id="2467" name="Google Shape;2467;p89"/>
          <p:cNvGraphicFramePr/>
          <p:nvPr/>
        </p:nvGraphicFramePr>
        <p:xfrm>
          <a:off x="4367213" y="2781300"/>
          <a:ext cx="3459162" cy="3009900"/>
        </p:xfrm>
        <a:graphic>
          <a:graphicData uri="http://schemas.openxmlformats.org/drawingml/2006/chart">
            <c:chart r:id="rId4"/>
          </a:graphicData>
        </a:graphic>
      </p:graphicFrame>
      <p:sp>
        <p:nvSpPr>
          <p:cNvPr id="2468" name="Google Shape;2468;p89"/>
          <p:cNvSpPr txBox="1"/>
          <p:nvPr>
            <p:ph idx="7" type="body"/>
          </p:nvPr>
        </p:nvSpPr>
        <p:spPr>
          <a:xfrm>
            <a:off x="8095644" y="1789470"/>
            <a:ext cx="3459600" cy="431762"/>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Chart Title</a:t>
            </a:r>
            <a:endParaRPr/>
          </a:p>
        </p:txBody>
      </p:sp>
      <p:sp>
        <p:nvSpPr>
          <p:cNvPr id="2469" name="Google Shape;2469;p89"/>
          <p:cNvSpPr txBox="1"/>
          <p:nvPr>
            <p:ph idx="8" type="body"/>
          </p:nvPr>
        </p:nvSpPr>
        <p:spPr>
          <a:xfrm>
            <a:off x="8095644" y="2368800"/>
            <a:ext cx="3459600" cy="335861"/>
          </a:xfrm>
          <a:prstGeom prst="rect">
            <a:avLst/>
          </a:prstGeom>
          <a:noFill/>
          <a:ln>
            <a:noFill/>
          </a:ln>
        </p:spPr>
        <p:txBody>
          <a:bodyPr anchorCtr="0" anchor="t" bIns="0" lIns="0" spcFirstLastPara="1" rIns="0" wrap="square" tIns="0">
            <a:normAutofit fontScale="85000" lnSpcReduction="10000"/>
          </a:bodyPr>
          <a:lstStyle/>
          <a:p>
            <a:pPr indent="0" lvl="0" marL="0" rtl="0" algn="l">
              <a:lnSpc>
                <a:spcPct val="90000"/>
              </a:lnSpc>
              <a:spcBef>
                <a:spcPts val="0"/>
              </a:spcBef>
              <a:spcAft>
                <a:spcPts val="0"/>
              </a:spcAft>
              <a:buSzPct val="100000"/>
              <a:buNone/>
            </a:pPr>
            <a:r>
              <a:rPr lang="en-PH"/>
              <a:t>Lorem ipsum dolor sit amet, consectetur adipiscing elit. Curabitur purus dui, euismod quis placerat eget,.</a:t>
            </a:r>
            <a:endParaRPr/>
          </a:p>
        </p:txBody>
      </p:sp>
      <p:graphicFrame>
        <p:nvGraphicFramePr>
          <p:cNvPr id="2470" name="Google Shape;2470;p89"/>
          <p:cNvGraphicFramePr/>
          <p:nvPr/>
        </p:nvGraphicFramePr>
        <p:xfrm>
          <a:off x="8096250" y="2781300"/>
          <a:ext cx="3459163" cy="3009900"/>
        </p:xfrm>
        <a:graphic>
          <a:graphicData uri="http://schemas.openxmlformats.org/drawingml/2006/chart">
            <c:chart r:id="rId5"/>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0" name="Shape 1480"/>
        <p:cNvGrpSpPr/>
        <p:nvPr/>
      </p:nvGrpSpPr>
      <p:grpSpPr>
        <a:xfrm>
          <a:off x="0" y="0"/>
          <a:ext cx="0" cy="0"/>
          <a:chOff x="0" y="0"/>
          <a:chExt cx="0" cy="0"/>
        </a:xfrm>
      </p:grpSpPr>
      <p:sp>
        <p:nvSpPr>
          <p:cNvPr id="1481" name="Google Shape;1481;p9"/>
          <p:cNvSpPr txBox="1"/>
          <p:nvPr>
            <p:ph type="ctrTitle"/>
          </p:nvPr>
        </p:nvSpPr>
        <p:spPr>
          <a:xfrm>
            <a:off x="1118455" y="2072643"/>
            <a:ext cx="9976265" cy="2682596"/>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lt1"/>
              </a:buClr>
              <a:buSzPts val="4800"/>
              <a:buFont typeface="Montserrat"/>
              <a:buNone/>
            </a:pPr>
            <a:r>
              <a:rPr lang="en-PH"/>
              <a:t>Dynamic Slides</a:t>
            </a:r>
            <a:endParaRPr/>
          </a:p>
        </p:txBody>
      </p:sp>
      <p:sp>
        <p:nvSpPr>
          <p:cNvPr id="1482" name="Google Shape;1482;p9"/>
          <p:cNvSpPr txBox="1"/>
          <p:nvPr>
            <p:ph idx="1" type="subTitle"/>
          </p:nvPr>
        </p:nvSpPr>
        <p:spPr>
          <a:xfrm>
            <a:off x="1118455" y="5048608"/>
            <a:ext cx="9976264" cy="804192"/>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2400"/>
              <a:buNone/>
            </a:pPr>
            <a:r>
              <a:rPr lang="en-PH"/>
              <a:t>Templates are built directly into the Slide Master, allowing content inputs to automatically adjust according to the design</a:t>
            </a:r>
            <a:endParaRPr/>
          </a:p>
        </p:txBody>
      </p:sp>
      <p:sp>
        <p:nvSpPr>
          <p:cNvPr id="1483" name="Google Shape;1483;p9"/>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4" name="Shape 2474"/>
        <p:cNvGrpSpPr/>
        <p:nvPr/>
      </p:nvGrpSpPr>
      <p:grpSpPr>
        <a:xfrm>
          <a:off x="0" y="0"/>
          <a:ext cx="0" cy="0"/>
          <a:chOff x="0" y="0"/>
          <a:chExt cx="0" cy="0"/>
        </a:xfrm>
      </p:grpSpPr>
      <p:sp>
        <p:nvSpPr>
          <p:cNvPr id="2475" name="Google Shape;2475;p90"/>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Three Column Chart</a:t>
            </a:r>
            <a:endParaRPr/>
          </a:p>
        </p:txBody>
      </p:sp>
      <p:sp>
        <p:nvSpPr>
          <p:cNvPr id="2476" name="Google Shape;2476;p90"/>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2477" name="Google Shape;2477;p90"/>
          <p:cNvSpPr txBox="1"/>
          <p:nvPr>
            <p:ph idx="1" type="body"/>
          </p:nvPr>
        </p:nvSpPr>
        <p:spPr>
          <a:xfrm>
            <a:off x="636756" y="1789470"/>
            <a:ext cx="3459600" cy="431762"/>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Chart Title</a:t>
            </a:r>
            <a:endParaRPr/>
          </a:p>
        </p:txBody>
      </p:sp>
      <p:sp>
        <p:nvSpPr>
          <p:cNvPr id="2478" name="Google Shape;2478;p90"/>
          <p:cNvSpPr txBox="1"/>
          <p:nvPr>
            <p:ph idx="2" type="body"/>
          </p:nvPr>
        </p:nvSpPr>
        <p:spPr>
          <a:xfrm>
            <a:off x="636592" y="2368800"/>
            <a:ext cx="3459600" cy="335861"/>
          </a:xfrm>
          <a:prstGeom prst="rect">
            <a:avLst/>
          </a:prstGeom>
          <a:noFill/>
          <a:ln>
            <a:noFill/>
          </a:ln>
        </p:spPr>
        <p:txBody>
          <a:bodyPr anchorCtr="0" anchor="t" bIns="0" lIns="0" spcFirstLastPara="1" rIns="0" wrap="square" tIns="0">
            <a:normAutofit fontScale="85000" lnSpcReduction="10000"/>
          </a:bodyPr>
          <a:lstStyle/>
          <a:p>
            <a:pPr indent="0" lvl="0" marL="0" rtl="0" algn="l">
              <a:lnSpc>
                <a:spcPct val="90000"/>
              </a:lnSpc>
              <a:spcBef>
                <a:spcPts val="0"/>
              </a:spcBef>
              <a:spcAft>
                <a:spcPts val="0"/>
              </a:spcAft>
              <a:buSzPct val="100000"/>
              <a:buNone/>
            </a:pPr>
            <a:r>
              <a:rPr lang="en-PH"/>
              <a:t>Lorem ipsum dolor sit amet, consectetur adipiscing elit. Curabitur purus dui, euismod quis placerat eget, </a:t>
            </a:r>
            <a:endParaRPr/>
          </a:p>
        </p:txBody>
      </p:sp>
      <p:graphicFrame>
        <p:nvGraphicFramePr>
          <p:cNvPr id="2479" name="Google Shape;2479;p90"/>
          <p:cNvGraphicFramePr/>
          <p:nvPr/>
        </p:nvGraphicFramePr>
        <p:xfrm>
          <a:off x="636588" y="2781300"/>
          <a:ext cx="3459162" cy="3009900"/>
        </p:xfrm>
        <a:graphic>
          <a:graphicData uri="http://schemas.openxmlformats.org/drawingml/2006/chart">
            <c:chart r:id="rId3"/>
          </a:graphicData>
        </a:graphic>
      </p:graphicFrame>
      <p:sp>
        <p:nvSpPr>
          <p:cNvPr id="2480" name="Google Shape;2480;p90"/>
          <p:cNvSpPr txBox="1"/>
          <p:nvPr>
            <p:ph idx="4" type="body"/>
          </p:nvPr>
        </p:nvSpPr>
        <p:spPr>
          <a:xfrm>
            <a:off x="4366200" y="1789470"/>
            <a:ext cx="3459600" cy="431762"/>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Chart Title</a:t>
            </a:r>
            <a:endParaRPr/>
          </a:p>
        </p:txBody>
      </p:sp>
      <p:sp>
        <p:nvSpPr>
          <p:cNvPr id="2481" name="Google Shape;2481;p90"/>
          <p:cNvSpPr txBox="1"/>
          <p:nvPr>
            <p:ph idx="5" type="body"/>
          </p:nvPr>
        </p:nvSpPr>
        <p:spPr>
          <a:xfrm>
            <a:off x="4366942" y="2368800"/>
            <a:ext cx="3459600" cy="335861"/>
          </a:xfrm>
          <a:prstGeom prst="rect">
            <a:avLst/>
          </a:prstGeom>
          <a:noFill/>
          <a:ln>
            <a:noFill/>
          </a:ln>
        </p:spPr>
        <p:txBody>
          <a:bodyPr anchorCtr="0" anchor="t" bIns="0" lIns="0" spcFirstLastPara="1" rIns="0" wrap="square" tIns="0">
            <a:normAutofit fontScale="85000" lnSpcReduction="10000"/>
          </a:bodyPr>
          <a:lstStyle/>
          <a:p>
            <a:pPr indent="0" lvl="0" marL="0" rtl="0" algn="l">
              <a:lnSpc>
                <a:spcPct val="90000"/>
              </a:lnSpc>
              <a:spcBef>
                <a:spcPts val="0"/>
              </a:spcBef>
              <a:spcAft>
                <a:spcPts val="0"/>
              </a:spcAft>
              <a:buSzPct val="100000"/>
              <a:buNone/>
            </a:pPr>
            <a:r>
              <a:rPr lang="en-PH"/>
              <a:t>Lorem ipsum dolor sit amet, consectetur adipiscing elit. Curabitur purus dui, euismod quis placerat eget,.</a:t>
            </a:r>
            <a:endParaRPr/>
          </a:p>
        </p:txBody>
      </p:sp>
      <p:graphicFrame>
        <p:nvGraphicFramePr>
          <p:cNvPr id="2482" name="Google Shape;2482;p90"/>
          <p:cNvGraphicFramePr/>
          <p:nvPr/>
        </p:nvGraphicFramePr>
        <p:xfrm>
          <a:off x="4367213" y="2781300"/>
          <a:ext cx="3459162" cy="3009900"/>
        </p:xfrm>
        <a:graphic>
          <a:graphicData uri="http://schemas.openxmlformats.org/drawingml/2006/chart">
            <c:chart r:id="rId4"/>
          </a:graphicData>
        </a:graphic>
      </p:graphicFrame>
      <p:sp>
        <p:nvSpPr>
          <p:cNvPr id="2483" name="Google Shape;2483;p90"/>
          <p:cNvSpPr txBox="1"/>
          <p:nvPr>
            <p:ph idx="7" type="body"/>
          </p:nvPr>
        </p:nvSpPr>
        <p:spPr>
          <a:xfrm>
            <a:off x="8095644" y="1789470"/>
            <a:ext cx="3459600" cy="431762"/>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Chart Title</a:t>
            </a:r>
            <a:endParaRPr/>
          </a:p>
        </p:txBody>
      </p:sp>
      <p:sp>
        <p:nvSpPr>
          <p:cNvPr id="2484" name="Google Shape;2484;p90"/>
          <p:cNvSpPr txBox="1"/>
          <p:nvPr>
            <p:ph idx="8" type="body"/>
          </p:nvPr>
        </p:nvSpPr>
        <p:spPr>
          <a:xfrm>
            <a:off x="8095644" y="2368800"/>
            <a:ext cx="3459600" cy="335861"/>
          </a:xfrm>
          <a:prstGeom prst="rect">
            <a:avLst/>
          </a:prstGeom>
          <a:noFill/>
          <a:ln>
            <a:noFill/>
          </a:ln>
        </p:spPr>
        <p:txBody>
          <a:bodyPr anchorCtr="0" anchor="t" bIns="0" lIns="0" spcFirstLastPara="1" rIns="0" wrap="square" tIns="0">
            <a:normAutofit fontScale="85000" lnSpcReduction="10000"/>
          </a:bodyPr>
          <a:lstStyle/>
          <a:p>
            <a:pPr indent="0" lvl="0" marL="0" rtl="0" algn="l">
              <a:lnSpc>
                <a:spcPct val="90000"/>
              </a:lnSpc>
              <a:spcBef>
                <a:spcPts val="0"/>
              </a:spcBef>
              <a:spcAft>
                <a:spcPts val="0"/>
              </a:spcAft>
              <a:buSzPct val="100000"/>
              <a:buNone/>
            </a:pPr>
            <a:r>
              <a:rPr lang="en-PH"/>
              <a:t>Lorem ipsum dolor sit amet, consectetur adipiscing elit. Curabitur purus dui, euismod quis placerat eget,.</a:t>
            </a:r>
            <a:endParaRPr/>
          </a:p>
        </p:txBody>
      </p:sp>
      <p:graphicFrame>
        <p:nvGraphicFramePr>
          <p:cNvPr id="2485" name="Google Shape;2485;p90"/>
          <p:cNvGraphicFramePr/>
          <p:nvPr/>
        </p:nvGraphicFramePr>
        <p:xfrm>
          <a:off x="8096250" y="2781300"/>
          <a:ext cx="3459163" cy="3009900"/>
        </p:xfrm>
        <a:graphic>
          <a:graphicData uri="http://schemas.openxmlformats.org/drawingml/2006/chart">
            <c:chart r:id="rId5"/>
          </a:graphicData>
        </a:graphic>
      </p:graphicFrame>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9" name="Shape 2489"/>
        <p:cNvGrpSpPr/>
        <p:nvPr/>
      </p:nvGrpSpPr>
      <p:grpSpPr>
        <a:xfrm>
          <a:off x="0" y="0"/>
          <a:ext cx="0" cy="0"/>
          <a:chOff x="0" y="0"/>
          <a:chExt cx="0" cy="0"/>
        </a:xfrm>
      </p:grpSpPr>
      <p:sp>
        <p:nvSpPr>
          <p:cNvPr id="2490" name="Google Shape;2490;p91"/>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Three Column Chart</a:t>
            </a:r>
            <a:endParaRPr/>
          </a:p>
        </p:txBody>
      </p:sp>
      <p:sp>
        <p:nvSpPr>
          <p:cNvPr id="2491" name="Google Shape;2491;p91"/>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2492" name="Google Shape;2492;p91"/>
          <p:cNvSpPr txBox="1"/>
          <p:nvPr>
            <p:ph idx="1" type="body"/>
          </p:nvPr>
        </p:nvSpPr>
        <p:spPr>
          <a:xfrm>
            <a:off x="636756" y="1789470"/>
            <a:ext cx="3459600" cy="431762"/>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Chart Title</a:t>
            </a:r>
            <a:endParaRPr/>
          </a:p>
        </p:txBody>
      </p:sp>
      <p:sp>
        <p:nvSpPr>
          <p:cNvPr id="2493" name="Google Shape;2493;p91"/>
          <p:cNvSpPr txBox="1"/>
          <p:nvPr>
            <p:ph idx="2" type="body"/>
          </p:nvPr>
        </p:nvSpPr>
        <p:spPr>
          <a:xfrm>
            <a:off x="636592" y="2368800"/>
            <a:ext cx="3459600" cy="335861"/>
          </a:xfrm>
          <a:prstGeom prst="rect">
            <a:avLst/>
          </a:prstGeom>
          <a:noFill/>
          <a:ln>
            <a:noFill/>
          </a:ln>
        </p:spPr>
        <p:txBody>
          <a:bodyPr anchorCtr="0" anchor="t" bIns="0" lIns="0" spcFirstLastPara="1" rIns="0" wrap="square" tIns="0">
            <a:normAutofit fontScale="85000" lnSpcReduction="10000"/>
          </a:bodyPr>
          <a:lstStyle/>
          <a:p>
            <a:pPr indent="0" lvl="0" marL="0" rtl="0" algn="l">
              <a:lnSpc>
                <a:spcPct val="90000"/>
              </a:lnSpc>
              <a:spcBef>
                <a:spcPts val="0"/>
              </a:spcBef>
              <a:spcAft>
                <a:spcPts val="0"/>
              </a:spcAft>
              <a:buSzPct val="100000"/>
              <a:buNone/>
            </a:pPr>
            <a:r>
              <a:rPr lang="en-PH"/>
              <a:t>Lorem ipsum dolor sit amet, consectetur adipiscing elit. Curabitur purus dui, euismod quis placerat eget, </a:t>
            </a:r>
            <a:endParaRPr/>
          </a:p>
        </p:txBody>
      </p:sp>
      <p:sp>
        <p:nvSpPr>
          <p:cNvPr id="2494" name="Google Shape;2494;p91"/>
          <p:cNvSpPr txBox="1"/>
          <p:nvPr>
            <p:ph idx="4" type="body"/>
          </p:nvPr>
        </p:nvSpPr>
        <p:spPr>
          <a:xfrm>
            <a:off x="4366200" y="1789470"/>
            <a:ext cx="3459600" cy="431762"/>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Chart Title</a:t>
            </a:r>
            <a:endParaRPr/>
          </a:p>
        </p:txBody>
      </p:sp>
      <p:sp>
        <p:nvSpPr>
          <p:cNvPr id="2495" name="Google Shape;2495;p91"/>
          <p:cNvSpPr txBox="1"/>
          <p:nvPr>
            <p:ph idx="5" type="body"/>
          </p:nvPr>
        </p:nvSpPr>
        <p:spPr>
          <a:xfrm>
            <a:off x="4366942" y="2368800"/>
            <a:ext cx="3459600" cy="335861"/>
          </a:xfrm>
          <a:prstGeom prst="rect">
            <a:avLst/>
          </a:prstGeom>
          <a:noFill/>
          <a:ln>
            <a:noFill/>
          </a:ln>
        </p:spPr>
        <p:txBody>
          <a:bodyPr anchorCtr="0" anchor="t" bIns="0" lIns="0" spcFirstLastPara="1" rIns="0" wrap="square" tIns="0">
            <a:normAutofit fontScale="85000" lnSpcReduction="10000"/>
          </a:bodyPr>
          <a:lstStyle/>
          <a:p>
            <a:pPr indent="0" lvl="0" marL="0" rtl="0" algn="l">
              <a:lnSpc>
                <a:spcPct val="90000"/>
              </a:lnSpc>
              <a:spcBef>
                <a:spcPts val="0"/>
              </a:spcBef>
              <a:spcAft>
                <a:spcPts val="0"/>
              </a:spcAft>
              <a:buSzPct val="100000"/>
              <a:buNone/>
            </a:pPr>
            <a:r>
              <a:rPr lang="en-PH"/>
              <a:t>Lorem ipsum dolor sit amet, consectetur adipiscing elit. Curabitur purus dui, euismod quis placerat eget,.</a:t>
            </a:r>
            <a:endParaRPr/>
          </a:p>
        </p:txBody>
      </p:sp>
      <p:sp>
        <p:nvSpPr>
          <p:cNvPr id="2496" name="Google Shape;2496;p91"/>
          <p:cNvSpPr txBox="1"/>
          <p:nvPr>
            <p:ph idx="7" type="body"/>
          </p:nvPr>
        </p:nvSpPr>
        <p:spPr>
          <a:xfrm>
            <a:off x="8095644" y="1789470"/>
            <a:ext cx="3459600" cy="431762"/>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Chart Title</a:t>
            </a:r>
            <a:endParaRPr/>
          </a:p>
        </p:txBody>
      </p:sp>
      <p:sp>
        <p:nvSpPr>
          <p:cNvPr id="2497" name="Google Shape;2497;p91"/>
          <p:cNvSpPr txBox="1"/>
          <p:nvPr>
            <p:ph idx="8" type="body"/>
          </p:nvPr>
        </p:nvSpPr>
        <p:spPr>
          <a:xfrm>
            <a:off x="8095644" y="2368800"/>
            <a:ext cx="3459600" cy="335861"/>
          </a:xfrm>
          <a:prstGeom prst="rect">
            <a:avLst/>
          </a:prstGeom>
          <a:noFill/>
          <a:ln>
            <a:noFill/>
          </a:ln>
        </p:spPr>
        <p:txBody>
          <a:bodyPr anchorCtr="0" anchor="t" bIns="0" lIns="0" spcFirstLastPara="1" rIns="0" wrap="square" tIns="0">
            <a:normAutofit fontScale="85000" lnSpcReduction="10000"/>
          </a:bodyPr>
          <a:lstStyle/>
          <a:p>
            <a:pPr indent="0" lvl="0" marL="0" rtl="0" algn="l">
              <a:lnSpc>
                <a:spcPct val="90000"/>
              </a:lnSpc>
              <a:spcBef>
                <a:spcPts val="0"/>
              </a:spcBef>
              <a:spcAft>
                <a:spcPts val="0"/>
              </a:spcAft>
              <a:buSzPct val="100000"/>
              <a:buNone/>
            </a:pPr>
            <a:r>
              <a:rPr lang="en-PH"/>
              <a:t>Lorem ipsum dolor sit amet, consectetur adipiscing elit. Curabitur purus dui, euismod quis placerat eget,.</a:t>
            </a:r>
            <a:endParaRPr/>
          </a:p>
        </p:txBody>
      </p:sp>
      <p:graphicFrame>
        <p:nvGraphicFramePr>
          <p:cNvPr id="2498" name="Google Shape;2498;p91"/>
          <p:cNvGraphicFramePr/>
          <p:nvPr/>
        </p:nvGraphicFramePr>
        <p:xfrm>
          <a:off x="636588" y="2781300"/>
          <a:ext cx="3459162" cy="3009900"/>
        </p:xfrm>
        <a:graphic>
          <a:graphicData uri="http://schemas.openxmlformats.org/drawingml/2006/chart">
            <c:chart r:id="rId3"/>
          </a:graphicData>
        </a:graphic>
      </p:graphicFrame>
      <p:graphicFrame>
        <p:nvGraphicFramePr>
          <p:cNvPr id="2499" name="Google Shape;2499;p91"/>
          <p:cNvGraphicFramePr/>
          <p:nvPr/>
        </p:nvGraphicFramePr>
        <p:xfrm>
          <a:off x="4367213" y="2781300"/>
          <a:ext cx="3459162" cy="3009900"/>
        </p:xfrm>
        <a:graphic>
          <a:graphicData uri="http://schemas.openxmlformats.org/drawingml/2006/chart">
            <c:chart r:id="rId4"/>
          </a:graphicData>
        </a:graphic>
      </p:graphicFrame>
      <p:graphicFrame>
        <p:nvGraphicFramePr>
          <p:cNvPr id="2500" name="Google Shape;2500;p91"/>
          <p:cNvGraphicFramePr/>
          <p:nvPr/>
        </p:nvGraphicFramePr>
        <p:xfrm>
          <a:off x="8096250" y="2781300"/>
          <a:ext cx="3459163" cy="3009900"/>
        </p:xfrm>
        <a:graphic>
          <a:graphicData uri="http://schemas.openxmlformats.org/drawingml/2006/chart">
            <c:chart r:id="rId5"/>
          </a:graphicData>
        </a:graphic>
      </p:graphicFrame>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4" name="Shape 2504"/>
        <p:cNvGrpSpPr/>
        <p:nvPr/>
      </p:nvGrpSpPr>
      <p:grpSpPr>
        <a:xfrm>
          <a:off x="0" y="0"/>
          <a:ext cx="0" cy="0"/>
          <a:chOff x="0" y="0"/>
          <a:chExt cx="0" cy="0"/>
        </a:xfrm>
      </p:grpSpPr>
      <p:sp>
        <p:nvSpPr>
          <p:cNvPr id="2505" name="Google Shape;2505;p92"/>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Three Column Chart</a:t>
            </a:r>
            <a:endParaRPr/>
          </a:p>
        </p:txBody>
      </p:sp>
      <p:sp>
        <p:nvSpPr>
          <p:cNvPr id="2506" name="Google Shape;2506;p92"/>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2507" name="Google Shape;2507;p92"/>
          <p:cNvSpPr txBox="1"/>
          <p:nvPr>
            <p:ph idx="1" type="body"/>
          </p:nvPr>
        </p:nvSpPr>
        <p:spPr>
          <a:xfrm>
            <a:off x="636756" y="1789470"/>
            <a:ext cx="3459600" cy="431762"/>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Chart Title</a:t>
            </a:r>
            <a:endParaRPr/>
          </a:p>
        </p:txBody>
      </p:sp>
      <p:sp>
        <p:nvSpPr>
          <p:cNvPr id="2508" name="Google Shape;2508;p92"/>
          <p:cNvSpPr txBox="1"/>
          <p:nvPr>
            <p:ph idx="2" type="body"/>
          </p:nvPr>
        </p:nvSpPr>
        <p:spPr>
          <a:xfrm>
            <a:off x="636592" y="2368800"/>
            <a:ext cx="3459600" cy="335861"/>
          </a:xfrm>
          <a:prstGeom prst="rect">
            <a:avLst/>
          </a:prstGeom>
          <a:noFill/>
          <a:ln>
            <a:noFill/>
          </a:ln>
        </p:spPr>
        <p:txBody>
          <a:bodyPr anchorCtr="0" anchor="t" bIns="0" lIns="0" spcFirstLastPara="1" rIns="0" wrap="square" tIns="0">
            <a:normAutofit fontScale="85000" lnSpcReduction="10000"/>
          </a:bodyPr>
          <a:lstStyle/>
          <a:p>
            <a:pPr indent="0" lvl="0" marL="0" rtl="0" algn="l">
              <a:lnSpc>
                <a:spcPct val="90000"/>
              </a:lnSpc>
              <a:spcBef>
                <a:spcPts val="0"/>
              </a:spcBef>
              <a:spcAft>
                <a:spcPts val="0"/>
              </a:spcAft>
              <a:buSzPct val="100000"/>
              <a:buNone/>
            </a:pPr>
            <a:r>
              <a:rPr lang="en-PH"/>
              <a:t>Lorem ipsum dolor sit amet, consectetur adipiscing elit. Curabitur purus dui, euismod quis placerat eget, </a:t>
            </a:r>
            <a:endParaRPr/>
          </a:p>
        </p:txBody>
      </p:sp>
      <p:graphicFrame>
        <p:nvGraphicFramePr>
          <p:cNvPr id="2509" name="Google Shape;2509;p92"/>
          <p:cNvGraphicFramePr/>
          <p:nvPr/>
        </p:nvGraphicFramePr>
        <p:xfrm>
          <a:off x="636588" y="2781300"/>
          <a:ext cx="3459162" cy="3009900"/>
        </p:xfrm>
        <a:graphic>
          <a:graphicData uri="http://schemas.openxmlformats.org/drawingml/2006/chart">
            <c:chart r:id="rId3"/>
          </a:graphicData>
        </a:graphic>
      </p:graphicFrame>
      <p:sp>
        <p:nvSpPr>
          <p:cNvPr id="2510" name="Google Shape;2510;p92"/>
          <p:cNvSpPr txBox="1"/>
          <p:nvPr>
            <p:ph idx="4" type="body"/>
          </p:nvPr>
        </p:nvSpPr>
        <p:spPr>
          <a:xfrm>
            <a:off x="4366200" y="1789470"/>
            <a:ext cx="3459600" cy="431762"/>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Chart Title</a:t>
            </a:r>
            <a:endParaRPr/>
          </a:p>
        </p:txBody>
      </p:sp>
      <p:sp>
        <p:nvSpPr>
          <p:cNvPr id="2511" name="Google Shape;2511;p92"/>
          <p:cNvSpPr txBox="1"/>
          <p:nvPr>
            <p:ph idx="5" type="body"/>
          </p:nvPr>
        </p:nvSpPr>
        <p:spPr>
          <a:xfrm>
            <a:off x="4366942" y="2368800"/>
            <a:ext cx="3459600" cy="335861"/>
          </a:xfrm>
          <a:prstGeom prst="rect">
            <a:avLst/>
          </a:prstGeom>
          <a:noFill/>
          <a:ln>
            <a:noFill/>
          </a:ln>
        </p:spPr>
        <p:txBody>
          <a:bodyPr anchorCtr="0" anchor="t" bIns="0" lIns="0" spcFirstLastPara="1" rIns="0" wrap="square" tIns="0">
            <a:normAutofit fontScale="85000" lnSpcReduction="10000"/>
          </a:bodyPr>
          <a:lstStyle/>
          <a:p>
            <a:pPr indent="0" lvl="0" marL="0" rtl="0" algn="l">
              <a:lnSpc>
                <a:spcPct val="90000"/>
              </a:lnSpc>
              <a:spcBef>
                <a:spcPts val="0"/>
              </a:spcBef>
              <a:spcAft>
                <a:spcPts val="0"/>
              </a:spcAft>
              <a:buSzPct val="100000"/>
              <a:buNone/>
            </a:pPr>
            <a:r>
              <a:rPr lang="en-PH"/>
              <a:t>Lorem ipsum dolor sit amet, consectetur adipiscing elit. Curabitur purus dui, euismod quis placerat eget,.</a:t>
            </a:r>
            <a:endParaRPr/>
          </a:p>
        </p:txBody>
      </p:sp>
      <p:sp>
        <p:nvSpPr>
          <p:cNvPr id="2512" name="Google Shape;2512;p92"/>
          <p:cNvSpPr txBox="1"/>
          <p:nvPr>
            <p:ph idx="7" type="body"/>
          </p:nvPr>
        </p:nvSpPr>
        <p:spPr>
          <a:xfrm>
            <a:off x="8095644" y="1789470"/>
            <a:ext cx="3459600" cy="431762"/>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Chart Title</a:t>
            </a:r>
            <a:endParaRPr/>
          </a:p>
        </p:txBody>
      </p:sp>
      <p:sp>
        <p:nvSpPr>
          <p:cNvPr id="2513" name="Google Shape;2513;p92"/>
          <p:cNvSpPr txBox="1"/>
          <p:nvPr>
            <p:ph idx="8" type="body"/>
          </p:nvPr>
        </p:nvSpPr>
        <p:spPr>
          <a:xfrm>
            <a:off x="8095644" y="2368800"/>
            <a:ext cx="3459600" cy="335861"/>
          </a:xfrm>
          <a:prstGeom prst="rect">
            <a:avLst/>
          </a:prstGeom>
          <a:noFill/>
          <a:ln>
            <a:noFill/>
          </a:ln>
        </p:spPr>
        <p:txBody>
          <a:bodyPr anchorCtr="0" anchor="t" bIns="0" lIns="0" spcFirstLastPara="1" rIns="0" wrap="square" tIns="0">
            <a:normAutofit fontScale="85000" lnSpcReduction="10000"/>
          </a:bodyPr>
          <a:lstStyle/>
          <a:p>
            <a:pPr indent="0" lvl="0" marL="0" rtl="0" algn="l">
              <a:lnSpc>
                <a:spcPct val="90000"/>
              </a:lnSpc>
              <a:spcBef>
                <a:spcPts val="0"/>
              </a:spcBef>
              <a:spcAft>
                <a:spcPts val="0"/>
              </a:spcAft>
              <a:buSzPct val="100000"/>
              <a:buNone/>
            </a:pPr>
            <a:r>
              <a:rPr lang="en-PH"/>
              <a:t>Lorem ipsum dolor sit amet, consectetur adipiscing elit. Curabitur purus dui, euismod quis placerat eget,.</a:t>
            </a:r>
            <a:endParaRPr/>
          </a:p>
        </p:txBody>
      </p:sp>
      <p:graphicFrame>
        <p:nvGraphicFramePr>
          <p:cNvPr id="2514" name="Google Shape;2514;p92"/>
          <p:cNvGraphicFramePr/>
          <p:nvPr/>
        </p:nvGraphicFramePr>
        <p:xfrm>
          <a:off x="4367213" y="2781300"/>
          <a:ext cx="3459162" cy="3009900"/>
        </p:xfrm>
        <a:graphic>
          <a:graphicData uri="http://schemas.openxmlformats.org/drawingml/2006/chart">
            <c:chart r:id="rId4"/>
          </a:graphicData>
        </a:graphic>
      </p:graphicFrame>
      <p:graphicFrame>
        <p:nvGraphicFramePr>
          <p:cNvPr id="2515" name="Google Shape;2515;p92"/>
          <p:cNvGraphicFramePr/>
          <p:nvPr/>
        </p:nvGraphicFramePr>
        <p:xfrm>
          <a:off x="8096250" y="2781300"/>
          <a:ext cx="3459163" cy="3009900"/>
        </p:xfrm>
        <a:graphic>
          <a:graphicData uri="http://schemas.openxmlformats.org/drawingml/2006/chart">
            <c:chart r:id="rId5"/>
          </a:graphicData>
        </a:graphic>
      </p:graphicFrame>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9" name="Shape 2519"/>
        <p:cNvGrpSpPr/>
        <p:nvPr/>
      </p:nvGrpSpPr>
      <p:grpSpPr>
        <a:xfrm>
          <a:off x="0" y="0"/>
          <a:ext cx="0" cy="0"/>
          <a:chOff x="0" y="0"/>
          <a:chExt cx="0" cy="0"/>
        </a:xfrm>
      </p:grpSpPr>
      <p:sp>
        <p:nvSpPr>
          <p:cNvPr id="2520" name="Google Shape;2520;p93"/>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Three Column Chart</a:t>
            </a:r>
            <a:endParaRPr/>
          </a:p>
        </p:txBody>
      </p:sp>
      <p:sp>
        <p:nvSpPr>
          <p:cNvPr id="2521" name="Google Shape;2521;p93"/>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2522" name="Google Shape;2522;p93"/>
          <p:cNvSpPr txBox="1"/>
          <p:nvPr>
            <p:ph idx="1" type="body"/>
          </p:nvPr>
        </p:nvSpPr>
        <p:spPr>
          <a:xfrm>
            <a:off x="636756" y="1789470"/>
            <a:ext cx="3459600" cy="431762"/>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Chart Title</a:t>
            </a:r>
            <a:endParaRPr/>
          </a:p>
        </p:txBody>
      </p:sp>
      <p:sp>
        <p:nvSpPr>
          <p:cNvPr id="2523" name="Google Shape;2523;p93"/>
          <p:cNvSpPr txBox="1"/>
          <p:nvPr>
            <p:ph idx="2" type="body"/>
          </p:nvPr>
        </p:nvSpPr>
        <p:spPr>
          <a:xfrm>
            <a:off x="636592" y="2368800"/>
            <a:ext cx="3459600" cy="335861"/>
          </a:xfrm>
          <a:prstGeom prst="rect">
            <a:avLst/>
          </a:prstGeom>
          <a:noFill/>
          <a:ln>
            <a:noFill/>
          </a:ln>
        </p:spPr>
        <p:txBody>
          <a:bodyPr anchorCtr="0" anchor="t" bIns="0" lIns="0" spcFirstLastPara="1" rIns="0" wrap="square" tIns="0">
            <a:normAutofit fontScale="85000" lnSpcReduction="10000"/>
          </a:bodyPr>
          <a:lstStyle/>
          <a:p>
            <a:pPr indent="0" lvl="0" marL="0" rtl="0" algn="l">
              <a:lnSpc>
                <a:spcPct val="90000"/>
              </a:lnSpc>
              <a:spcBef>
                <a:spcPts val="0"/>
              </a:spcBef>
              <a:spcAft>
                <a:spcPts val="0"/>
              </a:spcAft>
              <a:buSzPct val="100000"/>
              <a:buNone/>
            </a:pPr>
            <a:r>
              <a:rPr lang="en-PH"/>
              <a:t>Lorem ipsum dolor sit amet, consectetur adipiscing elit. Curabitur purus dui, euismod quis placerat eget, </a:t>
            </a:r>
            <a:endParaRPr/>
          </a:p>
        </p:txBody>
      </p:sp>
      <p:sp>
        <p:nvSpPr>
          <p:cNvPr id="2524" name="Google Shape;2524;p93"/>
          <p:cNvSpPr txBox="1"/>
          <p:nvPr>
            <p:ph idx="4" type="body"/>
          </p:nvPr>
        </p:nvSpPr>
        <p:spPr>
          <a:xfrm>
            <a:off x="4366200" y="1789470"/>
            <a:ext cx="3459600" cy="431762"/>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Chart Title</a:t>
            </a:r>
            <a:endParaRPr/>
          </a:p>
        </p:txBody>
      </p:sp>
      <p:sp>
        <p:nvSpPr>
          <p:cNvPr id="2525" name="Google Shape;2525;p93"/>
          <p:cNvSpPr txBox="1"/>
          <p:nvPr>
            <p:ph idx="5" type="body"/>
          </p:nvPr>
        </p:nvSpPr>
        <p:spPr>
          <a:xfrm>
            <a:off x="4366942" y="2368800"/>
            <a:ext cx="3459600" cy="335861"/>
          </a:xfrm>
          <a:prstGeom prst="rect">
            <a:avLst/>
          </a:prstGeom>
          <a:noFill/>
          <a:ln>
            <a:noFill/>
          </a:ln>
        </p:spPr>
        <p:txBody>
          <a:bodyPr anchorCtr="0" anchor="t" bIns="0" lIns="0" spcFirstLastPara="1" rIns="0" wrap="square" tIns="0">
            <a:normAutofit fontScale="85000" lnSpcReduction="10000"/>
          </a:bodyPr>
          <a:lstStyle/>
          <a:p>
            <a:pPr indent="0" lvl="0" marL="0" rtl="0" algn="l">
              <a:lnSpc>
                <a:spcPct val="90000"/>
              </a:lnSpc>
              <a:spcBef>
                <a:spcPts val="0"/>
              </a:spcBef>
              <a:spcAft>
                <a:spcPts val="0"/>
              </a:spcAft>
              <a:buSzPct val="100000"/>
              <a:buNone/>
            </a:pPr>
            <a:r>
              <a:rPr lang="en-PH"/>
              <a:t>Lorem ipsum dolor sit amet, consectetur adipiscing elit. Curabitur purus dui, euismod quis placerat eget,.</a:t>
            </a:r>
            <a:endParaRPr/>
          </a:p>
        </p:txBody>
      </p:sp>
      <p:sp>
        <p:nvSpPr>
          <p:cNvPr id="2526" name="Google Shape;2526;p93"/>
          <p:cNvSpPr txBox="1"/>
          <p:nvPr>
            <p:ph idx="7" type="body"/>
          </p:nvPr>
        </p:nvSpPr>
        <p:spPr>
          <a:xfrm>
            <a:off x="8095644" y="1789470"/>
            <a:ext cx="3459600" cy="431762"/>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Chart Title</a:t>
            </a:r>
            <a:endParaRPr/>
          </a:p>
        </p:txBody>
      </p:sp>
      <p:sp>
        <p:nvSpPr>
          <p:cNvPr id="2527" name="Google Shape;2527;p93"/>
          <p:cNvSpPr txBox="1"/>
          <p:nvPr>
            <p:ph idx="8" type="body"/>
          </p:nvPr>
        </p:nvSpPr>
        <p:spPr>
          <a:xfrm>
            <a:off x="8095644" y="2368800"/>
            <a:ext cx="3459600" cy="335861"/>
          </a:xfrm>
          <a:prstGeom prst="rect">
            <a:avLst/>
          </a:prstGeom>
          <a:noFill/>
          <a:ln>
            <a:noFill/>
          </a:ln>
        </p:spPr>
        <p:txBody>
          <a:bodyPr anchorCtr="0" anchor="t" bIns="0" lIns="0" spcFirstLastPara="1" rIns="0" wrap="square" tIns="0">
            <a:normAutofit fontScale="85000" lnSpcReduction="10000"/>
          </a:bodyPr>
          <a:lstStyle/>
          <a:p>
            <a:pPr indent="0" lvl="0" marL="0" rtl="0" algn="l">
              <a:lnSpc>
                <a:spcPct val="90000"/>
              </a:lnSpc>
              <a:spcBef>
                <a:spcPts val="0"/>
              </a:spcBef>
              <a:spcAft>
                <a:spcPts val="0"/>
              </a:spcAft>
              <a:buSzPct val="100000"/>
              <a:buNone/>
            </a:pPr>
            <a:r>
              <a:rPr lang="en-PH"/>
              <a:t>Lorem ipsum dolor sit amet, consectetur adipiscing elit. Curabitur purus dui, euismod quis placerat eget,.</a:t>
            </a:r>
            <a:endParaRPr/>
          </a:p>
        </p:txBody>
      </p:sp>
      <p:pic>
        <p:nvPicPr>
          <p:cNvPr id="2528" name="Google Shape;2528;p93"/>
          <p:cNvPicPr preferRelativeResize="0"/>
          <p:nvPr/>
        </p:nvPicPr>
        <p:blipFill rotWithShape="1">
          <a:blip r:embed="rId3">
            <a:alphaModFix/>
          </a:blip>
          <a:srcRect b="0" l="0" r="0" t="0"/>
          <a:stretch/>
        </p:blipFill>
        <p:spPr>
          <a:xfrm>
            <a:off x="636588" y="2781300"/>
            <a:ext cx="3459162" cy="3009900"/>
          </a:xfrm>
          <a:prstGeom prst="rect">
            <a:avLst/>
          </a:prstGeom>
          <a:noFill/>
          <a:ln>
            <a:noFill/>
          </a:ln>
        </p:spPr>
      </p:pic>
      <p:pic>
        <p:nvPicPr>
          <p:cNvPr id="2529" name="Google Shape;2529;p93"/>
          <p:cNvPicPr preferRelativeResize="0"/>
          <p:nvPr/>
        </p:nvPicPr>
        <p:blipFill rotWithShape="1">
          <a:blip r:embed="rId4">
            <a:alphaModFix/>
          </a:blip>
          <a:srcRect b="0" l="0" r="0" t="0"/>
          <a:stretch/>
        </p:blipFill>
        <p:spPr>
          <a:xfrm>
            <a:off x="4367213" y="2781300"/>
            <a:ext cx="3459162" cy="3009900"/>
          </a:xfrm>
          <a:prstGeom prst="rect">
            <a:avLst/>
          </a:prstGeom>
          <a:noFill/>
          <a:ln>
            <a:noFill/>
          </a:ln>
        </p:spPr>
      </p:pic>
      <p:pic>
        <p:nvPicPr>
          <p:cNvPr id="2530" name="Google Shape;2530;p93"/>
          <p:cNvPicPr preferRelativeResize="0"/>
          <p:nvPr/>
        </p:nvPicPr>
        <p:blipFill rotWithShape="1">
          <a:blip r:embed="rId5">
            <a:alphaModFix/>
          </a:blip>
          <a:srcRect b="0" l="0" r="0" t="0"/>
          <a:stretch/>
        </p:blipFill>
        <p:spPr>
          <a:xfrm>
            <a:off x="8096250" y="2781300"/>
            <a:ext cx="3459163" cy="3009900"/>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4" name="Shape 2534"/>
        <p:cNvGrpSpPr/>
        <p:nvPr/>
      </p:nvGrpSpPr>
      <p:grpSpPr>
        <a:xfrm>
          <a:off x="0" y="0"/>
          <a:ext cx="0" cy="0"/>
          <a:chOff x="0" y="0"/>
          <a:chExt cx="0" cy="0"/>
        </a:xfrm>
      </p:grpSpPr>
      <p:sp>
        <p:nvSpPr>
          <p:cNvPr id="2535" name="Google Shape;2535;p94"/>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Three Column Chart</a:t>
            </a:r>
            <a:endParaRPr/>
          </a:p>
        </p:txBody>
      </p:sp>
      <p:sp>
        <p:nvSpPr>
          <p:cNvPr id="2536" name="Google Shape;2536;p94"/>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2537" name="Google Shape;2537;p94"/>
          <p:cNvSpPr txBox="1"/>
          <p:nvPr>
            <p:ph idx="1" type="body"/>
          </p:nvPr>
        </p:nvSpPr>
        <p:spPr>
          <a:xfrm>
            <a:off x="636756" y="1789470"/>
            <a:ext cx="3459600" cy="431762"/>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Chart Title</a:t>
            </a:r>
            <a:endParaRPr/>
          </a:p>
        </p:txBody>
      </p:sp>
      <p:sp>
        <p:nvSpPr>
          <p:cNvPr id="2538" name="Google Shape;2538;p94"/>
          <p:cNvSpPr txBox="1"/>
          <p:nvPr>
            <p:ph idx="2" type="body"/>
          </p:nvPr>
        </p:nvSpPr>
        <p:spPr>
          <a:xfrm>
            <a:off x="636592" y="2368800"/>
            <a:ext cx="3459600" cy="335861"/>
          </a:xfrm>
          <a:prstGeom prst="rect">
            <a:avLst/>
          </a:prstGeom>
          <a:noFill/>
          <a:ln>
            <a:noFill/>
          </a:ln>
        </p:spPr>
        <p:txBody>
          <a:bodyPr anchorCtr="0" anchor="t" bIns="0" lIns="0" spcFirstLastPara="1" rIns="0" wrap="square" tIns="0">
            <a:normAutofit fontScale="85000" lnSpcReduction="10000"/>
          </a:bodyPr>
          <a:lstStyle/>
          <a:p>
            <a:pPr indent="0" lvl="0" marL="0" rtl="0" algn="l">
              <a:lnSpc>
                <a:spcPct val="90000"/>
              </a:lnSpc>
              <a:spcBef>
                <a:spcPts val="0"/>
              </a:spcBef>
              <a:spcAft>
                <a:spcPts val="0"/>
              </a:spcAft>
              <a:buSzPct val="100000"/>
              <a:buNone/>
            </a:pPr>
            <a:r>
              <a:rPr lang="en-PH"/>
              <a:t>Lorem ipsum dolor sit amet, consectetur adipiscing elit. Curabitur purus dui, euismod quis placerat eget, </a:t>
            </a:r>
            <a:endParaRPr/>
          </a:p>
        </p:txBody>
      </p:sp>
      <p:graphicFrame>
        <p:nvGraphicFramePr>
          <p:cNvPr id="2539" name="Google Shape;2539;p94"/>
          <p:cNvGraphicFramePr/>
          <p:nvPr/>
        </p:nvGraphicFramePr>
        <p:xfrm>
          <a:off x="636588" y="2781300"/>
          <a:ext cx="3459162" cy="3009900"/>
        </p:xfrm>
        <a:graphic>
          <a:graphicData uri="http://schemas.openxmlformats.org/drawingml/2006/chart">
            <c:chart r:id="rId3"/>
          </a:graphicData>
        </a:graphic>
      </p:graphicFrame>
      <p:sp>
        <p:nvSpPr>
          <p:cNvPr id="2540" name="Google Shape;2540;p94"/>
          <p:cNvSpPr txBox="1"/>
          <p:nvPr>
            <p:ph idx="4" type="body"/>
          </p:nvPr>
        </p:nvSpPr>
        <p:spPr>
          <a:xfrm>
            <a:off x="4366200" y="1789470"/>
            <a:ext cx="3459600" cy="431762"/>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Chart Title</a:t>
            </a:r>
            <a:endParaRPr/>
          </a:p>
        </p:txBody>
      </p:sp>
      <p:sp>
        <p:nvSpPr>
          <p:cNvPr id="2541" name="Google Shape;2541;p94"/>
          <p:cNvSpPr txBox="1"/>
          <p:nvPr>
            <p:ph idx="5" type="body"/>
          </p:nvPr>
        </p:nvSpPr>
        <p:spPr>
          <a:xfrm>
            <a:off x="4366942" y="2368800"/>
            <a:ext cx="3459600" cy="335861"/>
          </a:xfrm>
          <a:prstGeom prst="rect">
            <a:avLst/>
          </a:prstGeom>
          <a:noFill/>
          <a:ln>
            <a:noFill/>
          </a:ln>
        </p:spPr>
        <p:txBody>
          <a:bodyPr anchorCtr="0" anchor="t" bIns="0" lIns="0" spcFirstLastPara="1" rIns="0" wrap="square" tIns="0">
            <a:normAutofit fontScale="85000" lnSpcReduction="10000"/>
          </a:bodyPr>
          <a:lstStyle/>
          <a:p>
            <a:pPr indent="0" lvl="0" marL="0" rtl="0" algn="l">
              <a:lnSpc>
                <a:spcPct val="90000"/>
              </a:lnSpc>
              <a:spcBef>
                <a:spcPts val="0"/>
              </a:spcBef>
              <a:spcAft>
                <a:spcPts val="0"/>
              </a:spcAft>
              <a:buSzPct val="100000"/>
              <a:buNone/>
            </a:pPr>
            <a:r>
              <a:rPr lang="en-PH"/>
              <a:t>Lorem ipsum dolor sit amet, consectetur adipiscing elit. Curabitur purus dui, euismod quis placerat eget,.</a:t>
            </a:r>
            <a:endParaRPr/>
          </a:p>
        </p:txBody>
      </p:sp>
      <p:graphicFrame>
        <p:nvGraphicFramePr>
          <p:cNvPr id="2542" name="Google Shape;2542;p94"/>
          <p:cNvGraphicFramePr/>
          <p:nvPr/>
        </p:nvGraphicFramePr>
        <p:xfrm>
          <a:off x="4367213" y="2781300"/>
          <a:ext cx="3459162" cy="3009900"/>
        </p:xfrm>
        <a:graphic>
          <a:graphicData uri="http://schemas.openxmlformats.org/drawingml/2006/chart">
            <c:chart r:id="rId4"/>
          </a:graphicData>
        </a:graphic>
      </p:graphicFrame>
      <p:sp>
        <p:nvSpPr>
          <p:cNvPr id="2543" name="Google Shape;2543;p94"/>
          <p:cNvSpPr txBox="1"/>
          <p:nvPr>
            <p:ph idx="7" type="body"/>
          </p:nvPr>
        </p:nvSpPr>
        <p:spPr>
          <a:xfrm>
            <a:off x="8095644" y="1789470"/>
            <a:ext cx="3459600" cy="431762"/>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Chart Title</a:t>
            </a:r>
            <a:endParaRPr/>
          </a:p>
        </p:txBody>
      </p:sp>
      <p:sp>
        <p:nvSpPr>
          <p:cNvPr id="2544" name="Google Shape;2544;p94"/>
          <p:cNvSpPr txBox="1"/>
          <p:nvPr>
            <p:ph idx="8" type="body"/>
          </p:nvPr>
        </p:nvSpPr>
        <p:spPr>
          <a:xfrm>
            <a:off x="8095644" y="2368800"/>
            <a:ext cx="3459600" cy="335861"/>
          </a:xfrm>
          <a:prstGeom prst="rect">
            <a:avLst/>
          </a:prstGeom>
          <a:noFill/>
          <a:ln>
            <a:noFill/>
          </a:ln>
        </p:spPr>
        <p:txBody>
          <a:bodyPr anchorCtr="0" anchor="t" bIns="0" lIns="0" spcFirstLastPara="1" rIns="0" wrap="square" tIns="0">
            <a:normAutofit fontScale="85000" lnSpcReduction="10000"/>
          </a:bodyPr>
          <a:lstStyle/>
          <a:p>
            <a:pPr indent="0" lvl="0" marL="0" rtl="0" algn="l">
              <a:lnSpc>
                <a:spcPct val="90000"/>
              </a:lnSpc>
              <a:spcBef>
                <a:spcPts val="0"/>
              </a:spcBef>
              <a:spcAft>
                <a:spcPts val="0"/>
              </a:spcAft>
              <a:buSzPct val="100000"/>
              <a:buNone/>
            </a:pPr>
            <a:r>
              <a:rPr lang="en-PH"/>
              <a:t>Lorem ipsum dolor sit amet, consectetur adipiscing elit. Curabitur purus dui, euismod quis placerat eget,.</a:t>
            </a:r>
            <a:endParaRPr/>
          </a:p>
        </p:txBody>
      </p:sp>
      <p:graphicFrame>
        <p:nvGraphicFramePr>
          <p:cNvPr id="2545" name="Google Shape;2545;p94"/>
          <p:cNvGraphicFramePr/>
          <p:nvPr/>
        </p:nvGraphicFramePr>
        <p:xfrm>
          <a:off x="8096250" y="2781300"/>
          <a:ext cx="3459163" cy="3009900"/>
        </p:xfrm>
        <a:graphic>
          <a:graphicData uri="http://schemas.openxmlformats.org/drawingml/2006/chart">
            <c:chart r:id="rId5"/>
          </a:graphicData>
        </a:graphic>
      </p:graphicFrame>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9" name="Shape 2549"/>
        <p:cNvGrpSpPr/>
        <p:nvPr/>
      </p:nvGrpSpPr>
      <p:grpSpPr>
        <a:xfrm>
          <a:off x="0" y="0"/>
          <a:ext cx="0" cy="0"/>
          <a:chOff x="0" y="0"/>
          <a:chExt cx="0" cy="0"/>
        </a:xfrm>
      </p:grpSpPr>
      <p:sp>
        <p:nvSpPr>
          <p:cNvPr id="2550" name="Google Shape;2550;p95"/>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Three Column Chart</a:t>
            </a:r>
            <a:endParaRPr/>
          </a:p>
        </p:txBody>
      </p:sp>
      <p:sp>
        <p:nvSpPr>
          <p:cNvPr id="2551" name="Google Shape;2551;p95"/>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2552" name="Google Shape;2552;p95"/>
          <p:cNvSpPr txBox="1"/>
          <p:nvPr>
            <p:ph idx="1" type="body"/>
          </p:nvPr>
        </p:nvSpPr>
        <p:spPr>
          <a:xfrm>
            <a:off x="636756" y="1789470"/>
            <a:ext cx="3459600" cy="431762"/>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Chart Title</a:t>
            </a:r>
            <a:endParaRPr/>
          </a:p>
        </p:txBody>
      </p:sp>
      <p:sp>
        <p:nvSpPr>
          <p:cNvPr id="2553" name="Google Shape;2553;p95"/>
          <p:cNvSpPr txBox="1"/>
          <p:nvPr>
            <p:ph idx="2" type="body"/>
          </p:nvPr>
        </p:nvSpPr>
        <p:spPr>
          <a:xfrm>
            <a:off x="636592" y="2368800"/>
            <a:ext cx="3459600" cy="335861"/>
          </a:xfrm>
          <a:prstGeom prst="rect">
            <a:avLst/>
          </a:prstGeom>
          <a:noFill/>
          <a:ln>
            <a:noFill/>
          </a:ln>
        </p:spPr>
        <p:txBody>
          <a:bodyPr anchorCtr="0" anchor="t" bIns="0" lIns="0" spcFirstLastPara="1" rIns="0" wrap="square" tIns="0">
            <a:normAutofit fontScale="85000" lnSpcReduction="10000"/>
          </a:bodyPr>
          <a:lstStyle/>
          <a:p>
            <a:pPr indent="0" lvl="0" marL="0" rtl="0" algn="l">
              <a:lnSpc>
                <a:spcPct val="90000"/>
              </a:lnSpc>
              <a:spcBef>
                <a:spcPts val="0"/>
              </a:spcBef>
              <a:spcAft>
                <a:spcPts val="0"/>
              </a:spcAft>
              <a:buSzPct val="100000"/>
              <a:buNone/>
            </a:pPr>
            <a:r>
              <a:rPr lang="en-PH"/>
              <a:t>Lorem ipsum dolor sit amet, consectetur adipiscing elit. Curabitur purus dui, euismod quis placerat eget, </a:t>
            </a:r>
            <a:endParaRPr/>
          </a:p>
        </p:txBody>
      </p:sp>
      <p:sp>
        <p:nvSpPr>
          <p:cNvPr id="2554" name="Google Shape;2554;p95"/>
          <p:cNvSpPr txBox="1"/>
          <p:nvPr>
            <p:ph idx="4" type="body"/>
          </p:nvPr>
        </p:nvSpPr>
        <p:spPr>
          <a:xfrm>
            <a:off x="4366200" y="1789470"/>
            <a:ext cx="3459600" cy="431762"/>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Chart Title</a:t>
            </a:r>
            <a:endParaRPr/>
          </a:p>
        </p:txBody>
      </p:sp>
      <p:sp>
        <p:nvSpPr>
          <p:cNvPr id="2555" name="Google Shape;2555;p95"/>
          <p:cNvSpPr txBox="1"/>
          <p:nvPr>
            <p:ph idx="5" type="body"/>
          </p:nvPr>
        </p:nvSpPr>
        <p:spPr>
          <a:xfrm>
            <a:off x="4366942" y="2368800"/>
            <a:ext cx="3459600" cy="335861"/>
          </a:xfrm>
          <a:prstGeom prst="rect">
            <a:avLst/>
          </a:prstGeom>
          <a:noFill/>
          <a:ln>
            <a:noFill/>
          </a:ln>
        </p:spPr>
        <p:txBody>
          <a:bodyPr anchorCtr="0" anchor="t" bIns="0" lIns="0" spcFirstLastPara="1" rIns="0" wrap="square" tIns="0">
            <a:normAutofit fontScale="85000" lnSpcReduction="10000"/>
          </a:bodyPr>
          <a:lstStyle/>
          <a:p>
            <a:pPr indent="0" lvl="0" marL="0" rtl="0" algn="l">
              <a:lnSpc>
                <a:spcPct val="90000"/>
              </a:lnSpc>
              <a:spcBef>
                <a:spcPts val="0"/>
              </a:spcBef>
              <a:spcAft>
                <a:spcPts val="0"/>
              </a:spcAft>
              <a:buSzPct val="100000"/>
              <a:buNone/>
            </a:pPr>
            <a:r>
              <a:rPr lang="en-PH"/>
              <a:t>Lorem ipsum dolor sit amet, consectetur adipiscing elit. Curabitur purus dui, euismod quis placerat eget,.</a:t>
            </a:r>
            <a:endParaRPr/>
          </a:p>
        </p:txBody>
      </p:sp>
      <p:sp>
        <p:nvSpPr>
          <p:cNvPr id="2556" name="Google Shape;2556;p95"/>
          <p:cNvSpPr txBox="1"/>
          <p:nvPr>
            <p:ph idx="7" type="body"/>
          </p:nvPr>
        </p:nvSpPr>
        <p:spPr>
          <a:xfrm>
            <a:off x="8095644" y="1789470"/>
            <a:ext cx="3459600" cy="431762"/>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2000"/>
              <a:buNone/>
            </a:pPr>
            <a:r>
              <a:rPr lang="en-PH"/>
              <a:t>Chart Title</a:t>
            </a:r>
            <a:endParaRPr/>
          </a:p>
        </p:txBody>
      </p:sp>
      <p:sp>
        <p:nvSpPr>
          <p:cNvPr id="2557" name="Google Shape;2557;p95"/>
          <p:cNvSpPr txBox="1"/>
          <p:nvPr>
            <p:ph idx="8" type="body"/>
          </p:nvPr>
        </p:nvSpPr>
        <p:spPr>
          <a:xfrm>
            <a:off x="8095644" y="2368800"/>
            <a:ext cx="3459600" cy="335861"/>
          </a:xfrm>
          <a:prstGeom prst="rect">
            <a:avLst/>
          </a:prstGeom>
          <a:noFill/>
          <a:ln>
            <a:noFill/>
          </a:ln>
        </p:spPr>
        <p:txBody>
          <a:bodyPr anchorCtr="0" anchor="t" bIns="0" lIns="0" spcFirstLastPara="1" rIns="0" wrap="square" tIns="0">
            <a:normAutofit fontScale="85000" lnSpcReduction="10000"/>
          </a:bodyPr>
          <a:lstStyle/>
          <a:p>
            <a:pPr indent="0" lvl="0" marL="0" rtl="0" algn="l">
              <a:lnSpc>
                <a:spcPct val="90000"/>
              </a:lnSpc>
              <a:spcBef>
                <a:spcPts val="0"/>
              </a:spcBef>
              <a:spcAft>
                <a:spcPts val="0"/>
              </a:spcAft>
              <a:buSzPct val="100000"/>
              <a:buNone/>
            </a:pPr>
            <a:r>
              <a:rPr lang="en-PH"/>
              <a:t>Lorem ipsum dolor sit amet, consectetur adipiscing elit. Curabitur purus dui, euismod quis placerat eget,.</a:t>
            </a:r>
            <a:endParaRPr/>
          </a:p>
        </p:txBody>
      </p:sp>
      <p:pic>
        <p:nvPicPr>
          <p:cNvPr id="2558" name="Google Shape;2558;p95"/>
          <p:cNvPicPr preferRelativeResize="0"/>
          <p:nvPr/>
        </p:nvPicPr>
        <p:blipFill rotWithShape="1">
          <a:blip r:embed="rId3">
            <a:alphaModFix/>
          </a:blip>
          <a:srcRect b="0" l="0" r="0" t="0"/>
          <a:stretch/>
        </p:blipFill>
        <p:spPr>
          <a:xfrm>
            <a:off x="636588" y="2781300"/>
            <a:ext cx="3459162" cy="3009900"/>
          </a:xfrm>
          <a:prstGeom prst="rect">
            <a:avLst/>
          </a:prstGeom>
          <a:noFill/>
          <a:ln>
            <a:noFill/>
          </a:ln>
        </p:spPr>
      </p:pic>
      <p:pic>
        <p:nvPicPr>
          <p:cNvPr id="2559" name="Google Shape;2559;p95"/>
          <p:cNvPicPr preferRelativeResize="0"/>
          <p:nvPr/>
        </p:nvPicPr>
        <p:blipFill rotWithShape="1">
          <a:blip r:embed="rId4">
            <a:alphaModFix/>
          </a:blip>
          <a:srcRect b="0" l="0" r="0" t="0"/>
          <a:stretch/>
        </p:blipFill>
        <p:spPr>
          <a:xfrm>
            <a:off x="4367213" y="2781300"/>
            <a:ext cx="3459162" cy="3009900"/>
          </a:xfrm>
          <a:prstGeom prst="rect">
            <a:avLst/>
          </a:prstGeom>
          <a:noFill/>
          <a:ln>
            <a:noFill/>
          </a:ln>
        </p:spPr>
      </p:pic>
      <p:graphicFrame>
        <p:nvGraphicFramePr>
          <p:cNvPr id="2560" name="Google Shape;2560;p95"/>
          <p:cNvGraphicFramePr/>
          <p:nvPr/>
        </p:nvGraphicFramePr>
        <p:xfrm>
          <a:off x="8096250" y="2781300"/>
          <a:ext cx="3459163" cy="3009900"/>
        </p:xfrm>
        <a:graphic>
          <a:graphicData uri="http://schemas.openxmlformats.org/drawingml/2006/chart">
            <c:chart r:id="rId5"/>
          </a:graphicData>
        </a:graphic>
      </p:graphicFrame>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4" name="Shape 2564"/>
        <p:cNvGrpSpPr/>
        <p:nvPr/>
      </p:nvGrpSpPr>
      <p:grpSpPr>
        <a:xfrm>
          <a:off x="0" y="0"/>
          <a:ext cx="0" cy="0"/>
          <a:chOff x="0" y="0"/>
          <a:chExt cx="0" cy="0"/>
        </a:xfrm>
      </p:grpSpPr>
      <p:sp>
        <p:nvSpPr>
          <p:cNvPr id="2565" name="Google Shape;2565;p96"/>
          <p:cNvSpPr txBox="1"/>
          <p:nvPr>
            <p:ph type="ctrTitle"/>
          </p:nvPr>
        </p:nvSpPr>
        <p:spPr>
          <a:xfrm>
            <a:off x="1118455" y="2072643"/>
            <a:ext cx="9976265" cy="2682596"/>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4800"/>
              <a:buFont typeface="Montserrat"/>
              <a:buNone/>
            </a:pPr>
            <a:r>
              <a:rPr lang="en-PH"/>
              <a:t>Four Column Chart</a:t>
            </a:r>
            <a:endParaRPr/>
          </a:p>
        </p:txBody>
      </p:sp>
      <p:sp>
        <p:nvSpPr>
          <p:cNvPr id="2566" name="Google Shape;2566;p96"/>
          <p:cNvSpPr txBox="1"/>
          <p:nvPr>
            <p:ph idx="1" type="subTitle"/>
          </p:nvPr>
        </p:nvSpPr>
        <p:spPr>
          <a:xfrm>
            <a:off x="1118455" y="5048608"/>
            <a:ext cx="9976264" cy="804192"/>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2400"/>
              <a:buNone/>
            </a:pPr>
            <a:r>
              <a:t/>
            </a:r>
            <a:endParaRPr/>
          </a:p>
        </p:txBody>
      </p:sp>
      <p:sp>
        <p:nvSpPr>
          <p:cNvPr id="2567" name="Google Shape;2567;p96"/>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1" name="Shape 2571"/>
        <p:cNvGrpSpPr/>
        <p:nvPr/>
      </p:nvGrpSpPr>
      <p:grpSpPr>
        <a:xfrm>
          <a:off x="0" y="0"/>
          <a:ext cx="0" cy="0"/>
          <a:chOff x="0" y="0"/>
          <a:chExt cx="0" cy="0"/>
        </a:xfrm>
      </p:grpSpPr>
      <p:sp>
        <p:nvSpPr>
          <p:cNvPr id="2572" name="Google Shape;2572;p97"/>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Three Column Chart</a:t>
            </a:r>
            <a:endParaRPr/>
          </a:p>
        </p:txBody>
      </p:sp>
      <p:sp>
        <p:nvSpPr>
          <p:cNvPr id="2573" name="Google Shape;2573;p97"/>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2574" name="Google Shape;2574;p97"/>
          <p:cNvSpPr txBox="1"/>
          <p:nvPr>
            <p:ph idx="1" type="body"/>
          </p:nvPr>
        </p:nvSpPr>
        <p:spPr>
          <a:xfrm>
            <a:off x="636756" y="1789470"/>
            <a:ext cx="2577596" cy="431762"/>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1600"/>
              <a:buNone/>
            </a:pPr>
            <a:r>
              <a:rPr lang="en-PH"/>
              <a:t>Chart Title</a:t>
            </a:r>
            <a:endParaRPr/>
          </a:p>
        </p:txBody>
      </p:sp>
      <p:sp>
        <p:nvSpPr>
          <p:cNvPr id="2575" name="Google Shape;2575;p97"/>
          <p:cNvSpPr txBox="1"/>
          <p:nvPr>
            <p:ph idx="2" type="body"/>
          </p:nvPr>
        </p:nvSpPr>
        <p:spPr>
          <a:xfrm>
            <a:off x="636592" y="2368800"/>
            <a:ext cx="2577596" cy="335861"/>
          </a:xfrm>
          <a:prstGeom prst="rect">
            <a:avLst/>
          </a:prstGeom>
          <a:noFill/>
          <a:ln>
            <a:noFill/>
          </a:ln>
        </p:spPr>
        <p:txBody>
          <a:bodyPr anchorCtr="0" anchor="t" bIns="0" lIns="0" spcFirstLastPara="1" rIns="0" wrap="square" tIns="0">
            <a:normAutofit fontScale="85000" lnSpcReduction="20000"/>
          </a:bodyPr>
          <a:lstStyle/>
          <a:p>
            <a:pPr indent="0" lvl="0" marL="0" rtl="0" algn="l">
              <a:lnSpc>
                <a:spcPct val="90000"/>
              </a:lnSpc>
              <a:spcBef>
                <a:spcPts val="0"/>
              </a:spcBef>
              <a:spcAft>
                <a:spcPts val="0"/>
              </a:spcAft>
              <a:buSzPct val="100000"/>
              <a:buNone/>
            </a:pPr>
            <a:r>
              <a:rPr lang="en-PH"/>
              <a:t>Lorem ipsum dolor sit amet, consectetur adipiscing elit. Curabitur purus dui, euismod quis placerat eget, </a:t>
            </a:r>
            <a:endParaRPr/>
          </a:p>
        </p:txBody>
      </p:sp>
      <p:graphicFrame>
        <p:nvGraphicFramePr>
          <p:cNvPr id="2576" name="Google Shape;2576;p97"/>
          <p:cNvGraphicFramePr/>
          <p:nvPr/>
        </p:nvGraphicFramePr>
        <p:xfrm>
          <a:off x="636588" y="2781300"/>
          <a:ext cx="2578100" cy="3009900"/>
        </p:xfrm>
        <a:graphic>
          <a:graphicData uri="http://schemas.openxmlformats.org/drawingml/2006/chart">
            <c:chart r:id="rId3"/>
          </a:graphicData>
        </a:graphic>
      </p:graphicFrame>
      <p:sp>
        <p:nvSpPr>
          <p:cNvPr id="2577" name="Google Shape;2577;p97"/>
          <p:cNvSpPr txBox="1"/>
          <p:nvPr>
            <p:ph idx="4" type="body"/>
          </p:nvPr>
        </p:nvSpPr>
        <p:spPr>
          <a:xfrm>
            <a:off x="3416398" y="1789470"/>
            <a:ext cx="2576856" cy="431762"/>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1600"/>
              <a:buNone/>
            </a:pPr>
            <a:r>
              <a:rPr lang="en-PH"/>
              <a:t>Chart Title</a:t>
            </a:r>
            <a:endParaRPr/>
          </a:p>
        </p:txBody>
      </p:sp>
      <p:sp>
        <p:nvSpPr>
          <p:cNvPr id="2578" name="Google Shape;2578;p97"/>
          <p:cNvSpPr txBox="1"/>
          <p:nvPr>
            <p:ph idx="5" type="body"/>
          </p:nvPr>
        </p:nvSpPr>
        <p:spPr>
          <a:xfrm>
            <a:off x="3417781" y="2368800"/>
            <a:ext cx="2576856" cy="335861"/>
          </a:xfrm>
          <a:prstGeom prst="rect">
            <a:avLst/>
          </a:prstGeom>
          <a:noFill/>
          <a:ln>
            <a:noFill/>
          </a:ln>
        </p:spPr>
        <p:txBody>
          <a:bodyPr anchorCtr="0" anchor="t" bIns="0" lIns="0" spcFirstLastPara="1" rIns="0" wrap="square" tIns="0">
            <a:normAutofit fontScale="85000" lnSpcReduction="20000"/>
          </a:bodyPr>
          <a:lstStyle/>
          <a:p>
            <a:pPr indent="0" lvl="0" marL="0" rtl="0" algn="l">
              <a:lnSpc>
                <a:spcPct val="90000"/>
              </a:lnSpc>
              <a:spcBef>
                <a:spcPts val="0"/>
              </a:spcBef>
              <a:spcAft>
                <a:spcPts val="0"/>
              </a:spcAft>
              <a:buSzPct val="100000"/>
              <a:buNone/>
            </a:pPr>
            <a:r>
              <a:rPr lang="en-PH"/>
              <a:t>Lorem ipsum dolor sit amet, consectetur adipiscing elit. Curabitur purus dui, euismod quis placerat eget,.</a:t>
            </a:r>
            <a:endParaRPr/>
          </a:p>
        </p:txBody>
      </p:sp>
      <p:graphicFrame>
        <p:nvGraphicFramePr>
          <p:cNvPr id="2579" name="Google Shape;2579;p97"/>
          <p:cNvGraphicFramePr/>
          <p:nvPr/>
        </p:nvGraphicFramePr>
        <p:xfrm>
          <a:off x="3417888" y="2781300"/>
          <a:ext cx="2576512" cy="3009900"/>
        </p:xfrm>
        <a:graphic>
          <a:graphicData uri="http://schemas.openxmlformats.org/drawingml/2006/chart">
            <c:chart r:id="rId4"/>
          </a:graphicData>
        </a:graphic>
      </p:graphicFrame>
      <p:sp>
        <p:nvSpPr>
          <p:cNvPr id="2580" name="Google Shape;2580;p97"/>
          <p:cNvSpPr txBox="1"/>
          <p:nvPr>
            <p:ph idx="7" type="body"/>
          </p:nvPr>
        </p:nvSpPr>
        <p:spPr>
          <a:xfrm>
            <a:off x="6195300" y="1789470"/>
            <a:ext cx="2577600" cy="431762"/>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1600"/>
              <a:buNone/>
            </a:pPr>
            <a:r>
              <a:rPr lang="en-PH"/>
              <a:t>Chart Title</a:t>
            </a:r>
            <a:endParaRPr/>
          </a:p>
        </p:txBody>
      </p:sp>
      <p:sp>
        <p:nvSpPr>
          <p:cNvPr id="2581" name="Google Shape;2581;p97"/>
          <p:cNvSpPr txBox="1"/>
          <p:nvPr>
            <p:ph idx="8" type="body"/>
          </p:nvPr>
        </p:nvSpPr>
        <p:spPr>
          <a:xfrm>
            <a:off x="6196214" y="2368800"/>
            <a:ext cx="2577600" cy="335861"/>
          </a:xfrm>
          <a:prstGeom prst="rect">
            <a:avLst/>
          </a:prstGeom>
          <a:noFill/>
          <a:ln>
            <a:noFill/>
          </a:ln>
        </p:spPr>
        <p:txBody>
          <a:bodyPr anchorCtr="0" anchor="t" bIns="0" lIns="0" spcFirstLastPara="1" rIns="0" wrap="square" tIns="0">
            <a:normAutofit fontScale="85000" lnSpcReduction="20000"/>
          </a:bodyPr>
          <a:lstStyle/>
          <a:p>
            <a:pPr indent="0" lvl="0" marL="0" rtl="0" algn="l">
              <a:lnSpc>
                <a:spcPct val="90000"/>
              </a:lnSpc>
              <a:spcBef>
                <a:spcPts val="0"/>
              </a:spcBef>
              <a:spcAft>
                <a:spcPts val="0"/>
              </a:spcAft>
              <a:buSzPct val="100000"/>
              <a:buNone/>
            </a:pPr>
            <a:r>
              <a:rPr lang="en-PH"/>
              <a:t>Lorem ipsum dolor sit amet, consectetur adipiscing elit. Curabitur purus dui, euismod quis placerat eget,.</a:t>
            </a:r>
            <a:endParaRPr/>
          </a:p>
        </p:txBody>
      </p:sp>
      <p:graphicFrame>
        <p:nvGraphicFramePr>
          <p:cNvPr id="2582" name="Google Shape;2582;p97"/>
          <p:cNvGraphicFramePr/>
          <p:nvPr/>
        </p:nvGraphicFramePr>
        <p:xfrm>
          <a:off x="6196013" y="2781300"/>
          <a:ext cx="2578100" cy="3009900"/>
        </p:xfrm>
        <a:graphic>
          <a:graphicData uri="http://schemas.openxmlformats.org/drawingml/2006/chart">
            <c:chart r:id="rId5"/>
          </a:graphicData>
        </a:graphic>
      </p:graphicFrame>
      <p:sp>
        <p:nvSpPr>
          <p:cNvPr id="2583" name="Google Shape;2583;p97"/>
          <p:cNvSpPr txBox="1"/>
          <p:nvPr>
            <p:ph idx="13" type="body"/>
          </p:nvPr>
        </p:nvSpPr>
        <p:spPr>
          <a:xfrm>
            <a:off x="8976642" y="1789470"/>
            <a:ext cx="2577600" cy="431762"/>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1600"/>
              <a:buNone/>
            </a:pPr>
            <a:r>
              <a:rPr lang="en-PH"/>
              <a:t>Chart Title</a:t>
            </a:r>
            <a:endParaRPr/>
          </a:p>
        </p:txBody>
      </p:sp>
      <p:sp>
        <p:nvSpPr>
          <p:cNvPr id="2584" name="Google Shape;2584;p97"/>
          <p:cNvSpPr txBox="1"/>
          <p:nvPr>
            <p:ph idx="14" type="body"/>
          </p:nvPr>
        </p:nvSpPr>
        <p:spPr>
          <a:xfrm>
            <a:off x="8976642" y="2368800"/>
            <a:ext cx="2577600" cy="335861"/>
          </a:xfrm>
          <a:prstGeom prst="rect">
            <a:avLst/>
          </a:prstGeom>
          <a:noFill/>
          <a:ln>
            <a:noFill/>
          </a:ln>
        </p:spPr>
        <p:txBody>
          <a:bodyPr anchorCtr="0" anchor="t" bIns="0" lIns="0" spcFirstLastPara="1" rIns="0" wrap="square" tIns="0">
            <a:normAutofit fontScale="85000" lnSpcReduction="20000"/>
          </a:bodyPr>
          <a:lstStyle/>
          <a:p>
            <a:pPr indent="0" lvl="0" marL="0" rtl="0" algn="l">
              <a:lnSpc>
                <a:spcPct val="90000"/>
              </a:lnSpc>
              <a:spcBef>
                <a:spcPts val="0"/>
              </a:spcBef>
              <a:spcAft>
                <a:spcPts val="0"/>
              </a:spcAft>
              <a:buSzPct val="100000"/>
              <a:buNone/>
            </a:pPr>
            <a:r>
              <a:rPr lang="en-PH"/>
              <a:t>Lorem ipsum dolor sit amet, consectetur adipiscing elit. Curabitur purus dui, euismod quis placerat eget,.</a:t>
            </a:r>
            <a:endParaRPr/>
          </a:p>
        </p:txBody>
      </p:sp>
      <p:graphicFrame>
        <p:nvGraphicFramePr>
          <p:cNvPr id="2585" name="Google Shape;2585;p97"/>
          <p:cNvGraphicFramePr/>
          <p:nvPr/>
        </p:nvGraphicFramePr>
        <p:xfrm>
          <a:off x="8977313" y="2781300"/>
          <a:ext cx="2576512" cy="3009900"/>
        </p:xfrm>
        <a:graphic>
          <a:graphicData uri="http://schemas.openxmlformats.org/drawingml/2006/chart">
            <c:chart r:id="rId6"/>
          </a:graphicData>
        </a:graphic>
      </p:graphicFrame>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9" name="Shape 2589"/>
        <p:cNvGrpSpPr/>
        <p:nvPr/>
      </p:nvGrpSpPr>
      <p:grpSpPr>
        <a:xfrm>
          <a:off x="0" y="0"/>
          <a:ext cx="0" cy="0"/>
          <a:chOff x="0" y="0"/>
          <a:chExt cx="0" cy="0"/>
        </a:xfrm>
      </p:grpSpPr>
      <p:sp>
        <p:nvSpPr>
          <p:cNvPr id="2590" name="Google Shape;2590;p98"/>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Three Column Chart</a:t>
            </a:r>
            <a:endParaRPr/>
          </a:p>
        </p:txBody>
      </p:sp>
      <p:sp>
        <p:nvSpPr>
          <p:cNvPr id="2591" name="Google Shape;2591;p98"/>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2592" name="Google Shape;2592;p98"/>
          <p:cNvSpPr txBox="1"/>
          <p:nvPr>
            <p:ph idx="1" type="body"/>
          </p:nvPr>
        </p:nvSpPr>
        <p:spPr>
          <a:xfrm>
            <a:off x="636756" y="1789470"/>
            <a:ext cx="2577596" cy="431762"/>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1600"/>
              <a:buNone/>
            </a:pPr>
            <a:r>
              <a:rPr lang="en-PH"/>
              <a:t>Chart Title</a:t>
            </a:r>
            <a:endParaRPr/>
          </a:p>
        </p:txBody>
      </p:sp>
      <p:sp>
        <p:nvSpPr>
          <p:cNvPr id="2593" name="Google Shape;2593;p98"/>
          <p:cNvSpPr txBox="1"/>
          <p:nvPr>
            <p:ph idx="2" type="body"/>
          </p:nvPr>
        </p:nvSpPr>
        <p:spPr>
          <a:xfrm>
            <a:off x="636592" y="2368800"/>
            <a:ext cx="2577596" cy="335861"/>
          </a:xfrm>
          <a:prstGeom prst="rect">
            <a:avLst/>
          </a:prstGeom>
          <a:noFill/>
          <a:ln>
            <a:noFill/>
          </a:ln>
        </p:spPr>
        <p:txBody>
          <a:bodyPr anchorCtr="0" anchor="t" bIns="0" lIns="0" spcFirstLastPara="1" rIns="0" wrap="square" tIns="0">
            <a:normAutofit fontScale="85000" lnSpcReduction="20000"/>
          </a:bodyPr>
          <a:lstStyle/>
          <a:p>
            <a:pPr indent="0" lvl="0" marL="0" rtl="0" algn="l">
              <a:lnSpc>
                <a:spcPct val="90000"/>
              </a:lnSpc>
              <a:spcBef>
                <a:spcPts val="0"/>
              </a:spcBef>
              <a:spcAft>
                <a:spcPts val="0"/>
              </a:spcAft>
              <a:buSzPct val="100000"/>
              <a:buNone/>
            </a:pPr>
            <a:r>
              <a:rPr lang="en-PH"/>
              <a:t>Lorem ipsum dolor sit amet, consectetur adipiscing elit. Curabitur purus dui, euismod quis placerat eget, </a:t>
            </a:r>
            <a:endParaRPr/>
          </a:p>
        </p:txBody>
      </p:sp>
      <p:graphicFrame>
        <p:nvGraphicFramePr>
          <p:cNvPr id="2594" name="Google Shape;2594;p98"/>
          <p:cNvGraphicFramePr/>
          <p:nvPr/>
        </p:nvGraphicFramePr>
        <p:xfrm>
          <a:off x="636588" y="2781300"/>
          <a:ext cx="2578100" cy="3009900"/>
        </p:xfrm>
        <a:graphic>
          <a:graphicData uri="http://schemas.openxmlformats.org/drawingml/2006/chart">
            <c:chart r:id="rId3"/>
          </a:graphicData>
        </a:graphic>
      </p:graphicFrame>
      <p:sp>
        <p:nvSpPr>
          <p:cNvPr id="2595" name="Google Shape;2595;p98"/>
          <p:cNvSpPr txBox="1"/>
          <p:nvPr>
            <p:ph idx="4" type="body"/>
          </p:nvPr>
        </p:nvSpPr>
        <p:spPr>
          <a:xfrm>
            <a:off x="3416398" y="1789470"/>
            <a:ext cx="2576856" cy="431762"/>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1600"/>
              <a:buNone/>
            </a:pPr>
            <a:r>
              <a:rPr lang="en-PH"/>
              <a:t>Chart Title</a:t>
            </a:r>
            <a:endParaRPr/>
          </a:p>
        </p:txBody>
      </p:sp>
      <p:sp>
        <p:nvSpPr>
          <p:cNvPr id="2596" name="Google Shape;2596;p98"/>
          <p:cNvSpPr txBox="1"/>
          <p:nvPr>
            <p:ph idx="5" type="body"/>
          </p:nvPr>
        </p:nvSpPr>
        <p:spPr>
          <a:xfrm>
            <a:off x="3417781" y="2368800"/>
            <a:ext cx="2576856" cy="335861"/>
          </a:xfrm>
          <a:prstGeom prst="rect">
            <a:avLst/>
          </a:prstGeom>
          <a:noFill/>
          <a:ln>
            <a:noFill/>
          </a:ln>
        </p:spPr>
        <p:txBody>
          <a:bodyPr anchorCtr="0" anchor="t" bIns="0" lIns="0" spcFirstLastPara="1" rIns="0" wrap="square" tIns="0">
            <a:normAutofit fontScale="85000" lnSpcReduction="20000"/>
          </a:bodyPr>
          <a:lstStyle/>
          <a:p>
            <a:pPr indent="0" lvl="0" marL="0" rtl="0" algn="l">
              <a:lnSpc>
                <a:spcPct val="90000"/>
              </a:lnSpc>
              <a:spcBef>
                <a:spcPts val="0"/>
              </a:spcBef>
              <a:spcAft>
                <a:spcPts val="0"/>
              </a:spcAft>
              <a:buSzPct val="100000"/>
              <a:buNone/>
            </a:pPr>
            <a:r>
              <a:rPr lang="en-PH"/>
              <a:t>Lorem ipsum dolor sit amet, consectetur adipiscing elit. Curabitur purus dui, euismod quis placerat eget,.</a:t>
            </a:r>
            <a:endParaRPr/>
          </a:p>
        </p:txBody>
      </p:sp>
      <p:graphicFrame>
        <p:nvGraphicFramePr>
          <p:cNvPr id="2597" name="Google Shape;2597;p98"/>
          <p:cNvGraphicFramePr/>
          <p:nvPr/>
        </p:nvGraphicFramePr>
        <p:xfrm>
          <a:off x="3417888" y="2781300"/>
          <a:ext cx="2576512" cy="3009900"/>
        </p:xfrm>
        <a:graphic>
          <a:graphicData uri="http://schemas.openxmlformats.org/drawingml/2006/chart">
            <c:chart r:id="rId4"/>
          </a:graphicData>
        </a:graphic>
      </p:graphicFrame>
      <p:sp>
        <p:nvSpPr>
          <p:cNvPr id="2598" name="Google Shape;2598;p98"/>
          <p:cNvSpPr txBox="1"/>
          <p:nvPr>
            <p:ph idx="7" type="body"/>
          </p:nvPr>
        </p:nvSpPr>
        <p:spPr>
          <a:xfrm>
            <a:off x="6195300" y="1789470"/>
            <a:ext cx="2577600" cy="431762"/>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1600"/>
              <a:buNone/>
            </a:pPr>
            <a:r>
              <a:rPr lang="en-PH"/>
              <a:t>Chart Title</a:t>
            </a:r>
            <a:endParaRPr/>
          </a:p>
        </p:txBody>
      </p:sp>
      <p:sp>
        <p:nvSpPr>
          <p:cNvPr id="2599" name="Google Shape;2599;p98"/>
          <p:cNvSpPr txBox="1"/>
          <p:nvPr>
            <p:ph idx="8" type="body"/>
          </p:nvPr>
        </p:nvSpPr>
        <p:spPr>
          <a:xfrm>
            <a:off x="6196214" y="2368800"/>
            <a:ext cx="2577600" cy="335861"/>
          </a:xfrm>
          <a:prstGeom prst="rect">
            <a:avLst/>
          </a:prstGeom>
          <a:noFill/>
          <a:ln>
            <a:noFill/>
          </a:ln>
        </p:spPr>
        <p:txBody>
          <a:bodyPr anchorCtr="0" anchor="t" bIns="0" lIns="0" spcFirstLastPara="1" rIns="0" wrap="square" tIns="0">
            <a:normAutofit fontScale="85000" lnSpcReduction="20000"/>
          </a:bodyPr>
          <a:lstStyle/>
          <a:p>
            <a:pPr indent="0" lvl="0" marL="0" rtl="0" algn="l">
              <a:lnSpc>
                <a:spcPct val="90000"/>
              </a:lnSpc>
              <a:spcBef>
                <a:spcPts val="0"/>
              </a:spcBef>
              <a:spcAft>
                <a:spcPts val="0"/>
              </a:spcAft>
              <a:buSzPct val="100000"/>
              <a:buNone/>
            </a:pPr>
            <a:r>
              <a:rPr lang="en-PH"/>
              <a:t>Lorem ipsum dolor sit amet, consectetur adipiscing elit. Curabitur purus dui, euismod quis placerat eget,.</a:t>
            </a:r>
            <a:endParaRPr/>
          </a:p>
        </p:txBody>
      </p:sp>
      <p:graphicFrame>
        <p:nvGraphicFramePr>
          <p:cNvPr id="2600" name="Google Shape;2600;p98"/>
          <p:cNvGraphicFramePr/>
          <p:nvPr/>
        </p:nvGraphicFramePr>
        <p:xfrm>
          <a:off x="6196013" y="2781300"/>
          <a:ext cx="2578100" cy="3009900"/>
        </p:xfrm>
        <a:graphic>
          <a:graphicData uri="http://schemas.openxmlformats.org/drawingml/2006/chart">
            <c:chart r:id="rId5"/>
          </a:graphicData>
        </a:graphic>
      </p:graphicFrame>
      <p:sp>
        <p:nvSpPr>
          <p:cNvPr id="2601" name="Google Shape;2601;p98"/>
          <p:cNvSpPr txBox="1"/>
          <p:nvPr>
            <p:ph idx="13" type="body"/>
          </p:nvPr>
        </p:nvSpPr>
        <p:spPr>
          <a:xfrm>
            <a:off x="8976642" y="1789470"/>
            <a:ext cx="2577600" cy="431762"/>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1600"/>
              <a:buNone/>
            </a:pPr>
            <a:r>
              <a:rPr lang="en-PH"/>
              <a:t>Chart Title</a:t>
            </a:r>
            <a:endParaRPr/>
          </a:p>
        </p:txBody>
      </p:sp>
      <p:sp>
        <p:nvSpPr>
          <p:cNvPr id="2602" name="Google Shape;2602;p98"/>
          <p:cNvSpPr txBox="1"/>
          <p:nvPr>
            <p:ph idx="14" type="body"/>
          </p:nvPr>
        </p:nvSpPr>
        <p:spPr>
          <a:xfrm>
            <a:off x="8976642" y="2368800"/>
            <a:ext cx="2577600" cy="335861"/>
          </a:xfrm>
          <a:prstGeom prst="rect">
            <a:avLst/>
          </a:prstGeom>
          <a:noFill/>
          <a:ln>
            <a:noFill/>
          </a:ln>
        </p:spPr>
        <p:txBody>
          <a:bodyPr anchorCtr="0" anchor="t" bIns="0" lIns="0" spcFirstLastPara="1" rIns="0" wrap="square" tIns="0">
            <a:normAutofit fontScale="85000" lnSpcReduction="20000"/>
          </a:bodyPr>
          <a:lstStyle/>
          <a:p>
            <a:pPr indent="0" lvl="0" marL="0" rtl="0" algn="l">
              <a:lnSpc>
                <a:spcPct val="90000"/>
              </a:lnSpc>
              <a:spcBef>
                <a:spcPts val="0"/>
              </a:spcBef>
              <a:spcAft>
                <a:spcPts val="0"/>
              </a:spcAft>
              <a:buSzPct val="100000"/>
              <a:buNone/>
            </a:pPr>
            <a:r>
              <a:rPr lang="en-PH"/>
              <a:t>Lorem ipsum dolor sit amet, consectetur adipiscing elit. Curabitur purus dui, euismod quis placerat eget,.</a:t>
            </a:r>
            <a:endParaRPr/>
          </a:p>
        </p:txBody>
      </p:sp>
      <p:graphicFrame>
        <p:nvGraphicFramePr>
          <p:cNvPr id="2603" name="Google Shape;2603;p98"/>
          <p:cNvGraphicFramePr/>
          <p:nvPr/>
        </p:nvGraphicFramePr>
        <p:xfrm>
          <a:off x="8977313" y="2781300"/>
          <a:ext cx="2576512" cy="3009900"/>
        </p:xfrm>
        <a:graphic>
          <a:graphicData uri="http://schemas.openxmlformats.org/drawingml/2006/chart">
            <c:chart r:id="rId6"/>
          </a:graphicData>
        </a:graphic>
      </p:graphicFrame>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7" name="Shape 2607"/>
        <p:cNvGrpSpPr/>
        <p:nvPr/>
      </p:nvGrpSpPr>
      <p:grpSpPr>
        <a:xfrm>
          <a:off x="0" y="0"/>
          <a:ext cx="0" cy="0"/>
          <a:chOff x="0" y="0"/>
          <a:chExt cx="0" cy="0"/>
        </a:xfrm>
      </p:grpSpPr>
      <p:sp>
        <p:nvSpPr>
          <p:cNvPr id="2608" name="Google Shape;2608;p99"/>
          <p:cNvSpPr txBox="1"/>
          <p:nvPr>
            <p:ph type="title"/>
          </p:nvPr>
        </p:nvSpPr>
        <p:spPr>
          <a:xfrm>
            <a:off x="636608" y="365125"/>
            <a:ext cx="10918784" cy="86179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600"/>
              <a:buFont typeface="Montserrat"/>
              <a:buNone/>
            </a:pPr>
            <a:r>
              <a:rPr lang="en-PH"/>
              <a:t>Three Column Chart</a:t>
            </a:r>
            <a:endParaRPr/>
          </a:p>
        </p:txBody>
      </p:sp>
      <p:sp>
        <p:nvSpPr>
          <p:cNvPr id="2609" name="Google Shape;2609;p99"/>
          <p:cNvSpPr txBox="1"/>
          <p:nvPr>
            <p:ph idx="12" type="sldNum"/>
          </p:nvPr>
        </p:nvSpPr>
        <p:spPr>
          <a:xfrm>
            <a:off x="9143035" y="627293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2610" name="Google Shape;2610;p99"/>
          <p:cNvSpPr txBox="1"/>
          <p:nvPr>
            <p:ph idx="1" type="body"/>
          </p:nvPr>
        </p:nvSpPr>
        <p:spPr>
          <a:xfrm>
            <a:off x="636756" y="1789470"/>
            <a:ext cx="2577596" cy="431762"/>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1600"/>
              <a:buNone/>
            </a:pPr>
            <a:r>
              <a:rPr lang="en-PH"/>
              <a:t>Chart Title</a:t>
            </a:r>
            <a:endParaRPr/>
          </a:p>
        </p:txBody>
      </p:sp>
      <p:sp>
        <p:nvSpPr>
          <p:cNvPr id="2611" name="Google Shape;2611;p99"/>
          <p:cNvSpPr txBox="1"/>
          <p:nvPr>
            <p:ph idx="2" type="body"/>
          </p:nvPr>
        </p:nvSpPr>
        <p:spPr>
          <a:xfrm>
            <a:off x="636592" y="2368800"/>
            <a:ext cx="2577596" cy="335861"/>
          </a:xfrm>
          <a:prstGeom prst="rect">
            <a:avLst/>
          </a:prstGeom>
          <a:noFill/>
          <a:ln>
            <a:noFill/>
          </a:ln>
        </p:spPr>
        <p:txBody>
          <a:bodyPr anchorCtr="0" anchor="t" bIns="0" lIns="0" spcFirstLastPara="1" rIns="0" wrap="square" tIns="0">
            <a:normAutofit fontScale="85000" lnSpcReduction="20000"/>
          </a:bodyPr>
          <a:lstStyle/>
          <a:p>
            <a:pPr indent="0" lvl="0" marL="0" rtl="0" algn="l">
              <a:lnSpc>
                <a:spcPct val="90000"/>
              </a:lnSpc>
              <a:spcBef>
                <a:spcPts val="0"/>
              </a:spcBef>
              <a:spcAft>
                <a:spcPts val="0"/>
              </a:spcAft>
              <a:buSzPct val="100000"/>
              <a:buNone/>
            </a:pPr>
            <a:r>
              <a:rPr lang="en-PH"/>
              <a:t>Lorem ipsum dolor sit amet, consectetur adipiscing elit. Curabitur purus dui, euismod quis placerat eget, </a:t>
            </a:r>
            <a:endParaRPr/>
          </a:p>
        </p:txBody>
      </p:sp>
      <p:graphicFrame>
        <p:nvGraphicFramePr>
          <p:cNvPr id="2612" name="Google Shape;2612;p99"/>
          <p:cNvGraphicFramePr/>
          <p:nvPr/>
        </p:nvGraphicFramePr>
        <p:xfrm>
          <a:off x="636588" y="2781300"/>
          <a:ext cx="2578100" cy="3009900"/>
        </p:xfrm>
        <a:graphic>
          <a:graphicData uri="http://schemas.openxmlformats.org/drawingml/2006/chart">
            <c:chart r:id="rId3"/>
          </a:graphicData>
        </a:graphic>
      </p:graphicFrame>
      <p:sp>
        <p:nvSpPr>
          <p:cNvPr id="2613" name="Google Shape;2613;p99"/>
          <p:cNvSpPr txBox="1"/>
          <p:nvPr>
            <p:ph idx="4" type="body"/>
          </p:nvPr>
        </p:nvSpPr>
        <p:spPr>
          <a:xfrm>
            <a:off x="3416398" y="1789470"/>
            <a:ext cx="2576856" cy="431762"/>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1600"/>
              <a:buNone/>
            </a:pPr>
            <a:r>
              <a:rPr lang="en-PH"/>
              <a:t>Chart Title</a:t>
            </a:r>
            <a:endParaRPr/>
          </a:p>
        </p:txBody>
      </p:sp>
      <p:sp>
        <p:nvSpPr>
          <p:cNvPr id="2614" name="Google Shape;2614;p99"/>
          <p:cNvSpPr txBox="1"/>
          <p:nvPr>
            <p:ph idx="5" type="body"/>
          </p:nvPr>
        </p:nvSpPr>
        <p:spPr>
          <a:xfrm>
            <a:off x="3417781" y="2368800"/>
            <a:ext cx="2576856" cy="335861"/>
          </a:xfrm>
          <a:prstGeom prst="rect">
            <a:avLst/>
          </a:prstGeom>
          <a:noFill/>
          <a:ln>
            <a:noFill/>
          </a:ln>
        </p:spPr>
        <p:txBody>
          <a:bodyPr anchorCtr="0" anchor="t" bIns="0" lIns="0" spcFirstLastPara="1" rIns="0" wrap="square" tIns="0">
            <a:normAutofit fontScale="85000" lnSpcReduction="20000"/>
          </a:bodyPr>
          <a:lstStyle/>
          <a:p>
            <a:pPr indent="0" lvl="0" marL="0" rtl="0" algn="l">
              <a:lnSpc>
                <a:spcPct val="90000"/>
              </a:lnSpc>
              <a:spcBef>
                <a:spcPts val="0"/>
              </a:spcBef>
              <a:spcAft>
                <a:spcPts val="0"/>
              </a:spcAft>
              <a:buSzPct val="100000"/>
              <a:buNone/>
            </a:pPr>
            <a:r>
              <a:rPr lang="en-PH"/>
              <a:t>Lorem ipsum dolor sit amet, consectetur adipiscing elit. Curabitur purus dui, euismod quis placerat eget,.</a:t>
            </a:r>
            <a:endParaRPr/>
          </a:p>
        </p:txBody>
      </p:sp>
      <p:graphicFrame>
        <p:nvGraphicFramePr>
          <p:cNvPr id="2615" name="Google Shape;2615;p99"/>
          <p:cNvGraphicFramePr/>
          <p:nvPr/>
        </p:nvGraphicFramePr>
        <p:xfrm>
          <a:off x="3417888" y="2781300"/>
          <a:ext cx="2576512" cy="3009900"/>
        </p:xfrm>
        <a:graphic>
          <a:graphicData uri="http://schemas.openxmlformats.org/drawingml/2006/chart">
            <c:chart r:id="rId4"/>
          </a:graphicData>
        </a:graphic>
      </p:graphicFrame>
      <p:sp>
        <p:nvSpPr>
          <p:cNvPr id="2616" name="Google Shape;2616;p99"/>
          <p:cNvSpPr txBox="1"/>
          <p:nvPr>
            <p:ph idx="7" type="body"/>
          </p:nvPr>
        </p:nvSpPr>
        <p:spPr>
          <a:xfrm>
            <a:off x="6195300" y="1789470"/>
            <a:ext cx="2577600" cy="431762"/>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1600"/>
              <a:buNone/>
            </a:pPr>
            <a:r>
              <a:rPr lang="en-PH"/>
              <a:t>Chart Title</a:t>
            </a:r>
            <a:endParaRPr/>
          </a:p>
        </p:txBody>
      </p:sp>
      <p:sp>
        <p:nvSpPr>
          <p:cNvPr id="2617" name="Google Shape;2617;p99"/>
          <p:cNvSpPr txBox="1"/>
          <p:nvPr>
            <p:ph idx="8" type="body"/>
          </p:nvPr>
        </p:nvSpPr>
        <p:spPr>
          <a:xfrm>
            <a:off x="6196214" y="2368800"/>
            <a:ext cx="2577600" cy="335861"/>
          </a:xfrm>
          <a:prstGeom prst="rect">
            <a:avLst/>
          </a:prstGeom>
          <a:noFill/>
          <a:ln>
            <a:noFill/>
          </a:ln>
        </p:spPr>
        <p:txBody>
          <a:bodyPr anchorCtr="0" anchor="t" bIns="0" lIns="0" spcFirstLastPara="1" rIns="0" wrap="square" tIns="0">
            <a:normAutofit fontScale="85000" lnSpcReduction="20000"/>
          </a:bodyPr>
          <a:lstStyle/>
          <a:p>
            <a:pPr indent="0" lvl="0" marL="0" rtl="0" algn="l">
              <a:lnSpc>
                <a:spcPct val="90000"/>
              </a:lnSpc>
              <a:spcBef>
                <a:spcPts val="0"/>
              </a:spcBef>
              <a:spcAft>
                <a:spcPts val="0"/>
              </a:spcAft>
              <a:buSzPct val="100000"/>
              <a:buNone/>
            </a:pPr>
            <a:r>
              <a:rPr lang="en-PH"/>
              <a:t>Lorem ipsum dolor sit amet, consectetur adipiscing elit. Curabitur purus dui, euismod quis placerat eget,.</a:t>
            </a:r>
            <a:endParaRPr/>
          </a:p>
        </p:txBody>
      </p:sp>
      <p:graphicFrame>
        <p:nvGraphicFramePr>
          <p:cNvPr id="2618" name="Google Shape;2618;p99"/>
          <p:cNvGraphicFramePr/>
          <p:nvPr/>
        </p:nvGraphicFramePr>
        <p:xfrm>
          <a:off x="6196013" y="2781300"/>
          <a:ext cx="2578100" cy="3009900"/>
        </p:xfrm>
        <a:graphic>
          <a:graphicData uri="http://schemas.openxmlformats.org/drawingml/2006/chart">
            <c:chart r:id="rId5"/>
          </a:graphicData>
        </a:graphic>
      </p:graphicFrame>
      <p:sp>
        <p:nvSpPr>
          <p:cNvPr id="2619" name="Google Shape;2619;p99"/>
          <p:cNvSpPr txBox="1"/>
          <p:nvPr>
            <p:ph idx="13" type="body"/>
          </p:nvPr>
        </p:nvSpPr>
        <p:spPr>
          <a:xfrm>
            <a:off x="8976642" y="1789470"/>
            <a:ext cx="2577600" cy="431762"/>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1600"/>
              <a:buNone/>
            </a:pPr>
            <a:r>
              <a:rPr lang="en-PH"/>
              <a:t>Chart Title</a:t>
            </a:r>
            <a:endParaRPr/>
          </a:p>
        </p:txBody>
      </p:sp>
      <p:sp>
        <p:nvSpPr>
          <p:cNvPr id="2620" name="Google Shape;2620;p99"/>
          <p:cNvSpPr txBox="1"/>
          <p:nvPr>
            <p:ph idx="14" type="body"/>
          </p:nvPr>
        </p:nvSpPr>
        <p:spPr>
          <a:xfrm>
            <a:off x="8976642" y="2368800"/>
            <a:ext cx="2577600" cy="335861"/>
          </a:xfrm>
          <a:prstGeom prst="rect">
            <a:avLst/>
          </a:prstGeom>
          <a:noFill/>
          <a:ln>
            <a:noFill/>
          </a:ln>
        </p:spPr>
        <p:txBody>
          <a:bodyPr anchorCtr="0" anchor="t" bIns="0" lIns="0" spcFirstLastPara="1" rIns="0" wrap="square" tIns="0">
            <a:normAutofit fontScale="85000" lnSpcReduction="20000"/>
          </a:bodyPr>
          <a:lstStyle/>
          <a:p>
            <a:pPr indent="0" lvl="0" marL="0" rtl="0" algn="l">
              <a:lnSpc>
                <a:spcPct val="90000"/>
              </a:lnSpc>
              <a:spcBef>
                <a:spcPts val="0"/>
              </a:spcBef>
              <a:spcAft>
                <a:spcPts val="0"/>
              </a:spcAft>
              <a:buSzPct val="100000"/>
              <a:buNone/>
            </a:pPr>
            <a:r>
              <a:rPr lang="en-PH"/>
              <a:t>Lorem ipsum dolor sit amet, consectetur adipiscing elit. Curabitur purus dui, euismod quis placerat eget,.</a:t>
            </a:r>
            <a:endParaRPr/>
          </a:p>
        </p:txBody>
      </p:sp>
      <p:pic>
        <p:nvPicPr>
          <p:cNvPr id="2621" name="Google Shape;2621;p99"/>
          <p:cNvPicPr preferRelativeResize="0"/>
          <p:nvPr/>
        </p:nvPicPr>
        <p:blipFill rotWithShape="1">
          <a:blip r:embed="rId6">
            <a:alphaModFix/>
          </a:blip>
          <a:srcRect b="0" l="0" r="0" t="0"/>
          <a:stretch/>
        </p:blipFill>
        <p:spPr>
          <a:xfrm>
            <a:off x="8977313" y="2781300"/>
            <a:ext cx="2576512" cy="30099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Custom 4">
      <a:dk1>
        <a:srgbClr val="262626"/>
      </a:dk1>
      <a:lt1>
        <a:srgbClr val="FFFFFF"/>
      </a:lt1>
      <a:dk2>
        <a:srgbClr val="0C0C0C"/>
      </a:dk2>
      <a:lt2>
        <a:srgbClr val="E7E6E6"/>
      </a:lt2>
      <a:accent1>
        <a:srgbClr val="8554D1"/>
      </a:accent1>
      <a:accent2>
        <a:srgbClr val="5E2EAC"/>
      </a:accent2>
      <a:accent3>
        <a:srgbClr val="33195D"/>
      </a:accent3>
      <a:accent4>
        <a:srgbClr val="FFCF37"/>
      </a:accent4>
      <a:accent5>
        <a:srgbClr val="BA9FE5"/>
      </a:accent5>
      <a:accent6>
        <a:srgbClr val="5FCA2A"/>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2026-02-26T16:24:40Z</dcterms:created>
  <dc:creator>Analyst Academy LLC</dc:creator>
</cp:coreProperties>
</file>