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30" Type="http://schemas.openxmlformats.org/officeDocument/2006/relationships/slide" Target="slides/slide2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60f200141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260f20014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60f200141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260f20014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60f200141_0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1260f20014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60f200141_0_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1260f20014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60f200141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1260f20014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8e19b38d0f_0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18e19b38d0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60f200141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1260f20014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9ab15b2745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9ab15b2745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260f200141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1260f20014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8e19b38d0f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8e19b38d0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8e19b38d0f_0_3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18e19b38d0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260f200141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1260f20014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8e19b38d0f_0_3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18e19b38d0f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72eac49fd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172eac49f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e19b38d0f_0_2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8e19b38d0f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60f200141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260f20014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8e19b38d0f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18e19b38d0f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2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15" name="Google Shape;15;p2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16" name="Google Shape;16;p2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214" y="498975"/>
            <a:ext cx="1753542" cy="12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0" name="Google Shape;80;p11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1" name="Google Shape;81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8" name="Google Shape;138;p15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9" name="Google Shape;139;p1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5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6540">
            <a:off x="7752781" y="3377050"/>
            <a:ext cx="972273" cy="131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 1">
  <p:cSld name="TITLE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17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17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3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6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" name="Google Shape;35;p6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Google Shape;36;p6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" name="Google Shape;50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" name="Google Shape;51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9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74" name="Google Shape;74;p10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.clr.csdc.qc.ca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3.png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mailto:equipe@recitmst.qc.ca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hyperlink" Target="https://creativecommons.org/licenses/by-nc-sa/4.0/deed.f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31.png"/><Relationship Id="rId6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video.crdp.ac-versailles.fr/scolawebtv/5/8/9/09589.mp4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Relationship Id="rId4" Type="http://schemas.openxmlformats.org/officeDocument/2006/relationships/hyperlink" Target="https://video.crdp.ac-versailles.fr/scolawebtv/5/8/8/09588.mp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video.crdp.ac-versailles.fr/scolawebtv/5/8/7/09587.mp4" TargetMode="External"/><Relationship Id="rId4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Relationship Id="rId4" Type="http://schemas.openxmlformats.org/officeDocument/2006/relationships/hyperlink" Target="https://video.crdp.ac-versailles.fr/scolawebtv/5/8/6/09586.mp4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hyperlink" Target="https://video.crdp.ac-versailles.fr/scolawebtv/5/7/6/09576.mp4" TargetMode="External"/><Relationship Id="rId42" Type="http://schemas.openxmlformats.org/officeDocument/2006/relationships/hyperlink" Target="https://docs.google.com/document/d/1aJJu5CbSun2Y5nMGWtjYsX1GnrfZzIRDU0nm4ItFSdQ/edit?usp=sharing" TargetMode="External"/><Relationship Id="rId41" Type="http://schemas.openxmlformats.org/officeDocument/2006/relationships/hyperlink" Target="https://video.crdp.ac-versailles.fr/scolawebtv/5/7/6/09576.mp4" TargetMode="External"/><Relationship Id="rId44" Type="http://schemas.openxmlformats.org/officeDocument/2006/relationships/hyperlink" Target="https://video.crdp.ac-versailles.fr/scolawebtv/0/6/9/09069.mp4" TargetMode="External"/><Relationship Id="rId43" Type="http://schemas.openxmlformats.org/officeDocument/2006/relationships/hyperlink" Target="https://docs.google.com/document/d/1aJJu5CbSun2Y5nMGWtjYsX1GnrfZzIRDU0nm4ItFSdQ/edit?usp=sharing" TargetMode="External"/><Relationship Id="rId46" Type="http://schemas.openxmlformats.org/officeDocument/2006/relationships/hyperlink" Target="https://docs.google.com/document/d/1tdqxVZrzNNYiGfbZeTi_8oI6-M67gSc7oz-e2Cw5CUo/edit?usp=sharing" TargetMode="External"/><Relationship Id="rId45" Type="http://schemas.openxmlformats.org/officeDocument/2006/relationships/hyperlink" Target="https://video.crdp.ac-versailles.fr/scolawebtv/0/6/9/09069.mp4" TargetMode="External"/><Relationship Id="rId48" Type="http://schemas.openxmlformats.org/officeDocument/2006/relationships/hyperlink" Target="https://drive.google.com/file/d/18a__DvPkl_PkMxqeEtzd_MaahVeXCIwL/view?usp=sharing" TargetMode="External"/><Relationship Id="rId47" Type="http://schemas.openxmlformats.org/officeDocument/2006/relationships/hyperlink" Target="https://docs.google.com/document/d/1tdqxVZrzNNYiGfbZeTi_8oI6-M67gSc7oz-e2Cw5CUo/edit?usp=sharing" TargetMode="External"/><Relationship Id="rId49" Type="http://schemas.openxmlformats.org/officeDocument/2006/relationships/hyperlink" Target="https://drive.google.com/file/d/18a__DvPkl_PkMxqeEtzd_MaahVeXCIwL/view?usp=sharing" TargetMode="External"/><Relationship Id="rId31" Type="http://schemas.openxmlformats.org/officeDocument/2006/relationships/hyperlink" Target="https://docs.google.com/document/d/1vv9TcZkmAviASkNJ_PX9UmYyuNW5B3s4UQOVZYKnCXU/edit?usp=sharing" TargetMode="External"/><Relationship Id="rId30" Type="http://schemas.openxmlformats.org/officeDocument/2006/relationships/hyperlink" Target="https://docs.google.com/document/d/1vv9TcZkmAviASkNJ_PX9UmYyuNW5B3s4UQOVZYKnCXU/edit?usp=sharing" TargetMode="External"/><Relationship Id="rId33" Type="http://schemas.openxmlformats.org/officeDocument/2006/relationships/hyperlink" Target="https://drive.google.com/file/d/1I0I8mSxbqXgJa4ckHKtyfsWgWl_IU5Ym/view?usp=sharing" TargetMode="External"/><Relationship Id="rId32" Type="http://schemas.openxmlformats.org/officeDocument/2006/relationships/hyperlink" Target="https://drive.google.com/file/d/1I0I8mSxbqXgJa4ckHKtyfsWgWl_IU5Ym/view?usp=sharing" TargetMode="External"/><Relationship Id="rId35" Type="http://schemas.openxmlformats.org/officeDocument/2006/relationships/hyperlink" Target="https://docs.google.com/document/d/1uaKjvafHBNAnDQ3daTMJklYPRmbvvJrPehzi291xnZI/edit?usp=sharing" TargetMode="External"/><Relationship Id="rId34" Type="http://schemas.openxmlformats.org/officeDocument/2006/relationships/hyperlink" Target="https://docs.google.com/document/d/1uaKjvafHBNAnDQ3daTMJklYPRmbvvJrPehzi291xnZI/edit?usp=sharing" TargetMode="External"/><Relationship Id="rId37" Type="http://schemas.openxmlformats.org/officeDocument/2006/relationships/hyperlink" Target="https://video.crdp.ac-versailles.fr/scolawebtv/5/7/7/09577.mp4" TargetMode="External"/><Relationship Id="rId36" Type="http://schemas.openxmlformats.org/officeDocument/2006/relationships/hyperlink" Target="https://video.crdp.ac-versailles.fr/scolawebtv/5/7/7/09577.mp4" TargetMode="External"/><Relationship Id="rId39" Type="http://schemas.openxmlformats.org/officeDocument/2006/relationships/hyperlink" Target="https://docs.google.com/document/d/1IfGVBbFeKIb1MyckC7d6rlIrcSQYc34sDRZrIjIxWpw/edit?usp=sharing" TargetMode="External"/><Relationship Id="rId38" Type="http://schemas.openxmlformats.org/officeDocument/2006/relationships/hyperlink" Target="https://docs.google.com/document/d/1IfGVBbFeKIb1MyckC7d6rlIrcSQYc34sDRZrIjIxWpw/edit?usp=sharing" TargetMode="External"/><Relationship Id="rId20" Type="http://schemas.openxmlformats.org/officeDocument/2006/relationships/hyperlink" Target="https://docs.google.com/document/d/1fHiH9U8QpEXYS-PN7Cq0oeoIqh2dslofZrYPJPydIFw/edit?usp=sharing" TargetMode="External"/><Relationship Id="rId22" Type="http://schemas.openxmlformats.org/officeDocument/2006/relationships/hyperlink" Target="https://drive.google.com/file/d/1l7QNuOIvY6fBZgSXcdwXZ0hikHYOT_KG/view?usp=sharing" TargetMode="External"/><Relationship Id="rId21" Type="http://schemas.openxmlformats.org/officeDocument/2006/relationships/hyperlink" Target="https://drive.google.com/file/d/1l7QNuOIvY6fBZgSXcdwXZ0hikHYOT_KG/view?usp=sharing" TargetMode="External"/><Relationship Id="rId24" Type="http://schemas.openxmlformats.org/officeDocument/2006/relationships/hyperlink" Target="https://video.crdp.ac-versailles.fr/scolawebtv/5/8/1/09581.mp4" TargetMode="External"/><Relationship Id="rId23" Type="http://schemas.openxmlformats.org/officeDocument/2006/relationships/hyperlink" Target="https://docs.google.com/document/d/1e1jiWqXFdH8lg5npix_a8O94WACpHDYpNs7fnQ0aUmo/edit?usp=sharing" TargetMode="External"/><Relationship Id="rId26" Type="http://schemas.openxmlformats.org/officeDocument/2006/relationships/hyperlink" Target="https://docs.google.com/document/d/1fCq51Pa7jMxoCDKyaZq1ktGownW-IpydIXXiBVef70g/edit?usp=sharing" TargetMode="External"/><Relationship Id="rId25" Type="http://schemas.openxmlformats.org/officeDocument/2006/relationships/hyperlink" Target="https://video.crdp.ac-versailles.fr/scolawebtv/5/8/1/09581.mp4" TargetMode="External"/><Relationship Id="rId28" Type="http://schemas.openxmlformats.org/officeDocument/2006/relationships/hyperlink" Target="https://drive.google.com/file/d/1NQZ_TdK6jCwwLvZDRabj8DQr8Nk21xPZ/view?usp=sharing" TargetMode="External"/><Relationship Id="rId27" Type="http://schemas.openxmlformats.org/officeDocument/2006/relationships/hyperlink" Target="https://docs.google.com/document/d/1fCq51Pa7jMxoCDKyaZq1ktGownW-IpydIXXiBVef70g/edit?usp=sharing" TargetMode="External"/><Relationship Id="rId29" Type="http://schemas.openxmlformats.org/officeDocument/2006/relationships/hyperlink" Target="https://drive.google.com/file/d/1NQZ_TdK6jCwwLvZDRabj8DQr8Nk21xPZ/view?usp=sharing" TargetMode="External"/><Relationship Id="rId95" Type="http://schemas.openxmlformats.org/officeDocument/2006/relationships/hyperlink" Target="https://www.reseau-canope.fr/atelier-yvelines/spip.php?article1161" TargetMode="External"/><Relationship Id="rId94" Type="http://schemas.openxmlformats.org/officeDocument/2006/relationships/hyperlink" Target="https://docs.google.com/document/d/1bJ9Kb4ZNl9IFQrd3K6rQdl0JgWi7QGgMtZ8iZ_d-_yQ/edit?usp=sharing" TargetMode="External"/><Relationship Id="rId97" Type="http://schemas.openxmlformats.org/officeDocument/2006/relationships/image" Target="../media/image2.png"/><Relationship Id="rId96" Type="http://schemas.openxmlformats.org/officeDocument/2006/relationships/hyperlink" Target="https://www.reseau-canope.fr/atelier-yvelines/spip.php?article1161" TargetMode="External"/><Relationship Id="rId11" Type="http://schemas.openxmlformats.org/officeDocument/2006/relationships/hyperlink" Target="https://docs.google.com/document/d/1guMLqxBwWjx3ibH7MnGSmo0mElQXyqIRREolG3KT7BA/edit?usp=sharing" TargetMode="External"/><Relationship Id="rId10" Type="http://schemas.openxmlformats.org/officeDocument/2006/relationships/hyperlink" Target="https://video.crdp.ac-versailles.fr/scolawebtv/5/8/7/09587.mp4" TargetMode="External"/><Relationship Id="rId13" Type="http://schemas.openxmlformats.org/officeDocument/2006/relationships/hyperlink" Target="https://video.crdp.ac-versailles.fr/scolawebtv/5/8/6/09586.mp4" TargetMode="External"/><Relationship Id="rId12" Type="http://schemas.openxmlformats.org/officeDocument/2006/relationships/hyperlink" Target="https://video.crdp.ac-versailles.fr/scolawebtv/5/8/6/09586.mp4" TargetMode="External"/><Relationship Id="rId91" Type="http://schemas.openxmlformats.org/officeDocument/2006/relationships/hyperlink" Target="https://docs.google.com/document/d/1jDdckl6dgYdG5rnGjMwisZINDKY591feR3aHJFoXUNU/edit?usp=sharing" TargetMode="External"/><Relationship Id="rId90" Type="http://schemas.openxmlformats.org/officeDocument/2006/relationships/hyperlink" Target="https://video.crdp.ac-versailles.fr/scolawebtv/1/2/3/09123.mp4" TargetMode="External"/><Relationship Id="rId93" Type="http://schemas.openxmlformats.org/officeDocument/2006/relationships/hyperlink" Target="https://drive.google.com/file/d/1MvgKAZAFIQYeaM-H8Ecv-GVlJO6nMtEg/view?usp=sharing" TargetMode="External"/><Relationship Id="rId92" Type="http://schemas.openxmlformats.org/officeDocument/2006/relationships/hyperlink" Target="https://docs.google.com/document/d/1jDdckl6dgYdG5rnGjMwisZINDKY591feR3aHJFoXUNU/edit?usp=sharing" TargetMode="External"/><Relationship Id="rId15" Type="http://schemas.openxmlformats.org/officeDocument/2006/relationships/hyperlink" Target="https://video.crdp.ac-versailles.fr/scolawebtv/5/8/5/09585.mp4" TargetMode="External"/><Relationship Id="rId14" Type="http://schemas.openxmlformats.org/officeDocument/2006/relationships/hyperlink" Target="https://docs.google.com/document/d/1xW7zYETEa34RWc5IJcKW4qK_WU3gxFQZJGezq2mIkAw/edit?usp=sharing" TargetMode="External"/><Relationship Id="rId17" Type="http://schemas.openxmlformats.org/officeDocument/2006/relationships/hyperlink" Target="https://docs.google.com/document/d/1TVBJy-U3gGuk4sZyL0qAhLsuH-RLlNhJsvFEwN1c39k/edit?usp=sharing" TargetMode="External"/><Relationship Id="rId16" Type="http://schemas.openxmlformats.org/officeDocument/2006/relationships/hyperlink" Target="https://video.crdp.ac-versailles.fr/scolawebtv/5/8/5/09585.mp4" TargetMode="External"/><Relationship Id="rId19" Type="http://schemas.openxmlformats.org/officeDocument/2006/relationships/hyperlink" Target="https://video.crdp.ac-versailles.fr/scolawebtv/5/8/4/09584.mp4" TargetMode="External"/><Relationship Id="rId18" Type="http://schemas.openxmlformats.org/officeDocument/2006/relationships/hyperlink" Target="https://video.crdp.ac-versailles.fr/scolawebtv/5/8/4/09584.mp4" TargetMode="External"/><Relationship Id="rId84" Type="http://schemas.openxmlformats.org/officeDocument/2006/relationships/hyperlink" Target="https://docs.google.com/document/d/1d2J3UZhsF9ByAWvI2-rud_bs4oRcnEB9Mf1pOPqM2to/edit" TargetMode="External"/><Relationship Id="rId83" Type="http://schemas.openxmlformats.org/officeDocument/2006/relationships/hyperlink" Target="https://docs.google.com/document/d/1d2J3UZhsF9ByAWvI2-rud_bs4oRcnEB9Mf1pOPqM2to/edit" TargetMode="External"/><Relationship Id="rId86" Type="http://schemas.openxmlformats.org/officeDocument/2006/relationships/hyperlink" Target="https://video.crdp.ac-versailles.fr/scolawebtv/1/2/8/09128.mp4" TargetMode="External"/><Relationship Id="rId85" Type="http://schemas.openxmlformats.org/officeDocument/2006/relationships/hyperlink" Target="https://video.crdp.ac-versailles.fr/scolawebtv/1/2/8/09128.mp4" TargetMode="External"/><Relationship Id="rId88" Type="http://schemas.openxmlformats.org/officeDocument/2006/relationships/hyperlink" Target="https://docs.google.com/document/d/1WYOJy2POf0ZtEs6OzUgqFpxOCB05RfmINk8iV87xB_E/edit?usp=sharing" TargetMode="External"/><Relationship Id="rId87" Type="http://schemas.openxmlformats.org/officeDocument/2006/relationships/hyperlink" Target="https://docs.google.com/document/d/1WYOJy2POf0ZtEs6OzUgqFpxOCB05RfmINk8iV87xB_E/edit?usp=sharing" TargetMode="External"/><Relationship Id="rId89" Type="http://schemas.openxmlformats.org/officeDocument/2006/relationships/hyperlink" Target="https://video.crdp.ac-versailles.fr/scolawebtv/1/2/3/09123.mp4" TargetMode="External"/><Relationship Id="rId80" Type="http://schemas.openxmlformats.org/officeDocument/2006/relationships/hyperlink" Target="https://docs.google.com/document/d/141ahuw2leUzYhGdNo9FqgCUpnuXG8cEabgRGsg5XIs0/edit" TargetMode="External"/><Relationship Id="rId82" Type="http://schemas.openxmlformats.org/officeDocument/2006/relationships/hyperlink" Target="https://video.crdp.ac-versailles.fr/scolawebtv/1/2/4/09124.mp4" TargetMode="External"/><Relationship Id="rId81" Type="http://schemas.openxmlformats.org/officeDocument/2006/relationships/hyperlink" Target="https://video.crdp.ac-versailles.fr/scolawebtv/1/2/4/09124.mp4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video.crdp.ac-versailles.fr/scolawebtv/5/8/9/09589.mp4" TargetMode="External"/><Relationship Id="rId4" Type="http://schemas.openxmlformats.org/officeDocument/2006/relationships/hyperlink" Target="https://video.crdp.ac-versailles.fr/scolawebtv/5/8/9/09589.mp4" TargetMode="External"/><Relationship Id="rId9" Type="http://schemas.openxmlformats.org/officeDocument/2006/relationships/hyperlink" Target="https://video.crdp.ac-versailles.fr/scolawebtv/5/8/7/09587.mp4" TargetMode="External"/><Relationship Id="rId5" Type="http://schemas.openxmlformats.org/officeDocument/2006/relationships/hyperlink" Target="https://docs.google.com/document/d/1AvCBOzq8xHPU-Imk-xniYOAp8wa-niX0r4vTM2910b8/edit?usp=sharing" TargetMode="External"/><Relationship Id="rId6" Type="http://schemas.openxmlformats.org/officeDocument/2006/relationships/hyperlink" Target="https://video.crdp.ac-versailles.fr/scolawebtv/5/8/8/09588.mp4" TargetMode="External"/><Relationship Id="rId7" Type="http://schemas.openxmlformats.org/officeDocument/2006/relationships/hyperlink" Target="https://video.crdp.ac-versailles.fr/scolawebtv/5/8/8/09588.mp4" TargetMode="External"/><Relationship Id="rId8" Type="http://schemas.openxmlformats.org/officeDocument/2006/relationships/hyperlink" Target="https://docs.google.com/document/d/1WaT_pma6-t8keq7Hx2bUq1hiR2a1gn2HV1C6jsvMOxA/edit?usp=sharing" TargetMode="External"/><Relationship Id="rId73" Type="http://schemas.openxmlformats.org/officeDocument/2006/relationships/hyperlink" Target="https://drive.google.com/file/d/16bmwbt1qFZf-_Pm2rY9CKAtGYDi3RqZ7/view?usp=sharing" TargetMode="External"/><Relationship Id="rId72" Type="http://schemas.openxmlformats.org/officeDocument/2006/relationships/hyperlink" Target="https://docs.google.com/document/d/1-6OBjaSpaMiUTeMTfTuBoiHxNgsbqzCxIKooNE24J6Y/edit" TargetMode="External"/><Relationship Id="rId75" Type="http://schemas.openxmlformats.org/officeDocument/2006/relationships/hyperlink" Target="https://docs.google.com/document/d/1J9F4bsHmaFdgkoTfnK-KM1IK8fCd7IeDat5eay_HaaY/edit" TargetMode="External"/><Relationship Id="rId74" Type="http://schemas.openxmlformats.org/officeDocument/2006/relationships/hyperlink" Target="https://drive.google.com/file/d/16bmwbt1qFZf-_Pm2rY9CKAtGYDi3RqZ7/view?usp=sharing" TargetMode="External"/><Relationship Id="rId77" Type="http://schemas.openxmlformats.org/officeDocument/2006/relationships/hyperlink" Target="https://video.crdp.ac-versailles.fr/scolawebtv/1/2/1/09121.mp4" TargetMode="External"/><Relationship Id="rId76" Type="http://schemas.openxmlformats.org/officeDocument/2006/relationships/hyperlink" Target="https://docs.google.com/document/d/1J9F4bsHmaFdgkoTfnK-KM1IK8fCd7IeDat5eay_HaaY/edit" TargetMode="External"/><Relationship Id="rId79" Type="http://schemas.openxmlformats.org/officeDocument/2006/relationships/hyperlink" Target="https://docs.google.com/document/d/141ahuw2leUzYhGdNo9FqgCUpnuXG8cEabgRGsg5XIs0/edit" TargetMode="External"/><Relationship Id="rId78" Type="http://schemas.openxmlformats.org/officeDocument/2006/relationships/hyperlink" Target="https://video.crdp.ac-versailles.fr/scolawebtv/1/2/1/09121.mp4" TargetMode="External"/><Relationship Id="rId71" Type="http://schemas.openxmlformats.org/officeDocument/2006/relationships/hyperlink" Target="https://docs.google.com/document/d/1-6OBjaSpaMiUTeMTfTuBoiHxNgsbqzCxIKooNE24J6Y/edit" TargetMode="External"/><Relationship Id="rId70" Type="http://schemas.openxmlformats.org/officeDocument/2006/relationships/hyperlink" Target="https://video.crdp.ac-versailles.fr/scolawebtv/1/2/9/09129.mp4" TargetMode="External"/><Relationship Id="rId62" Type="http://schemas.openxmlformats.org/officeDocument/2006/relationships/hyperlink" Target="https://video.crdp.ac-versailles.fr/scolawebtv/1/2/2/09122.mp4" TargetMode="External"/><Relationship Id="rId61" Type="http://schemas.openxmlformats.org/officeDocument/2006/relationships/hyperlink" Target="https://docs.google.com/document/d/1tIk-XS_kX59N4bBwxZ3zTXgS1jZ7c5nUc6TlF7smVAQ/edit" TargetMode="External"/><Relationship Id="rId64" Type="http://schemas.openxmlformats.org/officeDocument/2006/relationships/hyperlink" Target="https://docs.google.com/document/d/1tjNinAu_WWpqVR9hwim1KNO7hFIFJ-XWlmpZU_kItIw/edit" TargetMode="External"/><Relationship Id="rId63" Type="http://schemas.openxmlformats.org/officeDocument/2006/relationships/hyperlink" Target="https://video.crdp.ac-versailles.fr/scolawebtv/1/2/2/09122.mp4" TargetMode="External"/><Relationship Id="rId66" Type="http://schemas.openxmlformats.org/officeDocument/2006/relationships/hyperlink" Target="https://video.crdp.ac-versailles.fr/scolawebtv/1/2/6/09126.mp4" TargetMode="External"/><Relationship Id="rId65" Type="http://schemas.openxmlformats.org/officeDocument/2006/relationships/hyperlink" Target="https://video.crdp.ac-versailles.fr/scolawebtv/1/2/6/09126.mp4" TargetMode="External"/><Relationship Id="rId68" Type="http://schemas.openxmlformats.org/officeDocument/2006/relationships/hyperlink" Target="https://docs.google.com/document/d/15pNGIiBb8bexrzgdjZD4R-ZGl12WVRgyi0pR243sNpI/edit" TargetMode="External"/><Relationship Id="rId67" Type="http://schemas.openxmlformats.org/officeDocument/2006/relationships/hyperlink" Target="https://docs.google.com/document/d/15pNGIiBb8bexrzgdjZD4R-ZGl12WVRgyi0pR243sNpI/edit" TargetMode="External"/><Relationship Id="rId60" Type="http://schemas.openxmlformats.org/officeDocument/2006/relationships/hyperlink" Target="https://docs.google.com/document/d/1tIk-XS_kX59N4bBwxZ3zTXgS1jZ7c5nUc6TlF7smVAQ/edit" TargetMode="External"/><Relationship Id="rId69" Type="http://schemas.openxmlformats.org/officeDocument/2006/relationships/hyperlink" Target="https://video.crdp.ac-versailles.fr/scolawebtv/1/2/9/09129.mp4" TargetMode="External"/><Relationship Id="rId51" Type="http://schemas.openxmlformats.org/officeDocument/2006/relationships/hyperlink" Target="https://video.crdp.ac-versailles.fr/scolawebtv/1/1/8/09118.mp4" TargetMode="External"/><Relationship Id="rId50" Type="http://schemas.openxmlformats.org/officeDocument/2006/relationships/hyperlink" Target="https://docs.google.com/document/d/1rRK9f5zNn5tLOo2UTBVdLxI1JDUnBLJZ4rl80tJrjR0/edit?usp=sharing" TargetMode="External"/><Relationship Id="rId53" Type="http://schemas.openxmlformats.org/officeDocument/2006/relationships/hyperlink" Target="https://docs.google.com/document/d/1wWiwHA5-Q1cTHlWAt9-J3_L72Ekrq1y-vCL93WGZ5Ns/edit?usp=sharing" TargetMode="External"/><Relationship Id="rId52" Type="http://schemas.openxmlformats.org/officeDocument/2006/relationships/hyperlink" Target="https://video.crdp.ac-versailles.fr/scolawebtv/1/1/8/09118.mp4" TargetMode="External"/><Relationship Id="rId55" Type="http://schemas.openxmlformats.org/officeDocument/2006/relationships/hyperlink" Target="https://video.crdp.ac-versailles.fr/scolawebtv/1/3/0/09130.mp4" TargetMode="External"/><Relationship Id="rId54" Type="http://schemas.openxmlformats.org/officeDocument/2006/relationships/hyperlink" Target="https://video.crdp.ac-versailles.fr/scolawebtv/1/3/0/09130.mp4" TargetMode="External"/><Relationship Id="rId57" Type="http://schemas.openxmlformats.org/officeDocument/2006/relationships/hyperlink" Target="https://docs.google.com/document/d/1dIyMzN8xFEMcRdTBatN8Too5NhOOltxWlNdlghUvFeQ/edit?usp=sharing" TargetMode="External"/><Relationship Id="rId56" Type="http://schemas.openxmlformats.org/officeDocument/2006/relationships/hyperlink" Target="https://docs.google.com/document/d/1dIyMzN8xFEMcRdTBatN8Too5NhOOltxWlNdlghUvFeQ/edit?usp=sharing" TargetMode="External"/><Relationship Id="rId59" Type="http://schemas.openxmlformats.org/officeDocument/2006/relationships/hyperlink" Target="https://video.crdp.ac-versailles.fr/scolawebtv/1/2/0/09120.mp4" TargetMode="External"/><Relationship Id="rId58" Type="http://schemas.openxmlformats.org/officeDocument/2006/relationships/hyperlink" Target="https://video.crdp.ac-versailles.fr/scolawebtv/1/2/0/09120.mp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4.png"/><Relationship Id="rId13" Type="http://schemas.openxmlformats.org/officeDocument/2006/relationships/image" Target="../media/image35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cratchjr.org/teach/activitie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5" Type="http://schemas.openxmlformats.org/officeDocument/2006/relationships/image" Target="../media/image45.png"/><Relationship Id="rId6" Type="http://schemas.openxmlformats.org/officeDocument/2006/relationships/image" Target="../media/image32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T61KyXz5iCc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474500" y="4668600"/>
            <a:ext cx="665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Translated and adapted by the Service national du RÉCIT, domaine des langues</a:t>
            </a:r>
            <a:endParaRPr sz="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Réalisé pa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 Julie Robidoux, </a:t>
            </a:r>
            <a:r>
              <a:rPr lang="en" sz="7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au CSS des Chênes 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 adapté par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SONYA FISET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</a:t>
            </a:r>
            <a:r>
              <a:rPr lang="en" sz="7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 mis à disposition, sauf exception, selon les termes de la </a:t>
            </a:r>
            <a:r>
              <a:rPr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endParaRPr i="0" sz="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3" name="Google Shape;183;p1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2725" y="4716938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93926" y="268900"/>
            <a:ext cx="2135946" cy="15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Initiation </a:t>
            </a:r>
            <a:r>
              <a:rPr b="1" lang="en" sz="5900"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b="1" lang="en" sz="59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Scratch</a:t>
            </a:r>
            <a:r>
              <a:rPr b="1" lang="en" sz="59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J</a:t>
            </a:r>
            <a:r>
              <a:rPr b="1" lang="en" sz="5900">
                <a:latin typeface="Fira Sans"/>
                <a:ea typeface="Fira Sans"/>
                <a:cs typeface="Fira Sans"/>
                <a:sym typeface="Fira Sans"/>
              </a:rPr>
              <a:t>r</a:t>
            </a:r>
            <a:endParaRPr b="1" sz="59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149725" y="257550"/>
            <a:ext cx="4195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Triggering Blocks</a:t>
            </a:r>
            <a:r>
              <a:rPr lang="en"/>
              <a:t>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000" y="2801450"/>
            <a:ext cx="4457799" cy="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/>
          <p:nvPr/>
        </p:nvSpPr>
        <p:spPr>
          <a:xfrm>
            <a:off x="3766975" y="2294250"/>
            <a:ext cx="15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.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">
            <a:off x="4737327" y="22403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7"/>
          <p:cNvSpPr txBox="1"/>
          <p:nvPr/>
        </p:nvSpPr>
        <p:spPr>
          <a:xfrm rot="251">
            <a:off x="5376111" y="1897792"/>
            <a:ext cx="410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start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a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program</a:t>
            </a:r>
            <a:endParaRPr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1" name="Google Shape;2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325" y="13249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500" y="1465075"/>
            <a:ext cx="3462175" cy="266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>
            <p:ph type="title"/>
          </p:nvPr>
        </p:nvSpPr>
        <p:spPr>
          <a:xfrm>
            <a:off x="149725" y="257550"/>
            <a:ext cx="33882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Motion Blocks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99" name="Google Shape;2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956" y="2159325"/>
            <a:ext cx="4539068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4839452" y="16996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 rot="420">
            <a:off x="5486654" y="1283200"/>
            <a:ext cx="245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 make a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sprite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move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3" name="Google Shape;303;p28"/>
          <p:cNvGrpSpPr/>
          <p:nvPr/>
        </p:nvGrpSpPr>
        <p:grpSpPr>
          <a:xfrm>
            <a:off x="5204049" y="876410"/>
            <a:ext cx="361223" cy="524545"/>
            <a:chOff x="5457024" y="656985"/>
            <a:chExt cx="361223" cy="524545"/>
          </a:xfrm>
        </p:grpSpPr>
        <p:sp>
          <p:nvSpPr>
            <p:cNvPr id="304" name="Google Shape;304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5" name="Google Shape;305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6" name="Google Shape;306;p28"/>
          <p:cNvGrpSpPr/>
          <p:nvPr/>
        </p:nvGrpSpPr>
        <p:grpSpPr>
          <a:xfrm rot="10800000">
            <a:off x="7548817" y="1283049"/>
            <a:ext cx="361223" cy="524545"/>
            <a:chOff x="5457024" y="656985"/>
            <a:chExt cx="361223" cy="524545"/>
          </a:xfrm>
        </p:grpSpPr>
        <p:sp>
          <p:nvSpPr>
            <p:cNvPr id="307" name="Google Shape;307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8" name="Google Shape;308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09" name="Google Shape;309;p28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2911" y="975563"/>
            <a:ext cx="2554920" cy="319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400" y="2130070"/>
            <a:ext cx="5129374" cy="4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Discover the functions of the other blocks. </a:t>
            </a:r>
            <a:endParaRPr b="1"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17" name="Google Shape;3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4641177" y="16678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3200">
                <a:latin typeface="Fira Sans"/>
                <a:ea typeface="Fira Sans"/>
                <a:cs typeface="Fira Sans"/>
                <a:sym typeface="Fira Sans"/>
              </a:rPr>
              <a:t>Looks Blocks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 rot="351">
            <a:off x="5179912" y="1271400"/>
            <a:ext cx="293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say, grow</a:t>
            </a:r>
            <a:r>
              <a:rPr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or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shrink 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more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2" name="Google Shape;32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150" y="1271250"/>
            <a:ext cx="2746179" cy="249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200" y="2748013"/>
            <a:ext cx="3981000" cy="57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">
            <a:off x="6012352" y="22799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So</a:t>
            </a:r>
            <a:r>
              <a:rPr b="1" lang="en" sz="3200">
                <a:latin typeface="Fira Sans"/>
                <a:ea typeface="Fira Sans"/>
                <a:cs typeface="Fira Sans"/>
                <a:sym typeface="Fira Sans"/>
              </a:rPr>
              <a:t>u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nd</a:t>
            </a:r>
            <a:r>
              <a:rPr b="1" lang="en" sz="3200">
                <a:latin typeface="Fira Sans"/>
                <a:ea typeface="Fira Sans"/>
                <a:cs typeface="Fira Sans"/>
                <a:sym typeface="Fira Sans"/>
              </a:rPr>
              <a:t> Blocks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 rot="485">
            <a:off x="5772768" y="1472400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record </a:t>
            </a:r>
            <a:b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and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play 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sound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1625" y="763525"/>
            <a:ext cx="519350" cy="5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525" y="1739552"/>
            <a:ext cx="3999335" cy="15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700" y="2948250"/>
            <a:ext cx="4459300" cy="50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1"/>
          <p:cNvSpPr txBox="1"/>
          <p:nvPr/>
        </p:nvSpPr>
        <p:spPr>
          <a:xfrm rot="417">
            <a:off x="6172200" y="1328275"/>
            <a:ext cx="2472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pause, stop 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or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repeat 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script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1" name="Google Shape;3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">
            <a:off x="6140252" y="25025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/>
          <p:nvPr/>
        </p:nvSpPr>
        <p:spPr>
          <a:xfrm>
            <a:off x="5408725" y="557800"/>
            <a:ext cx="1045800" cy="1045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 rot="5400000">
            <a:off x="5657274" y="907281"/>
            <a:ext cx="548700" cy="346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=</a:t>
            </a:r>
          </a:p>
        </p:txBody>
      </p:sp>
      <p:sp>
        <p:nvSpPr>
          <p:cNvPr id="344" name="Google Shape;344;p31"/>
          <p:cNvSpPr txBox="1"/>
          <p:nvPr/>
        </p:nvSpPr>
        <p:spPr>
          <a:xfrm>
            <a:off x="149725" y="257550"/>
            <a:ext cx="3417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Contr</a:t>
            </a:r>
            <a:r>
              <a:rPr b="1" lang="en" sz="3200">
                <a:latin typeface="Fira Sans"/>
                <a:ea typeface="Fira Sans"/>
                <a:cs typeface="Fira Sans"/>
                <a:sym typeface="Fira Sans"/>
              </a:rPr>
              <a:t>ol Blocks</a:t>
            </a:r>
            <a:r>
              <a:rPr b="1" lang="en" sz="32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32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sz="3200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5" name="Google Shape;34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275" y="1355050"/>
            <a:ext cx="3139926" cy="196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End</a:t>
            </a:r>
            <a:r>
              <a:rPr lang="en"/>
              <a:t> Blocks</a:t>
            </a:r>
            <a:r>
              <a:rPr lang="en">
                <a:solidFill>
                  <a:schemeClr val="dk2"/>
                </a:solidFill>
              </a:rPr>
              <a:t>&gt;</a:t>
            </a:r>
            <a:r>
              <a:rPr lang="en"/>
              <a:t> </a:t>
            </a:r>
            <a:endParaRPr/>
          </a:p>
        </p:txBody>
      </p:sp>
      <p:pic>
        <p:nvPicPr>
          <p:cNvPr id="351" name="Google Shape;3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300" y="2861075"/>
            <a:ext cx="4484575" cy="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2"/>
          <p:cNvSpPr txBox="1"/>
          <p:nvPr/>
        </p:nvSpPr>
        <p:spPr>
          <a:xfrm rot="356">
            <a:off x="5601800" y="1662438"/>
            <a:ext cx="2898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To</a:t>
            </a: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end</a:t>
            </a:r>
            <a:br>
              <a:rPr lang="en" sz="17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latin typeface="Fira Sans"/>
                <a:ea typeface="Fira Sans"/>
                <a:cs typeface="Fira Sans"/>
                <a:sym typeface="Fira Sans"/>
              </a:rPr>
              <a:t>a script or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go to a different page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54" name="Google Shape;3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">
            <a:off x="6752052" y="2430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/>
          <p:nvPr/>
        </p:nvSpPr>
        <p:spPr>
          <a:xfrm>
            <a:off x="7820285" y="1317300"/>
            <a:ext cx="37500" cy="65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6" name="Google Shape;3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4525" y="568325"/>
            <a:ext cx="748975" cy="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700" y="1485838"/>
            <a:ext cx="4317500" cy="217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Let’s practice!</a:t>
            </a:r>
            <a:endParaRPr sz="5900"/>
          </a:p>
        </p:txBody>
      </p:sp>
      <p:sp>
        <p:nvSpPr>
          <p:cNvPr id="363" name="Google Shape;363;p3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370" name="Google Shape;370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4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372" name="Google Shape;372;p34"/>
          <p:cNvPicPr preferRelativeResize="0"/>
          <p:nvPr/>
        </p:nvPicPr>
        <p:blipFill rotWithShape="1">
          <a:blip r:embed="rId4">
            <a:alphaModFix/>
          </a:blip>
          <a:srcRect b="0" l="-1061" r="2800" t="0"/>
          <a:stretch/>
        </p:blipFill>
        <p:spPr>
          <a:xfrm>
            <a:off x="4960400" y="996625"/>
            <a:ext cx="2501250" cy="346462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373" name="Google Shape;373;p34"/>
          <p:cNvSpPr txBox="1"/>
          <p:nvPr/>
        </p:nvSpPr>
        <p:spPr>
          <a:xfrm>
            <a:off x="883375" y="36673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1.</a:t>
            </a:r>
            <a:endParaRPr b="1" sz="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4"/>
          <p:cNvSpPr/>
          <p:nvPr/>
        </p:nvSpPr>
        <p:spPr>
          <a:xfrm>
            <a:off x="4274725" y="2375100"/>
            <a:ext cx="1917800" cy="1418926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7" name="Google Shape;377;p34"/>
          <p:cNvSpPr/>
          <p:nvPr/>
        </p:nvSpPr>
        <p:spPr>
          <a:xfrm>
            <a:off x="7358950" y="2297275"/>
            <a:ext cx="1126800" cy="76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580000" dist="5715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What does the number 12 do?</a:t>
            </a:r>
            <a:endParaRPr sz="7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78" name="Google Shape;37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6929125" y="2778575"/>
            <a:ext cx="4309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384" name="Google Shape;384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p35"/>
          <p:cNvPicPr preferRelativeResize="0"/>
          <p:nvPr/>
        </p:nvPicPr>
        <p:blipFill rotWithShape="1">
          <a:blip r:embed="rId3">
            <a:alphaModFix/>
          </a:blip>
          <a:srcRect b="0" l="1159" r="5321" t="0"/>
          <a:stretch/>
        </p:blipFill>
        <p:spPr>
          <a:xfrm>
            <a:off x="5212080" y="1005840"/>
            <a:ext cx="2505456" cy="34655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386" name="Google Shape;386;p35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5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5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5"/>
          <p:cNvSpPr/>
          <p:nvPr/>
        </p:nvSpPr>
        <p:spPr>
          <a:xfrm>
            <a:off x="4302025" y="2355250"/>
            <a:ext cx="1908341" cy="148863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1" name="Google Shape;391;p35"/>
          <p:cNvSpPr txBox="1"/>
          <p:nvPr/>
        </p:nvSpPr>
        <p:spPr>
          <a:xfrm>
            <a:off x="883375" y="36673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2.</a:t>
            </a:r>
            <a:endParaRPr b="1" sz="5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883375" y="1608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6"/>
          <p:cNvSpPr txBox="1"/>
          <p:nvPr/>
        </p:nvSpPr>
        <p:spPr>
          <a:xfrm>
            <a:off x="1749225" y="1612200"/>
            <a:ext cx="134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9" name="Google Shape;399;p3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pic>
        <p:nvPicPr>
          <p:cNvPr id="400" name="Google Shape;400;p36"/>
          <p:cNvPicPr preferRelativeResize="0"/>
          <p:nvPr/>
        </p:nvPicPr>
        <p:blipFill rotWithShape="1">
          <a:blip r:embed="rId4">
            <a:alphaModFix/>
          </a:blip>
          <a:srcRect b="0" l="0" r="-2197" t="-2585"/>
          <a:stretch/>
        </p:blipFill>
        <p:spPr>
          <a:xfrm>
            <a:off x="5236175" y="944400"/>
            <a:ext cx="2560625" cy="35011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401" name="Google Shape;401;p36"/>
          <p:cNvSpPr txBox="1"/>
          <p:nvPr/>
        </p:nvSpPr>
        <p:spPr>
          <a:xfrm>
            <a:off x="1109300" y="4210425"/>
            <a:ext cx="36855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you try other blocks?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019150" y="1024675"/>
            <a:ext cx="24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-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"/>
          <p:cNvSpPr/>
          <p:nvPr/>
        </p:nvSpPr>
        <p:spPr>
          <a:xfrm>
            <a:off x="3900225" y="2464450"/>
            <a:ext cx="2207119" cy="103326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06" name="Google Shape;406;p36"/>
          <p:cNvSpPr txBox="1"/>
          <p:nvPr/>
        </p:nvSpPr>
        <p:spPr>
          <a:xfrm>
            <a:off x="777850" y="33332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3.</a:t>
            </a:r>
            <a:endParaRPr b="1" sz="25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817075" y="2028175"/>
            <a:ext cx="76899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200"/>
              <a:t>What is </a:t>
            </a:r>
            <a:r>
              <a:rPr lang="en" sz="6200"/>
              <a:t>ScratchJr?</a:t>
            </a:r>
            <a:endParaRPr sz="6200"/>
          </a:p>
        </p:txBody>
      </p:sp>
      <p:sp>
        <p:nvSpPr>
          <p:cNvPr id="192" name="Google Shape;192;p1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412" name="Google Shape;412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7"/>
          <p:cNvSpPr txBox="1"/>
          <p:nvPr/>
        </p:nvSpPr>
        <p:spPr>
          <a:xfrm>
            <a:off x="1205750" y="4188275"/>
            <a:ext cx="3436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you try other blocks?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4" name="Google Shape;414;p37"/>
          <p:cNvPicPr preferRelativeResize="0"/>
          <p:nvPr/>
        </p:nvPicPr>
        <p:blipFill rotWithShape="1">
          <a:blip r:embed="rId3">
            <a:alphaModFix/>
          </a:blip>
          <a:srcRect b="0" l="0" r="-1967" t="0"/>
          <a:stretch/>
        </p:blipFill>
        <p:spPr>
          <a:xfrm>
            <a:off x="5212080" y="1005840"/>
            <a:ext cx="2505456" cy="3465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415" name="Google Shape;415;p37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7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27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7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7"/>
          <p:cNvSpPr/>
          <p:nvPr/>
        </p:nvSpPr>
        <p:spPr>
          <a:xfrm>
            <a:off x="3796325" y="2265852"/>
            <a:ext cx="2588598" cy="112674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0" name="Google Shape;420;p37"/>
          <p:cNvSpPr txBox="1"/>
          <p:nvPr/>
        </p:nvSpPr>
        <p:spPr>
          <a:xfrm>
            <a:off x="883375" y="331107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lang="en" sz="25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4.</a:t>
            </a:r>
            <a:endParaRPr b="1" sz="25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Your Turn !</a:t>
            </a:r>
            <a:endParaRPr sz="5900"/>
          </a:p>
        </p:txBody>
      </p:sp>
      <p:sp>
        <p:nvSpPr>
          <p:cNvPr id="426" name="Google Shape;426;p38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Take on other challenges</a:t>
            </a:r>
            <a:endParaRPr/>
          </a:p>
        </p:txBody>
      </p:sp>
      <p:sp>
        <p:nvSpPr>
          <p:cNvPr id="432" name="Google Shape;432;p3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732750" y="1190950"/>
            <a:ext cx="20511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Level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 1 </a:t>
            </a:r>
            <a:endParaRPr b="1" sz="13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Mission 1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video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help</a:t>
            </a:r>
            <a:endParaRPr sz="1300" u="sng" strike="sngStrike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Mission 2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video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help</a:t>
            </a:r>
            <a:endParaRPr sz="1300" u="sng" strike="sngStrike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Mission 3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10"/>
              </a:rPr>
              <a:t>video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11"/>
              </a:rPr>
              <a:t> help</a:t>
            </a:r>
            <a:endParaRPr sz="1300" u="sng" strike="sngStrike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Mission 4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13"/>
              </a:rPr>
              <a:t>video</a:t>
            </a:r>
            <a:r>
              <a:rPr lang="en" sz="1300" strike="sngStrike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 strike="sngStrike">
                <a:solidFill>
                  <a:schemeClr val="hlink"/>
                </a:solidFill>
                <a:highlight>
                  <a:srgbClr val="FFFFFF"/>
                </a:highlight>
                <a:hlinkClick r:id="rId14"/>
              </a:rPr>
              <a:t>help</a:t>
            </a:r>
            <a:endParaRPr sz="1300" u="sng" strike="sngStrike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5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16"/>
              </a:rPr>
              <a:t>video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-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17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6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19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20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7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21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22"/>
              </a:rPr>
              <a:t>video</a:t>
            </a:r>
            <a:r>
              <a:rPr lang="en" sz="1300">
                <a:solidFill>
                  <a:srgbClr val="111111"/>
                </a:solidFill>
              </a:rPr>
              <a:t> -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23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</a:rPr>
              <a:t>Mission 8</a:t>
            </a:r>
            <a:r>
              <a:rPr lang="en" sz="1300">
                <a:solidFill>
                  <a:srgbClr val="111111"/>
                </a:solidFill>
                <a:uFill>
                  <a:noFill/>
                </a:uFill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25"/>
              </a:rPr>
              <a:t>video</a:t>
            </a:r>
            <a:r>
              <a:rPr lang="en" sz="1300">
                <a:solidFill>
                  <a:srgbClr val="111111"/>
                </a:solidFill>
              </a:rPr>
              <a:t> -</a:t>
            </a:r>
            <a:r>
              <a:rPr lang="en" sz="1300" u="sng">
                <a:solidFill>
                  <a:schemeClr val="hlink"/>
                </a:solidFill>
                <a:hlinkClick r:id="rId26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27"/>
              </a:rPr>
              <a:t>help</a:t>
            </a:r>
            <a:endParaRPr sz="13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9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28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29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0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1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10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2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33"/>
              </a:rPr>
              <a:t>video</a:t>
            </a:r>
            <a:r>
              <a:rPr lang="en" sz="1300">
                <a:solidFill>
                  <a:srgbClr val="111111"/>
                </a:solidFill>
              </a:rPr>
              <a:t>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4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5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11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3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7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8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39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12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4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1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2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3"/>
              </a:rPr>
              <a:t>help</a:t>
            </a:r>
            <a:endParaRPr sz="2400"/>
          </a:p>
        </p:txBody>
      </p:sp>
      <p:sp>
        <p:nvSpPr>
          <p:cNvPr id="434" name="Google Shape;434;p39"/>
          <p:cNvSpPr txBox="1"/>
          <p:nvPr/>
        </p:nvSpPr>
        <p:spPr>
          <a:xfrm>
            <a:off x="3203740" y="1161629"/>
            <a:ext cx="19722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Level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 2 </a:t>
            </a:r>
            <a:endParaRPr b="1" sz="1300">
              <a:solidFill>
                <a:schemeClr val="lt1"/>
              </a:solidFill>
              <a:highlight>
                <a:schemeClr val="dk1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4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5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6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47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2</a:t>
            </a:r>
            <a:r>
              <a:rPr lang="en" sz="1300" u="sng">
                <a:solidFill>
                  <a:schemeClr val="hlink"/>
                </a:solidFill>
                <a:hlinkClick r:id="rId48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49"/>
              </a:rPr>
              <a:t>video</a:t>
            </a:r>
            <a:r>
              <a:rPr lang="en" sz="1300">
                <a:solidFill>
                  <a:srgbClr val="111111"/>
                </a:solidFill>
              </a:rPr>
              <a:t>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-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0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3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5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2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3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4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5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5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6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7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5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5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59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0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1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6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6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3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4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7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6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6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7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68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8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6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0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1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2"/>
              </a:rPr>
              <a:t>help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5482725" y="1173365"/>
            <a:ext cx="21144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Level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 3 </a:t>
            </a:r>
            <a:endParaRPr b="1" sz="1300">
              <a:solidFill>
                <a:schemeClr val="lt1"/>
              </a:solidFill>
              <a:highlight>
                <a:schemeClr val="dk1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3"/>
              </a:rPr>
              <a:t> </a:t>
            </a:r>
            <a:r>
              <a:rPr lang="en" sz="1300" u="sng">
                <a:solidFill>
                  <a:schemeClr val="hlink"/>
                </a:solidFill>
                <a:hlinkClick r:id="rId74"/>
              </a:rPr>
              <a:t>video</a:t>
            </a:r>
            <a:r>
              <a:rPr lang="en" sz="1300">
                <a:solidFill>
                  <a:srgbClr val="111111"/>
                </a:solidFill>
              </a:rPr>
              <a:t> 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5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6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2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7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8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79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0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3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8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2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3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4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4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8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6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7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88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Level</a:t>
            </a:r>
            <a:r>
              <a:rPr b="1" lang="en" sz="1300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 4 </a:t>
            </a:r>
            <a:endParaRPr b="1" sz="13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1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8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90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91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92"/>
              </a:rPr>
              <a:t>help</a:t>
            </a:r>
            <a:endParaRPr sz="1300" u="sng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Mission 2 </a:t>
            </a:r>
            <a:r>
              <a:rPr lang="en" sz="1300" u="sng">
                <a:solidFill>
                  <a:schemeClr val="hlink"/>
                </a:solidFill>
                <a:hlinkClick r:id="rId93"/>
              </a:rPr>
              <a:t>video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-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94"/>
              </a:rPr>
              <a:t> help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Source : site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  <a:uFill>
                  <a:noFill/>
                </a:uFill>
                <a:hlinkClick r:id="rId9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96"/>
              </a:rPr>
              <a:t>Canopé</a:t>
            </a:r>
            <a:r>
              <a:rPr lang="en" sz="1300">
                <a:solidFill>
                  <a:srgbClr val="111111"/>
                </a:solidFill>
                <a:highlight>
                  <a:srgbClr val="FFFFFF"/>
                </a:highlight>
              </a:rPr>
              <a:t>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6" name="Google Shape;436;p39"/>
          <p:cNvPicPr preferRelativeResize="0"/>
          <p:nvPr/>
        </p:nvPicPr>
        <p:blipFill>
          <a:blip r:embed="rId97">
            <a:alphaModFix/>
          </a:blip>
          <a:stretch>
            <a:fillRect/>
          </a:stretch>
        </p:blipFill>
        <p:spPr>
          <a:xfrm>
            <a:off x="7309673" y="1716725"/>
            <a:ext cx="1286751" cy="9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It’s YOUR turn to create</a:t>
            </a:r>
            <a:r>
              <a:rPr lang="en" sz="5900"/>
              <a:t>!</a:t>
            </a:r>
            <a:endParaRPr sz="5900"/>
          </a:p>
        </p:txBody>
      </p:sp>
      <p:sp>
        <p:nvSpPr>
          <p:cNvPr id="442" name="Google Shape;442;p40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 txBox="1"/>
          <p:nvPr>
            <p:ph type="title"/>
          </p:nvPr>
        </p:nvSpPr>
        <p:spPr>
          <a:xfrm>
            <a:off x="854425" y="650350"/>
            <a:ext cx="657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2600"/>
              <a:t>Create a program that includes at least…</a:t>
            </a:r>
            <a:endParaRPr sz="2600"/>
          </a:p>
        </p:txBody>
      </p:sp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41"/>
          <p:cNvSpPr txBox="1"/>
          <p:nvPr/>
        </p:nvSpPr>
        <p:spPr>
          <a:xfrm>
            <a:off x="965150" y="14689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one character and one background;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one “motion” for at least one character;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one recorded sound;</a:t>
            </a:r>
            <a:endParaRPr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one other element of your choice.</a:t>
            </a:r>
            <a:endParaRPr sz="24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2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300"/>
              <a:t>Other challenges</a:t>
            </a:r>
            <a:endParaRPr sz="5300"/>
          </a:p>
        </p:txBody>
      </p:sp>
      <p:sp>
        <p:nvSpPr>
          <p:cNvPr id="455" name="Google Shape;455;p4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SITE </a:t>
            </a:r>
            <a:r>
              <a:rPr lang="en" u="sng">
                <a:hlinkClick r:id="rId3"/>
              </a:rPr>
              <a:t>ScratchJr.org </a:t>
            </a:r>
            <a:endParaRPr/>
          </a:p>
        </p:txBody>
      </p:sp>
      <p:sp>
        <p:nvSpPr>
          <p:cNvPr id="461" name="Google Shape;461;p4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43"/>
          <p:cNvSpPr txBox="1"/>
          <p:nvPr/>
        </p:nvSpPr>
        <p:spPr>
          <a:xfrm>
            <a:off x="781750" y="1309550"/>
            <a:ext cx="77316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Drive Across the City	             Run a Race	                      Sunset	                   Moonrise after Sunset	Spooky Forest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 Dribble a Basketball	   	      Dance Party		              	       Meet and Greet		   Conversation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63" name="Google Shape;46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474" y="506763"/>
            <a:ext cx="1060724" cy="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748" y="1549100"/>
            <a:ext cx="1394975" cy="10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8600" y="1549100"/>
            <a:ext cx="1394975" cy="104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17350" y="1549100"/>
            <a:ext cx="1407135" cy="10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2925" y="1549100"/>
            <a:ext cx="1414825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8300" y="1549100"/>
            <a:ext cx="1394975" cy="104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83375" y="3126950"/>
            <a:ext cx="1555475" cy="118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90127" y="3125862"/>
            <a:ext cx="1555472" cy="11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26707" y="3155213"/>
            <a:ext cx="1580999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13471" y="3175475"/>
            <a:ext cx="1554480" cy="114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Presentation of ScratchJR</a:t>
            </a:r>
            <a:endParaRPr/>
          </a:p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450" y="1223275"/>
            <a:ext cx="4510500" cy="340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</p:pic>
      <p:sp>
        <p:nvSpPr>
          <p:cNvPr id="200" name="Google Shape;200;p20"/>
          <p:cNvSpPr/>
          <p:nvPr/>
        </p:nvSpPr>
        <p:spPr>
          <a:xfrm>
            <a:off x="5582100" y="1716150"/>
            <a:ext cx="3205800" cy="22788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6154150" y="1900525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Do you know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Scratch</a:t>
            </a: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Jr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Observe </a:t>
            </a: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the image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do you think we </a:t>
            </a:r>
            <a:endParaRPr b="1"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do with ScratchJr?</a:t>
            </a:r>
            <a:endParaRPr b="1" sz="17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sz="1800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6248">
            <a:off x="7593338" y="-55754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1821950" y="2296613"/>
            <a:ext cx="11709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Stage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38181">
            <a:off x="2453911" y="1805124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126250" y="27046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Blocks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5">
            <a:off x="970327" y="3128125"/>
            <a:ext cx="430900" cy="4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2885700" y="377032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Program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3055977" y="4107850"/>
            <a:ext cx="430900" cy="4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6">
            <a:alphaModFix/>
          </a:blip>
          <a:srcRect b="0" l="0" r="10104" t="0"/>
          <a:stretch/>
        </p:blipFill>
        <p:spPr>
          <a:xfrm>
            <a:off x="1998450" y="1683400"/>
            <a:ext cx="207223" cy="9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The ScratchJr Interface</a:t>
            </a:r>
            <a:endParaRPr sz="5900"/>
          </a:p>
        </p:txBody>
      </p:sp>
      <p:sp>
        <p:nvSpPr>
          <p:cNvPr id="218" name="Google Shape;218;p2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6781350" y="1774250"/>
            <a:ext cx="20469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To </a:t>
            </a: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learn</a:t>
            </a: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 about all the features, watch this </a:t>
            </a:r>
            <a:r>
              <a:rPr lang="en" sz="1700" u="sng">
                <a:solidFill>
                  <a:schemeClr val="hlink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/>
              </a:rPr>
              <a:t>tutorial</a:t>
            </a:r>
            <a:r>
              <a:rPr lang="en" sz="1700">
                <a:latin typeface="Fira Sans Medium"/>
                <a:ea typeface="Fira Sans Medium"/>
                <a:cs typeface="Fira Sans Medium"/>
                <a:sym typeface="Fira Sans Medium"/>
              </a:rPr>
              <a:t>. </a:t>
            </a:r>
            <a:endParaRPr sz="2000">
              <a:solidFill>
                <a:srgbClr val="FF99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1900" y="398800"/>
            <a:ext cx="5047800" cy="3453900"/>
          </a:xfrm>
          <a:prstGeom prst="roundRect">
            <a:avLst>
              <a:gd fmla="val 5669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90000"/>
              </a:srgbClr>
            </a:outerShdw>
          </a:effectLst>
        </p:spPr>
      </p:pic>
      <p:sp>
        <p:nvSpPr>
          <p:cNvPr id="225" name="Google Shape;225;p22"/>
          <p:cNvSpPr txBox="1"/>
          <p:nvPr>
            <p:ph idx="1" type="subTitle"/>
          </p:nvPr>
        </p:nvSpPr>
        <p:spPr>
          <a:xfrm>
            <a:off x="1331875" y="4677300"/>
            <a:ext cx="7748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Find the green flag. </a:t>
            </a:r>
            <a:r>
              <a:rPr lang="en" sz="2000">
                <a:solidFill>
                  <a:schemeClr val="dk1"/>
                </a:solidFill>
              </a:rPr>
              <a:t>🔍</a:t>
            </a:r>
            <a:r>
              <a:rPr lang="en"/>
              <a:t>What do you think it does?</a:t>
            </a:r>
            <a:endParaRPr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5">
            <a:alphaModFix/>
          </a:blip>
          <a:srcRect b="0" l="0" r="10104" t="0"/>
          <a:stretch/>
        </p:blipFill>
        <p:spPr>
          <a:xfrm>
            <a:off x="2031775" y="897575"/>
            <a:ext cx="207223" cy="9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690" y="1232300"/>
            <a:ext cx="4057911" cy="301579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3" name="Google Shape;2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300" y="1127225"/>
            <a:ext cx="2350438" cy="22741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4" name="Google Shape;234;p23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Characters</a:t>
            </a:r>
            <a:endParaRPr/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7210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6895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324625" y="28146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324625" y="3557400"/>
            <a:ext cx="13452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Click and hold to delete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7546450" y="1992775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Choose and confirm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7785100" y="2994675"/>
            <a:ext cx="11376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Modify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2" name="Google Shape;242;p23"/>
          <p:cNvSpPr/>
          <p:nvPr/>
        </p:nvSpPr>
        <p:spPr>
          <a:xfrm flipH="1" rot="5730860">
            <a:off x="1173485" y="2846651"/>
            <a:ext cx="1770456" cy="59650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3" name="Google Shape;243;p23"/>
          <p:cNvSpPr/>
          <p:nvPr/>
        </p:nvSpPr>
        <p:spPr>
          <a:xfrm rot="-5657550">
            <a:off x="6556740" y="2107301"/>
            <a:ext cx="1727786" cy="636911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4" name="Google Shape;244;p23"/>
          <p:cNvSpPr/>
          <p:nvPr/>
        </p:nvSpPr>
        <p:spPr>
          <a:xfrm rot="1648687">
            <a:off x="1350946" y="2551950"/>
            <a:ext cx="447503" cy="39060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5" name="Google Shape;245;p23"/>
          <p:cNvSpPr/>
          <p:nvPr/>
        </p:nvSpPr>
        <p:spPr>
          <a:xfrm flipH="1" rot="1960488">
            <a:off x="7477909" y="1640637"/>
            <a:ext cx="769940" cy="16710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6" name="Google Shape;246;p23"/>
          <p:cNvSpPr txBox="1"/>
          <p:nvPr/>
        </p:nvSpPr>
        <p:spPr>
          <a:xfrm>
            <a:off x="2127025" y="2060100"/>
            <a:ext cx="315000" cy="17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69138"/>
                </a:solidFill>
                <a:latin typeface="Fira Sans"/>
                <a:ea typeface="Fira Sans"/>
                <a:cs typeface="Fira Sans"/>
                <a:sym typeface="Fira Sans"/>
              </a:rPr>
              <a:t>Cat</a:t>
            </a:r>
            <a:endParaRPr b="1" sz="1000">
              <a:solidFill>
                <a:srgbClr val="E691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5432825" y="1272725"/>
            <a:ext cx="738300" cy="175200"/>
          </a:xfrm>
          <a:prstGeom prst="rect">
            <a:avLst/>
          </a:prstGeom>
          <a:solidFill>
            <a:srgbClr val="F7F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Camel</a:t>
            </a:r>
            <a:endParaRPr b="1" sz="1000">
              <a:solidFill>
                <a:srgbClr val="0070C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499" y="1232300"/>
            <a:ext cx="3893274" cy="3016126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3" name="Google Shape;253;p2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Backgrounds</a:t>
            </a:r>
            <a:endParaRPr/>
          </a:p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6" name="Google Shape;256;p24"/>
          <p:cNvSpPr/>
          <p:nvPr/>
        </p:nvSpPr>
        <p:spPr>
          <a:xfrm>
            <a:off x="1731400" y="22904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057270">
            <a:off x="2209577" y="1784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7033725" y="308750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Choose and confirm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">
            <a:off x="7293327" y="85092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5584975" y="1281825"/>
            <a:ext cx="738300" cy="175200"/>
          </a:xfrm>
          <a:prstGeom prst="rect">
            <a:avLst/>
          </a:prstGeom>
          <a:solidFill>
            <a:srgbClr val="F7F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Ocean</a:t>
            </a:r>
            <a:endParaRPr b="1" sz="1000">
              <a:solidFill>
                <a:srgbClr val="0070C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225" y="1648886"/>
            <a:ext cx="4284275" cy="200062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6" name="Google Shape;2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67" name="Google Shape;267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6565875" y="1648875"/>
            <a:ext cx="3753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7785110" y="3864153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5882988" y="2367563"/>
            <a:ext cx="12750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Change size and colour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3460700" y="8895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3767777" y="1330962"/>
            <a:ext cx="430900" cy="43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5"/>
          <p:cNvCxnSpPr/>
          <p:nvPr/>
        </p:nvCxnSpPr>
        <p:spPr>
          <a:xfrm flipH="1">
            <a:off x="5383675" y="2768450"/>
            <a:ext cx="495900" cy="9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25"/>
          <p:cNvCxnSpPr/>
          <p:nvPr/>
        </p:nvCxnSpPr>
        <p:spPr>
          <a:xfrm>
            <a:off x="7169100" y="2759425"/>
            <a:ext cx="631200" cy="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Coding in </a:t>
            </a:r>
            <a:r>
              <a:rPr lang="en" sz="5900"/>
              <a:t>ScratchJr</a:t>
            </a:r>
            <a:endParaRPr sz="5900"/>
          </a:p>
        </p:txBody>
      </p:sp>
      <p:sp>
        <p:nvSpPr>
          <p:cNvPr id="281" name="Google Shape;281;p26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