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7"/>
  </p:notesMasterIdLst>
  <p:sldIdLst>
    <p:sldId id="256" r:id="rId2"/>
    <p:sldId id="259" r:id="rId3"/>
    <p:sldId id="260" r:id="rId4"/>
    <p:sldId id="262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08-01-2025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என்னை உயர்த்தி </a:t>
            </a:r>
            <a:r>
              <a:rPr lang="ta-IN" dirty="0" err="1"/>
              <a:t>வைத்திங்க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என் அப்பா நீங்க</a:t>
            </a:r>
          </a:p>
          <a:p>
            <a:r>
              <a:rPr lang="en-IN" dirty="0"/>
              <a:t>Slide 3 - </a:t>
            </a:r>
            <a:r>
              <a:rPr lang="ta-IN" dirty="0" err="1"/>
              <a:t>கஷ்டங்களிலும்</a:t>
            </a:r>
            <a:r>
              <a:rPr lang="ta-IN" dirty="0"/>
              <a:t> </a:t>
            </a:r>
            <a:r>
              <a:rPr lang="ta-IN" dirty="0" err="1"/>
              <a:t>நஷ்டங்களிலும்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உயர்வினிலும்</a:t>
            </a:r>
            <a:r>
              <a:rPr lang="ta-IN" dirty="0"/>
              <a:t> </a:t>
            </a:r>
            <a:r>
              <a:rPr lang="ta-IN" dirty="0" err="1"/>
              <a:t>தாழ்வினிலும்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என்னை உயர்த்தி </a:t>
            </a:r>
            <a:r>
              <a:rPr lang="ta-IN" dirty="0" err="1"/>
              <a:t>வைத்திங்க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என் அப்பா நீங்க</a:t>
            </a:r>
          </a:p>
          <a:p>
            <a:r>
              <a:rPr lang="en-IN" dirty="0"/>
              <a:t>Slide 3 - </a:t>
            </a:r>
            <a:r>
              <a:rPr lang="ta-IN" dirty="0" err="1"/>
              <a:t>கஷ்டங்களிலும்</a:t>
            </a:r>
            <a:r>
              <a:rPr lang="ta-IN" dirty="0"/>
              <a:t> </a:t>
            </a:r>
            <a:r>
              <a:rPr lang="ta-IN" dirty="0" err="1"/>
              <a:t>நஷ்டங்களிலும்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உயர்வினிலும்</a:t>
            </a:r>
            <a:r>
              <a:rPr lang="ta-IN" dirty="0"/>
              <a:t> </a:t>
            </a:r>
            <a:r>
              <a:rPr lang="ta-IN" dirty="0" err="1"/>
              <a:t>தாழ்வினிலும்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என்னை உயர்த்தி </a:t>
            </a:r>
            <a:r>
              <a:rPr lang="ta-IN" dirty="0" err="1"/>
              <a:t>வைத்திங்க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என் அப்பா நீங்க</a:t>
            </a:r>
          </a:p>
          <a:p>
            <a:r>
              <a:rPr lang="en-IN" dirty="0"/>
              <a:t>Slide 3 - </a:t>
            </a:r>
            <a:r>
              <a:rPr lang="ta-IN" dirty="0" err="1"/>
              <a:t>கஷ்டங்களிலும்</a:t>
            </a:r>
            <a:r>
              <a:rPr lang="ta-IN" dirty="0"/>
              <a:t> </a:t>
            </a:r>
            <a:r>
              <a:rPr lang="ta-IN" dirty="0" err="1"/>
              <a:t>நஷ்டங்களிலும்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உயர்வினிலும்</a:t>
            </a:r>
            <a:r>
              <a:rPr lang="ta-IN" dirty="0"/>
              <a:t> </a:t>
            </a:r>
            <a:r>
              <a:rPr lang="ta-IN" dirty="0" err="1"/>
              <a:t>தாழ்வினிலும்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என்னை உயர்த்தி </a:t>
            </a:r>
            <a:r>
              <a:rPr lang="ta-IN" dirty="0" err="1"/>
              <a:t>வைத்திங்க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என் அப்பா நீங்க</a:t>
            </a:r>
          </a:p>
          <a:p>
            <a:r>
              <a:rPr lang="en-IN" dirty="0"/>
              <a:t>Slide 3 - </a:t>
            </a:r>
            <a:r>
              <a:rPr lang="ta-IN" dirty="0" err="1"/>
              <a:t>கஷ்டங்களிலும்</a:t>
            </a:r>
            <a:r>
              <a:rPr lang="ta-IN" dirty="0"/>
              <a:t> </a:t>
            </a:r>
            <a:r>
              <a:rPr lang="ta-IN" dirty="0" err="1"/>
              <a:t>நஷ்டங்களிலும்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உயர்வினிலும்</a:t>
            </a:r>
            <a:r>
              <a:rPr lang="ta-IN" dirty="0"/>
              <a:t> </a:t>
            </a:r>
            <a:r>
              <a:rPr lang="ta-IN"/>
              <a:t>தாழ்வினிலும்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6973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BADFEA-06CD-7286-E819-731F8B1BC01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A5C0AE0A-563B-2A0C-92A9-ED82F9E3F6A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9D9BC756-8210-27E7-8428-3D2D931D330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B6A2CB6-DBFE-5BB2-E3D4-4835E297F8D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0129CEB-52A0-DC5C-4197-48896C155DB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89AEF4E-DCF0-D5E5-603C-C9D618E16CC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59837C-6C28-D239-8571-1B65B8EA3F8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13</TotalTime>
  <Words>93</Words>
  <Application>Microsoft Office PowerPoint</Application>
  <PresentationFormat>On-screen Show (4:3)</PresentationFormat>
  <Paragraphs>21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17</cp:revision>
  <dcterms:created xsi:type="dcterms:W3CDTF">2024-03-09T15:16:34Z</dcterms:created>
  <dcterms:modified xsi:type="dcterms:W3CDTF">2025-01-08T00:39:59Z</dcterms:modified>
</cp:coreProperties>
</file>