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5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413" r:id="rId13"/>
    <p:sldId id="2134808837" r:id="rId14"/>
    <p:sldId id="2134808838" r:id="rId15"/>
    <p:sldId id="2134808127" r:id="rId16"/>
    <p:sldId id="2134808839" r:id="rId17"/>
    <p:sldId id="2134808885" r:id="rId18"/>
    <p:sldId id="2134808840" r:id="rId19"/>
    <p:sldId id="2134808887" r:id="rId20"/>
    <p:sldId id="2134808860" r:id="rId21"/>
    <p:sldId id="2134808861" r:id="rId22"/>
    <p:sldId id="2134808882" r:id="rId23"/>
    <p:sldId id="2134807641" r:id="rId24"/>
    <p:sldId id="2134808543" r:id="rId25"/>
    <p:sldId id="2134808542" r:id="rId26"/>
    <p:sldId id="2134808142" r:id="rId27"/>
    <p:sldId id="2134808129" r:id="rId28"/>
    <p:sldId id="2134808385" r:id="rId29"/>
    <p:sldId id="2134808597" r:id="rId30"/>
    <p:sldId id="2134808598" r:id="rId31"/>
    <p:sldId id="2134808535" r:id="rId32"/>
    <p:sldId id="2134808536" r:id="rId33"/>
    <p:sldId id="2134808247" r:id="rId34"/>
    <p:sldId id="2134808526" r:id="rId35"/>
    <p:sldId id="2134808527" r:id="rId36"/>
    <p:sldId id="2134808850" r:id="rId37"/>
    <p:sldId id="2134808514" r:id="rId38"/>
    <p:sldId id="2134808515" r:id="rId39"/>
    <p:sldId id="2134808629" r:id="rId40"/>
    <p:sldId id="2134808628" r:id="rId41"/>
    <p:sldId id="2134808627" r:id="rId42"/>
    <p:sldId id="2134808530" r:id="rId43"/>
    <p:sldId id="2134808883" r:id="rId44"/>
    <p:sldId id="2134806216" r:id="rId45"/>
    <p:sldId id="2134808475" r:id="rId46"/>
    <p:sldId id="2134808862" r:id="rId47"/>
    <p:sldId id="2134808615" r:id="rId48"/>
    <p:sldId id="2134808617" r:id="rId49"/>
    <p:sldId id="2134808619" r:id="rId50"/>
    <p:sldId id="2134808620" r:id="rId51"/>
    <p:sldId id="2134808621" r:id="rId52"/>
    <p:sldId id="2134808622" r:id="rId53"/>
    <p:sldId id="2134808623" r:id="rId54"/>
    <p:sldId id="2134808863" r:id="rId55"/>
    <p:sldId id="2134808587" r:id="rId56"/>
    <p:sldId id="2134808378" r:id="rId57"/>
    <p:sldId id="2134808854" r:id="rId58"/>
    <p:sldId id="2134808881" r:id="rId59"/>
    <p:sldId id="2134808880" r:id="rId60"/>
    <p:sldId id="2134808867" r:id="rId61"/>
    <p:sldId id="2134808868" r:id="rId62"/>
    <p:sldId id="2134808869" r:id="rId63"/>
    <p:sldId id="2134808870" r:id="rId64"/>
    <p:sldId id="2134808871" r:id="rId65"/>
    <p:sldId id="2134808872" r:id="rId66"/>
    <p:sldId id="2134808873" r:id="rId67"/>
    <p:sldId id="2134808874" r:id="rId68"/>
    <p:sldId id="2134808875" r:id="rId69"/>
    <p:sldId id="2134808876" r:id="rId70"/>
    <p:sldId id="2134808805" r:id="rId71"/>
    <p:sldId id="2134808884" r:id="rId72"/>
    <p:sldId id="2134808544" r:id="rId73"/>
    <p:sldId id="2134808345" r:id="rId74"/>
  </p:sldIdLst>
  <p:sldSz cx="13716000" cy="10287000"/>
  <p:notesSz cx="6858000" cy="9144000"/>
  <p:embeddedFontLst>
    <p:embeddedFont>
      <p:font typeface="Cambria" panose="02040503050406030204" pitchFamily="18" charset="0"/>
      <p:regular r:id="rId76"/>
      <p:bold r:id="rId77"/>
      <p:italic r:id="rId78"/>
      <p:boldItalic r:id="rId79"/>
    </p:embeddedFont>
    <p:embeddedFont>
      <p:font typeface="Carelia" panose="020B0604020202020204" charset="0"/>
      <p:regular r:id="rId80"/>
    </p:embeddedFont>
    <p:embeddedFont>
      <p:font typeface="Dosis" pitchFamily="2" charset="0"/>
      <p:regular r:id="rId81"/>
      <p:bold r:id="rId82"/>
    </p:embeddedFont>
    <p:embeddedFont>
      <p:font typeface="Dosis Bold" charset="0"/>
      <p:regular r:id="rId83"/>
      <p:bold r:id="rId84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FDEADA"/>
    <a:srgbClr val="7DBE00"/>
    <a:srgbClr val="215968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1090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3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9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4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5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15/08/2025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1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image" Target="../media/image36.jpeg"/><Relationship Id="rId2" Type="http://schemas.openxmlformats.org/officeDocument/2006/relationships/tags" Target="../tags/tag174.xml"/><Relationship Id="rId16" Type="http://schemas.openxmlformats.org/officeDocument/2006/relationships/image" Target="../media/image16.svg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image" Target="../media/image15.png"/><Relationship Id="rId10" Type="http://schemas.openxmlformats.org/officeDocument/2006/relationships/tags" Target="../tags/tag182.xml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8.xml"/><Relationship Id="rId7" Type="http://schemas.openxmlformats.org/officeDocument/2006/relationships/image" Target="../media/image1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image" Target="../media/image5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4.svg"/><Relationship Id="rId5" Type="http://schemas.openxmlformats.org/officeDocument/2006/relationships/tags" Target="../tags/tag195.xml"/><Relationship Id="rId10" Type="http://schemas.openxmlformats.org/officeDocument/2006/relationships/image" Target="../media/image3.png"/><Relationship Id="rId4" Type="http://schemas.openxmlformats.org/officeDocument/2006/relationships/tags" Target="../tags/tag194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199.xml"/><Relationship Id="rId16" Type="http://schemas.openxmlformats.org/officeDocument/2006/relationships/image" Target="../media/image37.svg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2.xml"/><Relationship Id="rId15" Type="http://schemas.openxmlformats.org/officeDocument/2006/relationships/image" Target="../media/image32.png"/><Relationship Id="rId10" Type="http://schemas.openxmlformats.org/officeDocument/2006/relationships/tags" Target="../tags/tag207.xml"/><Relationship Id="rId4" Type="http://schemas.openxmlformats.org/officeDocument/2006/relationships/tags" Target="../tags/tag201.xml"/><Relationship Id="rId9" Type="http://schemas.openxmlformats.org/officeDocument/2006/relationships/tags" Target="../tags/tag206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21.pn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image" Target="../media/image16.sv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image" Target="../media/image15.png"/><Relationship Id="rId5" Type="http://schemas.openxmlformats.org/officeDocument/2006/relationships/tags" Target="../tags/tag21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16.sv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15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21.xml"/><Relationship Id="rId15" Type="http://schemas.openxmlformats.org/officeDocument/2006/relationships/image" Target="../media/image39.png"/><Relationship Id="rId10" Type="http://schemas.openxmlformats.org/officeDocument/2006/relationships/tags" Target="../tags/tag22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image" Target="../media/image16.svg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15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31.xml"/><Relationship Id="rId10" Type="http://schemas.openxmlformats.org/officeDocument/2006/relationships/tags" Target="../tags/tag236.xml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image" Target="../media/image41.pn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16.sv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image" Target="../media/image15.png"/><Relationship Id="rId5" Type="http://schemas.openxmlformats.org/officeDocument/2006/relationships/tags" Target="../tags/tag24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15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47.xml"/><Relationship Id="rId16" Type="http://schemas.openxmlformats.org/officeDocument/2006/relationships/image" Target="../media/image42.png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tags" Target="../tags/tag256.xml"/><Relationship Id="rId5" Type="http://schemas.openxmlformats.org/officeDocument/2006/relationships/tags" Target="../tags/tag250.xml"/><Relationship Id="rId15" Type="http://schemas.openxmlformats.org/officeDocument/2006/relationships/image" Target="../media/image43.jpeg"/><Relationship Id="rId10" Type="http://schemas.openxmlformats.org/officeDocument/2006/relationships/tags" Target="../tags/tag255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41.pn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image" Target="../media/image16.sv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image" Target="../media/image15.png"/><Relationship Id="rId5" Type="http://schemas.openxmlformats.org/officeDocument/2006/relationships/tags" Target="../tags/tag26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image" Target="../media/image15.pn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67.xml"/><Relationship Id="rId16" Type="http://schemas.openxmlformats.org/officeDocument/2006/relationships/image" Target="../media/image44.png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6.xml"/><Relationship Id="rId5" Type="http://schemas.openxmlformats.org/officeDocument/2006/relationships/tags" Target="../tags/tag270.xml"/><Relationship Id="rId15" Type="http://schemas.openxmlformats.org/officeDocument/2006/relationships/image" Target="../media/image43.jpeg"/><Relationship Id="rId10" Type="http://schemas.openxmlformats.org/officeDocument/2006/relationships/tags" Target="../tags/tag275.xml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45.png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image" Target="../media/image16.sv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15.png"/><Relationship Id="rId5" Type="http://schemas.openxmlformats.org/officeDocument/2006/relationships/tags" Target="../tags/tag28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image" Target="../media/image15.png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7.xml"/><Relationship Id="rId16" Type="http://schemas.openxmlformats.org/officeDocument/2006/relationships/image" Target="../media/image46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image" Target="../media/image43.jpe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4a"/><Relationship Id="rId13" Type="http://schemas.openxmlformats.org/officeDocument/2006/relationships/tags" Target="../tags/tag307.xml"/><Relationship Id="rId18" Type="http://schemas.openxmlformats.org/officeDocument/2006/relationships/image" Target="../media/image47.jpeg"/><Relationship Id="rId3" Type="http://schemas.openxmlformats.org/officeDocument/2006/relationships/tags" Target="../tags/tag299.xml"/><Relationship Id="rId7" Type="http://schemas.microsoft.com/office/2007/relationships/media" Target="../media/media1.m4a"/><Relationship Id="rId12" Type="http://schemas.openxmlformats.org/officeDocument/2006/relationships/tags" Target="../tags/tag306.xml"/><Relationship Id="rId17" Type="http://schemas.openxmlformats.org/officeDocument/2006/relationships/image" Target="../media/image43.jpeg"/><Relationship Id="rId2" Type="http://schemas.openxmlformats.org/officeDocument/2006/relationships/tags" Target="../tags/tag298.xml"/><Relationship Id="rId16" Type="http://schemas.openxmlformats.org/officeDocument/2006/relationships/image" Target="../media/image16.sv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5.xml"/><Relationship Id="rId5" Type="http://schemas.openxmlformats.org/officeDocument/2006/relationships/tags" Target="../tags/tag301.xml"/><Relationship Id="rId15" Type="http://schemas.openxmlformats.org/officeDocument/2006/relationships/image" Target="../media/image15.png"/><Relationship Id="rId10" Type="http://schemas.openxmlformats.org/officeDocument/2006/relationships/tags" Target="../tags/tag304.xml"/><Relationship Id="rId19" Type="http://schemas.openxmlformats.org/officeDocument/2006/relationships/image" Target="../media/image48.png"/><Relationship Id="rId4" Type="http://schemas.openxmlformats.org/officeDocument/2006/relationships/tags" Target="../tags/tag300.xml"/><Relationship Id="rId9" Type="http://schemas.openxmlformats.org/officeDocument/2006/relationships/tags" Target="../tags/tag303.xml"/><Relationship Id="rId14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image" Target="../media/image26.pn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image" Target="../media/image16.sv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image" Target="../media/image15.png"/><Relationship Id="rId5" Type="http://schemas.openxmlformats.org/officeDocument/2006/relationships/tags" Target="../tags/tag31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15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18.xml"/><Relationship Id="rId16" Type="http://schemas.openxmlformats.org/officeDocument/2006/relationships/image" Target="../media/image49.jpeg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5" Type="http://schemas.openxmlformats.org/officeDocument/2006/relationships/tags" Target="../tags/tag321.xml"/><Relationship Id="rId15" Type="http://schemas.openxmlformats.org/officeDocument/2006/relationships/image" Target="../media/image43.jpeg"/><Relationship Id="rId10" Type="http://schemas.openxmlformats.org/officeDocument/2006/relationships/tags" Target="../tags/tag326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m4a"/><Relationship Id="rId13" Type="http://schemas.openxmlformats.org/officeDocument/2006/relationships/tags" Target="../tags/tag338.xml"/><Relationship Id="rId18" Type="http://schemas.openxmlformats.org/officeDocument/2006/relationships/image" Target="../media/image50.png"/><Relationship Id="rId3" Type="http://schemas.openxmlformats.org/officeDocument/2006/relationships/tags" Target="../tags/tag330.xml"/><Relationship Id="rId7" Type="http://schemas.microsoft.com/office/2007/relationships/media" Target="../media/media2.m4a"/><Relationship Id="rId12" Type="http://schemas.openxmlformats.org/officeDocument/2006/relationships/tags" Target="../tags/tag337.xml"/><Relationship Id="rId17" Type="http://schemas.openxmlformats.org/officeDocument/2006/relationships/image" Target="../media/image43.jpeg"/><Relationship Id="rId2" Type="http://schemas.openxmlformats.org/officeDocument/2006/relationships/tags" Target="../tags/tag329.xml"/><Relationship Id="rId16" Type="http://schemas.openxmlformats.org/officeDocument/2006/relationships/image" Target="../media/image16.sv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tags" Target="../tags/tag336.xml"/><Relationship Id="rId5" Type="http://schemas.openxmlformats.org/officeDocument/2006/relationships/tags" Target="../tags/tag332.xml"/><Relationship Id="rId15" Type="http://schemas.openxmlformats.org/officeDocument/2006/relationships/image" Target="../media/image15.png"/><Relationship Id="rId10" Type="http://schemas.openxmlformats.org/officeDocument/2006/relationships/tags" Target="../tags/tag335.xml"/><Relationship Id="rId19" Type="http://schemas.openxmlformats.org/officeDocument/2006/relationships/image" Target="../media/image48.png"/><Relationship Id="rId4" Type="http://schemas.openxmlformats.org/officeDocument/2006/relationships/tags" Target="../tags/tag331.xml"/><Relationship Id="rId9" Type="http://schemas.openxmlformats.org/officeDocument/2006/relationships/tags" Target="../tags/tag334.xml"/><Relationship Id="rId14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image" Target="../media/image45.png"/><Relationship Id="rId3" Type="http://schemas.openxmlformats.org/officeDocument/2006/relationships/tags" Target="../tags/tag341.xml"/><Relationship Id="rId7" Type="http://schemas.openxmlformats.org/officeDocument/2006/relationships/tags" Target="../tags/tag345.xml"/><Relationship Id="rId12" Type="http://schemas.openxmlformats.org/officeDocument/2006/relationships/image" Target="../media/image16.sv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image" Target="../media/image15.png"/><Relationship Id="rId5" Type="http://schemas.openxmlformats.org/officeDocument/2006/relationships/tags" Target="../tags/tag34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image" Target="../media/image15.png"/><Relationship Id="rId3" Type="http://schemas.openxmlformats.org/officeDocument/2006/relationships/tags" Target="../tags/tag350.xml"/><Relationship Id="rId7" Type="http://schemas.openxmlformats.org/officeDocument/2006/relationships/tags" Target="../tags/tag35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9.xml"/><Relationship Id="rId16" Type="http://schemas.openxmlformats.org/officeDocument/2006/relationships/image" Target="../media/image51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5" Type="http://schemas.openxmlformats.org/officeDocument/2006/relationships/tags" Target="../tags/tag352.xml"/><Relationship Id="rId15" Type="http://schemas.openxmlformats.org/officeDocument/2006/relationships/image" Target="../media/image43.jpeg"/><Relationship Id="rId10" Type="http://schemas.openxmlformats.org/officeDocument/2006/relationships/tags" Target="../tags/tag357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image" Target="../media/image15.pn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60.xml"/><Relationship Id="rId16" Type="http://schemas.openxmlformats.org/officeDocument/2006/relationships/image" Target="../media/image52.jpeg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5" Type="http://schemas.openxmlformats.org/officeDocument/2006/relationships/tags" Target="../tags/tag363.xml"/><Relationship Id="rId15" Type="http://schemas.openxmlformats.org/officeDocument/2006/relationships/image" Target="../media/image43.jpeg"/><Relationship Id="rId10" Type="http://schemas.openxmlformats.org/officeDocument/2006/relationships/tags" Target="../tags/tag368.xml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45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6.sv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image" Target="../media/image15.png"/><Relationship Id="rId5" Type="http://schemas.openxmlformats.org/officeDocument/2006/relationships/tags" Target="../tags/tag37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16.sv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15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83.xml"/><Relationship Id="rId15" Type="http://schemas.openxmlformats.org/officeDocument/2006/relationships/image" Target="../media/image53.png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13" Type="http://schemas.openxmlformats.org/officeDocument/2006/relationships/image" Target="../media/image51.png"/><Relationship Id="rId18" Type="http://schemas.openxmlformats.org/officeDocument/2006/relationships/image" Target="../media/image42.png"/><Relationship Id="rId3" Type="http://schemas.openxmlformats.org/officeDocument/2006/relationships/tags" Target="../tags/tag391.xml"/><Relationship Id="rId21" Type="http://schemas.openxmlformats.org/officeDocument/2006/relationships/image" Target="../media/image20.png"/><Relationship Id="rId7" Type="http://schemas.openxmlformats.org/officeDocument/2006/relationships/tags" Target="../tags/tag395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7.jpeg"/><Relationship Id="rId2" Type="http://schemas.openxmlformats.org/officeDocument/2006/relationships/tags" Target="../tags/tag390.xml"/><Relationship Id="rId16" Type="http://schemas.openxmlformats.org/officeDocument/2006/relationships/image" Target="../media/image56.jpeg"/><Relationship Id="rId20" Type="http://schemas.openxmlformats.org/officeDocument/2006/relationships/image" Target="../media/image16.svg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tags" Target="../tags/tag399.xml"/><Relationship Id="rId5" Type="http://schemas.openxmlformats.org/officeDocument/2006/relationships/tags" Target="../tags/tag393.xml"/><Relationship Id="rId15" Type="http://schemas.openxmlformats.org/officeDocument/2006/relationships/image" Target="../media/image55.png"/><Relationship Id="rId10" Type="http://schemas.openxmlformats.org/officeDocument/2006/relationships/tags" Target="../tags/tag398.xml"/><Relationship Id="rId19" Type="http://schemas.openxmlformats.org/officeDocument/2006/relationships/image" Target="../media/image15.png"/><Relationship Id="rId4" Type="http://schemas.openxmlformats.org/officeDocument/2006/relationships/tags" Target="../tags/tag392.xml"/><Relationship Id="rId9" Type="http://schemas.openxmlformats.org/officeDocument/2006/relationships/tags" Target="../tags/tag397.xml"/><Relationship Id="rId1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image" Target="../media/image5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image" Target="../media/image4.svg"/><Relationship Id="rId5" Type="http://schemas.openxmlformats.org/officeDocument/2006/relationships/tags" Target="../tags/tag404.xml"/><Relationship Id="rId10" Type="http://schemas.openxmlformats.org/officeDocument/2006/relationships/image" Target="../media/image3.png"/><Relationship Id="rId4" Type="http://schemas.openxmlformats.org/officeDocument/2006/relationships/tags" Target="../tags/tag403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tags" Target="../tags/tag418.xml"/><Relationship Id="rId17" Type="http://schemas.openxmlformats.org/officeDocument/2006/relationships/image" Target="../media/image32.png"/><Relationship Id="rId2" Type="http://schemas.openxmlformats.org/officeDocument/2006/relationships/tags" Target="../tags/tag408.xml"/><Relationship Id="rId16" Type="http://schemas.openxmlformats.org/officeDocument/2006/relationships/image" Target="../media/image18.svg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5" Type="http://schemas.openxmlformats.org/officeDocument/2006/relationships/image" Target="../media/image12.png"/><Relationship Id="rId10" Type="http://schemas.openxmlformats.org/officeDocument/2006/relationships/tags" Target="../tags/tag416.xml"/><Relationship Id="rId19" Type="http://schemas.openxmlformats.org/officeDocument/2006/relationships/image" Target="../media/image34.png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13" Type="http://schemas.openxmlformats.org/officeDocument/2006/relationships/image" Target="../media/image15.png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420.xml"/><Relationship Id="rId16" Type="http://schemas.openxmlformats.org/officeDocument/2006/relationships/image" Target="../media/image59.PNG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5" Type="http://schemas.openxmlformats.org/officeDocument/2006/relationships/tags" Target="../tags/tag423.xml"/><Relationship Id="rId15" Type="http://schemas.openxmlformats.org/officeDocument/2006/relationships/image" Target="../media/image58.png"/><Relationship Id="rId10" Type="http://schemas.openxmlformats.org/officeDocument/2006/relationships/tags" Target="../tags/tag428.xml"/><Relationship Id="rId4" Type="http://schemas.openxmlformats.org/officeDocument/2006/relationships/tags" Target="../tags/tag422.xml"/><Relationship Id="rId9" Type="http://schemas.openxmlformats.org/officeDocument/2006/relationships/tags" Target="../tags/tag427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tags" Target="../tags/tag441.xml"/><Relationship Id="rId17" Type="http://schemas.openxmlformats.org/officeDocument/2006/relationships/image" Target="../media/image59.PNG"/><Relationship Id="rId2" Type="http://schemas.openxmlformats.org/officeDocument/2006/relationships/tags" Target="../tags/tag431.xml"/><Relationship Id="rId16" Type="http://schemas.openxmlformats.org/officeDocument/2006/relationships/image" Target="../media/image58.png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image" Target="../media/image16.svg"/><Relationship Id="rId10" Type="http://schemas.openxmlformats.org/officeDocument/2006/relationships/tags" Target="../tags/tag439.xml"/><Relationship Id="rId19" Type="http://schemas.openxmlformats.org/officeDocument/2006/relationships/image" Target="../media/image61.png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image" Target="../media/image15.png"/><Relationship Id="rId18" Type="http://schemas.openxmlformats.org/officeDocument/2006/relationships/image" Target="../media/image61.png"/><Relationship Id="rId3" Type="http://schemas.openxmlformats.org/officeDocument/2006/relationships/tags" Target="../tags/tag444.xml"/><Relationship Id="rId7" Type="http://schemas.openxmlformats.org/officeDocument/2006/relationships/tags" Target="../tags/tag44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5.png"/><Relationship Id="rId2" Type="http://schemas.openxmlformats.org/officeDocument/2006/relationships/tags" Target="../tags/tag443.xml"/><Relationship Id="rId16" Type="http://schemas.openxmlformats.org/officeDocument/2006/relationships/image" Target="../media/image60.png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tags" Target="../tags/tag452.xml"/><Relationship Id="rId5" Type="http://schemas.openxmlformats.org/officeDocument/2006/relationships/tags" Target="../tags/tag446.xml"/><Relationship Id="rId15" Type="http://schemas.openxmlformats.org/officeDocument/2006/relationships/image" Target="../media/image59.PNG"/><Relationship Id="rId10" Type="http://schemas.openxmlformats.org/officeDocument/2006/relationships/tags" Target="../tags/tag451.xml"/><Relationship Id="rId4" Type="http://schemas.openxmlformats.org/officeDocument/2006/relationships/tags" Target="../tags/tag445.xml"/><Relationship Id="rId9" Type="http://schemas.openxmlformats.org/officeDocument/2006/relationships/tags" Target="../tags/tag450.xml"/><Relationship Id="rId14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2.jpeg"/><Relationship Id="rId3" Type="http://schemas.openxmlformats.org/officeDocument/2006/relationships/tags" Target="../tags/tag455.xml"/><Relationship Id="rId7" Type="http://schemas.openxmlformats.org/officeDocument/2006/relationships/tags" Target="../tags/tag459.xml"/><Relationship Id="rId12" Type="http://schemas.openxmlformats.org/officeDocument/2006/relationships/tags" Target="../tags/tag464.xml"/><Relationship Id="rId17" Type="http://schemas.openxmlformats.org/officeDocument/2006/relationships/image" Target="../media/image60.png"/><Relationship Id="rId2" Type="http://schemas.openxmlformats.org/officeDocument/2006/relationships/tags" Target="../tags/tag454.xml"/><Relationship Id="rId16" Type="http://schemas.openxmlformats.org/officeDocument/2006/relationships/image" Target="../media/image58.png"/><Relationship Id="rId20" Type="http://schemas.openxmlformats.org/officeDocument/2006/relationships/image" Target="../media/image63.jpeg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tags" Target="../tags/tag463.xml"/><Relationship Id="rId5" Type="http://schemas.openxmlformats.org/officeDocument/2006/relationships/tags" Target="../tags/tag457.xml"/><Relationship Id="rId15" Type="http://schemas.openxmlformats.org/officeDocument/2006/relationships/image" Target="../media/image16.svg"/><Relationship Id="rId10" Type="http://schemas.openxmlformats.org/officeDocument/2006/relationships/tags" Target="../tags/tag462.xml"/><Relationship Id="rId19" Type="http://schemas.openxmlformats.org/officeDocument/2006/relationships/image" Target="../media/image61.png"/><Relationship Id="rId4" Type="http://schemas.openxmlformats.org/officeDocument/2006/relationships/tags" Target="../tags/tag456.xml"/><Relationship Id="rId9" Type="http://schemas.openxmlformats.org/officeDocument/2006/relationships/tags" Target="../tags/tag461.xml"/><Relationship Id="rId1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image" Target="../media/image60.png"/><Relationship Id="rId18" Type="http://schemas.openxmlformats.org/officeDocument/2006/relationships/image" Target="../media/image61.png"/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5.png"/><Relationship Id="rId2" Type="http://schemas.openxmlformats.org/officeDocument/2006/relationships/tags" Target="../tags/tag466.xml"/><Relationship Id="rId16" Type="http://schemas.openxmlformats.org/officeDocument/2006/relationships/image" Target="../media/image16.svg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tags" Target="../tags/tag475.xml"/><Relationship Id="rId5" Type="http://schemas.openxmlformats.org/officeDocument/2006/relationships/tags" Target="../tags/tag469.xml"/><Relationship Id="rId15" Type="http://schemas.openxmlformats.org/officeDocument/2006/relationships/image" Target="../media/image15.png"/><Relationship Id="rId10" Type="http://schemas.openxmlformats.org/officeDocument/2006/relationships/tags" Target="../tags/tag474.xml"/><Relationship Id="rId19" Type="http://schemas.openxmlformats.org/officeDocument/2006/relationships/image" Target="../media/image63.jpeg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image" Target="../media/image62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2.jpeg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12" Type="http://schemas.openxmlformats.org/officeDocument/2006/relationships/tags" Target="../tags/tag487.xml"/><Relationship Id="rId17" Type="http://schemas.openxmlformats.org/officeDocument/2006/relationships/image" Target="../media/image60.png"/><Relationship Id="rId2" Type="http://schemas.openxmlformats.org/officeDocument/2006/relationships/tags" Target="../tags/tag477.xml"/><Relationship Id="rId16" Type="http://schemas.openxmlformats.org/officeDocument/2006/relationships/image" Target="../media/image58.png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1" Type="http://schemas.openxmlformats.org/officeDocument/2006/relationships/tags" Target="../tags/tag486.xml"/><Relationship Id="rId5" Type="http://schemas.openxmlformats.org/officeDocument/2006/relationships/tags" Target="../tags/tag480.xml"/><Relationship Id="rId15" Type="http://schemas.openxmlformats.org/officeDocument/2006/relationships/image" Target="../media/image16.svg"/><Relationship Id="rId10" Type="http://schemas.openxmlformats.org/officeDocument/2006/relationships/tags" Target="../tags/tag485.xml"/><Relationship Id="rId19" Type="http://schemas.openxmlformats.org/officeDocument/2006/relationships/image" Target="../media/image64.png"/><Relationship Id="rId4" Type="http://schemas.openxmlformats.org/officeDocument/2006/relationships/tags" Target="../tags/tag479.xml"/><Relationship Id="rId9" Type="http://schemas.openxmlformats.org/officeDocument/2006/relationships/tags" Target="../tags/tag484.xml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95.xml"/><Relationship Id="rId13" Type="http://schemas.openxmlformats.org/officeDocument/2006/relationships/image" Target="../media/image60.png"/><Relationship Id="rId18" Type="http://schemas.openxmlformats.org/officeDocument/2006/relationships/image" Target="../media/image64.png"/><Relationship Id="rId3" Type="http://schemas.openxmlformats.org/officeDocument/2006/relationships/tags" Target="../tags/tag490.xml"/><Relationship Id="rId7" Type="http://schemas.openxmlformats.org/officeDocument/2006/relationships/tags" Target="../tags/tag49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2.jpeg"/><Relationship Id="rId2" Type="http://schemas.openxmlformats.org/officeDocument/2006/relationships/tags" Target="../tags/tag489.xml"/><Relationship Id="rId16" Type="http://schemas.openxmlformats.org/officeDocument/2006/relationships/image" Target="../media/image45.png"/><Relationship Id="rId1" Type="http://schemas.openxmlformats.org/officeDocument/2006/relationships/tags" Target="../tags/tag488.xml"/><Relationship Id="rId6" Type="http://schemas.openxmlformats.org/officeDocument/2006/relationships/tags" Target="../tags/tag493.xml"/><Relationship Id="rId11" Type="http://schemas.openxmlformats.org/officeDocument/2006/relationships/tags" Target="../tags/tag498.xml"/><Relationship Id="rId5" Type="http://schemas.openxmlformats.org/officeDocument/2006/relationships/tags" Target="../tags/tag492.xml"/><Relationship Id="rId15" Type="http://schemas.openxmlformats.org/officeDocument/2006/relationships/image" Target="../media/image16.svg"/><Relationship Id="rId10" Type="http://schemas.openxmlformats.org/officeDocument/2006/relationships/tags" Target="../tags/tag497.xml"/><Relationship Id="rId4" Type="http://schemas.openxmlformats.org/officeDocument/2006/relationships/tags" Target="../tags/tag491.xml"/><Relationship Id="rId9" Type="http://schemas.openxmlformats.org/officeDocument/2006/relationships/tags" Target="../tags/tag496.xml"/><Relationship Id="rId1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tags" Target="../tags/tag511.xml"/><Relationship Id="rId18" Type="http://schemas.openxmlformats.org/officeDocument/2006/relationships/image" Target="../media/image58.png"/><Relationship Id="rId3" Type="http://schemas.openxmlformats.org/officeDocument/2006/relationships/tags" Target="../tags/tag501.xml"/><Relationship Id="rId21" Type="http://schemas.openxmlformats.org/officeDocument/2006/relationships/image" Target="../media/image63.jpeg"/><Relationship Id="rId7" Type="http://schemas.openxmlformats.org/officeDocument/2006/relationships/tags" Target="../tags/tag505.xml"/><Relationship Id="rId12" Type="http://schemas.openxmlformats.org/officeDocument/2006/relationships/tags" Target="../tags/tag510.xml"/><Relationship Id="rId17" Type="http://schemas.openxmlformats.org/officeDocument/2006/relationships/image" Target="../media/image16.svg"/><Relationship Id="rId2" Type="http://schemas.openxmlformats.org/officeDocument/2006/relationships/tags" Target="../tags/tag500.xml"/><Relationship Id="rId16" Type="http://schemas.openxmlformats.org/officeDocument/2006/relationships/image" Target="../media/image15.png"/><Relationship Id="rId20" Type="http://schemas.openxmlformats.org/officeDocument/2006/relationships/image" Target="../media/image65.jpg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tags" Target="../tags/tag509.xml"/><Relationship Id="rId5" Type="http://schemas.openxmlformats.org/officeDocument/2006/relationships/tags" Target="../tags/tag503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08.xml"/><Relationship Id="rId19" Type="http://schemas.openxmlformats.org/officeDocument/2006/relationships/image" Target="../media/image59.PNG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4" Type="http://schemas.openxmlformats.org/officeDocument/2006/relationships/tags" Target="../tags/tag512.xml"/><Relationship Id="rId22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tags" Target="../tags/tag525.xml"/><Relationship Id="rId18" Type="http://schemas.openxmlformats.org/officeDocument/2006/relationships/image" Target="../media/image45.png"/><Relationship Id="rId3" Type="http://schemas.openxmlformats.org/officeDocument/2006/relationships/tags" Target="../tags/tag515.xml"/><Relationship Id="rId21" Type="http://schemas.openxmlformats.org/officeDocument/2006/relationships/image" Target="../media/image66.png"/><Relationship Id="rId7" Type="http://schemas.openxmlformats.org/officeDocument/2006/relationships/tags" Target="../tags/tag519.xml"/><Relationship Id="rId12" Type="http://schemas.openxmlformats.org/officeDocument/2006/relationships/tags" Target="../tags/tag524.xml"/><Relationship Id="rId17" Type="http://schemas.openxmlformats.org/officeDocument/2006/relationships/image" Target="../media/image59.PNG"/><Relationship Id="rId2" Type="http://schemas.openxmlformats.org/officeDocument/2006/relationships/tags" Target="../tags/tag514.xml"/><Relationship Id="rId16" Type="http://schemas.openxmlformats.org/officeDocument/2006/relationships/image" Target="../media/image16.svg"/><Relationship Id="rId20" Type="http://schemas.openxmlformats.org/officeDocument/2006/relationships/image" Target="../media/image63.jpeg"/><Relationship Id="rId1" Type="http://schemas.openxmlformats.org/officeDocument/2006/relationships/tags" Target="../tags/tag513.xml"/><Relationship Id="rId6" Type="http://schemas.openxmlformats.org/officeDocument/2006/relationships/tags" Target="../tags/tag518.xml"/><Relationship Id="rId11" Type="http://schemas.openxmlformats.org/officeDocument/2006/relationships/tags" Target="../tags/tag523.xml"/><Relationship Id="rId5" Type="http://schemas.openxmlformats.org/officeDocument/2006/relationships/tags" Target="../tags/tag517.xml"/><Relationship Id="rId15" Type="http://schemas.openxmlformats.org/officeDocument/2006/relationships/image" Target="../media/image15.png"/><Relationship Id="rId10" Type="http://schemas.openxmlformats.org/officeDocument/2006/relationships/tags" Target="../tags/tag522.xml"/><Relationship Id="rId19" Type="http://schemas.openxmlformats.org/officeDocument/2006/relationships/image" Target="../media/image65.jpg"/><Relationship Id="rId4" Type="http://schemas.openxmlformats.org/officeDocument/2006/relationships/tags" Target="../tags/tag516.xml"/><Relationship Id="rId9" Type="http://schemas.openxmlformats.org/officeDocument/2006/relationships/tags" Target="../tags/tag521.xml"/><Relationship Id="rId14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13" Type="http://schemas.openxmlformats.org/officeDocument/2006/relationships/tags" Target="../tags/tag538.xml"/><Relationship Id="rId18" Type="http://schemas.openxmlformats.org/officeDocument/2006/relationships/image" Target="../media/image58.png"/><Relationship Id="rId3" Type="http://schemas.openxmlformats.org/officeDocument/2006/relationships/tags" Target="../tags/tag528.xml"/><Relationship Id="rId7" Type="http://schemas.openxmlformats.org/officeDocument/2006/relationships/tags" Target="../tags/tag532.xml"/><Relationship Id="rId12" Type="http://schemas.openxmlformats.org/officeDocument/2006/relationships/tags" Target="../tags/tag537.xml"/><Relationship Id="rId17" Type="http://schemas.openxmlformats.org/officeDocument/2006/relationships/image" Target="../media/image16.svg"/><Relationship Id="rId2" Type="http://schemas.openxmlformats.org/officeDocument/2006/relationships/tags" Target="../tags/tag527.xml"/><Relationship Id="rId16" Type="http://schemas.openxmlformats.org/officeDocument/2006/relationships/image" Target="../media/image15.png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tags" Target="../tags/tag536.xml"/><Relationship Id="rId5" Type="http://schemas.openxmlformats.org/officeDocument/2006/relationships/tags" Target="../tags/tag5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35.xml"/><Relationship Id="rId19" Type="http://schemas.openxmlformats.org/officeDocument/2006/relationships/image" Target="../media/image63.jpeg"/><Relationship Id="rId4" Type="http://schemas.openxmlformats.org/officeDocument/2006/relationships/tags" Target="../tags/tag529.xml"/><Relationship Id="rId9" Type="http://schemas.openxmlformats.org/officeDocument/2006/relationships/tags" Target="../tags/tag534.xml"/><Relationship Id="rId14" Type="http://schemas.openxmlformats.org/officeDocument/2006/relationships/tags" Target="../tags/tag539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42.xml"/><Relationship Id="rId7" Type="http://schemas.openxmlformats.org/officeDocument/2006/relationships/image" Target="../media/image16.svg"/><Relationship Id="rId2" Type="http://schemas.openxmlformats.org/officeDocument/2006/relationships/tags" Target="../tags/tag541.xml"/><Relationship Id="rId1" Type="http://schemas.openxmlformats.org/officeDocument/2006/relationships/tags" Target="../tags/tag540.xml"/><Relationship Id="rId6" Type="http://schemas.openxmlformats.org/officeDocument/2006/relationships/image" Target="../media/image15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45.xml"/><Relationship Id="rId7" Type="http://schemas.openxmlformats.org/officeDocument/2006/relationships/image" Target="../media/image16.svg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6" Type="http://schemas.openxmlformats.org/officeDocument/2006/relationships/image" Target="../media/image15.png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548.xml"/><Relationship Id="rId7" Type="http://schemas.openxmlformats.org/officeDocument/2006/relationships/image" Target="../media/image69.png"/><Relationship Id="rId2" Type="http://schemas.openxmlformats.org/officeDocument/2006/relationships/tags" Target="../tags/tag547.xml"/><Relationship Id="rId1" Type="http://schemas.openxmlformats.org/officeDocument/2006/relationships/tags" Target="../tags/tag54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551.xml"/><Relationship Id="rId7" Type="http://schemas.openxmlformats.org/officeDocument/2006/relationships/tags" Target="../tags/tag555.xml"/><Relationship Id="rId12" Type="http://schemas.openxmlformats.org/officeDocument/2006/relationships/image" Target="../media/image5.pn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11" Type="http://schemas.openxmlformats.org/officeDocument/2006/relationships/image" Target="../media/image4.svg"/><Relationship Id="rId5" Type="http://schemas.openxmlformats.org/officeDocument/2006/relationships/tags" Target="../tags/tag553.xml"/><Relationship Id="rId10" Type="http://schemas.openxmlformats.org/officeDocument/2006/relationships/image" Target="../media/image3.png"/><Relationship Id="rId4" Type="http://schemas.openxmlformats.org/officeDocument/2006/relationships/tags" Target="../tags/tag552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63.xml"/><Relationship Id="rId13" Type="http://schemas.openxmlformats.org/officeDocument/2006/relationships/image" Target="../media/image12.png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557.xml"/><Relationship Id="rId16" Type="http://schemas.openxmlformats.org/officeDocument/2006/relationships/image" Target="../media/image33.svg"/><Relationship Id="rId1" Type="http://schemas.openxmlformats.org/officeDocument/2006/relationships/tags" Target="../tags/tag556.xml"/><Relationship Id="rId6" Type="http://schemas.openxmlformats.org/officeDocument/2006/relationships/tags" Target="../tags/tag56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60.xml"/><Relationship Id="rId15" Type="http://schemas.openxmlformats.org/officeDocument/2006/relationships/image" Target="../media/image32.png"/><Relationship Id="rId10" Type="http://schemas.openxmlformats.org/officeDocument/2006/relationships/tags" Target="../tags/tag565.xml"/><Relationship Id="rId4" Type="http://schemas.openxmlformats.org/officeDocument/2006/relationships/tags" Target="../tags/tag559.xml"/><Relationship Id="rId9" Type="http://schemas.openxmlformats.org/officeDocument/2006/relationships/tags" Target="../tags/tag564.xml"/><Relationship Id="rId14" Type="http://schemas.openxmlformats.org/officeDocument/2006/relationships/image" Target="../media/image18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68.xml"/><Relationship Id="rId7" Type="http://schemas.openxmlformats.org/officeDocument/2006/relationships/image" Target="../media/image15.png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70.xml"/><Relationship Id="rId10" Type="http://schemas.openxmlformats.org/officeDocument/2006/relationships/image" Target="../media/image71.png"/><Relationship Id="rId4" Type="http://schemas.openxmlformats.org/officeDocument/2006/relationships/tags" Target="../tags/tag569.xml"/><Relationship Id="rId9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573.xml"/><Relationship Id="rId7" Type="http://schemas.openxmlformats.org/officeDocument/2006/relationships/image" Target="../media/image16.svg"/><Relationship Id="rId2" Type="http://schemas.openxmlformats.org/officeDocument/2006/relationships/tags" Target="../tags/tag572.xml"/><Relationship Id="rId1" Type="http://schemas.openxmlformats.org/officeDocument/2006/relationships/tags" Target="../tags/tag57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4.xml"/><Relationship Id="rId9" Type="http://schemas.openxmlformats.org/officeDocument/2006/relationships/image" Target="../media/image7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577.xml"/><Relationship Id="rId7" Type="http://schemas.openxmlformats.org/officeDocument/2006/relationships/image" Target="../media/image16.svg"/><Relationship Id="rId2" Type="http://schemas.openxmlformats.org/officeDocument/2006/relationships/tags" Target="../tags/tag576.xml"/><Relationship Id="rId1" Type="http://schemas.openxmlformats.org/officeDocument/2006/relationships/tags" Target="../tags/tag57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8.xml"/><Relationship Id="rId9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86.xml"/><Relationship Id="rId13" Type="http://schemas.openxmlformats.org/officeDocument/2006/relationships/image" Target="../media/image16.svg"/><Relationship Id="rId3" Type="http://schemas.openxmlformats.org/officeDocument/2006/relationships/tags" Target="../tags/tag581.xml"/><Relationship Id="rId7" Type="http://schemas.openxmlformats.org/officeDocument/2006/relationships/tags" Target="../tags/tag585.xml"/><Relationship Id="rId12" Type="http://schemas.openxmlformats.org/officeDocument/2006/relationships/image" Target="../media/image15.png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tags" Target="../tags/tag58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83.xml"/><Relationship Id="rId10" Type="http://schemas.openxmlformats.org/officeDocument/2006/relationships/tags" Target="../tags/tag588.xml"/><Relationship Id="rId4" Type="http://schemas.openxmlformats.org/officeDocument/2006/relationships/tags" Target="../tags/tag582.xml"/><Relationship Id="rId9" Type="http://schemas.openxmlformats.org/officeDocument/2006/relationships/tags" Target="../tags/tag587.xml"/><Relationship Id="rId14" Type="http://schemas.openxmlformats.org/officeDocument/2006/relationships/image" Target="../media/image7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591.xml"/><Relationship Id="rId7" Type="http://schemas.openxmlformats.org/officeDocument/2006/relationships/image" Target="../media/image16.svg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92.xml"/><Relationship Id="rId9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595.xml"/><Relationship Id="rId7" Type="http://schemas.openxmlformats.org/officeDocument/2006/relationships/image" Target="../media/image16.svg"/><Relationship Id="rId2" Type="http://schemas.openxmlformats.org/officeDocument/2006/relationships/tags" Target="../tags/tag594.xml"/><Relationship Id="rId1" Type="http://schemas.openxmlformats.org/officeDocument/2006/relationships/tags" Target="../tags/tag59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96.xml"/><Relationship Id="rId9" Type="http://schemas.openxmlformats.org/officeDocument/2006/relationships/image" Target="../media/image7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04.xml"/><Relationship Id="rId13" Type="http://schemas.openxmlformats.org/officeDocument/2006/relationships/image" Target="../media/image16.svg"/><Relationship Id="rId3" Type="http://schemas.openxmlformats.org/officeDocument/2006/relationships/tags" Target="../tags/tag599.xml"/><Relationship Id="rId7" Type="http://schemas.openxmlformats.org/officeDocument/2006/relationships/tags" Target="../tags/tag603.xml"/><Relationship Id="rId12" Type="http://schemas.openxmlformats.org/officeDocument/2006/relationships/image" Target="../media/image15.png"/><Relationship Id="rId2" Type="http://schemas.openxmlformats.org/officeDocument/2006/relationships/tags" Target="../tags/tag598.xml"/><Relationship Id="rId1" Type="http://schemas.openxmlformats.org/officeDocument/2006/relationships/tags" Target="../tags/tag597.xml"/><Relationship Id="rId6" Type="http://schemas.openxmlformats.org/officeDocument/2006/relationships/tags" Target="../tags/tag60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601.xml"/><Relationship Id="rId10" Type="http://schemas.openxmlformats.org/officeDocument/2006/relationships/tags" Target="../tags/tag606.xml"/><Relationship Id="rId4" Type="http://schemas.openxmlformats.org/officeDocument/2006/relationships/tags" Target="../tags/tag600.xml"/><Relationship Id="rId9" Type="http://schemas.openxmlformats.org/officeDocument/2006/relationships/tags" Target="../tags/tag605.xml"/><Relationship Id="rId14" Type="http://schemas.openxmlformats.org/officeDocument/2006/relationships/image" Target="../media/image7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14.xml"/><Relationship Id="rId13" Type="http://schemas.openxmlformats.org/officeDocument/2006/relationships/image" Target="../media/image16.svg"/><Relationship Id="rId3" Type="http://schemas.openxmlformats.org/officeDocument/2006/relationships/tags" Target="../tags/tag609.xml"/><Relationship Id="rId7" Type="http://schemas.openxmlformats.org/officeDocument/2006/relationships/tags" Target="../tags/tag613.xml"/><Relationship Id="rId12" Type="http://schemas.openxmlformats.org/officeDocument/2006/relationships/image" Target="../media/image15.png"/><Relationship Id="rId2" Type="http://schemas.openxmlformats.org/officeDocument/2006/relationships/tags" Target="../tags/tag608.xml"/><Relationship Id="rId1" Type="http://schemas.openxmlformats.org/officeDocument/2006/relationships/tags" Target="../tags/tag607.xml"/><Relationship Id="rId6" Type="http://schemas.openxmlformats.org/officeDocument/2006/relationships/tags" Target="../tags/tag61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11.xml"/><Relationship Id="rId10" Type="http://schemas.openxmlformats.org/officeDocument/2006/relationships/tags" Target="../tags/tag616.xml"/><Relationship Id="rId4" Type="http://schemas.openxmlformats.org/officeDocument/2006/relationships/tags" Target="../tags/tag610.xml"/><Relationship Id="rId9" Type="http://schemas.openxmlformats.org/officeDocument/2006/relationships/tags" Target="../tags/tag615.xml"/><Relationship Id="rId14" Type="http://schemas.openxmlformats.org/officeDocument/2006/relationships/image" Target="../media/image7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24.xml"/><Relationship Id="rId13" Type="http://schemas.openxmlformats.org/officeDocument/2006/relationships/image" Target="../media/image16.svg"/><Relationship Id="rId3" Type="http://schemas.openxmlformats.org/officeDocument/2006/relationships/tags" Target="../tags/tag619.xml"/><Relationship Id="rId7" Type="http://schemas.openxmlformats.org/officeDocument/2006/relationships/tags" Target="../tags/tag623.xml"/><Relationship Id="rId12" Type="http://schemas.openxmlformats.org/officeDocument/2006/relationships/image" Target="../media/image15.png"/><Relationship Id="rId2" Type="http://schemas.openxmlformats.org/officeDocument/2006/relationships/tags" Target="../tags/tag618.xml"/><Relationship Id="rId1" Type="http://schemas.openxmlformats.org/officeDocument/2006/relationships/tags" Target="../tags/tag617.xml"/><Relationship Id="rId6" Type="http://schemas.openxmlformats.org/officeDocument/2006/relationships/tags" Target="../tags/tag62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21.xml"/><Relationship Id="rId10" Type="http://schemas.openxmlformats.org/officeDocument/2006/relationships/tags" Target="../tags/tag626.xml"/><Relationship Id="rId4" Type="http://schemas.openxmlformats.org/officeDocument/2006/relationships/tags" Target="../tags/tag620.xml"/><Relationship Id="rId9" Type="http://schemas.openxmlformats.org/officeDocument/2006/relationships/tags" Target="../tags/tag625.xml"/><Relationship Id="rId14" Type="http://schemas.openxmlformats.org/officeDocument/2006/relationships/image" Target="../media/image7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34.xml"/><Relationship Id="rId13" Type="http://schemas.openxmlformats.org/officeDocument/2006/relationships/image" Target="../media/image16.svg"/><Relationship Id="rId3" Type="http://schemas.openxmlformats.org/officeDocument/2006/relationships/tags" Target="../tags/tag629.xml"/><Relationship Id="rId7" Type="http://schemas.openxmlformats.org/officeDocument/2006/relationships/tags" Target="../tags/tag633.xml"/><Relationship Id="rId12" Type="http://schemas.openxmlformats.org/officeDocument/2006/relationships/image" Target="../media/image15.png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6" Type="http://schemas.openxmlformats.org/officeDocument/2006/relationships/tags" Target="../tags/tag63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631.xml"/><Relationship Id="rId15" Type="http://schemas.openxmlformats.org/officeDocument/2006/relationships/image" Target="../media/image77.png"/><Relationship Id="rId10" Type="http://schemas.openxmlformats.org/officeDocument/2006/relationships/tags" Target="../tags/tag636.xml"/><Relationship Id="rId4" Type="http://schemas.openxmlformats.org/officeDocument/2006/relationships/tags" Target="../tags/tag630.xml"/><Relationship Id="rId9" Type="http://schemas.openxmlformats.org/officeDocument/2006/relationships/tags" Target="../tags/tag635.xml"/><Relationship Id="rId1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42.xml"/><Relationship Id="rId13" Type="http://schemas.openxmlformats.org/officeDocument/2006/relationships/image" Target="../media/image16.svg"/><Relationship Id="rId3" Type="http://schemas.openxmlformats.org/officeDocument/2006/relationships/tags" Target="../tags/tag639.xml"/><Relationship Id="rId7" Type="http://schemas.openxmlformats.org/officeDocument/2006/relationships/tags" Target="../tags/tag641.xml"/><Relationship Id="rId12" Type="http://schemas.openxmlformats.org/officeDocument/2006/relationships/image" Target="../media/image15.png"/><Relationship Id="rId2" Type="http://schemas.openxmlformats.org/officeDocument/2006/relationships/tags" Target="../tags/tag638.xml"/><Relationship Id="rId1" Type="http://schemas.openxmlformats.org/officeDocument/2006/relationships/tags" Target="../tags/tag637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8.xml"/><Relationship Id="rId5" Type="http://schemas.microsoft.com/office/2007/relationships/media" Target="../media/media3.mp3"/><Relationship Id="rId15" Type="http://schemas.openxmlformats.org/officeDocument/2006/relationships/image" Target="../media/image48.png"/><Relationship Id="rId10" Type="http://schemas.openxmlformats.org/officeDocument/2006/relationships/tags" Target="../tags/tag644.xml"/><Relationship Id="rId4" Type="http://schemas.openxmlformats.org/officeDocument/2006/relationships/tags" Target="../tags/tag640.xml"/><Relationship Id="rId9" Type="http://schemas.openxmlformats.org/officeDocument/2006/relationships/tags" Target="../tags/tag643.xml"/><Relationship Id="rId14" Type="http://schemas.openxmlformats.org/officeDocument/2006/relationships/image" Target="../media/image7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652.xml"/><Relationship Id="rId13" Type="http://schemas.openxmlformats.org/officeDocument/2006/relationships/image" Target="../media/image79.jpg"/><Relationship Id="rId18" Type="http://schemas.openxmlformats.org/officeDocument/2006/relationships/image" Target="../media/image82.png"/><Relationship Id="rId3" Type="http://schemas.openxmlformats.org/officeDocument/2006/relationships/tags" Target="../tags/tag647.xml"/><Relationship Id="rId7" Type="http://schemas.openxmlformats.org/officeDocument/2006/relationships/tags" Target="../tags/tag651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646.xml"/><Relationship Id="rId16" Type="http://schemas.openxmlformats.org/officeDocument/2006/relationships/image" Target="../media/image81.png"/><Relationship Id="rId1" Type="http://schemas.openxmlformats.org/officeDocument/2006/relationships/tags" Target="../tags/tag645.xml"/><Relationship Id="rId6" Type="http://schemas.openxmlformats.org/officeDocument/2006/relationships/tags" Target="../tags/tag650.xml"/><Relationship Id="rId11" Type="http://schemas.openxmlformats.org/officeDocument/2006/relationships/image" Target="../media/image15.png"/><Relationship Id="rId5" Type="http://schemas.openxmlformats.org/officeDocument/2006/relationships/tags" Target="../tags/tag649.xml"/><Relationship Id="rId15" Type="http://schemas.openxmlformats.org/officeDocument/2006/relationships/image" Target="../media/image80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48.xml"/><Relationship Id="rId9" Type="http://schemas.openxmlformats.org/officeDocument/2006/relationships/tags" Target="../tags/tag653.xml"/><Relationship Id="rId14" Type="http://schemas.openxmlformats.org/officeDocument/2006/relationships/image" Target="../media/image63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661.xml"/><Relationship Id="rId13" Type="http://schemas.openxmlformats.org/officeDocument/2006/relationships/image" Target="../media/image83.png"/><Relationship Id="rId3" Type="http://schemas.openxmlformats.org/officeDocument/2006/relationships/tags" Target="../tags/tag656.xml"/><Relationship Id="rId7" Type="http://schemas.openxmlformats.org/officeDocument/2006/relationships/tags" Target="../tags/tag660.xml"/><Relationship Id="rId12" Type="http://schemas.openxmlformats.org/officeDocument/2006/relationships/image" Target="../media/image16.svg"/><Relationship Id="rId2" Type="http://schemas.openxmlformats.org/officeDocument/2006/relationships/tags" Target="../tags/tag655.xml"/><Relationship Id="rId1" Type="http://schemas.openxmlformats.org/officeDocument/2006/relationships/tags" Target="../tags/tag654.xml"/><Relationship Id="rId6" Type="http://schemas.openxmlformats.org/officeDocument/2006/relationships/tags" Target="../tags/tag659.xml"/><Relationship Id="rId11" Type="http://schemas.openxmlformats.org/officeDocument/2006/relationships/image" Target="../media/image15.png"/><Relationship Id="rId5" Type="http://schemas.openxmlformats.org/officeDocument/2006/relationships/tags" Target="../tags/tag65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57.xml"/><Relationship Id="rId9" Type="http://schemas.openxmlformats.org/officeDocument/2006/relationships/tags" Target="../tags/tag662.xml"/><Relationship Id="rId14" Type="http://schemas.openxmlformats.org/officeDocument/2006/relationships/image" Target="../media/image8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670.xml"/><Relationship Id="rId3" Type="http://schemas.openxmlformats.org/officeDocument/2006/relationships/tags" Target="../tags/tag665.xml"/><Relationship Id="rId7" Type="http://schemas.openxmlformats.org/officeDocument/2006/relationships/tags" Target="../tags/tag669.xml"/><Relationship Id="rId12" Type="http://schemas.openxmlformats.org/officeDocument/2006/relationships/image" Target="../media/image35.png"/><Relationship Id="rId2" Type="http://schemas.openxmlformats.org/officeDocument/2006/relationships/tags" Target="../tags/tag664.xml"/><Relationship Id="rId1" Type="http://schemas.openxmlformats.org/officeDocument/2006/relationships/tags" Target="../tags/tag663.xml"/><Relationship Id="rId6" Type="http://schemas.openxmlformats.org/officeDocument/2006/relationships/tags" Target="../tags/tag668.xml"/><Relationship Id="rId11" Type="http://schemas.openxmlformats.org/officeDocument/2006/relationships/image" Target="../media/image16.svg"/><Relationship Id="rId5" Type="http://schemas.openxmlformats.org/officeDocument/2006/relationships/tags" Target="../tags/tag667.xml"/><Relationship Id="rId10" Type="http://schemas.openxmlformats.org/officeDocument/2006/relationships/image" Target="../media/image15.png"/><Relationship Id="rId4" Type="http://schemas.openxmlformats.org/officeDocument/2006/relationships/tags" Target="../tags/tag666.xml"/><Relationship Id="rId9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7841" y="4165441"/>
            <a:ext cx="1371599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2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670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C’est quoi ? Qu’est-ce que c’est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C’est / Ce n’est pas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215968"/>
                </a:solidFill>
                <a:latin typeface="Dosis" pitchFamily="2" charset="0"/>
              </a:rPr>
              <a:t>Est-ce que tu as …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215968"/>
                </a:solidFill>
                <a:latin typeface="Dosis" pitchFamily="2" charset="0"/>
              </a:rPr>
              <a:t>Oui / Non    J’ai / Je n’ai pas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Il y a quoi dans…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Dans … il y a …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C’est quel jour, aujourd’hui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Aujourd’hui / demain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Tu fais quoi en classe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Oui/Non    Je fais/ Je ne fais 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5681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trousse – crayon – ciseaux – crayons de couleur - cahier – feuille 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 / Non    J’ai / Je n’ai pas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279070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2F69EF-959C-A837-AC40-3297D9EAEF6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61990351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79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173A-8DEB-9199-260E-AB31FB76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47FE8A09-C850-F18C-3BF9-E50E8A2FD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C954DF-B788-167D-FF4C-E60E683590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08EBBD-2D3B-9A02-6FD0-A16A0536BBE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8F73FD-C628-C473-1FF2-73F3819F1A2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C6F6C84-0576-A0E7-5E9F-65AC4DE5A7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8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34587D-B62B-D426-DEBE-7AAAE348E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61990351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34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E95F-2253-2AA7-778B-A937B665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1746118-C968-A214-C135-19D03A96959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1C093B-B9A9-E145-04DE-03E7F13A7DF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les lettres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2B8C62-A19D-9563-851F-A5489ACCB45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A2C4542-461E-E640-9F79-8AFAF37E39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2FDD8F-3C10-1B26-7893-5BFA3ED80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</p:spTree>
    <p:extLst>
      <p:ext uri="{BB962C8B-B14F-4D97-AF65-F5344CB8AC3E}">
        <p14:creationId xmlns:p14="http://schemas.microsoft.com/office/powerpoint/2010/main" val="213374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1F17-A007-CA14-99B2-EE2D7CDF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B65B1C-E0DE-18E7-C159-E1D98E7608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089FEC-327C-A7E0-5559-8C833DDA6D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22178-8879-F6A4-2EEA-EF2BB08966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503B759-950E-9B6B-336E-8B27973FD4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Lola   li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</a:t>
            </a:r>
            <a:r>
              <a:rPr lang="pt-BR" sz="7200" b="1" kern="0" spc="480" dirty="0">
                <a:solidFill>
                  <a:srgbClr val="106584"/>
                </a:solidFill>
                <a:latin typeface="Dosis" pitchFamily="2" charset="0"/>
              </a:rPr>
              <a:t>vélo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lou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p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écol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  </a:t>
            </a: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0D6C169-55FE-CE2B-21F5-3B1FE80997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1422261" y="5695981"/>
            <a:ext cx="173211" cy="7541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0F7AFDCB-F1E6-4D9C-41FD-B22F2B21AC0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2373062" y="5760958"/>
            <a:ext cx="173211" cy="624215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9AA1F196-A46C-4B10-2087-1994A91C47F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3835155" y="5760956"/>
            <a:ext cx="173212" cy="6242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D5F7BDB-69E9-F77F-BCA7-7CA63B130B5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5675172" y="5695980"/>
            <a:ext cx="173211" cy="7541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7C1A34D9-23BB-DDE6-85CB-327F6B16F48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6525959" y="5760957"/>
            <a:ext cx="173211" cy="624215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6E0366D-D9BB-EE81-D1E1-5538A86A8FB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8423819" y="5468065"/>
            <a:ext cx="173213" cy="12099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8D802760-5438-7A25-D952-81C7875D9C1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10597899" y="5875580"/>
            <a:ext cx="173216" cy="394962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951B051D-4B28-239A-1E4E-B64A3F59E650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11458210" y="5559557"/>
            <a:ext cx="173217" cy="102700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EC4D4F-4F3A-0E2E-8AA6-0EA04E6ECC83}"/>
              </a:ext>
            </a:extLst>
          </p:cNvPr>
          <p:cNvGraphicFramePr>
            <a:graphicFrameLocks noGrp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364476067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87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7D4CA4-305B-D034-4899-8712979B17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760D19-C4E4-BFEC-8A69-9BB2374D0D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D00C44-0438-C9FF-C221-10F5A0D701A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Lola   li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</a:t>
            </a:r>
            <a:r>
              <a:rPr lang="pt-BR" sz="7200" b="1" kern="0" spc="480" dirty="0">
                <a:solidFill>
                  <a:srgbClr val="106584"/>
                </a:solidFill>
                <a:latin typeface="Dosis" pitchFamily="2" charset="0"/>
              </a:rPr>
              <a:t>vélo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lou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p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écol</a:t>
            </a:r>
            <a:r>
              <a:rPr lang="fr-FR" sz="72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57DF13-E582-824F-61F9-321F3D4F5F2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4476067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116B-A213-4D6E-FDF2-9227EC6C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EB8E0129-9D12-27EF-1272-6BD4989ED5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9FCB2A2-D249-2F50-92E7-5FE1C8961EF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trousse – crayon – ciseaux – crayons de couleur - cahier – feuille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Est-ce que tu as …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Oui / Non    J’ai / Je n’ai pas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A62AAC-C7A8-DEE4-3AA2-215905B879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17DFE49-47EA-170F-D6F9-F9EAECA6CB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6484-CA45-5CD2-19D0-79E4E1CF05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349080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743FA27-A4DF-7838-C3AE-43F00AB5ACC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6544FE-E2DB-F41D-ECBE-835534D05A9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34046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38664" y="4256955"/>
            <a:ext cx="11658600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99700" y="5248202"/>
            <a:ext cx="10094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trousse – crayon – ciseaux – crayons de couleur - cahier – feuille 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lors de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0734B25-2919-DD74-DF92-82FF3D85B22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D7D04F67-FA81-1DFE-B4D6-0C68307351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79594" y="2848050"/>
            <a:ext cx="8786912" cy="60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5F1B95-15D6-23AE-6B32-5DA0A941B8C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72DF6403-ACF7-AF10-7D43-5C9336FBF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1EB9DF-0F9F-EDE7-9E8A-D67BB006B2E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211B039-420C-2A25-8865-FE02CC44013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80252" y="2957361"/>
            <a:ext cx="8585596" cy="529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089C93B-7AE0-E555-6D6B-AE91E00E3E6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14" name="Image 1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8C2C1048-B140-1616-7F7B-4E13DA4AC4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201" y="2477412"/>
            <a:ext cx="4226626" cy="519694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116E12-4BC1-EA0C-CCBC-D9FAFD71F5F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trousse.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36514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trousse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ECD2105-80A8-0F70-F16E-CCAC9A6923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25" y="3100231"/>
            <a:ext cx="3323545" cy="408653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E79BD7-6B00-7291-0173-2E542FFD037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7A9CD-8596-1B62-DB0F-8CB187D2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7EEEF5-EFE8-12A1-03F5-C9D8410032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00774C-052C-B59F-BB79-1CDB514074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7CD457-442A-AEC6-50B6-AB99AA7D57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15A2FD-5AD1-AA98-69EA-8DF0E13E7F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EC7789-7A5A-3EDD-1931-6BAC01B5334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9EA952F-4E83-3C4F-1C20-A7A648E4EFC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560B18-4FFF-9CC0-62D5-B52C2B3BF77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3FB767-558A-E0B3-BADC-8C889B69DF9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020BF-E885-AB5B-C18F-38631391DC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6860A4-86C1-9620-473A-40C9FE6536F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6412F6-E667-2764-549B-9E2B507514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35561A-A473-463F-BE52-7B98523DF4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24" y="3054487"/>
            <a:ext cx="3397951" cy="417802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861F2A2-28A2-F3C5-D1B4-6A91F88F98C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727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C06-5ABF-F495-05C7-22137334C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C9F4D6-04FC-78BB-1EE8-47DEE3FB00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6CB18E-65AF-0300-EEA2-0E575D16FF9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35760C-315E-652D-70CB-03E7D8C2DE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6B786AD-5346-2F52-AB4B-D5A0DEC1BC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FD17C2-947B-4214-2BEA-1D93962CBE7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DBA444-5606-F465-1309-AA424FBC85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DC6DF7-05F7-A565-6801-E36CB4160D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C050D57-DA52-801B-A2D1-6FED3570C8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FC55FFF-3861-08F9-4D10-F2E0E1232A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4CBA98-7DBA-51C1-67F0-6D51DA975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crayon.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C5CA0-E007-1736-D146-6BBE9A715D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20225"/>
            <a:ext cx="5718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crayon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089A59-2C03-2805-D658-8291F0550D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5D3715-E1F1-FEEA-7E6D-299C23224A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799" y="3476107"/>
            <a:ext cx="2712151" cy="333478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C6C34A7-861A-97E9-834E-E6F730FF3E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52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9741743-370B-BC9E-CD30-E28468D0F48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72" y="3111721"/>
            <a:ext cx="3304855" cy="406355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1D5F704-6302-FA49-8D63-7B4C8728198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F93A-4C6B-FE54-D6FB-C81C5D4A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5C8A51-0F77-3C9B-E2E2-F1CA53BEA6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0B460C-EA8F-71C6-5113-B7C60C5382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2DA6BB-D95A-EF04-16C3-D70AD77A2F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51F13A-466E-FE79-239D-DAAFE2F663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50A5B7-AF79-380B-6358-5459228FB7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F39F888-3814-054B-D393-50DBD064F96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A469D4-0DC5-3734-8FE6-A9F0418DBE4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A60C37-564E-6639-0EE1-B99B18CC643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D45AAB-ACB2-E333-6CA5-C9B4BFB762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8E4076-518D-6574-CD42-7577246B93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0994"/>
            <a:ext cx="116294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ciseaux.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5A8B09-7D73-D77F-BBEB-4AA489271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72225" y="4481780"/>
            <a:ext cx="6326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ciseaux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AE1D7F-9D0E-3D5F-7B0D-16435E846FD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D5BBDA-5A30-FFAE-9454-7CDDB09B07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49" y="3447477"/>
            <a:ext cx="2758720" cy="3392045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80C9AC9-23C7-156F-FC36-74C6DD28165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42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coiffeur a des ciseaux.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coiffeur a des ciseaux.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D96E12F7-8799-CB14-4A33-E90233C4844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01" y="4089063"/>
            <a:ext cx="5198555" cy="4576801"/>
          </a:xfrm>
          <a:prstGeom prst="rect">
            <a:avLst/>
          </a:prstGeom>
        </p:spPr>
      </p:pic>
      <p:pic>
        <p:nvPicPr>
          <p:cNvPr id="9" name="le coiff ciso">
            <a:hlinkClick r:id="" action="ppaction://media"/>
            <a:extLst>
              <a:ext uri="{FF2B5EF4-FFF2-40B4-BE49-F238E27FC236}">
                <a16:creationId xmlns:a16="http://schemas.microsoft.com/office/drawing/2014/main" id="{E4B945D0-2C5F-49D1-D38B-55BD37AAF00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56788" y="619105"/>
            <a:ext cx="901700" cy="901700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E55EC1A-8B63-BAC7-F3D9-EC3B251DF9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F28F-30F4-5231-63DC-916616BA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9B02D9-4B23-9CA8-F5E2-A56E94F0D5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37F19E-DFF8-F56C-0B1E-16C1428AD7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100698-BF95-8FD2-1C1B-513FD492EF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F5CE07-74B9-1EE7-9880-2ED68AE88C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58A45E-7681-697D-7B85-29F415FCF05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E09E82-01BD-BCB3-BA9D-2E4A2693FB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F78429-B482-37B2-5AF6-5F18570265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53B97B3-B091-4287-904D-A7AE7F5E1BB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584883-63A3-8C2D-21CC-416AAE4BFB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31CC9A-5348-9720-9670-E90CD03D09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37D3BAB-F297-2352-DA2C-A54C199FAE71}"/>
              </a:ext>
            </a:extLst>
          </p:cNvPr>
          <p:cNvGrpSpPr/>
          <p:nvPr/>
        </p:nvGrpSpPr>
        <p:grpSpPr>
          <a:xfrm>
            <a:off x="11238232" y="636358"/>
            <a:ext cx="1796578" cy="1106599"/>
            <a:chOff x="7152968" y="2374490"/>
            <a:chExt cx="1961535" cy="1238864"/>
          </a:xfrm>
        </p:grpSpPr>
        <p:sp>
          <p:nvSpPr>
            <p:cNvPr id="6" name="Bulle narrative : ronde 5">
              <a:extLst>
                <a:ext uri="{FF2B5EF4-FFF2-40B4-BE49-F238E27FC236}">
                  <a16:creationId xmlns:a16="http://schemas.microsoft.com/office/drawing/2014/main" id="{7F5154BE-90B7-3DD5-4944-FF1DF4C388B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0914C5-09EF-E467-7222-65F58627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pic>
        <p:nvPicPr>
          <p:cNvPr id="14" name="Image 13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CAE91DF0-9F58-A448-D0C6-58D4F8E3B7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351" y="3256883"/>
            <a:ext cx="3461297" cy="377323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B8B1B40-0ED3-1DF1-E865-9D40827DD27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51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2E73-D79A-56DA-9D3F-D162044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13EEA-010A-3782-A7E4-E85F71B87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5576-3AAF-7781-A120-9CF5E61AB0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87199B-5F84-08EF-229C-68C0A33146C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EE4969-1CBF-2C49-D617-5E89AC68F9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719506-2763-DB97-B29F-60A14B3EC75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DE177E-DDF2-7B6E-678F-B2ED7DAD4F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7663A5-1F2F-CCBA-9667-BF69D52C5E6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A053F0-6BE2-544E-D0AA-09CDAD45DB0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CD87E8-C421-1333-32D1-7558C9C14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AB56A0-0BAE-ACA0-ECC8-344137837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crayons de couleur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D23FEC-9EF4-F54B-C9E3-FCF27AB72D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15492" y="7065627"/>
            <a:ext cx="111151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crayons de couleur</a:t>
            </a:r>
            <a:endParaRPr lang="fr-FR" sz="72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FE8BC-049E-66E0-E4A7-FE030A3D2D6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007A4CA0-4E29-18B6-8700-289AFD9658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51" y="3117435"/>
            <a:ext cx="2963256" cy="323030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2F0DC87-EEBF-83FF-9909-AA5C9969F64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829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dessine avec des crayons de couleur.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510329"/>
            <a:ext cx="9950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Je dessine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avec</a:t>
            </a: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des crayons de couleur.</a:t>
            </a:r>
            <a:endParaRPr lang="fr-FR" sz="4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 descr="Une image contenant dessin, fruit, Dessin d’enfant, Dessin animé&#10;&#10;Description générée automatiquement">
            <a:extLst>
              <a:ext uri="{FF2B5EF4-FFF2-40B4-BE49-F238E27FC236}">
                <a16:creationId xmlns:a16="http://schemas.microsoft.com/office/drawing/2014/main" id="{910E02AA-8AC4-8BE6-24F6-AB6F80A194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006" y="4118921"/>
            <a:ext cx="3697988" cy="4546943"/>
          </a:xfrm>
          <a:prstGeom prst="rect">
            <a:avLst/>
          </a:prstGeom>
        </p:spPr>
      </p:pic>
      <p:pic>
        <p:nvPicPr>
          <p:cNvPr id="14" name="je dessine av cry coul">
            <a:hlinkClick r:id="" action="ppaction://media"/>
            <a:extLst>
              <a:ext uri="{FF2B5EF4-FFF2-40B4-BE49-F238E27FC236}">
                <a16:creationId xmlns:a16="http://schemas.microsoft.com/office/drawing/2014/main" id="{F6D530B0-A724-6640-3A21-9F1F48B7AA3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14254" y="634254"/>
            <a:ext cx="802781" cy="802781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0CC82D51-AB4D-CCDA-CC68-CE7DEDBC332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C4109-009F-9204-8C11-A1124218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D1523-543D-A65F-43E1-6CD4D123AF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564E3C-FE4E-AFC9-BEB3-EE59DE0091E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89596C-D2D3-2B1A-DCFE-0A11A23726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2FDB19-9E15-1F49-847A-3DDDAFDFB6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614712-DBB1-A0D5-1F3E-A01128487E4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B17BE2-082E-623D-EB90-7F309F2B05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1BE20C0-9CB6-F115-CE9F-FDBD002601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CAE685-2493-16A3-6EB9-210751CEB8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B4CBC73-6E38-8DAA-C72F-1BA15893D4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9489A-E534-07EA-D64A-6E15E9D35D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60B199-E144-DA80-BB58-E69410C5D2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B71C8F-5B55-0DF1-8881-6E379A1A57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93" y="2747056"/>
            <a:ext cx="3898013" cy="479288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3BCCE05-EEBA-C9C7-2027-E6BD5800AEC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1596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833E-60A3-D3FD-AF3C-4D885FA0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8CE2D5-ACC9-4CD3-61FA-0957D570F0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E45535-A903-E262-6781-04C318F886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629EC8-F188-ED56-0990-CB75F5F7B53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7C56384-5B1F-98DD-60D9-9EDDFE83873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4ACD09-1908-F3BC-E354-50D2CC8858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E8E3E38-A67D-DFEB-D01F-0AF891C9AD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373F22-914C-D541-8FCC-183E3DA80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C0B7A3-C6AE-7A63-325E-96F3609E04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F34668D-77C8-0C95-F7B0-D394311C05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D31284-6659-6874-83C0-0B60A97E75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cahier.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7ED6C7-62C2-0075-0854-ED81E91C69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cahier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2ADFCB-0A7C-C677-A445-4A17C6E8F7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FB7351-458E-99A3-1655-2614AE4A4E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76" y="3330942"/>
            <a:ext cx="2948274" cy="36251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2B8BD2D-AC82-7238-6CA4-F4FECF9C1A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501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1DED5-3377-1207-D300-8BFE57B5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2D867D-9650-C947-7889-F16BBA0323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242B29-D65F-4EEB-9FC4-4403937E64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A07BF0-8C14-FFF8-2220-5433512E043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43FE40-0883-C815-5FE5-1F7B077D578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75ED2CD-5194-1DC9-088B-FA57F8A8C65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4584CEA-EF85-41DD-3FEC-25FB7D21CE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CB6C53A-92C3-CDB7-1B68-4216EFD21E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39337E-F2DE-8087-B02F-899C8ABAB0E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5DF8E4-7D09-7A1A-C581-E6D4E8A1AA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2F2780-44E0-7B32-A20C-A530B744D4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une feuille.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387B5C-0311-7C3D-781B-A8D30C8EDF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73050" y="4481780"/>
            <a:ext cx="57546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feuille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D1B15EC-37B4-C6A7-2DD9-1A5F3B3AB66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3" name="Image 12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DADA79E9-C040-ADEE-D8E2-C7982C1D7B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203" y="3607260"/>
            <a:ext cx="2818474" cy="307247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95CD081-38D2-8EFF-BE45-9211D64860A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7152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17E1C-4FEB-0189-474F-A5258B07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2852E15-FD77-8DA4-6FF1-91803555055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218EF0-EDFE-9760-5D09-94452BE7BD3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55F725-E68B-0C76-5911-42D1011880A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73CE007-92E2-1F4D-1134-5E4A27335B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8A1D368-D474-F8E5-3E37-7FDCB65661D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0C5546A-239B-4F8D-8FB0-345DC7A044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5EAF85C-7D83-AD15-C1A2-9E7F9C16B8A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644971-0D69-2056-5AC0-09267D9949A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18E65E7-61F3-573A-A95B-17D6EA2C6E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D20742-ED0E-146E-EC9E-233E85D1410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une feuille en arabe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002E7F-EB29-38A5-36BE-2F08987E4D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pic>
        <p:nvPicPr>
          <p:cNvPr id="12" name="Image 11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D9EBF733-3B86-9E6F-C540-13E1C429C6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619" y="3488281"/>
            <a:ext cx="3036761" cy="331043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95FA8AE-D2A6-CC8D-A517-CD2F28EE436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36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A62F71-C845-8497-9EDB-D05E48D3D29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EEC3077-8840-44F3-0902-F16079572E1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EA4AB-D848-76BB-7728-A4870C763C2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BD4B95A-A163-3CFA-C908-4E348B79222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6B31DAD-43B4-146B-1E6F-625F0277011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16799E-9043-D166-6E87-15505A115C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F9478D-632B-0CDF-38FA-6DAD48398B3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AF1561F-3C78-9431-EAE0-2CD2DC98A4D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46599-993F-D06E-B2AC-78136BBD64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261069C-8AB1-89DE-6145-F1283E7EBA6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F310F4B-888A-03DB-E064-18653BED7C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13529" y="2586661"/>
            <a:ext cx="10088942" cy="613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1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95B465-0674-9BA1-241D-E26AC09E4F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19" y="6021081"/>
            <a:ext cx="2026099" cy="24912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0A61B6C-3023-6F07-350D-B2FCFBA72A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159" y="3241999"/>
            <a:ext cx="1566675" cy="19263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562246D-9769-AA42-7F4C-B0F6FA59346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509" y="3102725"/>
            <a:ext cx="1566675" cy="1926340"/>
          </a:xfrm>
          <a:prstGeom prst="rect">
            <a:avLst/>
          </a:prstGeom>
        </p:spPr>
      </p:pic>
      <p:pic>
        <p:nvPicPr>
          <p:cNvPr id="14" name="Image 13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599428DC-3DAB-C3B6-F9A2-A852C59F5FE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856" y="6285299"/>
            <a:ext cx="1758696" cy="1917192"/>
          </a:xfrm>
          <a:prstGeom prst="rect">
            <a:avLst/>
          </a:prstGeom>
        </p:spPr>
      </p:pic>
      <p:pic>
        <p:nvPicPr>
          <p:cNvPr id="16" name="Image 15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41D16F87-6122-4C95-0898-6686D314194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817" y="6307981"/>
            <a:ext cx="1758696" cy="1917192"/>
          </a:xfrm>
          <a:prstGeom prst="rect">
            <a:avLst/>
          </a:prstGeom>
        </p:spPr>
      </p:pic>
      <p:pic>
        <p:nvPicPr>
          <p:cNvPr id="17" name="Image 1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4307588-829D-67C1-9B55-31CEDF2E781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14" y="2670518"/>
            <a:ext cx="2218829" cy="2728210"/>
          </a:xfrm>
          <a:prstGeom prst="rect">
            <a:avLst/>
          </a:prstGeom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A03F1341-F936-6151-2B15-29889FCFC10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669672" y="740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55D9A44-9D0D-1FD2-5F52-E7A16A98A3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49AA06A-6AED-6D21-0C22-1675CCA3765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6FE7927-F012-B9EC-3042-02AE5A251F6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87633486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8345C-4B15-18DA-1E59-C43C4DD0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4677B1A-E463-7B2C-8E8F-A6F166508B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B1DD06C-3B27-0C55-0AA1-2FE2C25884F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2671841"/>
            <a:ext cx="10233382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1.  Rituels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trousse – crayon – ciseaux – crayons de couleur - cahier – feuille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Oui / Non    J’ai / Je n’ai pas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200" b="1" dirty="0">
              <a:solidFill>
                <a:srgbClr val="4BACC6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0799337-192B-305C-E92E-0B04ACFB1F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F6046B2-64BF-DA1B-9889-A1A57CB3AEA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8B63F6-12F6-C69F-7C2B-F51E224611A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5043845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FA3807D-C12D-4F81-C04A-E6771E08EB3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C5F85C-9C13-A944-0724-61C9ACF70FF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479183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as 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Oui/Non – J’ai / Je n’ai pas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DF6C8DE-2BE8-93CF-A4EF-916A80A65DF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0909" y="3251933"/>
            <a:ext cx="3527978" cy="59677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58A33-A452-1D5B-7877-58247CB16A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417115" y="3872657"/>
            <a:ext cx="3865435" cy="492844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F6FD9A2-2C42-1AA4-3733-058920941AC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as une trousse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une trousse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E6E89CDA-6BBE-4D1D-7131-B88391E6A8A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7" y="5605034"/>
            <a:ext cx="1945249" cy="239182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DAD75D9-7095-1691-DA0B-C54BE288C26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as une trousse ?» en arabe ? 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FF54FF2-7830-49F0-C800-238DF8F342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une trousse ?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4122D5-22E0-AED8-380A-B4D9BD4B0C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5" name="Image 4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865F5B19-41FB-708A-C14C-D873C26E853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7" y="5605034"/>
            <a:ext cx="1945249" cy="239182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25D2676-2F7A-D17A-E0A8-50474E69FA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Oui, j’ai une trousse.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50752" y="1912466"/>
            <a:ext cx="3749993" cy="1661723"/>
          </a:xfrm>
          <a:prstGeom prst="wedgeEllipseCallout">
            <a:avLst>
              <a:gd name="adj1" fmla="val 13943"/>
              <a:gd name="adj2" fmla="val 794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trousse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C2A2870C-CBBA-0FD0-B4F4-06E57251798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50" y="5888697"/>
            <a:ext cx="1945249" cy="2391824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6580813-7F2D-D5C1-30AF-1468B529BD83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21546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05CD35-082C-0715-873F-2BC1C71F2CD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8A5B7F-A1E0-A408-2F70-5697AF4F19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E4FBDE-DF2B-FEF7-750D-5D0F351828D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647055-C140-4C3E-A92C-0F02514E62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94F0B27-17C4-216C-43BE-AFD17F10B14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403C971-603A-3280-10B2-982DC821C44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367527-6F30-AF49-1D32-88601607FD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7174198-B2B9-E48D-4B81-95C4DCBD14E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167854-D2EC-B38D-9E21-E3E7DB338B5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0B3D949-816D-481E-0CC3-74B6817122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203547A-B8F3-B982-0C17-70DF9970ED4F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Oui, j’ai une trousse. 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2B058A8D-4069-66E0-AFCB-61908FA3958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50752" y="1912466"/>
            <a:ext cx="3749993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trousse ?</a:t>
            </a:r>
          </a:p>
        </p:txBody>
      </p:sp>
      <p:pic>
        <p:nvPicPr>
          <p:cNvPr id="7" name="Image 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31CF564C-AA2C-FF8D-96C8-958D5660F07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750" y="5888697"/>
            <a:ext cx="1945249" cy="2391824"/>
          </a:xfrm>
          <a:prstGeom prst="rect">
            <a:avLst/>
          </a:prstGeom>
        </p:spPr>
      </p:pic>
      <p:pic>
        <p:nvPicPr>
          <p:cNvPr id="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C610871-6CDD-C74E-257A-0C33A89D1E08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21546" y="4759303"/>
            <a:ext cx="1405443" cy="174073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299E449-7957-EBD3-E265-E01F15F8C8B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8EA94-5CD0-97A9-8B40-356A8CAA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DF25E3-DAA6-AE28-38D7-9B8EF97E1F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0DAB11-226A-A091-A552-BE2E7740D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99C02D-FA4C-E25F-537B-AC6A05972B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CD52A23-A019-0F6A-7E49-DB849EBBC0F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2D8F72E-6503-B6A1-DF4A-ADF66982139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52CA5F8-9552-E787-1E47-CA9F7450C38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D2231B9-1E92-4B8A-CEF0-CBEC6437F1B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D1CFD0-A140-3641-82C1-C349448E271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147925-3EF5-0EBF-DD97-2DF623E6B9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23ED36-7C50-EDD7-68F3-ABCCC669BBC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est-ce que tu as un crayon ?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E8F0FFE-2E1B-9319-09AD-C4F6E4CA8BC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93520" y="1912466"/>
            <a:ext cx="492252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 crayon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173DCE-5CBA-7973-49FE-99EE0B918D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CE5FE0-FC69-6AAD-979C-4189A3363E3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AEC3E3C-965A-5860-E0BF-251D850A0AD7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316090" y="3878466"/>
            <a:ext cx="2900108" cy="5057811"/>
          </a:xfrm>
          <a:prstGeom prst="rect">
            <a:avLst/>
          </a:prstGeom>
        </p:spPr>
      </p:pic>
      <p:pic>
        <p:nvPicPr>
          <p:cNvPr id="5" name="Image 4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E6FECBAF-FE8D-F615-E0FA-7CCF6A47632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84" y="5883089"/>
            <a:ext cx="1710005" cy="2102574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53A969F7-404A-A608-ED1F-8F68536CEA8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183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F14F9-CF0C-63EE-58FC-A107D51A4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D72BEB-1312-85E6-9C6F-8E0078CBB3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7A7701-A230-350C-430B-700C0F8CD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C3D6E1-AFC5-9BE7-20E5-63ED7CB24C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D83BCF5-C8D6-0220-A36F-D19C7D08C03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64818E-831F-FDD1-7B56-6E2D2AEB257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27D960-F9CE-C7AA-971E-37B96BD5D0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A12A75-5AFF-90C9-8D43-835BD999501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ED6B39-94E7-5C3A-6199-C7C877137EA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7842C3D-8379-2A9A-592D-B54F92309C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D8D3C1E2-4FB8-DDC1-F8AB-BD8187759BE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B7043E-5ACF-E592-E2DD-EEE1797036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Est-ce que tu as un crayon ?» en arabe ? 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E15803-41F8-49E7-4E4C-869EFE0A7E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7" name="Image 6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ABA64DA8-9195-B11E-6101-13EACE1482F0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316090" y="3878466"/>
            <a:ext cx="2900108" cy="5057811"/>
          </a:xfrm>
          <a:prstGeom prst="rect">
            <a:avLst/>
          </a:prstGeom>
        </p:spPr>
      </p:pic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3C794DDC-9BFA-A2EB-FAE9-DC5FD7D84D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93520" y="1912466"/>
            <a:ext cx="492252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 crayon ?</a:t>
            </a:r>
          </a:p>
        </p:txBody>
      </p:sp>
      <p:pic>
        <p:nvPicPr>
          <p:cNvPr id="5" name="Image 4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2B509558-6AE6-3F25-4BEF-75D70D63D88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84" y="5883089"/>
            <a:ext cx="1710005" cy="2102574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7137460-535F-F450-60FD-A1406329391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5998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A1B4-80CA-7704-12A2-C2E7ADCF8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88F703-3493-C39D-6264-BE5BA2F08D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E3AB68-0C48-AC5E-4FD9-E5C43F2DB23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5A596-A0D7-6207-316C-A5A23531CFA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300BE61-1F55-039D-0B22-0A2B5FC594B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BC546C-2577-A7E3-0DFE-B43BA63599A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E7E166-BF7A-1D6F-35EC-AACECFBC908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DB8B0B9-2181-C4E4-17B9-177A98A54E1A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4CD9DD-3250-1EDD-D548-A51F92293F4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96ADD0-44B6-560A-5180-6CA6D581CB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BA187D-046D-8367-E0F4-04FB54A351B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Non, je n’ai pas de crayon.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20A8B07-FEDD-BF56-524A-EA56E780002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crayon.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E4BAC7-605B-C648-6830-E9349DB88D1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4742326-FB13-788C-0977-B2C2148AF05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AD09570F-4C39-4745-49DF-B66DDD041C51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6949250" y="4323045"/>
            <a:ext cx="2987230" cy="4619741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5E11641E-CFA8-DB77-519E-D8FEB2D1DE26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848400" y="4809485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21E680C9-8132-7AE8-B440-C62294792C1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843" y="5988920"/>
            <a:ext cx="1783164" cy="219252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CBD21B2-543C-E8C8-D211-5A7AD4EC754F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38355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FC2B3-07BA-4BDD-9129-9E3058909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6E1876-2FFD-67C7-CC6B-1FD2E19305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7040BA-0605-E7C8-5087-B3EC5A6FE02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8254C7-91F8-414E-35A2-200D9388550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03A7794-BB8F-3DA7-6971-CD8E69714E33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38635E-84B0-E718-68D8-C624AA1C6D32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25A11E7-9EFB-99E7-C992-3944867B2BF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44D991-880C-2883-BDD1-EBCDE74095C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038457-54B9-960F-C3D7-87E57E4F802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E35A740-E18C-132C-A35A-E45D22000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A86E20-6DB8-0FD7-3FD9-81D3A5034F5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«  Non, je n’ai pas de crayon. » en arabe ? 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6BDCD72-83CD-1EC2-9533-F79DD1EBCC1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7B980F-4555-FC2D-A719-A556FFEF33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1EAFC3F9-F865-B750-83E8-A47E976C9B5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crayon.</a:t>
            </a:r>
          </a:p>
        </p:txBody>
      </p:sp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5E395E9-2A2F-69A2-9E31-0E7865CCB561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6949250" y="4323045"/>
            <a:ext cx="2987230" cy="4619741"/>
          </a:xfrm>
          <a:prstGeom prst="rect">
            <a:avLst/>
          </a:prstGeom>
        </p:spPr>
      </p:pic>
      <p:pic>
        <p:nvPicPr>
          <p:cNvPr id="1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7373B61-3D29-9C9E-10BA-9A152A4BE11A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848400" y="4809485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C7D5F65E-02B7-D768-BB0B-D42227DF624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843" y="5988920"/>
            <a:ext cx="1783164" cy="21925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EC84F8B-9027-DBEE-B88E-18207237C3A7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35217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retenir ! Oui j’ai / Non je n’ai pas 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’ai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7DBE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j’ai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152213" y="5390130"/>
            <a:ext cx="1724631" cy="19235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C965E94-7EE9-AA44-9B19-ED696E80804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5673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une trousse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2" name="Image 1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BBC9310-B879-6B85-F48C-48F83EB8F5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41" y="2670519"/>
            <a:ext cx="2495767" cy="306872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CB5D1B92-509A-6E5C-7DE6-990DC1DA1AA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714D8E3-D33C-8ACC-9BE1-8BB8B87E097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D37FA98-269E-21E4-DA04-157D87FAF85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2E872-26DB-4AAF-AA98-291C8DB3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B5CECB9-FE73-D17F-FC1D-AFF04AD23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36592">
            <a:off x="1454381" y="2551852"/>
            <a:ext cx="2266003" cy="27862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B8BC97-5323-04B0-2CDA-9DE616495F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un stylo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C6D75907-AACF-F02C-8DF7-F1CBCC890A9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8A59E43-FB97-CFC6-9969-204281B90EC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0A9F817-2567-2E53-4380-A63B61EC4A9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517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3BD8F-70BF-CBA0-78E6-BFD5E00E6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94E519-0617-E52F-C485-8B86BA4E88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0051" y="72995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F696EA6-B994-412B-1DCA-88206E3EF2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as des ciseaux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04EC8F-432B-39AA-371E-00D80145D7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14" y="2955857"/>
            <a:ext cx="2049617" cy="252015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EDBAD-D3BE-35E7-3E2E-0FD80F77A32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945444148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E3C8EA2-3BA1-DF3E-9486-1DD2FAA02BF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164" y="3465698"/>
            <a:ext cx="7054421" cy="489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79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F6061-D614-676B-42B2-A88BCF93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88CC833-F7BF-8CA2-7DC8-91DC16AE68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C82C062-348E-4F55-611F-EDF7E6B44A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62417" y="3100478"/>
            <a:ext cx="10233382" cy="5740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Rituels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trousse – crayon – ciseaux – crayons de couleur - cahier – feuille </a:t>
            </a:r>
          </a:p>
          <a:p>
            <a:pPr marR="0" indent="0" defTabSz="914445" fontAlgn="auto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as …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 / Non    J’ai / Je n’ai pas</a:t>
            </a:r>
          </a:p>
          <a:p>
            <a:pPr lvl="0" defTabSz="914445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4.  Écriture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Copie et dictée de mots simples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5545F33-5ED2-0222-D76B-EE699D6F46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F7BC7CC-4E7A-27AB-98FF-58AA6459739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DF30D0-A8DB-32B9-A8F6-73BE70E1172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0818" y="750559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DF896A3-F808-5740-23A2-351707C0E6E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989297"/>
            <a:ext cx="13716000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155F2D-3CA7-54E3-72F0-0819068D0E7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8909473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19F3-C07C-0146-808F-45851939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9B9BDEA-7927-DF0C-BE26-E508F21FB9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8B70682-E1CD-DC3A-0417-1DFE981C5AC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25B779-B20E-8497-8DE9-B6A5ADCD6A7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995399-97D6-1B1B-713F-9531CDD703E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18293D8-9A08-B379-DA16-1E6740280E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6F38699-79C3-F26C-B5D9-3562A998EBB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AAADCA7-2776-1907-C8C2-904F0520E24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0D609104-26C4-1215-A9B1-84D8E64E1174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F45BE34-2399-AED6-B029-77546A583AAD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195673ED-9208-9C72-E9B7-B2807B3B97F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21D387B-8B6A-377A-9388-60DC43D556E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03CE6EB-8A3B-5362-0C67-1812DBD8991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Copier des mots simples.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2BE64EE-CDE2-35E6-DF40-3839832873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08B58D88-3160-7B2C-3D16-0DF8CC51170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28" y="5192936"/>
            <a:ext cx="9780236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sous dictée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34117535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62622-25C2-C605-9AE0-D9151DBA4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BB8547-96FD-9FF4-E7FE-C209DC8098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7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EAE49D-D4B9-1C1F-181F-3B4F18DE2EE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3387" y="726119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Prenez vos ardoises.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15AB1-6C9E-C74F-7E7A-30AC57D3F3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BFAB57-6F49-0E91-A466-15188BDFBBD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7097" y="2691961"/>
            <a:ext cx="6341805" cy="4903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501E914-537F-3662-BF82-E6A1839572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519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4BD2-7C07-C4D4-69D6-5A9B06C5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42E0A37-1AEF-A31E-5DD0-DDAD515E7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FD1548-5D93-24C5-006E-5CBF1EE0ED6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comment j’écris « lavabo » au tableau.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0CD925-57BF-3636-C3AE-9B3569E72F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66018D-81B6-0270-A0C2-A712ADEB3D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2382" y="3448958"/>
            <a:ext cx="6651235" cy="338908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BBAF44-4ECB-34D7-8A39-025710979FA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7213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F4A5-719A-4F1A-E316-BD192A7EA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B4C9279-A46E-6144-95AC-C6CFB1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F7973E-B2F0-ADC5-969A-1286B1D420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Copiez « lavabo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0FC038-9A67-8F2A-87A9-E0DC0635F5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0860B2-0631-60F1-B679-88A4E5D2FA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2382" y="3448958"/>
            <a:ext cx="6651235" cy="338908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70DDF9-2CD8-45F4-8021-734F6C596E2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6772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0E59-06FC-03AC-E54A-FBC9977C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6059E38-BA86-2154-412F-C9C48B0F20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F207E3-EAC3-9F21-EC58-61763EC920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D632E9-5211-CAAB-A2EC-57FD4B19730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E0BE73-5C35-FDE2-CE50-E584481F9C3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31991F-6877-A886-8AEB-76CF513DE54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B3211E6-42D9-6B2A-2924-976AA081B51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622E487-C792-5D41-DCAB-071B8062B64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F414F94-2D51-4593-DF98-88B631DB374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85E1FCB-9CED-56DC-542B-815657981D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25C142-C27B-B2E6-E028-53798FCAE03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AE4198-A42A-178A-7CFE-7FD4D9EECE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C4EBCF6-D86B-DFEC-6D60-9AFA6FD30B1B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3944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B6940-BCF1-1C95-1627-04AD8D903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35E76E6C-61AC-C00A-5C04-EE693CADCD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9BC67E-D55F-ED1F-124C-3E3F4F61C3A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Regardez comment j’écris « souris » au tableau.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562736" y="609830"/>
            <a:ext cx="1424594" cy="1355577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5655D82-3CCA-BAD5-7F84-A2AFCD2A16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167" y="3443524"/>
            <a:ext cx="6403665" cy="339995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4DBBC20-605D-20CA-9D0D-93F65C3BD07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0637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D98EA-8C49-9746-370F-0D74021D8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76D6A68-C1EF-B038-7C58-F2070C1782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14356" y="83531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6DFB92-7581-43D1-6AB1-47E5FC3304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1129" y="711368"/>
            <a:ext cx="11140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Copiez « souris » sur vos ardoises.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460FB12-CFC6-D6F8-4B97-39A37118A4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81B570-5C78-A6D7-5866-C9A08B1221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167" y="3443524"/>
            <a:ext cx="6403665" cy="339995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2CFB6F-6FF8-80FE-5CE6-D4D75D545A4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1172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3F9A1-7B3C-81C5-1CF2-CAF26E77F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0FED6F-0771-D30E-4F64-53337583FC9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99B2F2B-98BA-A54E-1FE2-87FF3086E8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AB277E-71A9-7C2D-6842-6342216A4FC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77B884-84F7-5FEB-439A-EDAC2577B3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07A7B78-CE44-C9F0-1010-DD42A6801E4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97AF07-5A92-6ABB-4576-402B7E71F5A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7ED02F-BA50-E0E4-CD88-E4235A3C79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7693C3-B248-5DAC-E2C9-9911C09F890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D7C4BE8-57A3-B761-52F1-DA54E1411E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03B0C6-3850-F539-F8DD-8E1A4F7CB47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742C3-5D30-74AF-B32E-BD155129CD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9E8F82F-21FC-F1F1-DF64-FA9C6364B5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6906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8A955-E174-A01C-E1EA-10D8640F3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34CBB8-EC0E-F18D-6769-6C285F5B87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10ED6C-73A4-335C-C892-C79B1D7220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2C50F3-002B-2ABA-5FD6-0D65C0AD204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D0CB0-3573-E55F-2A52-8F97C9A5BD4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0F1AF-324F-A53A-542F-2678BA3540BB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08A37F6-A4E9-1DB6-8D1B-ED922F3D84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8527138-F5FD-74B7-FAD9-BA394834C95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685F5A9-8AE2-9C6E-66D7-71FD32FEBA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22DAE14-D30B-94FE-3F1A-58EBD7B3B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319547-5CED-8B55-6DF0-39EAF3A851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1889" y="759064"/>
            <a:ext cx="1023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faire une dictée. Écrivez le mot « vélo ». Je répète « vélo ».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DCAA59-8D60-1392-6E13-7AD4CC74D7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4245" y="3212499"/>
            <a:ext cx="6967511" cy="386200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846A8B6-4475-18D8-05CB-D69093B477F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018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38F1D-B2B7-C69F-23F5-C6110C2D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17155A-1161-1C0E-946B-59856DD154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62E50F-B826-6850-6D86-C012F8A43F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F92BA0-88E5-F73C-5A62-DFD2DF5EC60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9C93F3C-76B3-C08D-29D9-1EF946B7034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AA5834E-B6BB-D91A-9AA2-A1E53F618D0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76D583-B781-6857-C54F-772E40FE186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0D7E977-3096-9B25-1E02-CBEC7E5A61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5EDC445-18D1-04E0-C054-30F2AE204B3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004180A-DDD9-5341-76D8-AA55518CA9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28D6824-8C82-EAC7-D21F-7A754CF4D3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B85AC-441C-1EF8-AC5C-1D8F4A11B3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B08720-2F7E-F905-33B8-AF4473CE3A6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9036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6B3D-D2CD-3D44-B76B-FBC3C656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81D9E-6A94-1151-B2B3-C9C2D4F676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50BAF5-7846-DD7C-1FA6-F1ADA68B65C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C94D28-746B-BE80-C58F-C8326639B4D8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019CA2-A06B-08AD-BE72-ED51AA9ED8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9F9DC49-611D-7D1E-6F16-4AC9C6557D72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E7C4514-112E-AE68-86D6-E4471E039E4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B7C642-CB76-68BA-C838-123504A25F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4B68EC7-4887-8945-1247-E9170362E65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CF76E5-F67D-2FB0-5327-FADEE564F8C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39F053-76CE-DCD9-1427-772BA5DAED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777913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 vélo.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2E8176D-BDFC-EFAF-5A1D-13033369B9A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8984" y="612335"/>
            <a:ext cx="2487336" cy="13786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1D477C-2CA7-04E1-A090-1A807525C2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21898" y="3240876"/>
            <a:ext cx="6072204" cy="38052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F138DA-2945-138C-FE81-9D3AF9F0895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0539415"/>
              </p:ext>
            </p:ext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22273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7251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5900" y="548413"/>
            <a:ext cx="119203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492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d’écriture de la page 14.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F248338-3C68-4A6B-D82C-3D2594AD37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4038" y="1937528"/>
            <a:ext cx="5523714" cy="77949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5957892"/>
            <a:ext cx="5641049" cy="21288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9487</TotalTime>
  <Words>2103</Words>
  <PresentationFormat>Personnalisé</PresentationFormat>
  <Paragraphs>433</Paragraphs>
  <Slides>72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72</vt:i4>
      </vt:variant>
    </vt:vector>
  </HeadingPairs>
  <TitlesOfParts>
    <vt:vector size="80" baseType="lpstr">
      <vt:lpstr>Dosis</vt:lpstr>
      <vt:lpstr>Calibri</vt:lpstr>
      <vt:lpstr>Cambria</vt:lpstr>
      <vt:lpstr>Carelia</vt:lpstr>
      <vt:lpstr>Arial</vt:lpstr>
      <vt:lpstr>Dosis Bold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2025-08-15T16:54:13Z</dcterms:modified>
</cp:coreProperties>
</file>