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804" r:id="rId2"/>
  </p:sldMasterIdLst>
  <p:notesMasterIdLst>
    <p:notesMasterId r:id="rId75"/>
  </p:notesMasterIdLst>
  <p:sldIdLst>
    <p:sldId id="2134805884" r:id="rId3"/>
    <p:sldId id="2134808272" r:id="rId4"/>
    <p:sldId id="2134808393" r:id="rId5"/>
    <p:sldId id="2134805583" r:id="rId6"/>
    <p:sldId id="2134808443" r:id="rId7"/>
    <p:sldId id="2134805475" r:id="rId8"/>
    <p:sldId id="2134808573" r:id="rId9"/>
    <p:sldId id="2134808321" r:id="rId10"/>
    <p:sldId id="2134808384" r:id="rId11"/>
    <p:sldId id="2134808322" r:id="rId12"/>
    <p:sldId id="2134808413" r:id="rId13"/>
    <p:sldId id="2134808837" r:id="rId14"/>
    <p:sldId id="2134808838" r:id="rId15"/>
    <p:sldId id="2134808127" r:id="rId16"/>
    <p:sldId id="2134808839" r:id="rId17"/>
    <p:sldId id="2134808885" r:id="rId18"/>
    <p:sldId id="2134808840" r:id="rId19"/>
    <p:sldId id="2134808887" r:id="rId20"/>
    <p:sldId id="2134808860" r:id="rId21"/>
    <p:sldId id="2134808861" r:id="rId22"/>
    <p:sldId id="2134808882" r:id="rId23"/>
    <p:sldId id="2134807641" r:id="rId24"/>
    <p:sldId id="2134808543" r:id="rId25"/>
    <p:sldId id="2134808542" r:id="rId26"/>
    <p:sldId id="2134808142" r:id="rId27"/>
    <p:sldId id="2134808129" r:id="rId28"/>
    <p:sldId id="2134808385" r:id="rId29"/>
    <p:sldId id="2134808597" r:id="rId30"/>
    <p:sldId id="2134808598" r:id="rId31"/>
    <p:sldId id="2134808535" r:id="rId32"/>
    <p:sldId id="2134808536" r:id="rId33"/>
    <p:sldId id="2134808247" r:id="rId34"/>
    <p:sldId id="2134808526" r:id="rId35"/>
    <p:sldId id="2134808527" r:id="rId36"/>
    <p:sldId id="2134808850" r:id="rId37"/>
    <p:sldId id="2134808514" r:id="rId38"/>
    <p:sldId id="2134808515" r:id="rId39"/>
    <p:sldId id="2134808629" r:id="rId40"/>
    <p:sldId id="2134808628" r:id="rId41"/>
    <p:sldId id="2134808627" r:id="rId42"/>
    <p:sldId id="2134808530" r:id="rId43"/>
    <p:sldId id="2134808883" r:id="rId44"/>
    <p:sldId id="2134806216" r:id="rId45"/>
    <p:sldId id="2134808475" r:id="rId46"/>
    <p:sldId id="2134808862" r:id="rId47"/>
    <p:sldId id="2134808615" r:id="rId48"/>
    <p:sldId id="2134808617" r:id="rId49"/>
    <p:sldId id="2134808619" r:id="rId50"/>
    <p:sldId id="2134808620" r:id="rId51"/>
    <p:sldId id="2134808621" r:id="rId52"/>
    <p:sldId id="2134808622" r:id="rId53"/>
    <p:sldId id="2134808623" r:id="rId54"/>
    <p:sldId id="2134808863" r:id="rId55"/>
    <p:sldId id="2134808587" r:id="rId56"/>
    <p:sldId id="2134808378" r:id="rId57"/>
    <p:sldId id="2134808854" r:id="rId58"/>
    <p:sldId id="2134808881" r:id="rId59"/>
    <p:sldId id="2134808880" r:id="rId60"/>
    <p:sldId id="2134808867" r:id="rId61"/>
    <p:sldId id="2134808868" r:id="rId62"/>
    <p:sldId id="2134808869" r:id="rId63"/>
    <p:sldId id="2134808870" r:id="rId64"/>
    <p:sldId id="2134808871" r:id="rId65"/>
    <p:sldId id="2134808872" r:id="rId66"/>
    <p:sldId id="2134808873" r:id="rId67"/>
    <p:sldId id="2134808874" r:id="rId68"/>
    <p:sldId id="2134808875" r:id="rId69"/>
    <p:sldId id="2134808876" r:id="rId70"/>
    <p:sldId id="2134808805" r:id="rId71"/>
    <p:sldId id="2134808884" r:id="rId72"/>
    <p:sldId id="2134808544" r:id="rId73"/>
    <p:sldId id="2134808345" r:id="rId74"/>
  </p:sldIdLst>
  <p:sldSz cx="13716000" cy="10287000"/>
  <p:notesSz cx="6858000" cy="9144000"/>
  <p:embeddedFontLst>
    <p:embeddedFont>
      <p:font typeface="Cambria" panose="02040503050406030204" pitchFamily="18" charset="0"/>
      <p:regular r:id="rId76"/>
      <p:bold r:id="rId77"/>
      <p:italic r:id="rId78"/>
      <p:boldItalic r:id="rId79"/>
    </p:embeddedFont>
    <p:embeddedFont>
      <p:font typeface="Carelia" panose="020B0604020202020204" charset="0"/>
      <p:regular r:id="rId80"/>
    </p:embeddedFont>
    <p:embeddedFont>
      <p:font typeface="Dosis" pitchFamily="2" charset="0"/>
      <p:regular r:id="rId81"/>
      <p:bold r:id="rId82"/>
    </p:embeddedFont>
    <p:embeddedFont>
      <p:font typeface="Dosis Bold" charset="0"/>
      <p:regular r:id="rId83"/>
      <p:bold r:id="rId84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2F2F2"/>
    <a:srgbClr val="FDEADA"/>
    <a:srgbClr val="7DBE00"/>
    <a:srgbClr val="215968"/>
    <a:srgbClr val="8D5E2F"/>
    <a:srgbClr val="996633"/>
    <a:srgbClr val="FF66CC"/>
    <a:srgbClr val="009644"/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5196" autoAdjust="0"/>
  </p:normalViewPr>
  <p:slideViewPr>
    <p:cSldViewPr snapToGrid="0">
      <p:cViewPr varScale="1">
        <p:scale>
          <a:sx n="64" d="100"/>
          <a:sy n="64" d="100"/>
        </p:scale>
        <p:origin x="1090" y="8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3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9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font" Target="fonts/font4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2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5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15/08/2025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6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95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45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491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723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49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90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216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0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7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96.xml"/><Relationship Id="rId7" Type="http://schemas.openxmlformats.org/officeDocument/2006/relationships/image" Target="../media/image3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svg"/><Relationship Id="rId4" Type="http://schemas.openxmlformats.org/officeDocument/2006/relationships/tags" Target="../tags/tag97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" Type="http://schemas.openxmlformats.org/officeDocument/2006/relationships/tags" Target="../tags/tag100.xml"/><Relationship Id="rId21" Type="http://schemas.openxmlformats.org/officeDocument/2006/relationships/tags" Target="../tags/tag118.xml"/><Relationship Id="rId7" Type="http://schemas.openxmlformats.org/officeDocument/2006/relationships/tags" Target="../tags/tag104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image" Target="../media/image13.svg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image" Target="../media/image12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image" Target="../media/image2.jpe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slideLayout" Target="../slideLayouts/slideLayout18.xml"/><Relationship Id="rId8" Type="http://schemas.openxmlformats.org/officeDocument/2006/relationships/tags" Target="../tags/tag10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12" Type="http://schemas.openxmlformats.org/officeDocument/2006/relationships/image" Target="../media/image5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4.svg"/><Relationship Id="rId5" Type="http://schemas.openxmlformats.org/officeDocument/2006/relationships/tags" Target="../tags/tag131.xml"/><Relationship Id="rId10" Type="http://schemas.openxmlformats.org/officeDocument/2006/relationships/image" Target="../media/image3.png"/><Relationship Id="rId4" Type="http://schemas.openxmlformats.org/officeDocument/2006/relationships/tags" Target="../tags/tag130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1.xml"/><Relationship Id="rId13" Type="http://schemas.openxmlformats.org/officeDocument/2006/relationships/image" Target="../media/image12.png"/><Relationship Id="rId3" Type="http://schemas.openxmlformats.org/officeDocument/2006/relationships/tags" Target="../tags/tag136.xml"/><Relationship Id="rId7" Type="http://schemas.openxmlformats.org/officeDocument/2006/relationships/tags" Target="../tags/tag140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135.xml"/><Relationship Id="rId16" Type="http://schemas.openxmlformats.org/officeDocument/2006/relationships/image" Target="../media/image33.svg"/><Relationship Id="rId1" Type="http://schemas.openxmlformats.org/officeDocument/2006/relationships/tags" Target="../tags/tag134.xml"/><Relationship Id="rId6" Type="http://schemas.openxmlformats.org/officeDocument/2006/relationships/tags" Target="../tags/tag139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138.xml"/><Relationship Id="rId15" Type="http://schemas.openxmlformats.org/officeDocument/2006/relationships/image" Target="../media/image32.png"/><Relationship Id="rId10" Type="http://schemas.openxmlformats.org/officeDocument/2006/relationships/tags" Target="../tags/tag143.xml"/><Relationship Id="rId4" Type="http://schemas.openxmlformats.org/officeDocument/2006/relationships/tags" Target="../tags/tag137.xml"/><Relationship Id="rId9" Type="http://schemas.openxmlformats.org/officeDocument/2006/relationships/tags" Target="../tags/tag142.xml"/><Relationship Id="rId14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image" Target="../media/image35.png"/><Relationship Id="rId3" Type="http://schemas.openxmlformats.org/officeDocument/2006/relationships/tags" Target="../tags/tag146.xml"/><Relationship Id="rId7" Type="http://schemas.openxmlformats.org/officeDocument/2006/relationships/tags" Target="../tags/tag150.xml"/><Relationship Id="rId12" Type="http://schemas.openxmlformats.org/officeDocument/2006/relationships/image" Target="../media/image16.sv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image" Target="../media/image15.png"/><Relationship Id="rId5" Type="http://schemas.openxmlformats.org/officeDocument/2006/relationships/tags" Target="../tags/tag1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47.xml"/><Relationship Id="rId9" Type="http://schemas.openxmlformats.org/officeDocument/2006/relationships/tags" Target="../tags/tag15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55.xml"/><Relationship Id="rId7" Type="http://schemas.openxmlformats.org/officeDocument/2006/relationships/image" Target="../media/image15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60.xml"/><Relationship Id="rId7" Type="http://schemas.openxmlformats.org/officeDocument/2006/relationships/image" Target="../media/image1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65.xml"/><Relationship Id="rId7" Type="http://schemas.openxmlformats.org/officeDocument/2006/relationships/image" Target="../media/image21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9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70.xml"/><Relationship Id="rId7" Type="http://schemas.openxmlformats.org/officeDocument/2006/relationships/image" Target="../media/image15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image" Target="../media/image36.jpeg"/><Relationship Id="rId2" Type="http://schemas.openxmlformats.org/officeDocument/2006/relationships/tags" Target="../tags/tag174.xml"/><Relationship Id="rId16" Type="http://schemas.openxmlformats.org/officeDocument/2006/relationships/image" Target="../media/image16.sv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image" Target="../media/image15.png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8.xml"/><Relationship Id="rId7" Type="http://schemas.openxmlformats.org/officeDocument/2006/relationships/image" Target="../media/image15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12" Type="http://schemas.openxmlformats.org/officeDocument/2006/relationships/image" Target="../media/image5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4.svg"/><Relationship Id="rId5" Type="http://schemas.openxmlformats.org/officeDocument/2006/relationships/tags" Target="../tags/tag195.xml"/><Relationship Id="rId10" Type="http://schemas.openxmlformats.org/officeDocument/2006/relationships/image" Target="../media/image3.png"/><Relationship Id="rId4" Type="http://schemas.openxmlformats.org/officeDocument/2006/relationships/tags" Target="../tags/tag194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13" Type="http://schemas.openxmlformats.org/officeDocument/2006/relationships/image" Target="../media/image12.png"/><Relationship Id="rId18" Type="http://schemas.openxmlformats.org/officeDocument/2006/relationships/image" Target="../media/image34.png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12" Type="http://schemas.openxmlformats.org/officeDocument/2006/relationships/image" Target="../media/image2.jpeg"/><Relationship Id="rId17" Type="http://schemas.openxmlformats.org/officeDocument/2006/relationships/image" Target="../media/image33.svg"/><Relationship Id="rId2" Type="http://schemas.openxmlformats.org/officeDocument/2006/relationships/tags" Target="../tags/tag199.xml"/><Relationship Id="rId16" Type="http://schemas.openxmlformats.org/officeDocument/2006/relationships/image" Target="../media/image37.svg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02.xml"/><Relationship Id="rId15" Type="http://schemas.openxmlformats.org/officeDocument/2006/relationships/image" Target="../media/image32.png"/><Relationship Id="rId10" Type="http://schemas.openxmlformats.org/officeDocument/2006/relationships/tags" Target="../tags/tag207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image" Target="../media/image21.pn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image" Target="../media/image16.svg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image" Target="../media/image15.png"/><Relationship Id="rId5" Type="http://schemas.openxmlformats.org/officeDocument/2006/relationships/tags" Target="../tags/tag21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image" Target="../media/image16.svg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image" Target="../media/image15.png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21.xml"/><Relationship Id="rId15" Type="http://schemas.openxmlformats.org/officeDocument/2006/relationships/image" Target="../media/image39.png"/><Relationship Id="rId10" Type="http://schemas.openxmlformats.org/officeDocument/2006/relationships/tags" Target="../tags/tag226.xml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4.xml"/><Relationship Id="rId13" Type="http://schemas.openxmlformats.org/officeDocument/2006/relationships/image" Target="../media/image16.svg"/><Relationship Id="rId3" Type="http://schemas.openxmlformats.org/officeDocument/2006/relationships/tags" Target="../tags/tag229.xml"/><Relationship Id="rId7" Type="http://schemas.openxmlformats.org/officeDocument/2006/relationships/tags" Target="../tags/tag233.xml"/><Relationship Id="rId12" Type="http://schemas.openxmlformats.org/officeDocument/2006/relationships/image" Target="../media/image15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tags" Target="../tags/tag23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231.xml"/><Relationship Id="rId10" Type="http://schemas.openxmlformats.org/officeDocument/2006/relationships/tags" Target="../tags/tag236.xml"/><Relationship Id="rId4" Type="http://schemas.openxmlformats.org/officeDocument/2006/relationships/tags" Target="../tags/tag230.xml"/><Relationship Id="rId9" Type="http://schemas.openxmlformats.org/officeDocument/2006/relationships/tags" Target="../tags/tag235.xml"/><Relationship Id="rId1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4.xml"/><Relationship Id="rId13" Type="http://schemas.openxmlformats.org/officeDocument/2006/relationships/image" Target="../media/image41.png"/><Relationship Id="rId3" Type="http://schemas.openxmlformats.org/officeDocument/2006/relationships/tags" Target="../tags/tag239.xml"/><Relationship Id="rId7" Type="http://schemas.openxmlformats.org/officeDocument/2006/relationships/tags" Target="../tags/tag243.xml"/><Relationship Id="rId12" Type="http://schemas.openxmlformats.org/officeDocument/2006/relationships/image" Target="../media/image16.sv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tags" Target="../tags/tag242.xml"/><Relationship Id="rId11" Type="http://schemas.openxmlformats.org/officeDocument/2006/relationships/image" Target="../media/image15.png"/><Relationship Id="rId5" Type="http://schemas.openxmlformats.org/officeDocument/2006/relationships/tags" Target="../tags/tag24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40.xml"/><Relationship Id="rId9" Type="http://schemas.openxmlformats.org/officeDocument/2006/relationships/tags" Target="../tags/tag245.xml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image" Target="../media/image15.png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47.xml"/><Relationship Id="rId16" Type="http://schemas.openxmlformats.org/officeDocument/2006/relationships/image" Target="../media/image42.png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tags" Target="../tags/tag256.xml"/><Relationship Id="rId5" Type="http://schemas.openxmlformats.org/officeDocument/2006/relationships/tags" Target="../tags/tag250.xml"/><Relationship Id="rId15" Type="http://schemas.openxmlformats.org/officeDocument/2006/relationships/image" Target="../media/image43.jpeg"/><Relationship Id="rId10" Type="http://schemas.openxmlformats.org/officeDocument/2006/relationships/tags" Target="../tags/tag255.xml"/><Relationship Id="rId4" Type="http://schemas.openxmlformats.org/officeDocument/2006/relationships/tags" Target="../tags/tag249.xml"/><Relationship Id="rId9" Type="http://schemas.openxmlformats.org/officeDocument/2006/relationships/tags" Target="../tags/tag254.xml"/><Relationship Id="rId1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image" Target="../media/image41.png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image" Target="../media/image16.sv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image" Target="../media/image15.png"/><Relationship Id="rId5" Type="http://schemas.openxmlformats.org/officeDocument/2006/relationships/tags" Target="../tags/tag26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image" Target="../media/image15.png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67.xml"/><Relationship Id="rId16" Type="http://schemas.openxmlformats.org/officeDocument/2006/relationships/image" Target="../media/image44.png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5" Type="http://schemas.openxmlformats.org/officeDocument/2006/relationships/tags" Target="../tags/tag270.xml"/><Relationship Id="rId15" Type="http://schemas.openxmlformats.org/officeDocument/2006/relationships/image" Target="../media/image43.jpeg"/><Relationship Id="rId10" Type="http://schemas.openxmlformats.org/officeDocument/2006/relationships/tags" Target="../tags/tag275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84.xml"/><Relationship Id="rId13" Type="http://schemas.openxmlformats.org/officeDocument/2006/relationships/image" Target="../media/image45.png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12" Type="http://schemas.openxmlformats.org/officeDocument/2006/relationships/image" Target="../media/image16.svg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1" Type="http://schemas.openxmlformats.org/officeDocument/2006/relationships/image" Target="../media/image15.png"/><Relationship Id="rId5" Type="http://schemas.openxmlformats.org/officeDocument/2006/relationships/tags" Target="../tags/tag281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3.xml"/><Relationship Id="rId13" Type="http://schemas.openxmlformats.org/officeDocument/2006/relationships/image" Target="../media/image15.png"/><Relationship Id="rId3" Type="http://schemas.openxmlformats.org/officeDocument/2006/relationships/tags" Target="../tags/tag288.xml"/><Relationship Id="rId7" Type="http://schemas.openxmlformats.org/officeDocument/2006/relationships/tags" Target="../tags/tag292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287.xml"/><Relationship Id="rId16" Type="http://schemas.openxmlformats.org/officeDocument/2006/relationships/image" Target="../media/image46.png"/><Relationship Id="rId1" Type="http://schemas.openxmlformats.org/officeDocument/2006/relationships/tags" Target="../tags/tag286.xml"/><Relationship Id="rId6" Type="http://schemas.openxmlformats.org/officeDocument/2006/relationships/tags" Target="../tags/tag291.xml"/><Relationship Id="rId11" Type="http://schemas.openxmlformats.org/officeDocument/2006/relationships/tags" Target="../tags/tag296.xml"/><Relationship Id="rId5" Type="http://schemas.openxmlformats.org/officeDocument/2006/relationships/tags" Target="../tags/tag290.xml"/><Relationship Id="rId15" Type="http://schemas.openxmlformats.org/officeDocument/2006/relationships/image" Target="../media/image43.jpeg"/><Relationship Id="rId10" Type="http://schemas.openxmlformats.org/officeDocument/2006/relationships/tags" Target="../tags/tag295.xml"/><Relationship Id="rId4" Type="http://schemas.openxmlformats.org/officeDocument/2006/relationships/tags" Target="../tags/tag289.xml"/><Relationship Id="rId9" Type="http://schemas.openxmlformats.org/officeDocument/2006/relationships/tags" Target="../tags/tag294.xml"/><Relationship Id="rId1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4a"/><Relationship Id="rId13" Type="http://schemas.openxmlformats.org/officeDocument/2006/relationships/tags" Target="../tags/tag307.xml"/><Relationship Id="rId18" Type="http://schemas.openxmlformats.org/officeDocument/2006/relationships/image" Target="../media/image47.jpeg"/><Relationship Id="rId3" Type="http://schemas.openxmlformats.org/officeDocument/2006/relationships/tags" Target="../tags/tag299.xml"/><Relationship Id="rId7" Type="http://schemas.microsoft.com/office/2007/relationships/media" Target="../media/media1.m4a"/><Relationship Id="rId12" Type="http://schemas.openxmlformats.org/officeDocument/2006/relationships/tags" Target="../tags/tag306.xml"/><Relationship Id="rId17" Type="http://schemas.openxmlformats.org/officeDocument/2006/relationships/image" Target="../media/image43.jpeg"/><Relationship Id="rId2" Type="http://schemas.openxmlformats.org/officeDocument/2006/relationships/tags" Target="../tags/tag298.xml"/><Relationship Id="rId16" Type="http://schemas.openxmlformats.org/officeDocument/2006/relationships/image" Target="../media/image16.svg"/><Relationship Id="rId1" Type="http://schemas.openxmlformats.org/officeDocument/2006/relationships/tags" Target="../tags/tag297.xml"/><Relationship Id="rId6" Type="http://schemas.openxmlformats.org/officeDocument/2006/relationships/tags" Target="../tags/tag302.xml"/><Relationship Id="rId11" Type="http://schemas.openxmlformats.org/officeDocument/2006/relationships/tags" Target="../tags/tag305.xml"/><Relationship Id="rId5" Type="http://schemas.openxmlformats.org/officeDocument/2006/relationships/tags" Target="../tags/tag301.xml"/><Relationship Id="rId15" Type="http://schemas.openxmlformats.org/officeDocument/2006/relationships/image" Target="../media/image15.png"/><Relationship Id="rId10" Type="http://schemas.openxmlformats.org/officeDocument/2006/relationships/tags" Target="../tags/tag304.xml"/><Relationship Id="rId19" Type="http://schemas.openxmlformats.org/officeDocument/2006/relationships/image" Target="../media/image48.png"/><Relationship Id="rId4" Type="http://schemas.openxmlformats.org/officeDocument/2006/relationships/tags" Target="../tags/tag300.xml"/><Relationship Id="rId9" Type="http://schemas.openxmlformats.org/officeDocument/2006/relationships/tags" Target="../tags/tag303.xml"/><Relationship Id="rId14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15.xml"/><Relationship Id="rId13" Type="http://schemas.openxmlformats.org/officeDocument/2006/relationships/image" Target="../media/image26.png"/><Relationship Id="rId3" Type="http://schemas.openxmlformats.org/officeDocument/2006/relationships/tags" Target="../tags/tag310.xml"/><Relationship Id="rId7" Type="http://schemas.openxmlformats.org/officeDocument/2006/relationships/tags" Target="../tags/tag314.xml"/><Relationship Id="rId12" Type="http://schemas.openxmlformats.org/officeDocument/2006/relationships/image" Target="../media/image16.sv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tags" Target="../tags/tag313.xml"/><Relationship Id="rId11" Type="http://schemas.openxmlformats.org/officeDocument/2006/relationships/image" Target="../media/image15.png"/><Relationship Id="rId5" Type="http://schemas.openxmlformats.org/officeDocument/2006/relationships/tags" Target="../tags/tag312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11.xml"/><Relationship Id="rId9" Type="http://schemas.openxmlformats.org/officeDocument/2006/relationships/tags" Target="../tags/tag316.xml"/><Relationship Id="rId1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24.xml"/><Relationship Id="rId13" Type="http://schemas.openxmlformats.org/officeDocument/2006/relationships/image" Target="../media/image15.png"/><Relationship Id="rId3" Type="http://schemas.openxmlformats.org/officeDocument/2006/relationships/tags" Target="../tags/tag319.xml"/><Relationship Id="rId7" Type="http://schemas.openxmlformats.org/officeDocument/2006/relationships/tags" Target="../tags/tag323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18.xml"/><Relationship Id="rId16" Type="http://schemas.openxmlformats.org/officeDocument/2006/relationships/image" Target="../media/image49.jpeg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tags" Target="../tags/tag327.xml"/><Relationship Id="rId5" Type="http://schemas.openxmlformats.org/officeDocument/2006/relationships/tags" Target="../tags/tag321.xml"/><Relationship Id="rId15" Type="http://schemas.openxmlformats.org/officeDocument/2006/relationships/image" Target="../media/image43.jpeg"/><Relationship Id="rId10" Type="http://schemas.openxmlformats.org/officeDocument/2006/relationships/tags" Target="../tags/tag326.xml"/><Relationship Id="rId4" Type="http://schemas.openxmlformats.org/officeDocument/2006/relationships/tags" Target="../tags/tag320.xml"/><Relationship Id="rId9" Type="http://schemas.openxmlformats.org/officeDocument/2006/relationships/tags" Target="../tags/tag325.xml"/><Relationship Id="rId14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4a"/><Relationship Id="rId13" Type="http://schemas.openxmlformats.org/officeDocument/2006/relationships/tags" Target="../tags/tag338.xml"/><Relationship Id="rId18" Type="http://schemas.openxmlformats.org/officeDocument/2006/relationships/image" Target="../media/image50.png"/><Relationship Id="rId3" Type="http://schemas.openxmlformats.org/officeDocument/2006/relationships/tags" Target="../tags/tag330.xml"/><Relationship Id="rId7" Type="http://schemas.microsoft.com/office/2007/relationships/media" Target="../media/media2.m4a"/><Relationship Id="rId12" Type="http://schemas.openxmlformats.org/officeDocument/2006/relationships/tags" Target="../tags/tag337.xml"/><Relationship Id="rId17" Type="http://schemas.openxmlformats.org/officeDocument/2006/relationships/image" Target="../media/image43.jpeg"/><Relationship Id="rId2" Type="http://schemas.openxmlformats.org/officeDocument/2006/relationships/tags" Target="../tags/tag329.xml"/><Relationship Id="rId16" Type="http://schemas.openxmlformats.org/officeDocument/2006/relationships/image" Target="../media/image16.svg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6.xml"/><Relationship Id="rId5" Type="http://schemas.openxmlformats.org/officeDocument/2006/relationships/tags" Target="../tags/tag332.xml"/><Relationship Id="rId15" Type="http://schemas.openxmlformats.org/officeDocument/2006/relationships/image" Target="../media/image15.png"/><Relationship Id="rId10" Type="http://schemas.openxmlformats.org/officeDocument/2006/relationships/tags" Target="../tags/tag335.xml"/><Relationship Id="rId19" Type="http://schemas.openxmlformats.org/officeDocument/2006/relationships/image" Target="../media/image48.png"/><Relationship Id="rId4" Type="http://schemas.openxmlformats.org/officeDocument/2006/relationships/tags" Target="../tags/tag331.xml"/><Relationship Id="rId9" Type="http://schemas.openxmlformats.org/officeDocument/2006/relationships/tags" Target="../tags/tag334.xml"/><Relationship Id="rId14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46.xml"/><Relationship Id="rId13" Type="http://schemas.openxmlformats.org/officeDocument/2006/relationships/image" Target="../media/image45.png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12" Type="http://schemas.openxmlformats.org/officeDocument/2006/relationships/image" Target="../media/image16.svg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11" Type="http://schemas.openxmlformats.org/officeDocument/2006/relationships/image" Target="../media/image15.png"/><Relationship Id="rId5" Type="http://schemas.openxmlformats.org/officeDocument/2006/relationships/tags" Target="../tags/tag34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42.xml"/><Relationship Id="rId9" Type="http://schemas.openxmlformats.org/officeDocument/2006/relationships/tags" Target="../tags/tag347.xml"/><Relationship Id="rId1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55.xml"/><Relationship Id="rId13" Type="http://schemas.openxmlformats.org/officeDocument/2006/relationships/image" Target="../media/image15.png"/><Relationship Id="rId3" Type="http://schemas.openxmlformats.org/officeDocument/2006/relationships/tags" Target="../tags/tag350.xml"/><Relationship Id="rId7" Type="http://schemas.openxmlformats.org/officeDocument/2006/relationships/tags" Target="../tags/tag354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49.xml"/><Relationship Id="rId16" Type="http://schemas.openxmlformats.org/officeDocument/2006/relationships/image" Target="../media/image51.png"/><Relationship Id="rId1" Type="http://schemas.openxmlformats.org/officeDocument/2006/relationships/tags" Target="../tags/tag348.xml"/><Relationship Id="rId6" Type="http://schemas.openxmlformats.org/officeDocument/2006/relationships/tags" Target="../tags/tag353.xml"/><Relationship Id="rId11" Type="http://schemas.openxmlformats.org/officeDocument/2006/relationships/tags" Target="../tags/tag358.xml"/><Relationship Id="rId5" Type="http://schemas.openxmlformats.org/officeDocument/2006/relationships/tags" Target="../tags/tag352.xml"/><Relationship Id="rId15" Type="http://schemas.openxmlformats.org/officeDocument/2006/relationships/image" Target="../media/image43.jpeg"/><Relationship Id="rId10" Type="http://schemas.openxmlformats.org/officeDocument/2006/relationships/tags" Target="../tags/tag357.xml"/><Relationship Id="rId4" Type="http://schemas.openxmlformats.org/officeDocument/2006/relationships/tags" Target="../tags/tag351.xml"/><Relationship Id="rId9" Type="http://schemas.openxmlformats.org/officeDocument/2006/relationships/tags" Target="../tags/tag356.xml"/><Relationship Id="rId14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13" Type="http://schemas.openxmlformats.org/officeDocument/2006/relationships/image" Target="../media/image15.png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12" Type="http://schemas.openxmlformats.org/officeDocument/2006/relationships/slideLayout" Target="../slideLayouts/slideLayout18.xml"/><Relationship Id="rId2" Type="http://schemas.openxmlformats.org/officeDocument/2006/relationships/tags" Target="../tags/tag360.xml"/><Relationship Id="rId16" Type="http://schemas.openxmlformats.org/officeDocument/2006/relationships/image" Target="../media/image52.jpeg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5" Type="http://schemas.openxmlformats.org/officeDocument/2006/relationships/tags" Target="../tags/tag363.xml"/><Relationship Id="rId15" Type="http://schemas.openxmlformats.org/officeDocument/2006/relationships/image" Target="../media/image43.jpeg"/><Relationship Id="rId10" Type="http://schemas.openxmlformats.org/officeDocument/2006/relationships/tags" Target="../tags/tag368.xml"/><Relationship Id="rId4" Type="http://schemas.openxmlformats.org/officeDocument/2006/relationships/tags" Target="../tags/tag362.xml"/><Relationship Id="rId9" Type="http://schemas.openxmlformats.org/officeDocument/2006/relationships/tags" Target="../tags/tag367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image" Target="../media/image45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6.sv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15.png"/><Relationship Id="rId5" Type="http://schemas.openxmlformats.org/officeDocument/2006/relationships/tags" Target="../tags/tag37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image" Target="../media/image16.svg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image" Target="../media/image15.pn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383.xml"/><Relationship Id="rId15" Type="http://schemas.openxmlformats.org/officeDocument/2006/relationships/image" Target="../media/image53.png"/><Relationship Id="rId10" Type="http://schemas.openxmlformats.org/officeDocument/2006/relationships/tags" Target="../tags/tag388.xml"/><Relationship Id="rId4" Type="http://schemas.openxmlformats.org/officeDocument/2006/relationships/tags" Target="../tags/tag382.xml"/><Relationship Id="rId9" Type="http://schemas.openxmlformats.org/officeDocument/2006/relationships/tags" Target="../tags/tag387.xml"/><Relationship Id="rId1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96.xml"/><Relationship Id="rId13" Type="http://schemas.openxmlformats.org/officeDocument/2006/relationships/image" Target="../media/image51.png"/><Relationship Id="rId18" Type="http://schemas.openxmlformats.org/officeDocument/2006/relationships/image" Target="../media/image42.png"/><Relationship Id="rId3" Type="http://schemas.openxmlformats.org/officeDocument/2006/relationships/tags" Target="../tags/tag391.xml"/><Relationship Id="rId21" Type="http://schemas.openxmlformats.org/officeDocument/2006/relationships/image" Target="../media/image20.png"/><Relationship Id="rId7" Type="http://schemas.openxmlformats.org/officeDocument/2006/relationships/tags" Target="../tags/tag395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57.jpeg"/><Relationship Id="rId2" Type="http://schemas.openxmlformats.org/officeDocument/2006/relationships/tags" Target="../tags/tag390.xml"/><Relationship Id="rId16" Type="http://schemas.openxmlformats.org/officeDocument/2006/relationships/image" Target="../media/image56.jpeg"/><Relationship Id="rId20" Type="http://schemas.openxmlformats.org/officeDocument/2006/relationships/image" Target="../media/image16.svg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tags" Target="../tags/tag399.xml"/><Relationship Id="rId5" Type="http://schemas.openxmlformats.org/officeDocument/2006/relationships/tags" Target="../tags/tag393.xml"/><Relationship Id="rId15" Type="http://schemas.openxmlformats.org/officeDocument/2006/relationships/image" Target="../media/image55.png"/><Relationship Id="rId10" Type="http://schemas.openxmlformats.org/officeDocument/2006/relationships/tags" Target="../tags/tag398.xml"/><Relationship Id="rId19" Type="http://schemas.openxmlformats.org/officeDocument/2006/relationships/image" Target="../media/image15.png"/><Relationship Id="rId4" Type="http://schemas.openxmlformats.org/officeDocument/2006/relationships/tags" Target="../tags/tag392.xml"/><Relationship Id="rId9" Type="http://schemas.openxmlformats.org/officeDocument/2006/relationships/tags" Target="../tags/tag397.xml"/><Relationship Id="rId1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402.xml"/><Relationship Id="rId7" Type="http://schemas.openxmlformats.org/officeDocument/2006/relationships/tags" Target="../tags/tag406.xml"/><Relationship Id="rId12" Type="http://schemas.openxmlformats.org/officeDocument/2006/relationships/image" Target="../media/image5.pn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tags" Target="../tags/tag405.xml"/><Relationship Id="rId11" Type="http://schemas.openxmlformats.org/officeDocument/2006/relationships/image" Target="../media/image4.svg"/><Relationship Id="rId5" Type="http://schemas.openxmlformats.org/officeDocument/2006/relationships/tags" Target="../tags/tag404.xml"/><Relationship Id="rId10" Type="http://schemas.openxmlformats.org/officeDocument/2006/relationships/image" Target="../media/image3.png"/><Relationship Id="rId4" Type="http://schemas.openxmlformats.org/officeDocument/2006/relationships/tags" Target="../tags/tag403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33.sv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tags" Target="../tags/tag418.xml"/><Relationship Id="rId17" Type="http://schemas.openxmlformats.org/officeDocument/2006/relationships/image" Target="../media/image32.png"/><Relationship Id="rId2" Type="http://schemas.openxmlformats.org/officeDocument/2006/relationships/tags" Target="../tags/tag408.xml"/><Relationship Id="rId16" Type="http://schemas.openxmlformats.org/officeDocument/2006/relationships/image" Target="../media/image18.svg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tags" Target="../tags/tag417.xml"/><Relationship Id="rId5" Type="http://schemas.openxmlformats.org/officeDocument/2006/relationships/tags" Target="../tags/tag411.xml"/><Relationship Id="rId15" Type="http://schemas.openxmlformats.org/officeDocument/2006/relationships/image" Target="../media/image12.png"/><Relationship Id="rId10" Type="http://schemas.openxmlformats.org/officeDocument/2006/relationships/tags" Target="../tags/tag416.xml"/><Relationship Id="rId19" Type="http://schemas.openxmlformats.org/officeDocument/2006/relationships/image" Target="../media/image34.png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13" Type="http://schemas.openxmlformats.org/officeDocument/2006/relationships/image" Target="../media/image15.png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0.png"/><Relationship Id="rId2" Type="http://schemas.openxmlformats.org/officeDocument/2006/relationships/tags" Target="../tags/tag420.xml"/><Relationship Id="rId16" Type="http://schemas.openxmlformats.org/officeDocument/2006/relationships/image" Target="../media/image59.PNG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11" Type="http://schemas.openxmlformats.org/officeDocument/2006/relationships/tags" Target="../tags/tag429.xml"/><Relationship Id="rId5" Type="http://schemas.openxmlformats.org/officeDocument/2006/relationships/tags" Target="../tags/tag423.xml"/><Relationship Id="rId15" Type="http://schemas.openxmlformats.org/officeDocument/2006/relationships/image" Target="../media/image58.png"/><Relationship Id="rId10" Type="http://schemas.openxmlformats.org/officeDocument/2006/relationships/tags" Target="../tags/tag428.xml"/><Relationship Id="rId4" Type="http://schemas.openxmlformats.org/officeDocument/2006/relationships/tags" Target="../tags/tag422.xml"/><Relationship Id="rId9" Type="http://schemas.openxmlformats.org/officeDocument/2006/relationships/tags" Target="../tags/tag427.xml"/><Relationship Id="rId14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437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0.png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12" Type="http://schemas.openxmlformats.org/officeDocument/2006/relationships/tags" Target="../tags/tag441.xml"/><Relationship Id="rId17" Type="http://schemas.openxmlformats.org/officeDocument/2006/relationships/image" Target="../media/image59.PNG"/><Relationship Id="rId2" Type="http://schemas.openxmlformats.org/officeDocument/2006/relationships/tags" Target="../tags/tag431.xml"/><Relationship Id="rId16" Type="http://schemas.openxmlformats.org/officeDocument/2006/relationships/image" Target="../media/image58.png"/><Relationship Id="rId1" Type="http://schemas.openxmlformats.org/officeDocument/2006/relationships/tags" Target="../tags/tag430.xml"/><Relationship Id="rId6" Type="http://schemas.openxmlformats.org/officeDocument/2006/relationships/tags" Target="../tags/tag435.xml"/><Relationship Id="rId11" Type="http://schemas.openxmlformats.org/officeDocument/2006/relationships/tags" Target="../tags/tag440.xml"/><Relationship Id="rId5" Type="http://schemas.openxmlformats.org/officeDocument/2006/relationships/tags" Target="../tags/tag434.xml"/><Relationship Id="rId15" Type="http://schemas.openxmlformats.org/officeDocument/2006/relationships/image" Target="../media/image16.svg"/><Relationship Id="rId10" Type="http://schemas.openxmlformats.org/officeDocument/2006/relationships/tags" Target="../tags/tag439.xml"/><Relationship Id="rId19" Type="http://schemas.openxmlformats.org/officeDocument/2006/relationships/image" Target="../media/image61.png"/><Relationship Id="rId4" Type="http://schemas.openxmlformats.org/officeDocument/2006/relationships/tags" Target="../tags/tag433.xml"/><Relationship Id="rId9" Type="http://schemas.openxmlformats.org/officeDocument/2006/relationships/tags" Target="../tags/tag438.xml"/><Relationship Id="rId14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449.xml"/><Relationship Id="rId13" Type="http://schemas.openxmlformats.org/officeDocument/2006/relationships/image" Target="../media/image15.png"/><Relationship Id="rId18" Type="http://schemas.openxmlformats.org/officeDocument/2006/relationships/image" Target="../media/image61.png"/><Relationship Id="rId3" Type="http://schemas.openxmlformats.org/officeDocument/2006/relationships/tags" Target="../tags/tag444.xml"/><Relationship Id="rId7" Type="http://schemas.openxmlformats.org/officeDocument/2006/relationships/tags" Target="../tags/tag448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5.png"/><Relationship Id="rId2" Type="http://schemas.openxmlformats.org/officeDocument/2006/relationships/tags" Target="../tags/tag443.xml"/><Relationship Id="rId16" Type="http://schemas.openxmlformats.org/officeDocument/2006/relationships/image" Target="../media/image60.png"/><Relationship Id="rId1" Type="http://schemas.openxmlformats.org/officeDocument/2006/relationships/tags" Target="../tags/tag442.xml"/><Relationship Id="rId6" Type="http://schemas.openxmlformats.org/officeDocument/2006/relationships/tags" Target="../tags/tag447.xml"/><Relationship Id="rId11" Type="http://schemas.openxmlformats.org/officeDocument/2006/relationships/tags" Target="../tags/tag452.xml"/><Relationship Id="rId5" Type="http://schemas.openxmlformats.org/officeDocument/2006/relationships/tags" Target="../tags/tag446.xml"/><Relationship Id="rId15" Type="http://schemas.openxmlformats.org/officeDocument/2006/relationships/image" Target="../media/image59.PNG"/><Relationship Id="rId10" Type="http://schemas.openxmlformats.org/officeDocument/2006/relationships/tags" Target="../tags/tag451.xml"/><Relationship Id="rId4" Type="http://schemas.openxmlformats.org/officeDocument/2006/relationships/tags" Target="../tags/tag445.xml"/><Relationship Id="rId9" Type="http://schemas.openxmlformats.org/officeDocument/2006/relationships/tags" Target="../tags/tag450.xml"/><Relationship Id="rId14" Type="http://schemas.openxmlformats.org/officeDocument/2006/relationships/image" Target="../media/image16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460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2.jpeg"/><Relationship Id="rId3" Type="http://schemas.openxmlformats.org/officeDocument/2006/relationships/tags" Target="../tags/tag455.xml"/><Relationship Id="rId7" Type="http://schemas.openxmlformats.org/officeDocument/2006/relationships/tags" Target="../tags/tag459.xml"/><Relationship Id="rId12" Type="http://schemas.openxmlformats.org/officeDocument/2006/relationships/tags" Target="../tags/tag464.xml"/><Relationship Id="rId17" Type="http://schemas.openxmlformats.org/officeDocument/2006/relationships/image" Target="../media/image60.png"/><Relationship Id="rId2" Type="http://schemas.openxmlformats.org/officeDocument/2006/relationships/tags" Target="../tags/tag454.xml"/><Relationship Id="rId16" Type="http://schemas.openxmlformats.org/officeDocument/2006/relationships/image" Target="../media/image58.png"/><Relationship Id="rId20" Type="http://schemas.openxmlformats.org/officeDocument/2006/relationships/image" Target="../media/image63.jpeg"/><Relationship Id="rId1" Type="http://schemas.openxmlformats.org/officeDocument/2006/relationships/tags" Target="../tags/tag453.xml"/><Relationship Id="rId6" Type="http://schemas.openxmlformats.org/officeDocument/2006/relationships/tags" Target="../tags/tag458.xml"/><Relationship Id="rId11" Type="http://schemas.openxmlformats.org/officeDocument/2006/relationships/tags" Target="../tags/tag463.xml"/><Relationship Id="rId5" Type="http://schemas.openxmlformats.org/officeDocument/2006/relationships/tags" Target="../tags/tag457.xml"/><Relationship Id="rId15" Type="http://schemas.openxmlformats.org/officeDocument/2006/relationships/image" Target="../media/image16.svg"/><Relationship Id="rId10" Type="http://schemas.openxmlformats.org/officeDocument/2006/relationships/tags" Target="../tags/tag462.xml"/><Relationship Id="rId19" Type="http://schemas.openxmlformats.org/officeDocument/2006/relationships/image" Target="../media/image61.png"/><Relationship Id="rId4" Type="http://schemas.openxmlformats.org/officeDocument/2006/relationships/tags" Target="../tags/tag456.xml"/><Relationship Id="rId9" Type="http://schemas.openxmlformats.org/officeDocument/2006/relationships/tags" Target="../tags/tag461.xml"/><Relationship Id="rId1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72.xml"/><Relationship Id="rId13" Type="http://schemas.openxmlformats.org/officeDocument/2006/relationships/image" Target="../media/image60.png"/><Relationship Id="rId18" Type="http://schemas.openxmlformats.org/officeDocument/2006/relationships/image" Target="../media/image61.png"/><Relationship Id="rId3" Type="http://schemas.openxmlformats.org/officeDocument/2006/relationships/tags" Target="../tags/tag467.xml"/><Relationship Id="rId7" Type="http://schemas.openxmlformats.org/officeDocument/2006/relationships/tags" Target="../tags/tag471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45.png"/><Relationship Id="rId2" Type="http://schemas.openxmlformats.org/officeDocument/2006/relationships/tags" Target="../tags/tag466.xml"/><Relationship Id="rId16" Type="http://schemas.openxmlformats.org/officeDocument/2006/relationships/image" Target="../media/image16.svg"/><Relationship Id="rId1" Type="http://schemas.openxmlformats.org/officeDocument/2006/relationships/tags" Target="../tags/tag465.xml"/><Relationship Id="rId6" Type="http://schemas.openxmlformats.org/officeDocument/2006/relationships/tags" Target="../tags/tag470.xml"/><Relationship Id="rId11" Type="http://schemas.openxmlformats.org/officeDocument/2006/relationships/tags" Target="../tags/tag475.xml"/><Relationship Id="rId5" Type="http://schemas.openxmlformats.org/officeDocument/2006/relationships/tags" Target="../tags/tag469.xml"/><Relationship Id="rId15" Type="http://schemas.openxmlformats.org/officeDocument/2006/relationships/image" Target="../media/image15.png"/><Relationship Id="rId10" Type="http://schemas.openxmlformats.org/officeDocument/2006/relationships/tags" Target="../tags/tag474.xml"/><Relationship Id="rId19" Type="http://schemas.openxmlformats.org/officeDocument/2006/relationships/image" Target="../media/image63.jpeg"/><Relationship Id="rId4" Type="http://schemas.openxmlformats.org/officeDocument/2006/relationships/tags" Target="../tags/tag468.xml"/><Relationship Id="rId9" Type="http://schemas.openxmlformats.org/officeDocument/2006/relationships/tags" Target="../tags/tag473.xml"/><Relationship Id="rId1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8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62.jpeg"/><Relationship Id="rId3" Type="http://schemas.openxmlformats.org/officeDocument/2006/relationships/tags" Target="../tags/tag478.xml"/><Relationship Id="rId7" Type="http://schemas.openxmlformats.org/officeDocument/2006/relationships/tags" Target="../tags/tag482.xml"/><Relationship Id="rId12" Type="http://schemas.openxmlformats.org/officeDocument/2006/relationships/tags" Target="../tags/tag487.xml"/><Relationship Id="rId17" Type="http://schemas.openxmlformats.org/officeDocument/2006/relationships/image" Target="../media/image60.png"/><Relationship Id="rId2" Type="http://schemas.openxmlformats.org/officeDocument/2006/relationships/tags" Target="../tags/tag477.xml"/><Relationship Id="rId16" Type="http://schemas.openxmlformats.org/officeDocument/2006/relationships/image" Target="../media/image58.png"/><Relationship Id="rId1" Type="http://schemas.openxmlformats.org/officeDocument/2006/relationships/tags" Target="../tags/tag476.xml"/><Relationship Id="rId6" Type="http://schemas.openxmlformats.org/officeDocument/2006/relationships/tags" Target="../tags/tag481.xml"/><Relationship Id="rId11" Type="http://schemas.openxmlformats.org/officeDocument/2006/relationships/tags" Target="../tags/tag486.xml"/><Relationship Id="rId5" Type="http://schemas.openxmlformats.org/officeDocument/2006/relationships/tags" Target="../tags/tag480.xml"/><Relationship Id="rId15" Type="http://schemas.openxmlformats.org/officeDocument/2006/relationships/image" Target="../media/image16.svg"/><Relationship Id="rId10" Type="http://schemas.openxmlformats.org/officeDocument/2006/relationships/tags" Target="../tags/tag485.xml"/><Relationship Id="rId19" Type="http://schemas.openxmlformats.org/officeDocument/2006/relationships/image" Target="../media/image64.png"/><Relationship Id="rId4" Type="http://schemas.openxmlformats.org/officeDocument/2006/relationships/tags" Target="../tags/tag479.xml"/><Relationship Id="rId9" Type="http://schemas.openxmlformats.org/officeDocument/2006/relationships/tags" Target="../tags/tag484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20.png"/><Relationship Id="rId3" Type="http://schemas.openxmlformats.org/officeDocument/2006/relationships/tags" Target="../tags/tag42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9.jpe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3.jpe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8.svg"/><Relationship Id="rId32" Type="http://schemas.openxmlformats.org/officeDocument/2006/relationships/image" Target="../media/image26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12.png"/><Relationship Id="rId28" Type="http://schemas.openxmlformats.org/officeDocument/2006/relationships/image" Target="../media/image22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5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image" Target="../media/image2.jpeg"/><Relationship Id="rId27" Type="http://schemas.openxmlformats.org/officeDocument/2006/relationships/image" Target="../media/image21.png"/><Relationship Id="rId30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495.xml"/><Relationship Id="rId13" Type="http://schemas.openxmlformats.org/officeDocument/2006/relationships/image" Target="../media/image60.png"/><Relationship Id="rId18" Type="http://schemas.openxmlformats.org/officeDocument/2006/relationships/image" Target="../media/image64.png"/><Relationship Id="rId3" Type="http://schemas.openxmlformats.org/officeDocument/2006/relationships/tags" Target="../tags/tag490.xml"/><Relationship Id="rId7" Type="http://schemas.openxmlformats.org/officeDocument/2006/relationships/tags" Target="../tags/tag494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62.jpeg"/><Relationship Id="rId2" Type="http://schemas.openxmlformats.org/officeDocument/2006/relationships/tags" Target="../tags/tag489.xml"/><Relationship Id="rId16" Type="http://schemas.openxmlformats.org/officeDocument/2006/relationships/image" Target="../media/image45.png"/><Relationship Id="rId1" Type="http://schemas.openxmlformats.org/officeDocument/2006/relationships/tags" Target="../tags/tag488.xml"/><Relationship Id="rId6" Type="http://schemas.openxmlformats.org/officeDocument/2006/relationships/tags" Target="../tags/tag493.xml"/><Relationship Id="rId11" Type="http://schemas.openxmlformats.org/officeDocument/2006/relationships/tags" Target="../tags/tag498.xml"/><Relationship Id="rId5" Type="http://schemas.openxmlformats.org/officeDocument/2006/relationships/tags" Target="../tags/tag492.xml"/><Relationship Id="rId15" Type="http://schemas.openxmlformats.org/officeDocument/2006/relationships/image" Target="../media/image16.svg"/><Relationship Id="rId10" Type="http://schemas.openxmlformats.org/officeDocument/2006/relationships/tags" Target="../tags/tag497.xml"/><Relationship Id="rId4" Type="http://schemas.openxmlformats.org/officeDocument/2006/relationships/tags" Target="../tags/tag491.xml"/><Relationship Id="rId9" Type="http://schemas.openxmlformats.org/officeDocument/2006/relationships/tags" Target="../tags/tag496.xml"/><Relationship Id="rId1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13" Type="http://schemas.openxmlformats.org/officeDocument/2006/relationships/tags" Target="../tags/tag511.xml"/><Relationship Id="rId18" Type="http://schemas.openxmlformats.org/officeDocument/2006/relationships/image" Target="../media/image58.png"/><Relationship Id="rId3" Type="http://schemas.openxmlformats.org/officeDocument/2006/relationships/tags" Target="../tags/tag501.xml"/><Relationship Id="rId21" Type="http://schemas.openxmlformats.org/officeDocument/2006/relationships/image" Target="../media/image63.jpeg"/><Relationship Id="rId7" Type="http://schemas.openxmlformats.org/officeDocument/2006/relationships/tags" Target="../tags/tag505.xml"/><Relationship Id="rId12" Type="http://schemas.openxmlformats.org/officeDocument/2006/relationships/tags" Target="../tags/tag510.xml"/><Relationship Id="rId17" Type="http://schemas.openxmlformats.org/officeDocument/2006/relationships/image" Target="../media/image16.svg"/><Relationship Id="rId2" Type="http://schemas.openxmlformats.org/officeDocument/2006/relationships/tags" Target="../tags/tag500.xml"/><Relationship Id="rId16" Type="http://schemas.openxmlformats.org/officeDocument/2006/relationships/image" Target="../media/image15.png"/><Relationship Id="rId20" Type="http://schemas.openxmlformats.org/officeDocument/2006/relationships/image" Target="../media/image65.jpg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tags" Target="../tags/tag509.xml"/><Relationship Id="rId5" Type="http://schemas.openxmlformats.org/officeDocument/2006/relationships/tags" Target="../tags/tag503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508.xml"/><Relationship Id="rId19" Type="http://schemas.openxmlformats.org/officeDocument/2006/relationships/image" Target="../media/image59.PNG"/><Relationship Id="rId4" Type="http://schemas.openxmlformats.org/officeDocument/2006/relationships/tags" Target="../tags/tag502.xml"/><Relationship Id="rId9" Type="http://schemas.openxmlformats.org/officeDocument/2006/relationships/tags" Target="../tags/tag507.xml"/><Relationship Id="rId14" Type="http://schemas.openxmlformats.org/officeDocument/2006/relationships/tags" Target="../tags/tag512.xml"/><Relationship Id="rId2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520.xml"/><Relationship Id="rId13" Type="http://schemas.openxmlformats.org/officeDocument/2006/relationships/tags" Target="../tags/tag525.xml"/><Relationship Id="rId18" Type="http://schemas.openxmlformats.org/officeDocument/2006/relationships/image" Target="../media/image45.png"/><Relationship Id="rId3" Type="http://schemas.openxmlformats.org/officeDocument/2006/relationships/tags" Target="../tags/tag515.xml"/><Relationship Id="rId21" Type="http://schemas.openxmlformats.org/officeDocument/2006/relationships/image" Target="../media/image66.png"/><Relationship Id="rId7" Type="http://schemas.openxmlformats.org/officeDocument/2006/relationships/tags" Target="../tags/tag519.xml"/><Relationship Id="rId12" Type="http://schemas.openxmlformats.org/officeDocument/2006/relationships/tags" Target="../tags/tag524.xml"/><Relationship Id="rId17" Type="http://schemas.openxmlformats.org/officeDocument/2006/relationships/image" Target="../media/image59.PNG"/><Relationship Id="rId2" Type="http://schemas.openxmlformats.org/officeDocument/2006/relationships/tags" Target="../tags/tag514.xml"/><Relationship Id="rId16" Type="http://schemas.openxmlformats.org/officeDocument/2006/relationships/image" Target="../media/image16.svg"/><Relationship Id="rId20" Type="http://schemas.openxmlformats.org/officeDocument/2006/relationships/image" Target="../media/image63.jpeg"/><Relationship Id="rId1" Type="http://schemas.openxmlformats.org/officeDocument/2006/relationships/tags" Target="../tags/tag513.xml"/><Relationship Id="rId6" Type="http://schemas.openxmlformats.org/officeDocument/2006/relationships/tags" Target="../tags/tag518.xml"/><Relationship Id="rId11" Type="http://schemas.openxmlformats.org/officeDocument/2006/relationships/tags" Target="../tags/tag523.xml"/><Relationship Id="rId5" Type="http://schemas.openxmlformats.org/officeDocument/2006/relationships/tags" Target="../tags/tag517.xml"/><Relationship Id="rId15" Type="http://schemas.openxmlformats.org/officeDocument/2006/relationships/image" Target="../media/image15.png"/><Relationship Id="rId10" Type="http://schemas.openxmlformats.org/officeDocument/2006/relationships/tags" Target="../tags/tag522.xml"/><Relationship Id="rId19" Type="http://schemas.openxmlformats.org/officeDocument/2006/relationships/image" Target="../media/image65.jpg"/><Relationship Id="rId4" Type="http://schemas.openxmlformats.org/officeDocument/2006/relationships/tags" Target="../tags/tag516.xml"/><Relationship Id="rId9" Type="http://schemas.openxmlformats.org/officeDocument/2006/relationships/tags" Target="../tags/tag521.xml"/><Relationship Id="rId14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533.xml"/><Relationship Id="rId13" Type="http://schemas.openxmlformats.org/officeDocument/2006/relationships/tags" Target="../tags/tag538.xml"/><Relationship Id="rId18" Type="http://schemas.openxmlformats.org/officeDocument/2006/relationships/image" Target="../media/image58.png"/><Relationship Id="rId3" Type="http://schemas.openxmlformats.org/officeDocument/2006/relationships/tags" Target="../tags/tag528.xml"/><Relationship Id="rId7" Type="http://schemas.openxmlformats.org/officeDocument/2006/relationships/tags" Target="../tags/tag532.xml"/><Relationship Id="rId12" Type="http://schemas.openxmlformats.org/officeDocument/2006/relationships/tags" Target="../tags/tag537.xml"/><Relationship Id="rId17" Type="http://schemas.openxmlformats.org/officeDocument/2006/relationships/image" Target="../media/image16.svg"/><Relationship Id="rId2" Type="http://schemas.openxmlformats.org/officeDocument/2006/relationships/tags" Target="../tags/tag527.xml"/><Relationship Id="rId16" Type="http://schemas.openxmlformats.org/officeDocument/2006/relationships/image" Target="../media/image15.png"/><Relationship Id="rId1" Type="http://schemas.openxmlformats.org/officeDocument/2006/relationships/tags" Target="../tags/tag526.xml"/><Relationship Id="rId6" Type="http://schemas.openxmlformats.org/officeDocument/2006/relationships/tags" Target="../tags/tag531.xml"/><Relationship Id="rId11" Type="http://schemas.openxmlformats.org/officeDocument/2006/relationships/tags" Target="../tags/tag536.xml"/><Relationship Id="rId5" Type="http://schemas.openxmlformats.org/officeDocument/2006/relationships/tags" Target="../tags/tag530.xml"/><Relationship Id="rId15" Type="http://schemas.openxmlformats.org/officeDocument/2006/relationships/slideLayout" Target="../slideLayouts/slideLayout18.xml"/><Relationship Id="rId10" Type="http://schemas.openxmlformats.org/officeDocument/2006/relationships/tags" Target="../tags/tag535.xml"/><Relationship Id="rId19" Type="http://schemas.openxmlformats.org/officeDocument/2006/relationships/image" Target="../media/image63.jpeg"/><Relationship Id="rId4" Type="http://schemas.openxmlformats.org/officeDocument/2006/relationships/tags" Target="../tags/tag529.xml"/><Relationship Id="rId9" Type="http://schemas.openxmlformats.org/officeDocument/2006/relationships/tags" Target="../tags/tag534.xml"/><Relationship Id="rId14" Type="http://schemas.openxmlformats.org/officeDocument/2006/relationships/tags" Target="../tags/tag53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542.xml"/><Relationship Id="rId7" Type="http://schemas.openxmlformats.org/officeDocument/2006/relationships/image" Target="../media/image16.svg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545.xml"/><Relationship Id="rId7" Type="http://schemas.openxmlformats.org/officeDocument/2006/relationships/image" Target="../media/image16.svg"/><Relationship Id="rId2" Type="http://schemas.openxmlformats.org/officeDocument/2006/relationships/tags" Target="../tags/tag544.xml"/><Relationship Id="rId1" Type="http://schemas.openxmlformats.org/officeDocument/2006/relationships/tags" Target="../tags/tag543.xml"/><Relationship Id="rId6" Type="http://schemas.openxmlformats.org/officeDocument/2006/relationships/image" Target="../media/image15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548.xml"/><Relationship Id="rId7" Type="http://schemas.openxmlformats.org/officeDocument/2006/relationships/image" Target="../media/image69.png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6.svg"/><Relationship Id="rId3" Type="http://schemas.openxmlformats.org/officeDocument/2006/relationships/tags" Target="../tags/tag551.xml"/><Relationship Id="rId7" Type="http://schemas.openxmlformats.org/officeDocument/2006/relationships/tags" Target="../tags/tag555.xml"/><Relationship Id="rId12" Type="http://schemas.openxmlformats.org/officeDocument/2006/relationships/image" Target="../media/image5.png"/><Relationship Id="rId2" Type="http://schemas.openxmlformats.org/officeDocument/2006/relationships/tags" Target="../tags/tag550.xml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11" Type="http://schemas.openxmlformats.org/officeDocument/2006/relationships/image" Target="../media/image4.svg"/><Relationship Id="rId5" Type="http://schemas.openxmlformats.org/officeDocument/2006/relationships/tags" Target="../tags/tag553.xml"/><Relationship Id="rId10" Type="http://schemas.openxmlformats.org/officeDocument/2006/relationships/image" Target="../media/image3.png"/><Relationship Id="rId4" Type="http://schemas.openxmlformats.org/officeDocument/2006/relationships/tags" Target="../tags/tag552.xml"/><Relationship Id="rId9" Type="http://schemas.openxmlformats.org/officeDocument/2006/relationships/image" Target="../media/image2.jpeg"/><Relationship Id="rId1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63.xml"/><Relationship Id="rId13" Type="http://schemas.openxmlformats.org/officeDocument/2006/relationships/image" Target="../media/image12.png"/><Relationship Id="rId3" Type="http://schemas.openxmlformats.org/officeDocument/2006/relationships/tags" Target="../tags/tag558.xml"/><Relationship Id="rId7" Type="http://schemas.openxmlformats.org/officeDocument/2006/relationships/tags" Target="../tags/tag562.xml"/><Relationship Id="rId12" Type="http://schemas.openxmlformats.org/officeDocument/2006/relationships/image" Target="../media/image2.jpeg"/><Relationship Id="rId17" Type="http://schemas.openxmlformats.org/officeDocument/2006/relationships/image" Target="../media/image34.png"/><Relationship Id="rId2" Type="http://schemas.openxmlformats.org/officeDocument/2006/relationships/tags" Target="../tags/tag557.xml"/><Relationship Id="rId16" Type="http://schemas.openxmlformats.org/officeDocument/2006/relationships/image" Target="../media/image33.svg"/><Relationship Id="rId1" Type="http://schemas.openxmlformats.org/officeDocument/2006/relationships/tags" Target="../tags/tag556.xml"/><Relationship Id="rId6" Type="http://schemas.openxmlformats.org/officeDocument/2006/relationships/tags" Target="../tags/tag561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60.xml"/><Relationship Id="rId15" Type="http://schemas.openxmlformats.org/officeDocument/2006/relationships/image" Target="../media/image32.png"/><Relationship Id="rId10" Type="http://schemas.openxmlformats.org/officeDocument/2006/relationships/tags" Target="../tags/tag565.xml"/><Relationship Id="rId4" Type="http://schemas.openxmlformats.org/officeDocument/2006/relationships/tags" Target="../tags/tag559.xml"/><Relationship Id="rId9" Type="http://schemas.openxmlformats.org/officeDocument/2006/relationships/tags" Target="../tags/tag564.xml"/><Relationship Id="rId14" Type="http://schemas.openxmlformats.org/officeDocument/2006/relationships/image" Target="../media/image18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568.xml"/><Relationship Id="rId7" Type="http://schemas.openxmlformats.org/officeDocument/2006/relationships/image" Target="../media/image15.png"/><Relationship Id="rId2" Type="http://schemas.openxmlformats.org/officeDocument/2006/relationships/tags" Target="../tags/tag567.xml"/><Relationship Id="rId1" Type="http://schemas.openxmlformats.org/officeDocument/2006/relationships/tags" Target="../tags/tag56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70.xml"/><Relationship Id="rId10" Type="http://schemas.openxmlformats.org/officeDocument/2006/relationships/image" Target="../media/image71.png"/><Relationship Id="rId4" Type="http://schemas.openxmlformats.org/officeDocument/2006/relationships/tags" Target="../tags/tag569.xml"/><Relationship Id="rId9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8.xml"/><Relationship Id="rId3" Type="http://schemas.openxmlformats.org/officeDocument/2006/relationships/tags" Target="../tags/tag62.xml"/><Relationship Id="rId21" Type="http://schemas.openxmlformats.org/officeDocument/2006/relationships/image" Target="../media/image18.svg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5" Type="http://schemas.openxmlformats.org/officeDocument/2006/relationships/image" Target="../media/image29.png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20" Type="http://schemas.openxmlformats.org/officeDocument/2006/relationships/image" Target="../media/image12.png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24" Type="http://schemas.openxmlformats.org/officeDocument/2006/relationships/image" Target="../media/image28.png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23" Type="http://schemas.openxmlformats.org/officeDocument/2006/relationships/image" Target="../media/image27.png"/><Relationship Id="rId10" Type="http://schemas.openxmlformats.org/officeDocument/2006/relationships/tags" Target="../tags/tag69.xml"/><Relationship Id="rId19" Type="http://schemas.openxmlformats.org/officeDocument/2006/relationships/image" Target="../media/image2.jpeg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Relationship Id="rId2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573.xml"/><Relationship Id="rId7" Type="http://schemas.openxmlformats.org/officeDocument/2006/relationships/image" Target="../media/image16.svg"/><Relationship Id="rId2" Type="http://schemas.openxmlformats.org/officeDocument/2006/relationships/tags" Target="../tags/tag572.xml"/><Relationship Id="rId1" Type="http://schemas.openxmlformats.org/officeDocument/2006/relationships/tags" Target="../tags/tag57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74.xml"/><Relationship Id="rId9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577.xml"/><Relationship Id="rId7" Type="http://schemas.openxmlformats.org/officeDocument/2006/relationships/image" Target="../media/image16.svg"/><Relationship Id="rId2" Type="http://schemas.openxmlformats.org/officeDocument/2006/relationships/tags" Target="../tags/tag576.xml"/><Relationship Id="rId1" Type="http://schemas.openxmlformats.org/officeDocument/2006/relationships/tags" Target="../tags/tag57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78.xml"/><Relationship Id="rId9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13" Type="http://schemas.openxmlformats.org/officeDocument/2006/relationships/image" Target="../media/image16.svg"/><Relationship Id="rId3" Type="http://schemas.openxmlformats.org/officeDocument/2006/relationships/tags" Target="../tags/tag581.xml"/><Relationship Id="rId7" Type="http://schemas.openxmlformats.org/officeDocument/2006/relationships/tags" Target="../tags/tag585.xml"/><Relationship Id="rId12" Type="http://schemas.openxmlformats.org/officeDocument/2006/relationships/image" Target="../media/image15.png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583.xml"/><Relationship Id="rId10" Type="http://schemas.openxmlformats.org/officeDocument/2006/relationships/tags" Target="../tags/tag588.xml"/><Relationship Id="rId4" Type="http://schemas.openxmlformats.org/officeDocument/2006/relationships/tags" Target="../tags/tag582.xml"/><Relationship Id="rId9" Type="http://schemas.openxmlformats.org/officeDocument/2006/relationships/tags" Target="../tags/tag587.xml"/><Relationship Id="rId1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591.xml"/><Relationship Id="rId7" Type="http://schemas.openxmlformats.org/officeDocument/2006/relationships/image" Target="../media/image16.svg"/><Relationship Id="rId2" Type="http://schemas.openxmlformats.org/officeDocument/2006/relationships/tags" Target="../tags/tag590.xml"/><Relationship Id="rId1" Type="http://schemas.openxmlformats.org/officeDocument/2006/relationships/tags" Target="../tags/tag58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92.xml"/><Relationship Id="rId9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595.xml"/><Relationship Id="rId7" Type="http://schemas.openxmlformats.org/officeDocument/2006/relationships/image" Target="../media/image16.svg"/><Relationship Id="rId2" Type="http://schemas.openxmlformats.org/officeDocument/2006/relationships/tags" Target="../tags/tag594.xml"/><Relationship Id="rId1" Type="http://schemas.openxmlformats.org/officeDocument/2006/relationships/tags" Target="../tags/tag59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96.xml"/><Relationship Id="rId9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04.xml"/><Relationship Id="rId13" Type="http://schemas.openxmlformats.org/officeDocument/2006/relationships/image" Target="../media/image16.svg"/><Relationship Id="rId3" Type="http://schemas.openxmlformats.org/officeDocument/2006/relationships/tags" Target="../tags/tag599.xml"/><Relationship Id="rId7" Type="http://schemas.openxmlformats.org/officeDocument/2006/relationships/tags" Target="../tags/tag603.xml"/><Relationship Id="rId12" Type="http://schemas.openxmlformats.org/officeDocument/2006/relationships/image" Target="../media/image15.png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6" Type="http://schemas.openxmlformats.org/officeDocument/2006/relationships/tags" Target="../tags/tag60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601.xml"/><Relationship Id="rId10" Type="http://schemas.openxmlformats.org/officeDocument/2006/relationships/tags" Target="../tags/tag606.xml"/><Relationship Id="rId4" Type="http://schemas.openxmlformats.org/officeDocument/2006/relationships/tags" Target="../tags/tag600.xml"/><Relationship Id="rId9" Type="http://schemas.openxmlformats.org/officeDocument/2006/relationships/tags" Target="../tags/tag605.xml"/><Relationship Id="rId1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13" Type="http://schemas.openxmlformats.org/officeDocument/2006/relationships/image" Target="../media/image16.svg"/><Relationship Id="rId3" Type="http://schemas.openxmlformats.org/officeDocument/2006/relationships/tags" Target="../tags/tag609.xml"/><Relationship Id="rId7" Type="http://schemas.openxmlformats.org/officeDocument/2006/relationships/tags" Target="../tags/tag613.xml"/><Relationship Id="rId12" Type="http://schemas.openxmlformats.org/officeDocument/2006/relationships/image" Target="../media/image15.png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611.xml"/><Relationship Id="rId10" Type="http://schemas.openxmlformats.org/officeDocument/2006/relationships/tags" Target="../tags/tag616.xml"/><Relationship Id="rId4" Type="http://schemas.openxmlformats.org/officeDocument/2006/relationships/tags" Target="../tags/tag610.xml"/><Relationship Id="rId9" Type="http://schemas.openxmlformats.org/officeDocument/2006/relationships/tags" Target="../tags/tag615.xml"/><Relationship Id="rId1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624.xml"/><Relationship Id="rId13" Type="http://schemas.openxmlformats.org/officeDocument/2006/relationships/image" Target="../media/image16.svg"/><Relationship Id="rId3" Type="http://schemas.openxmlformats.org/officeDocument/2006/relationships/tags" Target="../tags/tag619.xml"/><Relationship Id="rId7" Type="http://schemas.openxmlformats.org/officeDocument/2006/relationships/tags" Target="../tags/tag623.xml"/><Relationship Id="rId12" Type="http://schemas.openxmlformats.org/officeDocument/2006/relationships/image" Target="../media/image15.png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621.xml"/><Relationship Id="rId10" Type="http://schemas.openxmlformats.org/officeDocument/2006/relationships/tags" Target="../tags/tag626.xml"/><Relationship Id="rId4" Type="http://schemas.openxmlformats.org/officeDocument/2006/relationships/tags" Target="../tags/tag620.xml"/><Relationship Id="rId9" Type="http://schemas.openxmlformats.org/officeDocument/2006/relationships/tags" Target="../tags/tag625.xml"/><Relationship Id="rId1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634.xml"/><Relationship Id="rId13" Type="http://schemas.openxmlformats.org/officeDocument/2006/relationships/image" Target="../media/image16.svg"/><Relationship Id="rId3" Type="http://schemas.openxmlformats.org/officeDocument/2006/relationships/tags" Target="../tags/tag629.xml"/><Relationship Id="rId7" Type="http://schemas.openxmlformats.org/officeDocument/2006/relationships/tags" Target="../tags/tag633.xml"/><Relationship Id="rId12" Type="http://schemas.openxmlformats.org/officeDocument/2006/relationships/image" Target="../media/image15.png"/><Relationship Id="rId2" Type="http://schemas.openxmlformats.org/officeDocument/2006/relationships/tags" Target="../tags/tag628.xml"/><Relationship Id="rId1" Type="http://schemas.openxmlformats.org/officeDocument/2006/relationships/tags" Target="../tags/tag627.xml"/><Relationship Id="rId6" Type="http://schemas.openxmlformats.org/officeDocument/2006/relationships/tags" Target="../tags/tag632.xml"/><Relationship Id="rId11" Type="http://schemas.openxmlformats.org/officeDocument/2006/relationships/slideLayout" Target="../slideLayouts/slideLayout18.xml"/><Relationship Id="rId5" Type="http://schemas.openxmlformats.org/officeDocument/2006/relationships/tags" Target="../tags/tag631.xml"/><Relationship Id="rId15" Type="http://schemas.openxmlformats.org/officeDocument/2006/relationships/image" Target="../media/image77.png"/><Relationship Id="rId10" Type="http://schemas.openxmlformats.org/officeDocument/2006/relationships/tags" Target="../tags/tag636.xml"/><Relationship Id="rId4" Type="http://schemas.openxmlformats.org/officeDocument/2006/relationships/tags" Target="../tags/tag630.xml"/><Relationship Id="rId9" Type="http://schemas.openxmlformats.org/officeDocument/2006/relationships/tags" Target="../tags/tag635.xml"/><Relationship Id="rId14" Type="http://schemas.openxmlformats.org/officeDocument/2006/relationships/image" Target="../media/image7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642.xml"/><Relationship Id="rId13" Type="http://schemas.openxmlformats.org/officeDocument/2006/relationships/image" Target="../media/image16.svg"/><Relationship Id="rId3" Type="http://schemas.openxmlformats.org/officeDocument/2006/relationships/tags" Target="../tags/tag639.xml"/><Relationship Id="rId7" Type="http://schemas.openxmlformats.org/officeDocument/2006/relationships/tags" Target="../tags/tag641.xml"/><Relationship Id="rId12" Type="http://schemas.openxmlformats.org/officeDocument/2006/relationships/image" Target="../media/image15.png"/><Relationship Id="rId2" Type="http://schemas.openxmlformats.org/officeDocument/2006/relationships/tags" Target="../tags/tag638.xml"/><Relationship Id="rId1" Type="http://schemas.openxmlformats.org/officeDocument/2006/relationships/tags" Target="../tags/tag637.xm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8.xml"/><Relationship Id="rId5" Type="http://schemas.microsoft.com/office/2007/relationships/media" Target="../media/media3.mp3"/><Relationship Id="rId15" Type="http://schemas.openxmlformats.org/officeDocument/2006/relationships/image" Target="../media/image48.png"/><Relationship Id="rId10" Type="http://schemas.openxmlformats.org/officeDocument/2006/relationships/tags" Target="../tags/tag644.xml"/><Relationship Id="rId4" Type="http://schemas.openxmlformats.org/officeDocument/2006/relationships/tags" Target="../tags/tag640.xml"/><Relationship Id="rId9" Type="http://schemas.openxmlformats.org/officeDocument/2006/relationships/tags" Target="../tags/tag643.xml"/><Relationship Id="rId14" Type="http://schemas.openxmlformats.org/officeDocument/2006/relationships/image" Target="../media/image7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9.xml"/><Relationship Id="rId7" Type="http://schemas.openxmlformats.org/officeDocument/2006/relationships/image" Target="../media/image18.sv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652.xml"/><Relationship Id="rId13" Type="http://schemas.openxmlformats.org/officeDocument/2006/relationships/image" Target="../media/image79.jpg"/><Relationship Id="rId18" Type="http://schemas.openxmlformats.org/officeDocument/2006/relationships/image" Target="../media/image82.png"/><Relationship Id="rId3" Type="http://schemas.openxmlformats.org/officeDocument/2006/relationships/tags" Target="../tags/tag647.xml"/><Relationship Id="rId7" Type="http://schemas.openxmlformats.org/officeDocument/2006/relationships/tags" Target="../tags/tag651.xml"/><Relationship Id="rId12" Type="http://schemas.openxmlformats.org/officeDocument/2006/relationships/image" Target="../media/image16.svg"/><Relationship Id="rId17" Type="http://schemas.microsoft.com/office/2007/relationships/hdphoto" Target="../media/hdphoto3.wdp"/><Relationship Id="rId2" Type="http://schemas.openxmlformats.org/officeDocument/2006/relationships/tags" Target="../tags/tag646.xml"/><Relationship Id="rId16" Type="http://schemas.openxmlformats.org/officeDocument/2006/relationships/image" Target="../media/image81.png"/><Relationship Id="rId1" Type="http://schemas.openxmlformats.org/officeDocument/2006/relationships/tags" Target="../tags/tag645.xml"/><Relationship Id="rId6" Type="http://schemas.openxmlformats.org/officeDocument/2006/relationships/tags" Target="../tags/tag650.xml"/><Relationship Id="rId11" Type="http://schemas.openxmlformats.org/officeDocument/2006/relationships/image" Target="../media/image15.png"/><Relationship Id="rId5" Type="http://schemas.openxmlformats.org/officeDocument/2006/relationships/tags" Target="../tags/tag649.xml"/><Relationship Id="rId15" Type="http://schemas.openxmlformats.org/officeDocument/2006/relationships/image" Target="../media/image80.jp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48.xml"/><Relationship Id="rId9" Type="http://schemas.openxmlformats.org/officeDocument/2006/relationships/tags" Target="../tags/tag653.xml"/><Relationship Id="rId14" Type="http://schemas.openxmlformats.org/officeDocument/2006/relationships/image" Target="../media/image63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661.xml"/><Relationship Id="rId13" Type="http://schemas.openxmlformats.org/officeDocument/2006/relationships/image" Target="../media/image83.png"/><Relationship Id="rId3" Type="http://schemas.openxmlformats.org/officeDocument/2006/relationships/tags" Target="../tags/tag656.xml"/><Relationship Id="rId7" Type="http://schemas.openxmlformats.org/officeDocument/2006/relationships/tags" Target="../tags/tag660.xml"/><Relationship Id="rId12" Type="http://schemas.openxmlformats.org/officeDocument/2006/relationships/image" Target="../media/image16.svg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6" Type="http://schemas.openxmlformats.org/officeDocument/2006/relationships/tags" Target="../tags/tag659.xml"/><Relationship Id="rId11" Type="http://schemas.openxmlformats.org/officeDocument/2006/relationships/image" Target="../media/image15.png"/><Relationship Id="rId5" Type="http://schemas.openxmlformats.org/officeDocument/2006/relationships/tags" Target="../tags/tag65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657.xml"/><Relationship Id="rId9" Type="http://schemas.openxmlformats.org/officeDocument/2006/relationships/tags" Target="../tags/tag662.xml"/><Relationship Id="rId14" Type="http://schemas.openxmlformats.org/officeDocument/2006/relationships/image" Target="../media/image8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670.xml"/><Relationship Id="rId3" Type="http://schemas.openxmlformats.org/officeDocument/2006/relationships/tags" Target="../tags/tag665.xml"/><Relationship Id="rId7" Type="http://schemas.openxmlformats.org/officeDocument/2006/relationships/tags" Target="../tags/tag669.xml"/><Relationship Id="rId12" Type="http://schemas.openxmlformats.org/officeDocument/2006/relationships/image" Target="../media/image35.png"/><Relationship Id="rId2" Type="http://schemas.openxmlformats.org/officeDocument/2006/relationships/tags" Target="../tags/tag664.xml"/><Relationship Id="rId1" Type="http://schemas.openxmlformats.org/officeDocument/2006/relationships/tags" Target="../tags/tag663.xml"/><Relationship Id="rId6" Type="http://schemas.openxmlformats.org/officeDocument/2006/relationships/tags" Target="../tags/tag668.xml"/><Relationship Id="rId11" Type="http://schemas.openxmlformats.org/officeDocument/2006/relationships/image" Target="../media/image16.svg"/><Relationship Id="rId5" Type="http://schemas.openxmlformats.org/officeDocument/2006/relationships/tags" Target="../tags/tag667.xml"/><Relationship Id="rId10" Type="http://schemas.openxmlformats.org/officeDocument/2006/relationships/image" Target="../media/image15.png"/><Relationship Id="rId4" Type="http://schemas.openxmlformats.org/officeDocument/2006/relationships/tags" Target="../tags/tag666.xml"/><Relationship Id="rId9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82.xml"/><Relationship Id="rId7" Type="http://schemas.openxmlformats.org/officeDocument/2006/relationships/image" Target="../media/image2.jpe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pn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image" Target="../media/image18.svg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image" Target="../media/image12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2.jpeg"/><Relationship Id="rId5" Type="http://schemas.openxmlformats.org/officeDocument/2006/relationships/tags" Target="../tags/tag89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88.xml"/><Relationship Id="rId9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2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8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8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683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8674-D5A2-9DFB-820F-755D6A1F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90C01DE-5D0A-E391-6E96-20D36FFC5E1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1488EF-C257-1D90-C662-EE5780AAFE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7841" y="4165441"/>
            <a:ext cx="1371599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61DD47B-87BA-6FC7-C934-80AB328F8A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6194133C-C2A3-E417-3D0E-7CAAA2C789B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35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15020-08EB-0A61-6981-E1BC9817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32C9027-7F27-1F62-99EA-DB053785B7F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2C5CE2-5951-2731-84F9-2C8F5215A93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9DFD83-0200-78C9-FA5E-3D2B18CA5192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1A7C18-BD86-36E9-88F6-4E0908DB237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8AE398D-9670-570A-A642-05165062FEC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F95BD42-475E-9226-62E1-43794EF721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27089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</a:t>
            </a:r>
            <a:endParaRPr lang="fr-FR" sz="3200" b="1" dirty="0">
              <a:solidFill>
                <a:srgbClr val="E46C0A"/>
              </a:solidFill>
              <a:latin typeface="Dosis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749A9C4-6342-4CBF-993D-A09A5655DA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7559" y="2786454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78D281-C7B0-BA7A-C0BC-FF28DBA171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15885" y="2407828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7E93B08-DF1D-0EB9-BEBD-94BD473B7BC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7920" y="2482408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743422A-6594-A023-59FF-E988CA1CB8E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3403" y="3167073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C’est quoi ? Qu’est-ce que c’est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C’est / Ce n’est pas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267152-EF9B-9116-044D-947BCDD4AC2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D36A54-0DAF-5A16-AEAA-674CDE58B1C1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27920" y="5285642"/>
            <a:ext cx="5405315" cy="166389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2DC6B13-8A89-C90F-23C6-290CF66BE1D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26245" y="4907015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36D5B9B3-F61E-A293-96E5-D52483F154EE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838280" y="4981595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FE138F-A048-2818-C410-636F7C6F8282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38280" y="7764590"/>
            <a:ext cx="5405315" cy="1663890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AF89E15-2BEE-D717-BEBE-3855C0C06240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36606" y="7385963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32591060-D925-EF4E-166B-B93FBCE93B1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848641" y="7460543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73C060F0-88EF-4175-2F2D-8703FBA37CE6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256201" y="2756461"/>
            <a:ext cx="5405315" cy="1685027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ACB3359B-BC2E-60F6-A4E7-2F4F116BAE4A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254527" y="2377834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7" name="TextBox 10">
            <a:extLst>
              <a:ext uri="{FF2B5EF4-FFF2-40B4-BE49-F238E27FC236}">
                <a16:creationId xmlns:a16="http://schemas.microsoft.com/office/drawing/2014/main" id="{6AC6A05C-C26D-1320-67A9-84059271245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266562" y="245241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A8F9F5F-D14A-E8EE-0B15-61966D7065B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7266562" y="5181899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59BBE76A-DDA5-0BC7-8FF7-DCB825960B88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264887" y="4803272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16D344C3-6188-287F-6E93-4567ADEAA46A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276922" y="4877852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3" name="Rectangle : coins arrondis 52">
            <a:extLst>
              <a:ext uri="{FF2B5EF4-FFF2-40B4-BE49-F238E27FC236}">
                <a16:creationId xmlns:a16="http://schemas.microsoft.com/office/drawing/2014/main" id="{23C16C54-EBCA-E219-F22A-388C085FB679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7276922" y="7749341"/>
            <a:ext cx="5405315" cy="166389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 : coins arrondis 53">
            <a:extLst>
              <a:ext uri="{FF2B5EF4-FFF2-40B4-BE49-F238E27FC236}">
                <a16:creationId xmlns:a16="http://schemas.microsoft.com/office/drawing/2014/main" id="{E24E3809-67DB-1C23-1029-1456D8E5B225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7275248" y="7444454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CEA33145-44E4-A3A0-CC4E-AB9BF610F4C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7287283" y="7519034"/>
            <a:ext cx="2076215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3956E-8272-1779-34D0-59D6C5275A4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1094472" y="5694973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215968"/>
                </a:solidFill>
                <a:latin typeface="Dosis" pitchFamily="2" charset="0"/>
              </a:rPr>
              <a:t>Est-ce que tu as …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rgbClr val="215968"/>
                </a:solidFill>
                <a:latin typeface="Dosis" pitchFamily="2" charset="0"/>
              </a:rPr>
              <a:t>Oui / Non    J’ai / Je n’ai pas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3AC71F0D-0A7A-12D6-49BC-23E2D3B88B19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1093403" y="817851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Il y a quoi dans…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Dans … il y a … 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165E369F-6E0B-23D0-5721-1F9C0311E0A8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612997" y="3138497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C’est quel jour, aujourd’hui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Aujourd’hui / demain 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B87E46C1-E38D-E5DE-85CC-541CBF3AB820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7620449" y="5584475"/>
            <a:ext cx="4895067" cy="996017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 Tu fais quoi en classe ?</a:t>
            </a:r>
          </a:p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Oui/Non    Je fais/ Je ne fais  pas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055CF6CD-E150-BB11-D9A9-A28B245B7A24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7662161" y="8429134"/>
            <a:ext cx="4895067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r>
              <a:rPr lang="fr-FR" sz="2550" b="1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</p:spTree>
    <p:extLst>
      <p:ext uri="{BB962C8B-B14F-4D97-AF65-F5344CB8AC3E}">
        <p14:creationId xmlns:p14="http://schemas.microsoft.com/office/powerpoint/2010/main" val="156814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C9B9-F3E6-5866-0CAE-AE1111A5F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46874AB-0ABF-3566-2B17-EDFBB2CFCAE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4FF97A39-3D0D-51DC-FD4D-9BC0F10FED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71841"/>
            <a:ext cx="10233382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1.  Rituels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trousse – crayon – ciseaux – crayons de couleur - cahier – feuille </a:t>
            </a:r>
          </a:p>
          <a:p>
            <a:pPr marR="0" indent="0" defTabSz="914445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 …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 / Non    J’ai / Je n’ai pas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43D8951-0AB3-BEA2-FC58-F87EDC62D3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CC1CD91-DCE5-8878-C1A0-68C8402057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B01A82-3203-8E60-060E-347EC458CA2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2790707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43637E7B-837C-C8AA-F4E8-4435AE5224C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F053F8-5A0D-CF36-7CD2-C096A74104A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028919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DDB41-687E-D564-02BC-77019BCBD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58C8DF-E012-3741-7DF8-8A0F64BE3D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71EA5AD-AB31-2437-BD13-7E5F3F1A14E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D427E1D-9C21-6F91-B933-E77D06BC214A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203850-C6B0-DF83-25A8-136FD1D990D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1A0C7D8E-1624-B67B-0980-AF494589C8C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59BE6DA-9BFD-2702-0B28-16D5D0153C1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33BF43D-DD18-8A61-08C3-8584448A21A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6734F84A-D8A6-BB23-364C-A4D9C8589817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FAAB54E-6009-E649-BD3B-24CE764E6B3B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AEE586D2-25B3-8BB8-B958-08C57E4BE2A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6A0CBC-53F0-052A-439F-85F27EFA0FD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127DD62-2958-36C8-782F-3BE54E4F97A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lettres.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765C719-8B8E-17D7-85D0-15938B18C54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744D2F01-6B16-9A8C-9567-16AE452A43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28" y="5192936"/>
            <a:ext cx="9780236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Lire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2588909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84789-ED0B-0869-940E-0E8EC53A2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4176CC-C62B-55ED-9924-CFDABDDD82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6F370C-5A85-48B7-0335-D93A5E48DBF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FEE613-8FF2-F636-272A-256642E0398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BF6556-B75B-091F-5855-244D1AA798E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4E549BE-E621-6159-05FD-ED7527D62B4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33B885-F7E4-CDAE-F264-AA4D63AA563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92668CB-67ED-14FF-9649-B236AAED5172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388CE5-4FA5-3343-782A-854726BD8E88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8725A-CB40-ABEC-1BE2-1056E75550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81239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76BF1A-7EF6-8E4E-80BE-FB4C1A1296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732481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B16AE5-1A4B-EED4-1835-5C0C2797344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475654" y="2507226"/>
            <a:ext cx="7106837" cy="58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1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13598-025B-CE27-EE5B-B19A6E78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26E412B8-750B-2BA5-96E4-173C3514C5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6068462-CA1D-7A13-1494-F54E11417C4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BF7BE8-C2C1-3785-D76F-437E3AFCBDE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8C6C9CE-4184-894F-3A21-F668D6F757F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92F69EF-959C-A837-AC40-3297D9EAEF6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61990351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797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E173A-8DEB-9199-260E-AB31FB762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47FE8A09-C850-F18C-3BF9-E50E8A2FD24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C954DF-B788-167D-FF4C-E60E683590B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les lettres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08EBBD-2D3B-9A02-6FD0-A16A0536BBE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   i    o    e    é    u    ou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   c   d   f   g   h   j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18F73FD-C628-C473-1FF2-73F3819F1A2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5C6F6C84-0576-A0E7-5E9F-65AC4DE5A7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9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00C44-0DEF-CDE8-96EE-9F8EC3D65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EEEAEBD-130F-96E0-9659-5F6ECFD964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lire les lettres. Répétez après moi.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C4A2D2-A70B-8F0A-5A93-E9234E0EF7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D621CA-FE05-35E6-D7D6-B5454D97CDF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B7953A63-5858-1096-E840-3A9EDFC21E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334587D-B62B-D426-DEBE-7AAAE348ECE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61990351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34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CE95F-2253-2AA7-778B-A937B6659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1746118-C968-A214-C135-19D03A9695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26919" y="84615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01C093B-B9A9-E145-04DE-03E7F13A7DF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2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lire les lettres ?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92B8C62-A19D-9563-851F-A5489ACCB45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BA2C4542-461E-E640-9F79-8AFAF37E395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0994939" y="604760"/>
            <a:ext cx="1894143" cy="12633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32FDD8F-3C10-1B26-7893-5BFA3ED809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90360" y="3693103"/>
            <a:ext cx="12935279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k    l    m   n   p   q    r    </a:t>
            </a:r>
          </a:p>
          <a:p>
            <a:pPr marL="0" marR="0" lvl="0" indent="0" algn="ctr" defTabSz="1028804" rtl="0" eaLnBrk="1" fontAlgn="auto" latinLnBrk="0" hangingPunct="1"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0" cap="none" spc="48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    t    v    w    x    y    z</a:t>
            </a:r>
          </a:p>
        </p:txBody>
      </p:sp>
    </p:spTree>
    <p:extLst>
      <p:ext uri="{BB962C8B-B14F-4D97-AF65-F5344CB8AC3E}">
        <p14:creationId xmlns:p14="http://schemas.microsoft.com/office/powerpoint/2010/main" val="213374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D1F17-A007-CA14-99B2-EE2D7CDF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9B65B1C-E0DE-18E7-C159-E1D98E76083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17131" y="8432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089FEC-327C-A7E0-5559-8C833DDA6DA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4649" y="774787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Lisez silencieusement les mots suivants.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7322178-8879-F6A4-2EEA-EF2BB089661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083" y="527666"/>
            <a:ext cx="1594538" cy="150990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03B759-950E-9B6B-336E-8B27973FD43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8149" y="4370211"/>
            <a:ext cx="1283970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Lola   li</a:t>
            </a:r>
            <a:r>
              <a:rPr lang="fr-FR" sz="72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</a:t>
            </a:r>
            <a:r>
              <a:rPr lang="pt-BR" sz="7200" b="1" kern="0" spc="480" dirty="0">
                <a:solidFill>
                  <a:srgbClr val="106584"/>
                </a:solidFill>
                <a:latin typeface="Dosis" pitchFamily="2" charset="0"/>
              </a:rPr>
              <a:t>vélo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lou</a:t>
            </a:r>
            <a:r>
              <a:rPr lang="fr-FR" sz="72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p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écol</a:t>
            </a:r>
            <a:r>
              <a:rPr lang="fr-FR" sz="72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  </a:t>
            </a:r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90D6C169-55FE-CE2B-21F5-3B1FE809975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6200000">
            <a:off x="1422261" y="5695981"/>
            <a:ext cx="173211" cy="75417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0F7AFDCB-F1E6-4D9C-41FD-B22F2B21AC0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2373062" y="5760958"/>
            <a:ext cx="173211" cy="624215"/>
          </a:xfrm>
          <a:prstGeom prst="leftBracket">
            <a:avLst>
              <a:gd name="adj" fmla="val 91019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9AA1F196-A46C-4B10-2087-1994A91C47F3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3835155" y="5760956"/>
            <a:ext cx="173212" cy="62421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AD5F7BDB-69E9-F77F-BCA7-7CA63B130B5D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6200000">
            <a:off x="5675172" y="5695980"/>
            <a:ext cx="173211" cy="754173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7C1A34D9-23BB-DDE6-85CB-327F6B16F48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6525959" y="5760957"/>
            <a:ext cx="173211" cy="624215"/>
          </a:xfrm>
          <a:prstGeom prst="leftBracket">
            <a:avLst>
              <a:gd name="adj" fmla="val 91019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66E0366D-D9BB-EE81-D1E1-5538A86A8FB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8423819" y="5468065"/>
            <a:ext cx="173213" cy="120999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Parenthèse ouvrante 15">
            <a:extLst>
              <a:ext uri="{FF2B5EF4-FFF2-40B4-BE49-F238E27FC236}">
                <a16:creationId xmlns:a16="http://schemas.microsoft.com/office/drawing/2014/main" id="{8D802760-5438-7A25-D952-81C7875D9C1C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>
            <a:off x="10597899" y="5875580"/>
            <a:ext cx="173216" cy="394962"/>
          </a:xfrm>
          <a:prstGeom prst="leftBracket">
            <a:avLst>
              <a:gd name="adj" fmla="val 91019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951B051D-4B28-239A-1E4E-B64A3F59E65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 rot="16200000">
            <a:off x="11458210" y="5559557"/>
            <a:ext cx="173217" cy="102700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3EC4D4F-4F3A-0E2E-8AA6-0EA04E6ECC83}"/>
              </a:ext>
            </a:extLst>
          </p:cNvPr>
          <p:cNvGraphicFramePr>
            <a:graphicFrameLocks noGrp="1"/>
          </p:cNvGraphicFramePr>
          <p:nvPr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64476067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87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236" y="3484320"/>
            <a:ext cx="1276946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189620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44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5DF35-CF0C-673C-C8C2-0E58A329C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758B8A68-1B27-ABB3-3055-BBF5A78A8E3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41436" y="85795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7D4CA4-305B-D034-4899-8712979B17B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786588"/>
            <a:ext cx="1004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lire les mots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D760D19-C4E4-BFEC-8A69-9BB2374D0D4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D00C44-0438-C9FF-C221-10F5A0D701A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8149" y="4370211"/>
            <a:ext cx="1283970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804">
              <a:lnSpc>
                <a:spcPct val="150000"/>
              </a:lnSpc>
              <a:spcAft>
                <a:spcPts val="2700"/>
              </a:spcAft>
              <a:defRPr/>
            </a:pP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Lola   li</a:t>
            </a:r>
            <a:r>
              <a:rPr lang="fr-FR" sz="72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t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</a:t>
            </a:r>
            <a:r>
              <a:rPr lang="pt-BR" sz="7200" b="1" kern="0" spc="480" dirty="0">
                <a:solidFill>
                  <a:srgbClr val="106584"/>
                </a:solidFill>
                <a:latin typeface="Dosis" pitchFamily="2" charset="0"/>
              </a:rPr>
              <a:t>vélo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lou</a:t>
            </a:r>
            <a:r>
              <a:rPr lang="fr-FR" sz="72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p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écol</a:t>
            </a:r>
            <a:r>
              <a:rPr lang="fr-FR" sz="7200" b="1" kern="0" spc="48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</a:rPr>
              <a:t>e</a:t>
            </a:r>
            <a:r>
              <a:rPr lang="fr-FR" sz="7200" b="1" kern="0" spc="480" dirty="0">
                <a:solidFill>
                  <a:srgbClr val="106584"/>
                </a:solidFill>
                <a:latin typeface="Dosis" pitchFamily="2" charset="0"/>
              </a:rPr>
              <a:t>    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957DF13-E582-824F-61F9-321F3D4F5F27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4476067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128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1116B-A213-4D6E-FDF2-9227EC6C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B8E0129-9D12-27EF-1272-6BD4989ED5B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9FCB2A2-D249-2F50-92E7-5FE1C8961EF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71841"/>
            <a:ext cx="10233382" cy="6232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1.  Rituels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trousse – crayon – ciseaux – crayons de couleur - cahier – feuille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Est-ce que tu as …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Oui / Non    J’ai / Je n’ai pas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BA62AAC-C7A8-DEE4-3AA2-215905B879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17DFE49-47EA-170F-D6F9-F9EAECA6CBD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536484-CA45-5CD2-19D0-79E4E1CF053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349080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743FA27-A4DF-7838-C3AE-43F00AB5ACC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6544FE-E2DB-F41D-ECBE-835534D05A9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834046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842298" y="3997486"/>
            <a:ext cx="12133869" cy="303525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28369" y="4101762"/>
            <a:ext cx="706508" cy="2826705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90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3239" y="4422976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7" y="44130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5683CB8D-62DD-4AEA-52AA-6920064C127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938664" y="4256955"/>
            <a:ext cx="11658600" cy="71508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ct val="150000"/>
              </a:lnSpc>
              <a:spcAft>
                <a:spcPts val="1200"/>
              </a:spcAft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Comprendre et produire des mots de vocabulaire :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94CA3E8C-445D-722E-8FD4-CFC125312283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648200" y="2361793"/>
            <a:ext cx="6339864" cy="53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4001" b="1" dirty="0">
                <a:solidFill>
                  <a:srgbClr val="106585"/>
                </a:solidFill>
                <a:latin typeface="Carelia"/>
              </a:rPr>
              <a:t>Objectifs de l’activité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63F807-6DBD-508E-F929-539AAB4A9751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99700" y="5248202"/>
            <a:ext cx="10094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45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trousse – crayon – ciseaux – crayons de couleur - cahier – feuille </a:t>
            </a:r>
          </a:p>
        </p:txBody>
      </p:sp>
    </p:spTree>
    <p:extLst>
      <p:ext uri="{BB962C8B-B14F-4D97-AF65-F5344CB8AC3E}">
        <p14:creationId xmlns:p14="http://schemas.microsoft.com/office/powerpoint/2010/main" val="4149392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11530-AF77-14FE-5865-2D1C3DC52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E52257-8CA8-435A-9AC7-A94B7E6964C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3EC070D-4EC2-F225-6161-4112D5C737F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B89589-4AFA-624E-EC14-57A99ADFF85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B675CF0-6C16-A28C-A1E5-AE5627E504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2B741EE-1553-165F-ADDB-2257C74DF2E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224BE34-DCFB-36CC-A882-7B9458DC5F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BD3126F-AB21-2FFF-1806-5AEBC9D11AB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8497870-1099-74B0-01B1-56208E080BC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8927DC1-F5D4-5075-5413-28173E17247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26808" y="6599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ACE725-1F60-D2FD-CE34-DA98AEDE94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0396" y="603889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avons vu ces mots lors de la séance précédente.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Répétons ensemble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CCC32824-3F75-8E0B-E36C-079D5CE61DD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3264" y="694648"/>
            <a:ext cx="1657752" cy="1391633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0734B25-2919-DD74-DF92-82FF3D85B22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D7D04F67-FA81-1DFE-B4D6-0C68307351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9594" y="2848050"/>
            <a:ext cx="8786912" cy="609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11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070A2-FA39-9D39-9926-7D351951D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85DEBA-C77E-8677-9C64-B4AC7CD53B0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2C93E9B-1F99-1FB2-FC96-96F9323FA57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261766-33FC-95DC-FBAC-ADE702692FD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4AC14A-3F06-4CEB-9A18-C8A43230E18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AD46D3A-B6F2-871B-BB9A-92AAE03D2CA7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31277D7-5764-5553-0E4C-18B9711A023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D4BF577-2B79-8D94-C238-2A7B40890AE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4C2475-01A8-6EF2-E3AD-C87EEC5029F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B7D9A0-5CEC-A231-93E7-288B06F480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9672" y="740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75F1B95-15D6-23AE-6B32-5DA0A941B8C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2DF6403-ACF7-AF10-7D43-5C9336FBF0E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11EB9DF-0F9F-EDE7-9E8A-D67BB006B2E7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211B039-420C-2A25-8865-FE02CC4401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80252" y="2957361"/>
            <a:ext cx="8585596" cy="52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23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7ABAD-6D4F-5884-D500-D3BA349F7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B56996F-8A36-5ADD-F51B-8EFFF263B6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0DB4791-4225-B220-0450-4C3B5DF5039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354801-1089-A7A4-8214-A411E8F5FE1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C646B14-2B44-B7CA-F26B-5B774A5BCB1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C8605C8-86EC-7DB7-A51B-94E4CC9CA52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8650114-05F9-655E-43A9-6A1D263C96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959F369-1C93-044C-17A2-6B94B91424B6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85E1326-47E4-A5D6-D03F-4EF7E43C4E5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D65CE5-908B-FB32-AAB5-F056B9D6EC8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59540" y="76814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8DA2D2-6A9D-C73B-C833-76727114B78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9933" y="664759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Soyez attentifs ! Nous allons apprendre de nouveaux mots en français.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39558C-94AB-CA03-FA1F-8FB1A79397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2812" y="3168311"/>
            <a:ext cx="5855106" cy="472757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089C93B-7AE0-E555-6D6B-AE91E00E3E6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378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CBB19-A7A4-7F4F-D8D0-F60D25131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93BC107-687A-8409-5529-901A2892781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15AD9B6-550E-DB3E-7419-381098CA6ED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921514-774A-D848-DE56-D25C7A77DD3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4849BD0-F8ED-90B7-D59F-4EF52469809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C2E188C-06BC-B34D-4384-6C669417329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A8F4DEC-4D07-F081-79E7-E02681A42AC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F7D6E56-4051-F01B-3AD0-F621D97FFEE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9F4AB3-0446-1FE3-6DFC-AEB94F68FEA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C370A50-3A79-EB09-51B7-7B9423B4EEC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1B326-619B-4F97-CCFC-F384BA8DE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65BAF5-54E8-0CED-B590-E9A3C9361D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14" name="Image 13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8C2C1048-B140-1616-7F7B-4E13DA4AC4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01" y="2477412"/>
            <a:ext cx="4226626" cy="5196942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8116E12-4BC1-EA0C-CCBC-D9FAFD71F5F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892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13169-0F2E-F1A7-BBE3-ECE634E07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E85AD96-86F4-4598-FAC9-EB53D57E096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6A8CEB9-C147-7AE1-2423-4D64C26FD86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AFCD8EF-FB69-E36C-730A-0F839B798FC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867E7A-F2EB-1EE5-7245-B54B0C02D82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BA9D39-CDAA-4819-B47B-6825ADDBBD36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9EA1E3B-6EB6-AB99-7058-7CA715BD993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B8C9AC-022C-4511-EA7E-351598BC29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4E3BD06-F73C-5711-5A11-1A8729F2CF1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54AD3D5-B6A2-BA3A-76F1-886B5D1B79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519402C-A400-6EC3-05CB-E08946B2AD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Une trousse.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65C2613-1E60-011C-28A1-40472ABA029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36514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trousse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29CD6-B8F4-4164-E174-CA856BFD984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4" name="Image 13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2ECD2105-80A8-0F70-F16E-CCAC9A6923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25" y="3100231"/>
            <a:ext cx="3323545" cy="408653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E79BD7-6B00-7291-0173-2E542FFD037F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997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7A9CD-8596-1B62-DB0F-8CB187D27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E7EEEF5-EFE8-12A1-03F5-C9D8410032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300774C-052C-B59F-BB79-1CDB5140748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7CD457-442A-AEC6-50B6-AB99AA7D572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015A2FD-5AD1-AA98-69EA-8DF0E13E7F8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2EC7789-7A5A-3EDD-1931-6BAC01B5334A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9EA952F-4E83-3C4F-1C20-A7A648E4EFC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9560B18-4FFF-9CC0-62D5-B52C2B3BF778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D3FB767-558A-E0B3-BADC-8C889B69DF9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34020BF-E885-AB5B-C18F-38631391DC7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B6860A4-86C1-9620-473A-40C9FE6536F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6412F6-E667-2764-549B-9E2B507514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6624" y="559935"/>
            <a:ext cx="1746251" cy="12351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35561A-A473-463F-BE52-7B98523DF4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24" y="3054487"/>
            <a:ext cx="3397951" cy="417802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861F2A2-28A2-F3C5-D1B4-6A91F88F98C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727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6CC06-5ABF-F495-05C7-22137334C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2C9F4D6-04FC-78BB-1EE8-47DEE3FB00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86CB18E-65AF-0300-EEA2-0E575D16FF9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335760C-315E-652D-70CB-03E7D8C2DE6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6B786AD-5346-2F52-AB4B-D5A0DEC1BC8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BFD17C2-947B-4214-2BEA-1D93962CBE7B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9DBA444-5606-F465-1309-AA424FBC854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ADC6DF7-05F7-A565-6801-E36CB4160D4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C050D57-DA52-801B-A2D1-6FED3570C86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FC55FFF-3861-08F9-4D10-F2E0E1232A5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4CBA98-7DBA-51C1-67F0-6D51DA975D2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crayon.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7C5CA0-E007-1736-D146-6BBE9A715DC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73050" y="4420225"/>
            <a:ext cx="57180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crayon</a:t>
            </a:r>
            <a:r>
              <a:rPr lang="fr-FR" sz="8800" b="1" dirty="0">
                <a:solidFill>
                  <a:prstClr val="black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089A59-2C03-2805-D658-8291F0550D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027" y="487304"/>
            <a:ext cx="1446339" cy="1442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5D3715-E1F1-FEEA-7E6D-299C23224A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99" y="3476107"/>
            <a:ext cx="2712151" cy="3334785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7C6C34A7-861A-97E9-834E-E6F730FF3E21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52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9F00D-D07C-EE65-46D7-DE1EFF610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EA0FF86-03C1-7471-9D02-DBBAA86AAE1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86FE25E-65D8-0AC6-5ED5-571034E6C8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8612" y="4168131"/>
            <a:ext cx="13387387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7461ECD-4F55-1BA7-6454-C23E4F6522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78ACEFD-3581-D36A-D867-652608948DB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445A75A-908C-6A9A-2F13-085FCA47F42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398623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408A6-3979-9C89-CF84-6746FFF04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9053BB-E2C7-9F5E-7B0D-FEAF116171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5960F9-64FC-D7D6-502C-EBEC2F62C17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A5B92A-4614-B52A-64C8-FD3C5A0BBD1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F61FBD8-0AA7-23DA-C43B-BBBF581203A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58FAFD5-C761-13C5-6B6E-B0CB02E590B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D28BA5C-2397-505A-CF81-D8C991C6AD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58B3AFD-3BA6-B6C5-664E-DCE54F4C681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7A56B11-FF92-1619-04CF-FFE371B93AC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9BE99DF-FD4F-D01F-7823-48F2FD0D31E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7" y="77254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6975A6-1C24-0DDD-218C-F967E2BC99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2" y="683901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8A9055-8363-8054-BC3A-8D6871F100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38654" y="635263"/>
            <a:ext cx="1828959" cy="12680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9741743-370B-BC9E-CD30-E28468D0F4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72" y="3111721"/>
            <a:ext cx="3304855" cy="4063558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1D5F704-6302-FA49-8D63-7B4C8728198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7898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F93A-4C6B-FE54-D6FB-C81C5D4AC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15C8A51-0F77-3C9B-E2E2-F1CA53BEA61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0B460C-EA8F-71C6-5113-B7C60C5382E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2DA6BB-D95A-EF04-16C3-D70AD77A2FE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51F13A-466E-FE79-239D-DAAFE2F663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550A5B7-AF79-380B-6358-5459228FB7C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F39F888-3814-054B-D393-50DBD064F96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A469D4-0DC5-3734-8FE6-A9F0418DBE4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FA60C37-564E-6639-0EE1-B99B18CC643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D45AAB-ACB2-E333-6CA5-C9B4BFB7627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6141" y="65622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8E4076-518D-6574-CD42-7577246B93D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567546" y="540994"/>
            <a:ext cx="116294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ciseaux.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5A8B09-7D73-D77F-BBEB-4AA48927157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72225" y="4481780"/>
            <a:ext cx="6326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ciseaux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9AE1D7F-9D0E-3D5F-7B0D-16435E846FD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D5BBDA-5A30-FFAE-9454-7CDDB09B078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49" y="3447477"/>
            <a:ext cx="2758720" cy="3392045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80C9AC9-23C7-156F-FC36-74C6DD28165D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42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Le coiffeur a des ciseaux.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403181"/>
            <a:ext cx="9950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5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Le coiffeur a des ciseaux. 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2" name="Image 11" descr="Une image contenant dessin humoristique, dessin, Dessin animé, illustration&#10;&#10;Description générée automatiquement">
            <a:extLst>
              <a:ext uri="{FF2B5EF4-FFF2-40B4-BE49-F238E27FC236}">
                <a16:creationId xmlns:a16="http://schemas.microsoft.com/office/drawing/2014/main" id="{D96E12F7-8799-CB14-4A33-E90233C484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01" y="4089063"/>
            <a:ext cx="5198555" cy="4576801"/>
          </a:xfrm>
          <a:prstGeom prst="rect">
            <a:avLst/>
          </a:prstGeom>
        </p:spPr>
      </p:pic>
      <p:pic>
        <p:nvPicPr>
          <p:cNvPr id="9" name="le coiff ciso">
            <a:hlinkClick r:id="" action="ppaction://media"/>
            <a:extLst>
              <a:ext uri="{FF2B5EF4-FFF2-40B4-BE49-F238E27FC236}">
                <a16:creationId xmlns:a16="http://schemas.microsoft.com/office/drawing/2014/main" id="{E4B945D0-2C5F-49D1-D38B-55BD37AAF00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56788" y="619105"/>
            <a:ext cx="901700" cy="901700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FE55EC1A-8B63-BAC7-F3D9-EC3B251DF9B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3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0F28F-30F4-5231-63DC-916616BA9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E9B02D9-4B23-9CA8-F5E2-A56E94F0D51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37F19E-DFF8-F56C-0B1E-16C1428AD75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C100698-BF95-8FD2-1C1B-513FD492EF2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FF5CE07-74B9-1EE7-9880-2ED68AE88C2F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158A45E-7681-697D-7B85-29F415FCF05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5E09E82-01BD-BCB3-BA9D-2E4A2693FB4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BF78429-B482-37B2-5AF6-5F18570265B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53B97B3-B091-4287-904D-A7AE7F5E1BB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76584883-63A3-8C2D-21CC-416AAE4BFB9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9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631CC9A-5348-9720-9670-E90CD03D094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5259" y="755234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37D3BAB-F297-2352-DA2C-A54C199FAE71}"/>
              </a:ext>
            </a:extLst>
          </p:cNvPr>
          <p:cNvGrpSpPr/>
          <p:nvPr/>
        </p:nvGrpSpPr>
        <p:grpSpPr>
          <a:xfrm>
            <a:off x="11238232" y="636358"/>
            <a:ext cx="1796578" cy="1106599"/>
            <a:chOff x="7152968" y="2374490"/>
            <a:chExt cx="1961535" cy="1238864"/>
          </a:xfrm>
        </p:grpSpPr>
        <p:sp>
          <p:nvSpPr>
            <p:cNvPr id="6" name="Bulle narrative : ronde 5">
              <a:extLst>
                <a:ext uri="{FF2B5EF4-FFF2-40B4-BE49-F238E27FC236}">
                  <a16:creationId xmlns:a16="http://schemas.microsoft.com/office/drawing/2014/main" id="{7F5154BE-90B7-3DD5-4944-FF1DF4C388B4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90914C5-09EF-E467-7222-65F586279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pic>
        <p:nvPicPr>
          <p:cNvPr id="14" name="Image 13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CAE91DF0-9F58-A448-D0C6-58D4F8E3B7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351" y="3256883"/>
            <a:ext cx="3461297" cy="3773234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B8B1B40-0ED3-1DF1-E865-9D40827DD27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451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62E73-D79A-56DA-9D3F-D162044F8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E113EEA-010A-3782-A7E4-E85F71B872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9B95576-3AAF-7781-A120-9CF5E61AB0B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87199B-5F84-08EF-229C-68C0A33146C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EE4969-1CBF-2C49-D617-5E89AC68F9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4719506-2763-DB97-B29F-60A14B3EC755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5DE177E-DDF2-7B6E-678F-B2ED7DAD4F0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47663A5-1F2F-CCBA-9667-BF69D52C5E6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BA053F0-6BE2-544E-D0AA-09CDAD45DB0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FCD87E8-C421-1333-32D1-7558C9C14E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65837" y="68686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AB56A0-0BAE-ACA0-ECC8-34413783777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57718" y="585974"/>
            <a:ext cx="118872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Des crayons de couleur</a:t>
            </a:r>
          </a:p>
          <a:p>
            <a:pPr defTabSz="1543013">
              <a:spcAft>
                <a:spcPts val="9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6D23FEC-9EF4-F54B-C9E3-FCF27AB72D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315492" y="7065627"/>
            <a:ext cx="111151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66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crayons de couleur</a:t>
            </a:r>
            <a:endParaRPr lang="fr-FR" sz="72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3FE8BC-049E-66E0-E4A7-FE030A3D2D6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2" name="Image 11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007A4CA0-4E29-18B6-8700-289AFD9658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51" y="3117435"/>
            <a:ext cx="2963256" cy="3230309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A2F0DC87-EEBF-83FF-9909-AA5C9969F64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8294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B957B-C6B5-5E6D-F06D-1B8FBD5ED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E3F606F-9299-A39D-6978-683DE05C07B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5789F7D-1340-FA49-3C7A-2BE0FEF3D64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8F6E0-C376-7F7F-7DB9-0CEE4D9CFD3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8889503-0BE7-B4A0-9BB9-A952199C258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F8479F9-6C37-6C4C-8A76-9FE167574F5A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20D39B8-3F3F-A22B-2DF8-25CAD50207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0B95F51-2E5B-BA88-FD37-84CCBEAD8EE7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AF0AFE0-F552-876D-64AE-C8D5F71E8D6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A389F1-CD86-1818-56C7-06910571710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7544" y="670619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489EC8-DE17-061B-9600-444BFF2EB1F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49001" y="564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dessine avec des crayons de couleur.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861285" y="2510329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Je dessine </a:t>
            </a:r>
            <a:r>
              <a:rPr lang="fr-FR" sz="4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avec</a:t>
            </a: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 des crayons de couleur.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1B876A-B0A0-C36D-4495-C04ACAE7D68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 descr="Une image contenant dessin, fruit, Dessin d’enfant, Dessin animé&#10;&#10;Description générée automatiquement">
            <a:extLst>
              <a:ext uri="{FF2B5EF4-FFF2-40B4-BE49-F238E27FC236}">
                <a16:creationId xmlns:a16="http://schemas.microsoft.com/office/drawing/2014/main" id="{910E02AA-8AC4-8BE6-24F6-AB6F80A194C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06" y="4118921"/>
            <a:ext cx="3697988" cy="4546943"/>
          </a:xfrm>
          <a:prstGeom prst="rect">
            <a:avLst/>
          </a:prstGeom>
        </p:spPr>
      </p:pic>
      <p:pic>
        <p:nvPicPr>
          <p:cNvPr id="14" name="je dessine av cry coul">
            <a:hlinkClick r:id="" action="ppaction://media"/>
            <a:extLst>
              <a:ext uri="{FF2B5EF4-FFF2-40B4-BE49-F238E27FC236}">
                <a16:creationId xmlns:a16="http://schemas.microsoft.com/office/drawing/2014/main" id="{F6D530B0-A724-6640-3A21-9F1F48B7AA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214254" y="634254"/>
            <a:ext cx="802781" cy="802781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0CC82D51-AB4D-CCDA-CC68-CE7DEDBC3328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33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C4109-009F-9204-8C11-A1124218F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BD1523-543D-A65F-43E1-6CD4D123AFC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0564E3C-FE4E-AFC9-BEB3-EE59DE0091E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B89596C-D2D3-2B1A-DCFE-0A11A23726EE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32FDB19-9E15-1F49-847A-3DDDAFDFB66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C614712-DBB1-A0D5-1F3E-A01128487E4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4B17BE2-082E-623D-EB90-7F309F2B05E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1BE20C0-9CB6-F115-CE9F-FDBD0026014F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DCAE685-2493-16A3-6EB9-210751CEB80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B4CBC73-6E38-8DAA-C72F-1BA15893D4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6" y="82188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39489A-E534-07EA-D64A-6E15E9D35D6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1" y="733248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? Dites le mot en arabe ou en français.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60B199-E144-DA80-BB58-E69410C5D2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2562" y="636358"/>
            <a:ext cx="1828959" cy="12680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B71C8F-5B55-0DF1-8881-6E379A1A57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93" y="2747056"/>
            <a:ext cx="3898013" cy="479288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3BCCE05-EEBA-C9C7-2027-E6BD5800AEC5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159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6833E-60A3-D3FD-AF3C-4D885FA0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8CE2D5-ACC9-4CD3-61FA-0957D570F07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CE45535-A903-E262-6781-04C318F886E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629EC8-F188-ED56-0990-CB75F5F7B53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7C56384-5B1F-98DD-60D9-9EDDFE83873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4ACD09-1908-F3BC-E354-50D2CC885841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E8E3E38-A67D-DFEB-D01F-0AF891C9ADC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2373F22-914C-D541-8FCC-183E3DA80E2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AC0B7A3-C6AE-7A63-325E-96F3609E04D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F34668D-77C8-0C95-F7B0-D394311C051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D31284-6659-6874-83C0-0B60A97E757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Un cahier.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7ED6C7-62C2-0075-0854-ED81E91C692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73050" y="4481780"/>
            <a:ext cx="5754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cahier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A2ADFCB-0A7C-C677-A445-4A17C6E8F72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6FB7351-458E-99A3-1655-2614AE4A4E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76" y="3330942"/>
            <a:ext cx="2948274" cy="362511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2B8BD2D-AC82-7238-6CA4-F4FECF9C1AB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450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1DED5-3377-1207-D300-8BFE57B5F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22D867D-9650-C947-7889-F16BBA03231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242B29-D65F-4EEB-9FC4-4403937E647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A07BF0-8C14-FFF8-2220-5433512E043F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43FE40-0883-C815-5FE5-1F7B077D578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75ED2CD-5194-1DC9-088B-FA57F8A8C65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4584CEA-EF85-41DD-3FEC-25FB7D21CEA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CB6C53A-92C3-CDB7-1B68-4216EFD21ED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139337E-F2DE-8087-B02F-899C8ABAB0E7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65DF8E4-7D09-7A1A-C581-E6D4E8A1AAF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81146" y="64130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2F2780-44E0-7B32-A20C-A530B744D4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9796" y="540994"/>
            <a:ext cx="11887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une feuille. </a:t>
            </a:r>
          </a:p>
          <a:p>
            <a:pPr defTabSz="1543013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9387B5C-0311-7C3D-781B-A8D30C8EDF7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873050" y="4481780"/>
            <a:ext cx="57546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8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une feuille</a:t>
            </a:r>
            <a:endParaRPr lang="fr-FR" sz="88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D1B15EC-37B4-C6A7-2DD9-1A5F3B3AB66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13" name="Image 12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DADA79E9-C040-ADEE-D8E2-C7982C1D7B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03" y="3607260"/>
            <a:ext cx="2818474" cy="3072479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5CD081-38D2-8EFF-BE45-9211D64860A4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6715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17E1C-4FEB-0189-474F-A5258B07F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2852E15-FD77-8DA4-6FF1-91803555055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A218EF0-EDFE-9760-5D09-94452BE7BD3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55F725-E68B-0C76-5911-42D1011880A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73CE007-92E2-1F4D-1134-5E4A27335B4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8A1D368-D474-F8E5-3E37-7FDCB65661D1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0C5546A-239B-4F8D-8FB0-345DC7A044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5EAF85C-7D83-AD15-C1A2-9E7F9C16B8AC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644971-0D69-2056-5AC0-09267D9949A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18E65E7-61F3-573A-A95B-17D6EA2C6E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02936" y="82188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3D20742-ED0E-146E-EC9E-233E85D1410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1" y="733248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543091">
              <a:spcAft>
                <a:spcPts val="9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C’est quoi une feuille en arabe ?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002E7F-EB29-38A5-36BE-2F08987E4D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72562" y="636358"/>
            <a:ext cx="1828959" cy="1268078"/>
          </a:xfrm>
          <a:prstGeom prst="rect">
            <a:avLst/>
          </a:prstGeom>
        </p:spPr>
      </p:pic>
      <p:pic>
        <p:nvPicPr>
          <p:cNvPr id="12" name="Image 11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D9EBF733-3B86-9E6F-C540-13E1C429C6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19" y="3488281"/>
            <a:ext cx="3036761" cy="331043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95FA8AE-D2A6-CC8D-A517-CD2F28EE436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366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1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0C531-19CC-EB99-8DD9-A39D7C5C2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6A62F71-C845-8497-9EDB-D05E48D3D29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EEC3077-8840-44F3-0902-F16079572E1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-5869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3EA4AB-D848-76BB-7728-A4870C763C2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BD4B95A-A163-3CFA-C908-4E348B79222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B6B31DAD-43B4-146B-1E6F-625F0277011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116799E-9043-D166-6E87-15505A115C8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BF9478D-632B-0CDF-38FA-6DAD48398B3C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AF1561F-3C78-9431-EAE0-2CD2DC98A4D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BED2A94-DD4C-68D9-74B9-50E7F7096F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346599-993F-D06E-B2AC-78136BBD649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Répétons ensemble </a:t>
            </a:r>
            <a:r>
              <a:rPr lang="fr-FR" sz="2400" b="1" u="sng" dirty="0">
                <a:solidFill>
                  <a:srgbClr val="A6A6A6"/>
                </a:solidFill>
                <a:latin typeface="Calibri"/>
              </a:rPr>
              <a:t>les mots</a:t>
            </a:r>
            <a:r>
              <a:rPr lang="fr-FR" sz="2400" b="1" dirty="0">
                <a:solidFill>
                  <a:srgbClr val="A6A6A6"/>
                </a:solidFill>
                <a:latin typeface="Calibri"/>
              </a:rPr>
              <a:t>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FA3C9FB-299D-CB2F-834C-43FCC24E82F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261069C-8AB1-89DE-6145-F1283E7EBA6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F310F4B-888A-03DB-E064-18653BED7CF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13529" y="2586661"/>
            <a:ext cx="10088942" cy="61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91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5F8E0-DDBA-091F-1113-0301123EC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1CD803E-ED5E-3A86-28BA-5673589F6B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255A81F-1030-A040-7C2C-EC743D74FA0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8FB08E-4F78-5EA2-8E55-8BAC5EF56140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4738A7F-B19D-0ED6-9723-CB2E4C9D7B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B45E1D8-10FE-B9B3-FC63-08A64249B50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513D553-BADC-0467-FE2E-6FE0A373DCA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FF87F535-E2D8-FE07-6D37-4DE8CEE46EA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18A18CF-F747-F974-6A07-D346CB396BF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61904"/>
                  <a:ext cx="8748473" cy="228697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BF1B088-FB93-36D4-136B-B9687BF6F3E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66811" y="2748696"/>
            <a:ext cx="335901" cy="3699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95B465-0674-9BA1-241D-E26AC09E4F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19" y="6021081"/>
            <a:ext cx="2026099" cy="24912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A61B6C-3023-6F07-350D-B2FCFBA72A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59" y="3241999"/>
            <a:ext cx="1566675" cy="19263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562246D-9769-AA42-7F4C-B0F6FA59346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09" y="3102725"/>
            <a:ext cx="1566675" cy="1926340"/>
          </a:xfrm>
          <a:prstGeom prst="rect">
            <a:avLst/>
          </a:prstGeom>
        </p:spPr>
      </p:pic>
      <p:pic>
        <p:nvPicPr>
          <p:cNvPr id="14" name="Image 13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599428DC-3DAB-C3B6-F9A2-A852C59F5F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56" y="6285299"/>
            <a:ext cx="1758696" cy="1917192"/>
          </a:xfrm>
          <a:prstGeom prst="rect">
            <a:avLst/>
          </a:prstGeom>
        </p:spPr>
      </p:pic>
      <p:pic>
        <p:nvPicPr>
          <p:cNvPr id="16" name="Image 15" descr="Une image contenant Rectangle, croquis, texte, tableau blanc&#10;&#10;Description générée automatiquement">
            <a:extLst>
              <a:ext uri="{FF2B5EF4-FFF2-40B4-BE49-F238E27FC236}">
                <a16:creationId xmlns:a16="http://schemas.microsoft.com/office/drawing/2014/main" id="{41D16F87-6122-4C95-0898-6686D31419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817" y="6307981"/>
            <a:ext cx="1758696" cy="1917192"/>
          </a:xfrm>
          <a:prstGeom prst="rect">
            <a:avLst/>
          </a:prstGeom>
        </p:spPr>
      </p:pic>
      <p:pic>
        <p:nvPicPr>
          <p:cNvPr id="17" name="Image 16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34307588-829D-67C1-9B55-31CEDF2E78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14" y="2670518"/>
            <a:ext cx="2218829" cy="2728210"/>
          </a:xfrm>
          <a:prstGeom prst="rect">
            <a:avLst/>
          </a:prstGeom>
        </p:spPr>
      </p:pic>
      <p:sp>
        <p:nvSpPr>
          <p:cNvPr id="18" name="Freeform 8">
            <a:extLst>
              <a:ext uri="{FF2B5EF4-FFF2-40B4-BE49-F238E27FC236}">
                <a16:creationId xmlns:a16="http://schemas.microsoft.com/office/drawing/2014/main" id="{A03F1341-F936-6151-2B15-29889FCFC10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 flipH="1">
            <a:off x="669672" y="740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55D9A44-9D0D-1FD2-5F52-E7A16A98A3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quel mot ? 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49AA06A-6AED-6D21-0C22-1675CCA3765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6FE7927-F012-B9EC-3042-02AE5A251F6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987633486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2089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8345C-4B15-18DA-1E59-C43C4DD0C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4677B1A-E463-7B2C-8E8F-A6F166508BE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B1DD06C-3B27-0C55-0AA1-2FE2C25884F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2671841"/>
            <a:ext cx="10233382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1.  Rituels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trousse – crayon – ciseaux – crayons de couleur - cahier – feuille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Est-ce que tu as …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Oui / Non    J’ai / Je n’ai pas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b="1" dirty="0">
              <a:solidFill>
                <a:srgbClr val="4BACC6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0799337-192B-305C-E92E-0B04ACFB1F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AF6046B2-64BF-DA1B-9889-A1A57CB3AEA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8B63F6-12F6-C69F-7C2B-F51E224611A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5043845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FFA3807D-C12D-4F81-C04A-E6771E08EB3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C5F85C-9C13-A944-0724-61C9ACF70FF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4791830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tu as …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Oui/Non – J’ai / Je n’ai pas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004C7-814E-829D-7E73-E0AA3F8D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7D6654C-5202-A072-39EF-756DF3BF037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5226A4B-5CBF-38AA-6971-AA602C39125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8E543F-38EA-28F1-31AA-5A334456E20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AAAEDCC-04D4-9B33-185C-E81561C8C15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AB701A47-42F1-294F-B6EC-6C3A306B6BB3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94F634-B221-305E-7FE0-69E5FFDE07D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092C50D-7962-789A-BA36-B33A0699FA8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562555-458E-5AF5-CE08-57E89F7AE3E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3847B90-D3FA-8855-191D-B9C72AF4EE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03396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E1C52A-3F0C-8A4B-65C0-75647EABE5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7551" y="759875"/>
            <a:ext cx="895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C’est Karim et Rita.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ACE463-1324-190D-BCF6-521A1ECA202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6" name="Image 1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DF6C8DE-2BE8-93CF-A4EF-916A80A65DF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70909" y="3251933"/>
            <a:ext cx="3527978" cy="59677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B58A33-A452-1D5B-7877-58247CB16A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417115" y="3872657"/>
            <a:ext cx="3865435" cy="4928441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F6FD9A2-2C42-1AA4-3733-058920941AC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7602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as une trousse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79080" y="1912466"/>
            <a:ext cx="4998721" cy="1661723"/>
          </a:xfrm>
          <a:prstGeom prst="wedgeEllipseCallout">
            <a:avLst>
              <a:gd name="adj1" fmla="val -22115"/>
              <a:gd name="adj2" fmla="val 947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une trousse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6" name="Image 5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E6E89CDA-6BBE-4D1D-7131-B88391E6A8A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427" y="5605034"/>
            <a:ext cx="1945249" cy="239182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AD75D9-7095-1691-DA0B-C54BE288C26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E3DE1-94F4-19B5-D541-0D1F79EC9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F78E64E-FBCD-E09C-34A8-11702C7A1E6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16A4255-CB2A-DA21-17C7-AA8215FC5CF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120AEA-AE59-1682-FAF9-80E06C07B2D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E23195D-80DB-C2CC-1747-C443046DA20A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5EFC3C0-1283-20FC-74AD-10A187004D5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64BF303-798C-2359-68ED-59C2D4488AB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EAAEB22-8331-48FD-911A-7735DB47F8B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4E643E5-98C9-BE4D-FD8B-CD2345F5055E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4940E9B-C322-0955-0EB5-982731D078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2ED714-10B7-17A7-7992-DA1D833B8D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Est-ce que tu as une trousse ?» en arabe ? 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5FF54FF2-7830-49F0-C800-238DF8F3428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79080" y="1912466"/>
            <a:ext cx="4998721" cy="1661723"/>
          </a:xfrm>
          <a:prstGeom prst="wedgeEllipseCallout">
            <a:avLst>
              <a:gd name="adj1" fmla="val -22115"/>
              <a:gd name="adj2" fmla="val 947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une trousse ?</a:t>
            </a:r>
          </a:p>
        </p:txBody>
      </p:sp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4EBA31A7-CF79-E183-D657-C2969FC041F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F4122D5-22E0-AED8-380A-B4D9BD4B0C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B31AE1-1502-4BF7-F7DA-45970DCE08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5" name="Image 4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865F5B19-41FB-708A-C14C-D873C26E853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427" y="5605034"/>
            <a:ext cx="1945249" cy="2391824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25D2676-2F7A-D17A-E0A8-50474E69FA23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290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Oui, j’ai une trousse.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50752" y="1912466"/>
            <a:ext cx="3749993" cy="1661723"/>
          </a:xfrm>
          <a:prstGeom prst="wedgeEllipseCallout">
            <a:avLst>
              <a:gd name="adj1" fmla="val 13943"/>
              <a:gd name="adj2" fmla="val 7943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trousse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FC0816-6568-49F2-F040-1BEE8AC538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659275" y="3844602"/>
            <a:ext cx="5573271" cy="5080291"/>
          </a:xfrm>
          <a:prstGeom prst="rect">
            <a:avLst/>
          </a:prstGeom>
        </p:spPr>
      </p:pic>
      <p:pic>
        <p:nvPicPr>
          <p:cNvPr id="6" name="Image 5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C2A2870C-CBBA-0FD0-B4F4-06E57251798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50" y="5888697"/>
            <a:ext cx="1945249" cy="2391824"/>
          </a:xfrm>
          <a:prstGeom prst="rect">
            <a:avLst/>
          </a:prstGeom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06580813-7F2D-D5C1-30AF-1468B529BD83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21546" y="4759303"/>
            <a:ext cx="1405443" cy="1740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05CD35-082C-0715-873F-2BC1C71F2CD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559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A716-CA65-A61F-B095-2AA1AB0EA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A8A5B7F-A1E0-A408-2F70-5697AF4F19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E4FBDE-DF2B-FEF7-750D-5D0F351828D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5647055-C140-4C3E-A92C-0F02514E62D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94F0B27-17C4-216C-43BE-AFD17F10B14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403C971-603A-3280-10B2-982DC821C44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2367527-6F30-AF49-1D32-88601607FD02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7174198-B2B9-E48D-4B81-95C4DCBD14E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E167854-D2EC-B38D-9E21-E3E7DB338B5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0B3D949-816D-481E-0CC3-74B6817122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F203547A-B8F3-B982-0C17-70DF9970ED4F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659275" y="3844602"/>
            <a:ext cx="5573271" cy="5080291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C70D97DD-4876-4E78-91C9-222209AEF64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5FD001-C5C9-9891-CD34-D60F33630D6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Oui, j’ai une trousse. » en arabe ? 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958AA77-EC17-7395-F6CD-42D78BAE0F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2B058A8D-4069-66E0-AFCB-61908FA3958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50752" y="1912466"/>
            <a:ext cx="3749993" cy="1661723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une trousse ?</a:t>
            </a:r>
          </a:p>
        </p:txBody>
      </p:sp>
      <p:pic>
        <p:nvPicPr>
          <p:cNvPr id="7" name="Image 6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31CF564C-AA2C-FF8D-96C8-958D5660F07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50" y="5888697"/>
            <a:ext cx="1945249" cy="2391824"/>
          </a:xfrm>
          <a:prstGeom prst="rect">
            <a:avLst/>
          </a:prstGeom>
        </p:spPr>
      </p:pic>
      <p:pic>
        <p:nvPicPr>
          <p:cNvPr id="9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C610871-6CDD-C74E-257A-0C33A89D1E08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21546" y="4759303"/>
            <a:ext cx="1405443" cy="1740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1299E449-7957-EBD3-E265-E01F15F8C8B0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56308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8EA94-5CD0-97A9-8B40-356A8CAA3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0DF25E3-DAA6-AE28-38D7-9B8EF97E1F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C0DAB11-226A-A091-A552-BE2E7740D25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99C02D-FA4C-E25F-537B-AC6A05972BF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CD52A23-A019-0F6A-7E49-DB849EBBC0F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2D8F72E-6503-B6A1-DF4A-ADF669821394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52CA5F8-9552-E787-1E47-CA9F7450C38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D2231B9-1E92-4B8A-CEF0-CBEC6437F1B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FD1CFD0-A140-3641-82C1-C349448E271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C147925-3EF5-0EBF-DD97-2DF623E6B99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A23ED36-7C50-EDD7-68F3-ABCCC669BBC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est-ce que tu as un crayon ?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E8F0FFE-2E1B-9319-09AD-C4F6E4CA8BC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493520" y="1912466"/>
            <a:ext cx="4922520" cy="1661723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un crayon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2173DCE-5CBA-7973-49FE-99EE0B918D9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BCE5FE0-FC69-6AAD-979C-4189A3363E3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6" name="Image 5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EAEC3E3C-965A-5860-E0BF-251D850A0AD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3316090" y="3878466"/>
            <a:ext cx="2900108" cy="5057811"/>
          </a:xfrm>
          <a:prstGeom prst="rect">
            <a:avLst/>
          </a:prstGeom>
        </p:spPr>
      </p:pic>
      <p:pic>
        <p:nvPicPr>
          <p:cNvPr id="5" name="Image 4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E6FECBAF-FE8D-F615-E0FA-7CCF6A47632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84" y="5883089"/>
            <a:ext cx="1710005" cy="2102574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53A969F7-404A-A608-ED1F-8F68536CEA80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183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5555" b="-5555"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69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69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8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69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3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69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2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1877" y="4825441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Modelage.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68" y="3043457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1" y="2982991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7" y="4828795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Questions directes.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9" y="4770771"/>
            <a:ext cx="43085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Répétition chorale.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320255" y="6452250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8" y="7796687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Passage au tableau.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81" y="6436705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3"/>
            <a:ext cx="35495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08" y="645225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7" y="7822195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Pratique autonome.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8" y="6013322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80" y="7796190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Observation.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/>
        </p:nvGrpSpPr>
        <p:grpSpPr>
          <a:xfrm>
            <a:off x="7535534" y="3219398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69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6922745" y="4827084"/>
            <a:ext cx="295513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FR" b="1" dirty="0">
                <a:solidFill>
                  <a:srgbClr val="5C9ED1"/>
                </a:solidFill>
                <a:latin typeface="Dosis" pitchFamily="2" charset="0"/>
              </a:rPr>
              <a:t>Dites-le en arabe. </a:t>
            </a:r>
          </a:p>
          <a:p>
            <a:pPr algn="ctr" defTabSz="914490">
              <a:defRPr/>
            </a:pPr>
            <a:r>
              <a:rPr lang="fr-FR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F14F9-CF0C-63EE-58FC-A107D51A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ED72BEB-1312-85E6-9C6F-8E0078CBB3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7A7701-A230-350C-430B-700C0F8CD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C3D6E1-AFC5-9BE7-20E5-63ED7CB24CEC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D83BCF5-C8D6-0220-A36F-D19C7D08C03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164818E-831F-FDD1-7B56-6E2D2AEB2578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27D960-F9CE-C7AA-971E-37B96BD5D01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7FA12A75-5AFF-90C9-8D43-835BD999501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0ED6B39-94E7-5C3A-6199-C7C877137EA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A7842C3D-8379-2A9A-592D-B54F92309C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sp>
        <p:nvSpPr>
          <p:cNvPr id="6" name="Freeform 8">
            <a:extLst>
              <a:ext uri="{FF2B5EF4-FFF2-40B4-BE49-F238E27FC236}">
                <a16:creationId xmlns:a16="http://schemas.microsoft.com/office/drawing/2014/main" id="{D8D3C1E2-4FB8-DDC1-F8AB-BD8187759BE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B7043E-5ACF-E592-E2DD-EEE17970367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Est-ce que tu as un crayon ?» en arabe ? 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CE15803-41F8-49E7-4E4C-869EFE0A7E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7" name="Image 6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ABA64DA8-9195-B11E-6101-13EACE1482F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9" t="50000" r="26969" b="4086"/>
          <a:stretch/>
        </p:blipFill>
        <p:spPr>
          <a:xfrm flipH="1">
            <a:off x="3316090" y="3878466"/>
            <a:ext cx="2900108" cy="5057811"/>
          </a:xfrm>
          <a:prstGeom prst="rect">
            <a:avLst/>
          </a:prstGeom>
        </p:spPr>
      </p:pic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3C794DDC-9BFA-A2EB-FAE9-DC5FD7D84DC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493520" y="1912466"/>
            <a:ext cx="4922520" cy="1661723"/>
          </a:xfrm>
          <a:prstGeom prst="wedgeEllipseCallout">
            <a:avLst>
              <a:gd name="adj1" fmla="val 11726"/>
              <a:gd name="adj2" fmla="val 8193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un crayon ?</a:t>
            </a:r>
          </a:p>
        </p:txBody>
      </p:sp>
      <p:pic>
        <p:nvPicPr>
          <p:cNvPr id="5" name="Image 4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2B509558-6AE6-3F25-4BEF-75D70D63D88A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84" y="5883089"/>
            <a:ext cx="1710005" cy="2102574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7137460-535F-F450-60FD-A1406329391C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5998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A1B4-80CA-7704-12A2-C2E7ADCF8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188F703-3493-C39D-6264-BE5BA2F08D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DE3AB68-0C48-AC5E-4FD9-E5C43F2DB23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FE5A596-A0D7-6207-316C-A5A23531CFA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300BE61-1F55-039D-0B22-0A2B5FC594B7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8BC546C-2577-A7E3-0DFE-B43BA63599A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CE7E166-BF7A-1D6F-35EC-AACECFBC908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DB8B0B9-2181-C4E4-17B9-177A98A54E1A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94CD9DD-3250-1EDD-D548-A51F92293F46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696ADD0-44B6-560A-5180-6CA6D581CB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BA187D-046D-8367-E0F4-04FB54A351B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Non, je n’ai pas de crayon. 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20A8B07-FEDD-BF56-524A-EA56E780002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79080" y="1912466"/>
            <a:ext cx="4998721" cy="1661723"/>
          </a:xfrm>
          <a:prstGeom prst="wedgeEllipseCallout">
            <a:avLst>
              <a:gd name="adj1" fmla="val -22115"/>
              <a:gd name="adj2" fmla="val 947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n’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crayon.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EE4BAC7-605B-C648-6830-E9349DB88D1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B4742326-FB13-788C-0977-B2C2148AF05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14" name="Image 13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AD09570F-4C39-4745-49DF-B66DDD041C51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50000" r="47099" b="6587"/>
          <a:stretch/>
        </p:blipFill>
        <p:spPr>
          <a:xfrm flipH="1">
            <a:off x="6949250" y="4323045"/>
            <a:ext cx="2987230" cy="4619741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5E11641E-CFA8-DB77-519E-D8FEB2D1DE26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0848400" y="4809485"/>
            <a:ext cx="1260049" cy="14054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21E680C9-8132-7AE8-B440-C62294792C18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43" y="5988920"/>
            <a:ext cx="1783164" cy="2192529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CBD21B2-543C-E8C8-D211-5A7AD4EC754F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835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FC2B3-07BA-4BDD-9129-9E3058909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26E1876-2FFD-67C7-CC6B-1FD2E19305C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17040BA-0605-E7C8-5087-B3EC5A6FE02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8254C7-91F8-414E-35A2-200D9388550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03A7794-BB8F-3DA7-6971-CD8E69714E33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38635E-84B0-E718-68D8-C624AA1C6D32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25A11E7-9EFB-99E7-C992-3944867B2BF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944D991-880C-2883-BDD1-EBCDE74095C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038457-54B9-960F-C3D7-87E57E4F802F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E35A740-E18C-132C-A35A-E45D22000F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75158" y="81373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EA86E20-6DB8-0FD7-3FD9-81D3A5034F5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 signifie «  Non, je n’ai pas de crayon. » en arabe ? </a:t>
            </a:r>
          </a:p>
        </p:txBody>
      </p:sp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6BDCD72-83CD-1EC2-9533-F79DD1EBCC1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7B980F-4555-FC2D-A719-A556FFEF33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1EAFC3F9-F865-B750-83E8-A47E976C9B5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879080" y="1912466"/>
            <a:ext cx="4998721" cy="1661723"/>
          </a:xfrm>
          <a:prstGeom prst="wedgeEllipseCallout">
            <a:avLst>
              <a:gd name="adj1" fmla="val -22115"/>
              <a:gd name="adj2" fmla="val 947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je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n’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crayon.</a:t>
            </a:r>
          </a:p>
        </p:txBody>
      </p:sp>
      <p:pic>
        <p:nvPicPr>
          <p:cNvPr id="14" name="Image 13" descr="Une image contenant dessin, clipart, illustration, dessin humoristique&#10;&#10;Description générée automatiquement">
            <a:extLst>
              <a:ext uri="{FF2B5EF4-FFF2-40B4-BE49-F238E27FC236}">
                <a16:creationId xmlns:a16="http://schemas.microsoft.com/office/drawing/2014/main" id="{25E395E9-2A2F-69A2-9E31-0E7865CCB56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50000" r="47099" b="6587"/>
          <a:stretch/>
        </p:blipFill>
        <p:spPr>
          <a:xfrm flipH="1">
            <a:off x="6949250" y="4323045"/>
            <a:ext cx="2987230" cy="4619741"/>
          </a:xfrm>
          <a:prstGeom prst="rect">
            <a:avLst/>
          </a:prstGeom>
        </p:spPr>
      </p:pic>
      <p:pic>
        <p:nvPicPr>
          <p:cNvPr id="17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77373B61-3D29-9C9E-10BA-9A152A4BE11A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0848400" y="4809485"/>
            <a:ext cx="1260049" cy="14054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C7D5F65E-02B7-D768-BB0B-D42227DF624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43" y="5988920"/>
            <a:ext cx="1783164" cy="2192529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EC84F8B-9027-DBEE-B88E-18207237C3A7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21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99619-1B4A-9AF1-7426-D6E7156D6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D71F166C-68FD-5A75-2F65-D00138FBE8B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BA7EE2-0BAE-DE28-0C5E-7F2E2885965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58DEEDF-671E-46AF-73D1-1A4C2BFAE0F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C964C2B-2DD3-2D8A-FFA4-0F0DBEB3ADC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F11EB598-2BDB-8DB8-5E7D-72CB9FDE06D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D86BAEA-DBE2-E2C1-C4EF-F49C5DF7BFB2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8BE3A6E-4E19-31D6-80AC-03A1DC2ADCD8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D304380D-4579-DCA0-65ED-C1EECD939E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67261F-C3B2-B686-9836-C2EEEE4122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retenir ! Oui j’ai / Non je n’ai pas 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660800-DD61-55A6-CC2B-833C1E3B9E6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F9E1BD9-66DE-FD44-BAA1-6E72E0A8E89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9586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D415D9-A2DA-133B-B059-7FFDA4F8233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614917" y="3973541"/>
            <a:ext cx="479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Non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’ai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E88BA5-7451-4515-7114-13C403421C0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004816" y="3953664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7DBE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Oui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</a:t>
            </a: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j’ai</a:t>
            </a:r>
          </a:p>
        </p:txBody>
      </p:sp>
      <p:pic>
        <p:nvPicPr>
          <p:cNvPr id="12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919A4A3F-71D4-0414-8EE8-095F68DC02C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211641" y="5071807"/>
            <a:ext cx="1705626" cy="2112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43DE959-D06F-7AF9-0E2D-A8F19A52F4A1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8152213" y="5390130"/>
            <a:ext cx="1724631" cy="19235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C965E94-7EE9-AA44-9B19-ED696E80804C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5673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une trousse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2" name="Image 1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9BBC9310-B879-6B85-F48C-48F83EB8F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41" y="2670519"/>
            <a:ext cx="2495767" cy="3068726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CB5D1B92-509A-6E5C-7DE6-990DC1DA1A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714D8E3-D33C-8ACC-9BE1-8BB8B87E097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BD37FA98-269E-21E4-DA04-157D87FAF85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164" y="3465698"/>
            <a:ext cx="7054421" cy="48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2E872-26DB-4AAF-AA98-291C8DB3C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5CECB9-FE73-D17F-FC1D-AFF04AD23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6592">
            <a:off x="1454381" y="2551852"/>
            <a:ext cx="2266003" cy="27862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9B8BC97-5323-04B0-2CDA-9DE616495F4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un stylo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6D75907-AACF-F02C-8DF7-F1CBCC890A9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8A59E43-FB97-CFC6-9969-204281B90EC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C0A9F817-2567-2E53-4380-A63B61EC4A9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164" y="3465698"/>
            <a:ext cx="7054421" cy="48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51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3BD8F-70BF-CBA0-78E6-BFD5E00E6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6B94E519-0617-E52F-C485-8B86BA4E88D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0051" y="72995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696EA6-B994-412B-1DCA-88206E3EF2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des ciseaux 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04EC8F-432B-39AA-371E-00D80145D7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14" y="2955857"/>
            <a:ext cx="2049617" cy="252015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CEDBAD-D3BE-35E7-3E2E-0FD80F77A32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45444148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7E3C8EA2-3BA1-DF3E-9486-1DD2FAA02BF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164" y="3465698"/>
            <a:ext cx="7054421" cy="489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47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F6061-D614-676B-42B2-A88BCF934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88CC833-F7BF-8CA2-7DC8-91DC16AE68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16329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C82C062-348E-4F55-611F-EDF7E6B44A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62417" y="3100478"/>
            <a:ext cx="10233382" cy="574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Rituels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Vocabulaire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trousse – crayon – ciseaux – crayons de couleur - cahier – feuille </a:t>
            </a:r>
          </a:p>
          <a:p>
            <a:pPr marR="0" indent="0" defTabSz="914445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Outils de langue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 … ?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 / Non    J’ai / Je n’ai pas</a:t>
            </a:r>
          </a:p>
          <a:p>
            <a:pPr lvl="0" defTabSz="914445">
              <a:lnSpc>
                <a:spcPct val="150000"/>
              </a:lnSpc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  <a:cs typeface="Calibri" panose="020F0502020204030204" pitchFamily="34" charset="0"/>
              </a:rPr>
              <a:t>4.  Écriture </a:t>
            </a:r>
          </a:p>
          <a:p>
            <a:pPr lvl="0" defTabSz="914445">
              <a:spcAft>
                <a:spcPts val="1800"/>
              </a:spcAft>
              <a:defRPr/>
            </a:pPr>
            <a:r>
              <a:rPr lang="fr-FR" sz="3200" b="1" dirty="0">
                <a:solidFill>
                  <a:srgbClr val="4BACC6"/>
                </a:solidFill>
                <a:latin typeface="Dosis" pitchFamily="2" charset="0"/>
                <a:cs typeface="Calibri" panose="020F0502020204030204" pitchFamily="34" charset="0"/>
              </a:rPr>
              <a:t>Copie et dictée de mots simples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545F33-5ED2-0222-D76B-EE699D6F46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8517834"/>
            <a:ext cx="1305233" cy="1765716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F7BC7CC-4E7A-27AB-98FF-58AA6459739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46193" y="8185354"/>
            <a:ext cx="1737677" cy="2098196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64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DF30D0-A8DB-32B9-A8F6-73BE70E1172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0818" y="7505596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ADF896A3-F808-5740-23A2-351707C0E6E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989297"/>
            <a:ext cx="13716000" cy="1081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155F2D-3CA7-54E3-72F0-0819068D0E7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8909473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C19F3-C07C-0146-808F-458519398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B9BDEA-7927-DF0C-BE26-E508F21FB9E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8B70682-E1CD-DC3A-0417-1DFE981C5AC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25B779-B20E-8497-8DE9-B6A5ADCD6A7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0995399-97D6-1B1B-713F-9531CDD703E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18293D8-9A08-B379-DA16-1E6740280E6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6F38699-79C3-F26C-B5D9-3562A998EBB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343400" y="2135830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AAADCA7-2776-1907-C8C2-904F0520E24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6" y="3685238"/>
            <a:ext cx="11752727" cy="3432524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0D609104-26C4-1215-A9B1-84D8E64E1174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F45BE34-2399-AED6-B029-77546A583AAD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marL="0" marR="0" lvl="0" indent="0" algn="l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195673ED-9208-9C72-E9B7-B2807B3B97F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5" y="4192094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1D387B-8B6A-377A-9388-60DC43D556E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03CE6EB-8A3B-5362-0C67-1812DBD8991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28" y="4217480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Copier des mots simples.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2BE64EE-CDE2-35E6-DF40-38398328738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85486" y="5187175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08B58D88-3160-7B2C-3D16-0DF8CC51170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07528" y="5192936"/>
            <a:ext cx="9780236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sous dictée des mots simples.</a:t>
            </a:r>
          </a:p>
        </p:txBody>
      </p:sp>
    </p:spTree>
    <p:extLst>
      <p:ext uri="{BB962C8B-B14F-4D97-AF65-F5344CB8AC3E}">
        <p14:creationId xmlns:p14="http://schemas.microsoft.com/office/powerpoint/2010/main" val="3411753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2622-25C2-C605-9AE0-D9151DBA4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7BB8547-96FD-9FF4-E7FE-C209DC8098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56187" y="80422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6EAE49D-D4B9-1C1F-181F-3B4F18DE2E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3387" y="726119"/>
            <a:ext cx="8348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Prenez vos ardoises.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B15AB1-6C9E-C74F-7E7A-30AC57D3F3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982" y="721203"/>
            <a:ext cx="1259834" cy="1095804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BFAB57-6F49-0E91-A466-15188BDFBB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7097" y="2691961"/>
            <a:ext cx="6341805" cy="4903077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3501E914-537F-3662-BF82-E6A1839572B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519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0"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76964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099" y="1307095"/>
            <a:ext cx="1200149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236820" y="2616211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43777" y="4366210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26822" y="4365188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31546" y="4366211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51576" y="4378364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5503" y="2096299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15210" y="4346080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008736" y="4372229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8762004" y="2866718"/>
            <a:ext cx="3160415" cy="992903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059D7B6-BA47-8DD3-F828-51685E88A9A2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5"/>
          <a:srcRect l="1" t="974" r="78882" b="31320"/>
          <a:stretch/>
        </p:blipFill>
        <p:spPr>
          <a:xfrm>
            <a:off x="5688840" y="6458516"/>
            <a:ext cx="2338320" cy="1627212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908C2B51-585D-27DA-A793-7E4EE9CF1F3E}"/>
              </a:ext>
            </a:extLst>
          </p:cNvPr>
          <p:cNvGrpSpPr/>
          <p:nvPr>
            <p:custDataLst>
              <p:tags r:id="rId15"/>
            </p:custDataLst>
          </p:nvPr>
        </p:nvGrpSpPr>
        <p:grpSpPr>
          <a:xfrm>
            <a:off x="5875750" y="8482874"/>
            <a:ext cx="1779566" cy="538610"/>
            <a:chOff x="5802255" y="5807067"/>
            <a:chExt cx="1186377" cy="359073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9685BA3B-0D0F-8702-9D05-2E629E5A77AC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350015D-FE97-9F7F-B922-609EEEFE7B2B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6044951" y="5815169"/>
              <a:ext cx="89507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7468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4BD2-7C07-C4D4-69D6-5A9B06C52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142E0A37-1AEF-A31E-5DD0-DDAD515E7AB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CFD1548-5D93-24C5-006E-5CBF1EE0ED6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Regardez comment j’écris « lavabo » au tableau.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40CD925-57BF-3636-C3AE-9B3569E72F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562736" y="609830"/>
            <a:ext cx="1424594" cy="1355577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66018D-81B6-0270-A0C2-A712ADEB3D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2382" y="3448958"/>
            <a:ext cx="6651235" cy="338908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FBBAF44-4ECB-34D7-8A39-025710979FA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7213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F4A5-719A-4F1A-E316-BD192A7EA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8B4C9279-A46E-6144-95AC-C6CFB1BD1EA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F7973E-B2F0-ADC5-969A-1286B1D420E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Copiez « lavabo » sur vos ardoises.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0FC038-9A67-8F2A-87A9-E0DC0635F5B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0860B2-0631-60F1-B679-88A4E5D2FA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2382" y="3448958"/>
            <a:ext cx="6651235" cy="3389083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2870DDF9-2CD8-45F4-8021-734F6C596E2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677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D0E59-06FC-03AC-E54A-FBC9977C2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6059E38-BA86-2154-412F-C9C48B0F20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F207E3-EAC3-9F21-EC58-61763EC920E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D632E9-5211-CAAB-A2EC-57FD4B19730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FE0BE73-5C35-FDE2-CE50-E584481F9C3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331991F-6877-A886-8AEB-76CF513DE54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B3211E6-42D9-6B2A-2924-976AA081B51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622E487-C792-5D41-DCAB-071B8062B64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F414F94-2D51-4593-DF98-88B631DB374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85E1FCB-9CED-56DC-542B-815657981DB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B25C142-C27B-B2E6-E028-53798FCAE0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AE4198-A42A-178A-7CFE-7FD4D9EECE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BC4EBCF6-D86B-DFEC-6D60-9AFA6FD30B1B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3944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B6940-BCF1-1C95-1627-04AD8D903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35E76E6C-61AC-C00A-5C04-EE693CADCD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9BC67E-D55F-ED1F-124C-3E3F4F61C3A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Regardez comment j’écris « souris » au tableau.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BA4CE40-7740-59D1-4903-51EA704438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562736" y="609830"/>
            <a:ext cx="1424594" cy="135557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655D82-3CCA-BAD5-7F84-A2AFCD2A16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167" y="3443524"/>
            <a:ext cx="6403665" cy="3399951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4DBBC20-605D-20CA-9D0D-93F65C3BD07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063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D98EA-8C49-9746-370F-0D74021D8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E76D6A68-C1EF-B038-7C58-F2070C1782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1014356" y="835315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36DFB92-7581-43D1-6AB1-47E5FC3304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1129" y="711368"/>
            <a:ext cx="11140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Copiez « souris » sur vos ardoises.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60FB12-CFC6-D6F8-4B97-39A37118A4F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81B570-5C78-A6D7-5866-C9A08B1221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6167" y="3443524"/>
            <a:ext cx="6403665" cy="3399951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A2CFB6F-6FF8-80FE-5CE6-D4D75D545A4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1172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3F9A1-7B3C-81C5-1CF2-CAF26E77F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E0FED6F-0771-D30E-4F64-53337583FC9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99B2F2B-98BA-A54E-1FE2-87FF3086E88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DAB277E-71A9-7C2D-6842-6342216A4FC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F77B884-84F7-5FEB-439A-EDAC2577B31A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07A7B78-CE44-C9F0-1010-DD42A6801E4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C97AF07-5A92-6ABB-4576-402B7E71F5A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47ED02F-BA50-E0E4-CD88-E4235A3C790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7693C3-B248-5DAC-E2C9-9911C09F890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D7C4BE8-57A3-B761-52F1-DA54E1411E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03B0C6-3850-F539-F8DD-8E1A4F7CB47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7742C3-5D30-74AF-B32E-BD155129CD2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9E8F82F-21FC-F1F1-DF64-FA9C6364B5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690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A955-E174-A01C-E1EA-10D8640F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34CBB8-EC0E-F18D-6769-6C285F5B879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910ED6C-73A4-335C-C892-C79B1D7220D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2C50F3-002B-2ABA-5FD6-0D65C0AD2042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E3D0CB0-3573-E55F-2A52-8F97C9A5BD40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C0F1AF-324F-A53A-542F-2678BA3540BB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08A37F6-A4E9-1DB6-8D1B-ED922F3D842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48527138-F5FD-74B7-FAD9-BA394834C95D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685F5A9-8AE2-9C6E-66D7-71FD32FEBA82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322DAE14-D30B-94FE-3F1A-58EBD7B3BFC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319547-5CED-8B55-6DF0-39EAF3A851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81889" y="759064"/>
            <a:ext cx="1023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allons faire une dictée. Écrivez le mot « vélo ». Je répète « vélo ».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DCAA59-8D60-1392-6E13-7AD4CC74D7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4245" y="3212499"/>
            <a:ext cx="6967511" cy="386200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846A8B6-4475-18D8-05CB-D69093B477F4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52018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38F1D-B2B7-C69F-23F5-C6110C2D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17155A-1161-1C0E-946B-59856DD154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62E50F-B826-6850-6D86-C012F8A43F4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F92BA0-88E5-F73C-5A62-DFD2DF5EC60C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9C93F3C-76B3-C08D-29D9-1EF946B7034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AA5834E-B6BB-D91A-9AA2-A1E53F618D0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B676D583-B781-6857-C54F-772E40FE186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0D7E977-3096-9B25-1E02-CBEC7E5A6101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5EDC445-18D1-04E0-C054-30F2AE204B35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004180A-DDD9-5341-76D8-AA55518CA94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8D6824-8C82-EAC7-D21F-7A754CF4D31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7B85AC-441C-1EF8-AC5C-1D8F4A11B3D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CB08720-2F7E-F905-33B8-AF4473CE3A6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09036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6B3D-D2CD-3D44-B76B-FBC3C656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B981D9E-6A94-1151-B2B3-C9C2D4F676B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950BAF5-7846-DD7C-1FA6-F1ADA68B65C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FC94D28-746B-BE80-C58F-C8326639B4D8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A019CA2-A06B-08AD-BE72-ED51AA9ED89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9F9DC49-611D-7D1E-6F16-4AC9C6557D72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E7C4514-112E-AE68-86D6-E4471E039E4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6B7C642-CB76-68BA-C838-123504A25FC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4B68EC7-4887-8945-1247-E9170362E65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5CF76E5-F67D-2FB0-5327-FADEE564F8C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39F053-76CE-DCD9-1427-772BA5DAED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777913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Corrigez. vélo.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2E8176D-BDFC-EFAF-5A1D-13033369B9A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8984" y="612335"/>
            <a:ext cx="2487336" cy="137869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1D477C-2CA7-04E1-A090-1A807525C2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21898" y="3240876"/>
            <a:ext cx="6072204" cy="380524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0F138DA-2945-138C-FE81-9D3AF9F0895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720539415"/>
              </p:ext>
            </p:extLst>
          </p:nvPr>
        </p:nvGraphicFramePr>
        <p:xfrm>
          <a:off x="1567546" y="5870"/>
          <a:ext cx="10121468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367">
                  <a:extLst>
                    <a:ext uri="{9D8B030D-6E8A-4147-A177-3AD203B41FA5}">
                      <a16:colId xmlns:a16="http://schemas.microsoft.com/office/drawing/2014/main" val="339264877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2530367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222730">
                <a:tc>
                  <a:txBody>
                    <a:bodyPr/>
                    <a:lstStyle/>
                    <a:p>
                      <a:pPr marL="0" indent="0" algn="ctr" defTabSz="685818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 Vocabulaire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Outils de langue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4. Écriture          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7251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85900" y="548413"/>
            <a:ext cx="1192037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555" b="-5555"/>
              </a:stretch>
            </a:blipFill>
          </p:spPr>
          <p:txBody>
            <a:bodyPr/>
            <a:lstStyle/>
            <a:p>
              <a:pPr defTabSz="914490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90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90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90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70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0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226" b="4216"/>
          <a:stretch/>
        </p:blipFill>
        <p:spPr>
          <a:xfrm>
            <a:off x="3404623" y="3061172"/>
            <a:ext cx="6601130" cy="2723318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3047"/>
          <a:stretch/>
        </p:blipFill>
        <p:spPr>
          <a:xfrm>
            <a:off x="3159373" y="6660790"/>
            <a:ext cx="7142603" cy="1917890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/>
        </p:nvCxnSpPr>
        <p:spPr>
          <a:xfrm>
            <a:off x="4530437" y="6306794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/>
        </p:nvCxnSpPr>
        <p:spPr>
          <a:xfrm>
            <a:off x="4530437" y="2883527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59" y="3015512"/>
            <a:ext cx="1803809" cy="223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92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2BD67-30BF-C1DB-5074-500377720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83FFCE-E7A0-676B-3341-9E82FDFEFD5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F503C4-E48D-9BD1-FAED-143714BFCA4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F47658-E1E1-B507-D79E-2057C8934E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0DA2F46-49E3-B01E-7D23-0FF8ECD69DD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F2B428-3BD8-B1CA-8054-15F684AD4C0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6861D93D-BDC4-67C2-B326-6414AF22C00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500399" y="6713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A212EF-EF0E-E5B0-2879-63B587B8E49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20205" y="424361"/>
            <a:ext cx="12195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leçon est terminée ! </a:t>
            </a:r>
          </a:p>
          <a:p>
            <a:pPr defTabSz="1028727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À la maison, faites les exercices d’écriture de la page 14.  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3BB9368-D199-B202-BACA-3D9A5AC15D0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15918" y="2497816"/>
            <a:ext cx="4944951" cy="6682655"/>
            <a:chOff x="610612" y="1665210"/>
            <a:chExt cx="3296634" cy="445510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F51DA1F-AD4F-FA78-8321-B7375BA14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0612" y="1665210"/>
              <a:ext cx="3296634" cy="4455103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FF34470-1991-9407-1BB2-636FD2BB5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564" t="42404" r="88250" b="55389"/>
            <a:stretch/>
          </p:blipFill>
          <p:spPr>
            <a:xfrm>
              <a:off x="923527" y="3608439"/>
              <a:ext cx="234607" cy="167149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C8DCCA-8DC5-ADF4-6CA6-43A506C8F512}"/>
                </a:ext>
              </a:extLst>
            </p:cNvPr>
            <p:cNvSpPr txBox="1"/>
            <p:nvPr/>
          </p:nvSpPr>
          <p:spPr>
            <a:xfrm>
              <a:off x="889987" y="3487420"/>
              <a:ext cx="2267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fr-FR" sz="2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F248338-3C68-4A6B-D82C-3D2594AD37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4038" y="1937528"/>
            <a:ext cx="5523714" cy="77949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8CD9544-DE27-90DD-1048-6FEA2AA310F6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675371" y="5957892"/>
            <a:ext cx="5641049" cy="2128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8646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43431-2DAE-B0A0-289F-1265A76E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DDBB83C-A7AF-E07F-408E-0827D3C3933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14A3DD-1893-7306-011C-27C3290DABC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2"/>
            <a:ext cx="13716000" cy="10286999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623224B-7F15-AE1F-354E-C41300F980D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5855" y="266701"/>
            <a:ext cx="13164293" cy="9749864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F1FF7F2-4AED-1DB9-ACE0-11D5DDB8C50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71463" y="270439"/>
            <a:ext cx="13154396" cy="895868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FR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00DC08-E4DB-CE47-0688-40FEDE9E04B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5088" y="1106531"/>
            <a:ext cx="13164293" cy="3682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D78CAC1-1553-5CE5-26BC-B640F998184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08158" y="74224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07DB6FF-0A4A-2BE7-AD76-24D7A1E86B9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89F129-6774-1282-AEFD-58D377815BC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228913" y="598700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Au revoir ! </a:t>
            </a:r>
          </a:p>
        </p:txBody>
      </p:sp>
    </p:spTree>
    <p:extLst>
      <p:ext uri="{BB962C8B-B14F-4D97-AF65-F5344CB8AC3E}">
        <p14:creationId xmlns:p14="http://schemas.microsoft.com/office/powerpoint/2010/main" val="816639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3948" y="4165443"/>
            <a:ext cx="11128104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8C5153-31AA-0C6B-28A6-C3E9051B93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91171" y="30075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445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5"/>
            <a:ext cx="12192000" cy="5407034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4798" y="1777649"/>
            <a:ext cx="11963400" cy="532379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L'enseignement du français en 2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a pour objectif d'amener les élèves 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4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pour être capables de lire des mots avec des graphèmes complexes, ainsi qu'au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  à l’oral et à l’écrit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en compréhension et en production.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scolaire est structurée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de 6 semaines. Les 5 premières semaines de chaque période sont dédiées à l’étude d’un thème, tandis que la sixième semaine est consacrée au rebrassage et à l’évaluation des compétences acquises.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La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première période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est réservée au rebrassage des apprentissages des années précédentes, selon une approche spiralaire, afin de consolider les bases requises pour les périodes suivantes.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Lors de cette première période, chaque séance suit une organisation commune autour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quatre activités clés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: vocabulaire, outils de langue, lecture et écriture.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7234442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 1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Rebrassage spiralaire 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1E8C8F29-02E0-6C7F-38D9-50B44C9015A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856200" y="6383618"/>
            <a:ext cx="773552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br>
              <a:rPr lang="fr-FR" dirty="0">
                <a:solidFill>
                  <a:prstClr val="black"/>
                </a:solidFill>
                <a:latin typeface="Calibri"/>
              </a:rPr>
            </a:br>
            <a:br>
              <a:rPr lang="fr-FR" dirty="0">
                <a:solidFill>
                  <a:prstClr val="black"/>
                </a:solidFill>
                <a:latin typeface="Calibri"/>
              </a:rPr>
            </a:br>
            <a:endParaRPr lang="fr-F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930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9487</TotalTime>
  <Words>2103</Words>
  <PresentationFormat>Personnalisé</PresentationFormat>
  <Paragraphs>433</Paragraphs>
  <Slides>72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72</vt:i4>
      </vt:variant>
    </vt:vector>
  </HeadingPairs>
  <TitlesOfParts>
    <vt:vector size="80" baseType="lpstr">
      <vt:lpstr>Dosis</vt:lpstr>
      <vt:lpstr>Calibri</vt:lpstr>
      <vt:lpstr>Cambria</vt:lpstr>
      <vt:lpstr>Carelia</vt:lpstr>
      <vt:lpstr>Arial</vt:lpstr>
      <vt:lpstr>Dosis Bold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2025-08-15T16:54:13Z</dcterms:modified>
</cp:coreProperties>
</file>