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1F-4C75-921A-487EFBB8D6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1F-4C75-921A-487EFBB8D68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D1F-4C75-921A-487EFBB8D6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011600"/>
        <c:axId val="595013040"/>
      </c:lineChart>
      <c:catAx>
        <c:axId val="595011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013040"/>
        <c:crosses val="autoZero"/>
        <c:auto val="1"/>
        <c:lblAlgn val="ctr"/>
        <c:lblOffset val="100"/>
        <c:noMultiLvlLbl val="0"/>
      </c:catAx>
      <c:valAx>
        <c:axId val="595013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011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image" Target="../media/image40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611CA-8E69-6F51-CD45-CB78FDF0E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DBF3468-7685-653F-2821-AD0332A8A8E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DBF3468-7685-653F-2821-AD0332A8A8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DF77EBE0-6844-9719-F001-805377DD1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/ Stacked Line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A05C724-F1CC-DEDE-ADDE-C14E3F28E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1FE5E0D-7EA2-8CBD-84C0-3FDE3CD482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2A3A143E-04BD-6F00-6397-DC76B487C5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00FFE904-288E-0B03-2077-02F7B260DC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Chart Placeholder 5">
                <a:extLst>
                  <a:ext uri="{FF2B5EF4-FFF2-40B4-BE49-F238E27FC236}">
                    <a16:creationId xmlns:a16="http://schemas.microsoft.com/office/drawing/2014/main" id="{5DB84152-1F82-633E-9C87-7A098927FD0C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7" name="Chart Placeholder 5">
                <a:extLst>
                  <a:ext uri="{FF2B5EF4-FFF2-40B4-BE49-F238E27FC236}">
                    <a16:creationId xmlns:a16="http://schemas.microsoft.com/office/drawing/2014/main" id="{5DB84152-1F82-633E-9C87-7A098927FD0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5" name="Chart Placeholder 7">
            <a:extLst>
              <a:ext uri="{FF2B5EF4-FFF2-40B4-BE49-F238E27FC236}">
                <a16:creationId xmlns:a16="http://schemas.microsoft.com/office/drawing/2014/main" id="{B40ADEDA-B2B1-8B22-F21E-867232FE0A9F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6343911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/ Stacked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282</cp:revision>
  <dcterms:created xsi:type="dcterms:W3CDTF">2025-07-09T10:57:17Z</dcterms:created>
  <dcterms:modified xsi:type="dcterms:W3CDTF">2025-10-22T10:11:53Z</dcterms:modified>
  <cp:category/>
</cp:coreProperties>
</file>