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318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B3D6D0-C8AC-3E0C-1E9B-B9E98FBC48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01EAB48E-D513-6B5D-F9A9-EBC24490653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EAB48E-D513-6B5D-F9A9-EBC24490653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72F9A6F6-4027-D5C8-CA21-C39D50CDC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Circle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7D22DE45-E6F0-4E37-962D-E9BD8447D55E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6F2291-C292-93EE-2BA5-51D5CDEC3AA0}"/>
              </a:ext>
            </a:extLst>
          </p:cNvPr>
          <p:cNvSpPr txBox="1"/>
          <p:nvPr/>
        </p:nvSpPr>
        <p:spPr>
          <a:xfrm>
            <a:off x="8580335" y="3688466"/>
            <a:ext cx="2245419" cy="934918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chemeClr val="accent4"/>
                </a:solidFill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684406-E7C9-FFF6-F7DE-AE99031B86A6}"/>
              </a:ext>
            </a:extLst>
          </p:cNvPr>
          <p:cNvSpPr txBox="1"/>
          <p:nvPr/>
        </p:nvSpPr>
        <p:spPr>
          <a:xfrm>
            <a:off x="7926007" y="1794863"/>
            <a:ext cx="2245419" cy="934918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chemeClr val="accent3"/>
                </a:solidFill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1B9550-6062-4D68-E877-DBFAF0586251}"/>
              </a:ext>
            </a:extLst>
          </p:cNvPr>
          <p:cNvSpPr txBox="1"/>
          <p:nvPr/>
        </p:nvSpPr>
        <p:spPr>
          <a:xfrm>
            <a:off x="2364049" y="1812988"/>
            <a:ext cx="2003026" cy="934918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1800" b="1" dirty="0">
                <a:solidFill>
                  <a:schemeClr val="accent2"/>
                </a:solidFill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A063F75-8E3E-F253-ACDC-0AC1785BEAD0}"/>
              </a:ext>
            </a:extLst>
          </p:cNvPr>
          <p:cNvSpPr txBox="1"/>
          <p:nvPr/>
        </p:nvSpPr>
        <p:spPr>
          <a:xfrm>
            <a:off x="1659351" y="3706590"/>
            <a:ext cx="2003026" cy="934918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1800" b="1" dirty="0">
                <a:solidFill>
                  <a:schemeClr val="accent1"/>
                </a:solidFill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accent5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9" name="Block Arc 8">
            <a:extLst>
              <a:ext uri="{FF2B5EF4-FFF2-40B4-BE49-F238E27FC236}">
                <a16:creationId xmlns:a16="http://schemas.microsoft.com/office/drawing/2014/main" id="{04DCB26D-8CC5-7B6C-4F78-2ABD97EDB4B9}"/>
              </a:ext>
            </a:extLst>
          </p:cNvPr>
          <p:cNvSpPr/>
          <p:nvPr/>
        </p:nvSpPr>
        <p:spPr>
          <a:xfrm rot="2364690" flipH="1">
            <a:off x="3780371" y="1982705"/>
            <a:ext cx="4660642" cy="4660639"/>
          </a:xfrm>
          <a:prstGeom prst="blockArc">
            <a:avLst>
              <a:gd name="adj1" fmla="val 15011212"/>
              <a:gd name="adj2" fmla="val 18376964"/>
              <a:gd name="adj3" fmla="val 2153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Block Arc 9">
            <a:extLst>
              <a:ext uri="{FF2B5EF4-FFF2-40B4-BE49-F238E27FC236}">
                <a16:creationId xmlns:a16="http://schemas.microsoft.com/office/drawing/2014/main" id="{0F8140E8-BE0C-2BC4-B096-A331643B0A64}"/>
              </a:ext>
            </a:extLst>
          </p:cNvPr>
          <p:cNvSpPr/>
          <p:nvPr/>
        </p:nvSpPr>
        <p:spPr>
          <a:xfrm rot="19235310">
            <a:off x="3786877" y="1982705"/>
            <a:ext cx="4660642" cy="4660639"/>
          </a:xfrm>
          <a:prstGeom prst="blockArc">
            <a:avLst>
              <a:gd name="adj1" fmla="val 15011212"/>
              <a:gd name="adj2" fmla="val 18376964"/>
              <a:gd name="adj3" fmla="val 2153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Block Arc 10">
            <a:extLst>
              <a:ext uri="{FF2B5EF4-FFF2-40B4-BE49-F238E27FC236}">
                <a16:creationId xmlns:a16="http://schemas.microsoft.com/office/drawing/2014/main" id="{6CDBAE5E-1BB8-5A8C-8429-AFC84A7A1E9E}"/>
              </a:ext>
            </a:extLst>
          </p:cNvPr>
          <p:cNvSpPr/>
          <p:nvPr/>
        </p:nvSpPr>
        <p:spPr>
          <a:xfrm rot="6037468" flipH="1">
            <a:off x="3780373" y="1982704"/>
            <a:ext cx="4660639" cy="4660642"/>
          </a:xfrm>
          <a:prstGeom prst="blockArc">
            <a:avLst>
              <a:gd name="adj1" fmla="val 15011212"/>
              <a:gd name="adj2" fmla="val 18376964"/>
              <a:gd name="adj3" fmla="val 2153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Block Arc 11">
            <a:extLst>
              <a:ext uri="{FF2B5EF4-FFF2-40B4-BE49-F238E27FC236}">
                <a16:creationId xmlns:a16="http://schemas.microsoft.com/office/drawing/2014/main" id="{2C37D707-327A-0574-DD6B-A740D8875371}"/>
              </a:ext>
            </a:extLst>
          </p:cNvPr>
          <p:cNvSpPr/>
          <p:nvPr/>
        </p:nvSpPr>
        <p:spPr>
          <a:xfrm rot="15562532">
            <a:off x="3786881" y="1982704"/>
            <a:ext cx="4660639" cy="4660642"/>
          </a:xfrm>
          <a:prstGeom prst="blockArc">
            <a:avLst>
              <a:gd name="adj1" fmla="val 15011212"/>
              <a:gd name="adj2" fmla="val 18376964"/>
              <a:gd name="adj3" fmla="val 2153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0F97CB9-564D-FA17-E2D8-4147C2782745}"/>
              </a:ext>
            </a:extLst>
          </p:cNvPr>
          <p:cNvSpPr/>
          <p:nvPr/>
        </p:nvSpPr>
        <p:spPr>
          <a:xfrm flipV="1">
            <a:off x="5091026" y="3342192"/>
            <a:ext cx="2045840" cy="2054668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11CB4833-D907-50C8-3D77-5E7A9B20FCAC}"/>
              </a:ext>
            </a:extLst>
          </p:cNvPr>
          <p:cNvSpPr txBox="1">
            <a:spLocks/>
          </p:cNvSpPr>
          <p:nvPr/>
        </p:nvSpPr>
        <p:spPr>
          <a:xfrm>
            <a:off x="4703114" y="4163169"/>
            <a:ext cx="2820728" cy="1192120"/>
          </a:xfrm>
          <a:prstGeom prst="rect">
            <a:avLst/>
          </a:prstGeom>
        </p:spPr>
        <p:txBody>
          <a:bodyPr/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152">
              <a:buClr>
                <a:srgbClr val="0070C0"/>
              </a:buClr>
              <a:defRPr/>
            </a:pPr>
            <a:r>
              <a:rPr lang="en-IN" sz="2800" b="1" dirty="0">
                <a:latin typeface="+mn-lt"/>
                <a:ea typeface="Open Sans ExtraBold" charset="0"/>
                <a:cs typeface="Open Sans ExtraBold" charset="0"/>
              </a:rPr>
              <a:t>HEADING</a:t>
            </a:r>
          </a:p>
        </p:txBody>
      </p:sp>
      <p:sp>
        <p:nvSpPr>
          <p:cNvPr id="32" name="Star: 4 Points 31">
            <a:extLst>
              <a:ext uri="{FF2B5EF4-FFF2-40B4-BE49-F238E27FC236}">
                <a16:creationId xmlns:a16="http://schemas.microsoft.com/office/drawing/2014/main" id="{53A69F5F-B068-B467-241C-F220F2980B01}"/>
              </a:ext>
            </a:extLst>
          </p:cNvPr>
          <p:cNvSpPr/>
          <p:nvPr/>
        </p:nvSpPr>
        <p:spPr>
          <a:xfrm>
            <a:off x="4134190" y="4210724"/>
            <a:ext cx="534360" cy="534360"/>
          </a:xfrm>
          <a:prstGeom prst="star4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Star: 4 Points 32">
            <a:extLst>
              <a:ext uri="{FF2B5EF4-FFF2-40B4-BE49-F238E27FC236}">
                <a16:creationId xmlns:a16="http://schemas.microsoft.com/office/drawing/2014/main" id="{AFFB8643-0CCC-F558-4D2B-273A80898041}"/>
              </a:ext>
            </a:extLst>
          </p:cNvPr>
          <p:cNvSpPr/>
          <p:nvPr/>
        </p:nvSpPr>
        <p:spPr>
          <a:xfrm>
            <a:off x="4868111" y="2536711"/>
            <a:ext cx="534360" cy="534360"/>
          </a:xfrm>
          <a:prstGeom prst="star4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Star: 4 Points 33">
            <a:extLst>
              <a:ext uri="{FF2B5EF4-FFF2-40B4-BE49-F238E27FC236}">
                <a16:creationId xmlns:a16="http://schemas.microsoft.com/office/drawing/2014/main" id="{9DA2B50E-D1C2-996A-AEBA-180C02E237BA}"/>
              </a:ext>
            </a:extLst>
          </p:cNvPr>
          <p:cNvSpPr/>
          <p:nvPr/>
        </p:nvSpPr>
        <p:spPr>
          <a:xfrm>
            <a:off x="6755610" y="2554123"/>
            <a:ext cx="534360" cy="534360"/>
          </a:xfrm>
          <a:prstGeom prst="star4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Star: 4 Points 34">
            <a:extLst>
              <a:ext uri="{FF2B5EF4-FFF2-40B4-BE49-F238E27FC236}">
                <a16:creationId xmlns:a16="http://schemas.microsoft.com/office/drawing/2014/main" id="{100A164C-77DD-34FE-BF03-71948219C40D}"/>
              </a:ext>
            </a:extLst>
          </p:cNvPr>
          <p:cNvSpPr/>
          <p:nvPr/>
        </p:nvSpPr>
        <p:spPr>
          <a:xfrm>
            <a:off x="7628818" y="4089024"/>
            <a:ext cx="534360" cy="534360"/>
          </a:xfrm>
          <a:prstGeom prst="star4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63647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8589</TotalTime>
  <Words>87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Open Sans Light</vt:lpstr>
      <vt:lpstr>Wingdings</vt:lpstr>
      <vt:lpstr>Office Theme</vt:lpstr>
      <vt:lpstr>think-cell Slide</vt:lpstr>
      <vt:lpstr>Circle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490</cp:revision>
  <dcterms:created xsi:type="dcterms:W3CDTF">2021-03-31T02:49:57Z</dcterms:created>
  <dcterms:modified xsi:type="dcterms:W3CDTF">2025-10-15T08:33:02Z</dcterms:modified>
  <cp:category/>
</cp:coreProperties>
</file>