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79" r:id="rId4"/>
    <p:sldId id="282" r:id="rId5"/>
    <p:sldId id="280" r:id="rId6"/>
    <p:sldId id="283" r:id="rId7"/>
    <p:sldId id="281" r:id="rId8"/>
    <p:sldId id="28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4" d="100"/>
          <a:sy n="124" d="100"/>
        </p:scale>
        <p:origin x="427" y="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8/12/2025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8/12/2025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8/12/2025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8/12/2025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8/12/2025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8/12/2025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8/12/2025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8/12/2025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8/12/2025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8/12/2025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8/12/2025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8/12/2025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6000" b="1">
                <a:solidFill>
                  <a:srgbClr val="FF0000"/>
                </a:solidFill>
                <a:latin typeface="Arial" panose="020B0604020202020204" pitchFamily="34" charset="0"/>
                <a:cs typeface="Arial" panose="020B0604020202020204" pitchFamily="34" charset="0"/>
              </a:rPr>
              <a:t>Ca nhập lễ</a:t>
            </a:r>
            <a:br>
              <a:rPr lang="en-US" sz="6000" b="1">
                <a:solidFill>
                  <a:srgbClr val="FF0000"/>
                </a:solidFill>
                <a:latin typeface="Arial" panose="020B0604020202020204" pitchFamily="34" charset="0"/>
                <a:cs typeface="Arial" panose="020B0604020202020204" pitchFamily="34" charset="0"/>
              </a:rPr>
            </a:br>
            <a:r>
              <a:rPr lang="vi-VN" sz="4800" b="1">
                <a:solidFill>
                  <a:srgbClr val="FF0000"/>
                </a:solidFill>
                <a:latin typeface="Arial" panose="020B0604020202020204" pitchFamily="34" charset="0"/>
                <a:cs typeface="Arial" panose="020B0604020202020204" pitchFamily="34" charset="0"/>
              </a:rPr>
              <a:t>Chúa Nhật 23 Thường niên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7519" y="222040"/>
            <a:ext cx="11087865" cy="6555641"/>
          </a:xfrm>
          <a:prstGeom prst="rect">
            <a:avLst/>
          </a:prstGeom>
        </p:spPr>
        <p:txBody>
          <a:bodyPr wrap="square">
            <a:spAutoFit/>
          </a:bodyPr>
          <a:lstStyle/>
          <a:p>
            <a:pPr algn="just"/>
            <a:r>
              <a:rPr lang="vi-VN" sz="7000" b="1">
                <a:solidFill>
                  <a:srgbClr val="FF0000"/>
                </a:solidFill>
                <a:latin typeface="Arial" panose="020B0604020202020204" pitchFamily="34" charset="0"/>
                <a:cs typeface="Arial" panose="020B0604020202020204" pitchFamily="34" charset="0"/>
              </a:rPr>
              <a:t>ĐK</a:t>
            </a:r>
            <a:r>
              <a:rPr lang="en-US" sz="7000" b="1">
                <a:solidFill>
                  <a:srgbClr val="FF0000"/>
                </a:solidFill>
                <a:latin typeface="Arial" panose="020B0604020202020204" pitchFamily="34" charset="0"/>
                <a:cs typeface="Arial" panose="020B0604020202020204" pitchFamily="34" charset="0"/>
              </a:rPr>
              <a:t>.</a:t>
            </a:r>
            <a:r>
              <a:rPr lang="vi-VN" sz="7000" b="1">
                <a:solidFill>
                  <a:srgbClr val="FF0000"/>
                </a:solidFill>
                <a:latin typeface="Arial" panose="020B0604020202020204" pitchFamily="34" charset="0"/>
                <a:cs typeface="Arial" panose="020B0604020202020204" pitchFamily="34" charset="0"/>
              </a:rPr>
              <a:t> </a:t>
            </a:r>
            <a:r>
              <a:rPr lang="vi-VN" sz="7000" b="1">
                <a:latin typeface="Arial" panose="020B0604020202020204" pitchFamily="34" charset="0"/>
                <a:cs typeface="Arial" panose="020B0604020202020204" pitchFamily="34" charset="0"/>
              </a:rPr>
              <a:t>Lạy Chúa, Chúa là Đấng chính trực, quyết định của Chúa thật công minh. Xin đối xử với tôi tớ Chúa theo lượng từ bi của Ngài.</a:t>
            </a:r>
            <a:endParaRPr lang="vi-VN" sz="7000" b="1" dirty="0"/>
          </a:p>
        </p:txBody>
      </p:sp>
    </p:spTree>
    <p:extLst>
      <p:ext uri="{BB962C8B-B14F-4D97-AF65-F5344CB8AC3E}">
        <p14:creationId xmlns:p14="http://schemas.microsoft.com/office/powerpoint/2010/main" val="4096665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76054" y="413570"/>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1. </a:t>
            </a:r>
            <a:r>
              <a:rPr lang="vi-VN" sz="5800" b="1">
                <a:latin typeface="Arial" panose="020B0604020202020204" pitchFamily="34" charset="0"/>
                <a:cs typeface="Arial" panose="020B0604020202020204" pitchFamily="34" charset="0"/>
              </a:rPr>
              <a:t>Lạy Chúa, Chúa công bình chính trực, và mệnh lệnh Ngài xác thực. Xin thương chỉ dạy giới răn của Chúa cho con và tỏ hiện tôn nhan Chúa cùng đầy tớ đơn hèn Chúa đây.</a:t>
            </a:r>
            <a:endParaRPr lang="vi-VN" sz="5800" b="1" dirty="0"/>
          </a:p>
        </p:txBody>
      </p:sp>
    </p:spTree>
    <p:extLst>
      <p:ext uri="{BB962C8B-B14F-4D97-AF65-F5344CB8AC3E}">
        <p14:creationId xmlns:p14="http://schemas.microsoft.com/office/powerpoint/2010/main" val="4089764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7519" y="222040"/>
            <a:ext cx="11087865" cy="6555641"/>
          </a:xfrm>
          <a:prstGeom prst="rect">
            <a:avLst/>
          </a:prstGeom>
        </p:spPr>
        <p:txBody>
          <a:bodyPr wrap="square">
            <a:spAutoFit/>
          </a:bodyPr>
          <a:lstStyle/>
          <a:p>
            <a:pPr algn="just"/>
            <a:r>
              <a:rPr lang="vi-VN" sz="7000" b="1">
                <a:solidFill>
                  <a:srgbClr val="FF0000"/>
                </a:solidFill>
                <a:latin typeface="Arial" panose="020B0604020202020204" pitchFamily="34" charset="0"/>
                <a:cs typeface="Arial" panose="020B0604020202020204" pitchFamily="34" charset="0"/>
              </a:rPr>
              <a:t>ĐK</a:t>
            </a:r>
            <a:r>
              <a:rPr lang="en-US" sz="7000" b="1">
                <a:solidFill>
                  <a:srgbClr val="FF0000"/>
                </a:solidFill>
                <a:latin typeface="Arial" panose="020B0604020202020204" pitchFamily="34" charset="0"/>
                <a:cs typeface="Arial" panose="020B0604020202020204" pitchFamily="34" charset="0"/>
              </a:rPr>
              <a:t>.</a:t>
            </a:r>
            <a:r>
              <a:rPr lang="vi-VN" sz="7000" b="1">
                <a:solidFill>
                  <a:srgbClr val="FF0000"/>
                </a:solidFill>
                <a:latin typeface="Arial" panose="020B0604020202020204" pitchFamily="34" charset="0"/>
                <a:cs typeface="Arial" panose="020B0604020202020204" pitchFamily="34" charset="0"/>
              </a:rPr>
              <a:t> </a:t>
            </a:r>
            <a:r>
              <a:rPr lang="vi-VN" sz="7000" b="1">
                <a:latin typeface="Arial" panose="020B0604020202020204" pitchFamily="34" charset="0"/>
                <a:cs typeface="Arial" panose="020B0604020202020204" pitchFamily="34" charset="0"/>
              </a:rPr>
              <a:t>Lạy Chúa, Chúa là Đấng chính trực, quyết định của Chúa thật công minh. Xin đối xử với tôi tớ Chúa theo lượng từ bi của Ngài.</a:t>
            </a:r>
            <a:endParaRPr lang="vi-VN" sz="7000" b="1" dirty="0"/>
          </a:p>
        </p:txBody>
      </p:sp>
    </p:spTree>
    <p:extLst>
      <p:ext uri="{BB962C8B-B14F-4D97-AF65-F5344CB8AC3E}">
        <p14:creationId xmlns:p14="http://schemas.microsoft.com/office/powerpoint/2010/main" val="4211253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69876" y="246754"/>
            <a:ext cx="11087865" cy="655564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2. </a:t>
            </a:r>
            <a:r>
              <a:rPr lang="vi-VN" sz="6000" b="1">
                <a:latin typeface="Arial" panose="020B0604020202020204" pitchFamily="34" charset="0"/>
                <a:cs typeface="Arial" panose="020B0604020202020204" pitchFamily="34" charset="0"/>
              </a:rPr>
              <a:t>Lạy Chúa, mắt con hằng ngước nhìn và đợi chờ Ngài cứu độ. Con luôn quí trọng những qui luật Chúa trao ban và những thành tâm tuân giữ, nguyện Ngài sáng soi lòng trí con.</a:t>
            </a:r>
            <a:endParaRPr lang="vi-VN" sz="6000" b="1" dirty="0"/>
          </a:p>
        </p:txBody>
      </p:sp>
    </p:spTree>
    <p:extLst>
      <p:ext uri="{BB962C8B-B14F-4D97-AF65-F5344CB8AC3E}">
        <p14:creationId xmlns:p14="http://schemas.microsoft.com/office/powerpoint/2010/main" val="3854770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7519" y="222040"/>
            <a:ext cx="11087865" cy="6555641"/>
          </a:xfrm>
          <a:prstGeom prst="rect">
            <a:avLst/>
          </a:prstGeom>
        </p:spPr>
        <p:txBody>
          <a:bodyPr wrap="square">
            <a:spAutoFit/>
          </a:bodyPr>
          <a:lstStyle/>
          <a:p>
            <a:pPr algn="just"/>
            <a:r>
              <a:rPr lang="vi-VN" sz="7000" b="1">
                <a:solidFill>
                  <a:srgbClr val="FF0000"/>
                </a:solidFill>
                <a:latin typeface="Arial" panose="020B0604020202020204" pitchFamily="34" charset="0"/>
                <a:cs typeface="Arial" panose="020B0604020202020204" pitchFamily="34" charset="0"/>
              </a:rPr>
              <a:t>ĐK</a:t>
            </a:r>
            <a:r>
              <a:rPr lang="en-US" sz="7000" b="1">
                <a:solidFill>
                  <a:srgbClr val="FF0000"/>
                </a:solidFill>
                <a:latin typeface="Arial" panose="020B0604020202020204" pitchFamily="34" charset="0"/>
                <a:cs typeface="Arial" panose="020B0604020202020204" pitchFamily="34" charset="0"/>
              </a:rPr>
              <a:t>.</a:t>
            </a:r>
            <a:r>
              <a:rPr lang="vi-VN" sz="7000" b="1">
                <a:solidFill>
                  <a:srgbClr val="FF0000"/>
                </a:solidFill>
                <a:latin typeface="Arial" panose="020B0604020202020204" pitchFamily="34" charset="0"/>
                <a:cs typeface="Arial" panose="020B0604020202020204" pitchFamily="34" charset="0"/>
              </a:rPr>
              <a:t> </a:t>
            </a:r>
            <a:r>
              <a:rPr lang="vi-VN" sz="7000" b="1">
                <a:latin typeface="Arial" panose="020B0604020202020204" pitchFamily="34" charset="0"/>
                <a:cs typeface="Arial" panose="020B0604020202020204" pitchFamily="34" charset="0"/>
              </a:rPr>
              <a:t>Lạy Chúa, Chúa là Đấng chính trực, quyết định của Chúa thật công minh. Xin đối xử với tôi tớ Chúa theo lượng từ bi của Ngài.</a:t>
            </a:r>
            <a:endParaRPr lang="vi-VN" sz="7000" b="1" dirty="0"/>
          </a:p>
        </p:txBody>
      </p:sp>
    </p:spTree>
    <p:extLst>
      <p:ext uri="{BB962C8B-B14F-4D97-AF65-F5344CB8AC3E}">
        <p14:creationId xmlns:p14="http://schemas.microsoft.com/office/powerpoint/2010/main" val="3283673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69876" y="151179"/>
            <a:ext cx="11087865" cy="655564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3. </a:t>
            </a:r>
            <a:r>
              <a:rPr lang="vi-VN" sz="6000" b="1">
                <a:latin typeface="Arial" panose="020B0604020202020204" pitchFamily="34" charset="0"/>
                <a:cs typeface="Arial" panose="020B0604020202020204" pitchFamily="34" charset="0"/>
              </a:rPr>
              <a:t>Lạy Chúa, chúng con được cứu độ và được nhận làm nghĩa tử. Xin cho những người đã tin vào Đức Ki-tô được hưởng tự do chân chính và được hưởng gia nghiệp muôn đời.</a:t>
            </a:r>
            <a:endParaRPr lang="vi-VN" sz="6000" b="1" dirty="0"/>
          </a:p>
        </p:txBody>
      </p:sp>
    </p:spTree>
    <p:extLst>
      <p:ext uri="{BB962C8B-B14F-4D97-AF65-F5344CB8AC3E}">
        <p14:creationId xmlns:p14="http://schemas.microsoft.com/office/powerpoint/2010/main" val="3222957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7519" y="222040"/>
            <a:ext cx="11087865" cy="6555641"/>
          </a:xfrm>
          <a:prstGeom prst="rect">
            <a:avLst/>
          </a:prstGeom>
        </p:spPr>
        <p:txBody>
          <a:bodyPr wrap="square">
            <a:spAutoFit/>
          </a:bodyPr>
          <a:lstStyle/>
          <a:p>
            <a:pPr algn="just"/>
            <a:r>
              <a:rPr lang="vi-VN" sz="7000" b="1">
                <a:solidFill>
                  <a:srgbClr val="FF0000"/>
                </a:solidFill>
                <a:latin typeface="Arial" panose="020B0604020202020204" pitchFamily="34" charset="0"/>
                <a:cs typeface="Arial" panose="020B0604020202020204" pitchFamily="34" charset="0"/>
              </a:rPr>
              <a:t>ĐK</a:t>
            </a:r>
            <a:r>
              <a:rPr lang="en-US" sz="7000" b="1">
                <a:solidFill>
                  <a:srgbClr val="FF0000"/>
                </a:solidFill>
                <a:latin typeface="Arial" panose="020B0604020202020204" pitchFamily="34" charset="0"/>
                <a:cs typeface="Arial" panose="020B0604020202020204" pitchFamily="34" charset="0"/>
              </a:rPr>
              <a:t>.</a:t>
            </a:r>
            <a:r>
              <a:rPr lang="vi-VN" sz="7000" b="1">
                <a:solidFill>
                  <a:srgbClr val="FF0000"/>
                </a:solidFill>
                <a:latin typeface="Arial" panose="020B0604020202020204" pitchFamily="34" charset="0"/>
                <a:cs typeface="Arial" panose="020B0604020202020204" pitchFamily="34" charset="0"/>
              </a:rPr>
              <a:t> </a:t>
            </a:r>
            <a:r>
              <a:rPr lang="vi-VN" sz="7000" b="1">
                <a:latin typeface="Arial" panose="020B0604020202020204" pitchFamily="34" charset="0"/>
                <a:cs typeface="Arial" panose="020B0604020202020204" pitchFamily="34" charset="0"/>
              </a:rPr>
              <a:t>Lạy Chúa, Chúa là Đấng chính trực, quyết định của Chúa thật công minh. Xin đối xử với tôi tớ Chúa theo lượng từ bi của Ngài.</a:t>
            </a:r>
            <a:endParaRPr lang="vi-VN" sz="7000" b="1" dirty="0"/>
          </a:p>
        </p:txBody>
      </p:sp>
    </p:spTree>
    <p:extLst>
      <p:ext uri="{BB962C8B-B14F-4D97-AF65-F5344CB8AC3E}">
        <p14:creationId xmlns:p14="http://schemas.microsoft.com/office/powerpoint/2010/main" val="3729105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188</TotalTime>
  <Words>265</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Verdana</vt:lpstr>
      <vt:lpstr>Savon</vt:lpstr>
      <vt:lpstr>Ca nhập lễ Chúa Nhật 23 Thường niên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37</cp:revision>
  <dcterms:created xsi:type="dcterms:W3CDTF">2024-12-09T09:23:25Z</dcterms:created>
  <dcterms:modified xsi:type="dcterms:W3CDTF">2025-08-12T06:34:56Z</dcterms:modified>
</cp:coreProperties>
</file>