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A8D1C33-DB8C-4655-AA8A-B1AF1257E009}">
  <a:tblStyle styleId="{2A8D1C33-DB8C-4655-AA8A-B1AF1257E00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the stars come out at night?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{2A8D1C33-DB8C-4655-AA8A-B1AF1257E009}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astronomy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study of outer space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constellation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group of stars that form a picture if you connect them with imaginary lines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day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time when the Sun is in the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with`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large, round object that you can usually see in the night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night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time when the Sun is not in the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bright light that can be seen in the night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sunrise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the Sun appears in the morning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sunset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the Sun disappears in the evening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telescope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tool used to make very distant objects look closer, often used to look at outer space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the stars come out at night?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