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2D00CAB-B004-4E8C-9698-66690CF3EA83}">
  <a:tblStyle styleId="{C2D00CAB-B004-4E8C-9698-66690CF3EA8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31566a5ff9_0_18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31566a5ff9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64945" y="9196826"/>
            <a:ext cx="6653170" cy="378150"/>
            <a:chOff x="931000" y="3282475"/>
            <a:chExt cx="63171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931000" y="3438325"/>
              <a:ext cx="6317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Why do the stars come out at night?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205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{C2D00CAB-B004-4E8C-9698-66690CF3EA83}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astronomy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the study of outer space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constellation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group of stars that form a picture if you connect them with imaginary lines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day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the time when the Sun is in the sky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model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pretend version of something that scientists use when the real thing is too big, small, or complicated to work with`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Moon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large, round object that you can usually see in the night sky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night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the time when the Sun is not in the sky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observe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to pay close attention to something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star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bright light that can be seen in the night sky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sunrise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when the Sun appears in the morning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sunset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when the Sun disappears in the evening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telescope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a tool used to make very distant objects look closer, often used to look at outer space 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Why do the stars come out at night?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741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