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5"/>
  </p:sldMasterIdLst>
  <p:notesMasterIdLst>
    <p:notesMasterId r:id="rId6"/>
  </p:notesMasterIdLst>
  <p:sldIdLst>
    <p:sldId id="256" r:id="rId7"/>
  </p:sldIdLst>
  <p:sldSz cy="10058400" cx="77724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4752">
          <p15:clr>
            <a:srgbClr val="EAD1DC"/>
          </p15:clr>
        </p15:guide>
        <p15:guide id="2" orient="horz" pos="6192">
          <p15:clr>
            <a:srgbClr val="EAD1DC"/>
          </p15:clr>
        </p15:guide>
        <p15:guide id="3" pos="144">
          <p15:clr>
            <a:srgbClr val="EAD1DC"/>
          </p15:clr>
        </p15:guide>
        <p15:guide id="4" orient="horz" pos="144">
          <p15:clr>
            <a:srgbClr val="EAD1DC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8833417C-E694-4988-9ADD-F8409DB34272}">
  <a:tblStyle styleId="{8833417C-E694-4988-9ADD-F8409DB3427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4752"/>
        <p:guide pos="6192" orient="horz"/>
        <p:guide pos="144"/>
        <p:guide pos="14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31566a5ff9_0_18:notes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231566a5ff9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264952" y="1456058"/>
            <a:ext cx="7242600" cy="4014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264945" y="5542289"/>
            <a:ext cx="7242600" cy="155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264945" y="2163089"/>
            <a:ext cx="7242600" cy="3839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264945" y="6164351"/>
            <a:ext cx="7242600" cy="254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264945" y="4206107"/>
            <a:ext cx="7242600" cy="164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264945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107540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264945" y="1086507"/>
            <a:ext cx="2386800" cy="14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264945" y="2717440"/>
            <a:ext cx="2386800" cy="621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16713" y="880293"/>
            <a:ext cx="5412600" cy="799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3886200" y="-244"/>
            <a:ext cx="3886200" cy="10058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25675" y="2411542"/>
            <a:ext cx="3438300" cy="2898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25675" y="5481569"/>
            <a:ext cx="3438300" cy="24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198575" y="1415969"/>
            <a:ext cx="3261300" cy="722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264945" y="8273124"/>
            <a:ext cx="5099100" cy="1183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oogle Shape;54;p13"/>
          <p:cNvGrpSpPr/>
          <p:nvPr/>
        </p:nvGrpSpPr>
        <p:grpSpPr>
          <a:xfrm>
            <a:off x="564945" y="9196826"/>
            <a:ext cx="6653170" cy="378150"/>
            <a:chOff x="931000" y="3282475"/>
            <a:chExt cx="6317100" cy="378150"/>
          </a:xfrm>
        </p:grpSpPr>
        <p:sp>
          <p:nvSpPr>
            <p:cNvPr id="55" name="Google Shape;55;p13"/>
            <p:cNvSpPr txBox="1"/>
            <p:nvPr/>
          </p:nvSpPr>
          <p:spPr>
            <a:xfrm>
              <a:off x="931000" y="3438325"/>
              <a:ext cx="6317100" cy="222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900">
                  <a:solidFill>
                    <a:schemeClr val="dk1"/>
                  </a:solidFill>
                </a:rPr>
                <a:t>Why do the stars come out at night?</a:t>
              </a:r>
              <a:endParaRPr sz="900">
                <a:solidFill>
                  <a:schemeClr val="dk1"/>
                </a:solidFill>
              </a:endParaRPr>
            </a:p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t/>
              </a:r>
              <a:endParaRPr sz="900">
                <a:solidFill>
                  <a:schemeClr val="dk1"/>
                </a:solidFill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t/>
              </a:r>
              <a:endParaRPr sz="900">
                <a:solidFill>
                  <a:schemeClr val="dk1"/>
                </a:solidFill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rgbClr val="FF0000"/>
                </a:solidFill>
              </a:endParaRPr>
            </a:p>
          </p:txBody>
        </p:sp>
        <p:pic>
          <p:nvPicPr>
            <p:cNvPr id="56" name="Google Shape;56;p1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336096" y="3282475"/>
              <a:ext cx="1497664" cy="19792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57" name="Google Shape;57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38671" y="476225"/>
            <a:ext cx="1497664" cy="19792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8" name="Google Shape;58;p13"/>
          <p:cNvGraphicFramePr/>
          <p:nvPr/>
        </p:nvGraphicFramePr>
        <p:xfrm>
          <a:off x="755800" y="20502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{8833417C-E694-4988-9ADD-F8409DB34272}</a:tableStyleId>
              </a:tblPr>
              <a:tblGrid>
                <a:gridCol w="1388825"/>
                <a:gridCol w="4882625"/>
              </a:tblGrid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astronomy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the study of outer space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constellation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a group of stars that form a picture if you connect them with imaginary lines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day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the time when the Sun is in the sky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model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a pretend version of something that scientists use when the real thing is too big, small, or complicated to work with`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Moon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a large, round object that you can usually see in the night sky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night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the time when the Sun is not in the sky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observe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to pay close attention to something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star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a bright light that can be seen in the night sky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sunrise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when the Sun appears in the morning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sunset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when the Sun disappears in the evening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telescope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a tool used to make very distant objects look closer, often used to look at outer space 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</a:tbl>
          </a:graphicData>
        </a:graphic>
      </p:graphicFrame>
      <p:sp>
        <p:nvSpPr>
          <p:cNvPr id="59" name="Google Shape;59;p13"/>
          <p:cNvSpPr txBox="1"/>
          <p:nvPr/>
        </p:nvSpPr>
        <p:spPr>
          <a:xfrm>
            <a:off x="413702" y="860625"/>
            <a:ext cx="5390400" cy="49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Lesson: Why do the stars come out at night?</a:t>
            </a:r>
            <a:endParaRPr sz="2400">
              <a:solidFill>
                <a:schemeClr val="dk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cxnSp>
        <p:nvCxnSpPr>
          <p:cNvPr id="60" name="Google Shape;60;p13"/>
          <p:cNvCxnSpPr/>
          <p:nvPr/>
        </p:nvCxnSpPr>
        <p:spPr>
          <a:xfrm>
            <a:off x="497077" y="1741150"/>
            <a:ext cx="6782700" cy="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1" name="Google Shape;61;p13"/>
          <p:cNvSpPr txBox="1"/>
          <p:nvPr/>
        </p:nvSpPr>
        <p:spPr>
          <a:xfrm>
            <a:off x="413677" y="316675"/>
            <a:ext cx="5956200" cy="4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Vocabulary </a:t>
            </a:r>
            <a:endParaRPr sz="2600"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