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2" r:id="rId3"/>
    <p:sldId id="273" r:id="rId4"/>
    <p:sldId id="280" r:id="rId5"/>
    <p:sldId id="279" r:id="rId6"/>
    <p:sldId id="281" r:id="rId7"/>
    <p:sldId id="266" r:id="rId8"/>
    <p:sldId id="28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3" d="100"/>
          <a:sy n="73" d="100"/>
        </p:scale>
        <p:origin x="618"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940E6392-10C0-43EC-998C-83EFCD1B5C4D}" type="datetimeFigureOut">
              <a:rPr lang="en-US" smtClean="0"/>
              <a:t>17/6/2025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3764735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17/6/2025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912760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17/6/2025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4018875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17/6/2025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568041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940E6392-10C0-43EC-998C-83EFCD1B5C4D}" type="datetimeFigureOut">
              <a:rPr lang="en-US" smtClean="0"/>
              <a:t>17/6/2025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12334378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40E6392-10C0-43EC-998C-83EFCD1B5C4D}" type="datetimeFigureOut">
              <a:rPr lang="en-US" smtClean="0"/>
              <a:t>17/6/2025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461486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17/6/2025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291792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40E6392-10C0-43EC-998C-83EFCD1B5C4D}" type="datetimeFigureOut">
              <a:rPr lang="en-US" smtClean="0"/>
              <a:t>17/6/2025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56118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E6392-10C0-43EC-998C-83EFCD1B5C4D}" type="datetimeFigureOut">
              <a:rPr lang="en-US" smtClean="0"/>
              <a:t>17/6/2025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276338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940E6392-10C0-43EC-998C-83EFCD1B5C4D}" type="datetimeFigureOut">
              <a:rPr lang="en-US" smtClean="0"/>
              <a:t>17/6/2025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8530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940E6392-10C0-43EC-998C-83EFCD1B5C4D}" type="datetimeFigureOut">
              <a:rPr lang="en-US" smtClean="0"/>
              <a:t>17/6/2025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67991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940E6392-10C0-43EC-998C-83EFCD1B5C4D}" type="datetimeFigureOut">
              <a:rPr lang="en-US" smtClean="0"/>
              <a:t>17/6/2025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548931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000" b="1" dirty="0" smtClean="0">
                <a:solidFill>
                  <a:srgbClr val="FF0000"/>
                </a:solidFill>
                <a:latin typeface="Arial" panose="020B0604020202020204" pitchFamily="34" charset="0"/>
                <a:cs typeface="Arial" panose="020B0604020202020204" pitchFamily="34" charset="0"/>
              </a:rPr>
              <a:t>CAO VỜI KHÔN VÍ</a:t>
            </a:r>
            <a:endParaRPr lang="en-US" sz="5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2650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169816"/>
            <a:ext cx="11279293" cy="6647974"/>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Cao vời khôn ví, tình yêu của Chúa cao vời khôn ví, tình yêu của Người, con lấy gì, Chúa ơi, đền đáp cho cân, Chúa ơi, con lấy gì đền đáp cho cân là đền đáp cho cân.</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142031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924973"/>
          </a:xfrm>
          <a:prstGeom prst="rect">
            <a:avLst/>
          </a:prstGeom>
        </p:spPr>
        <p:txBody>
          <a:bodyPr wrap="square">
            <a:spAutoFit/>
          </a:bodyPr>
          <a:lstStyle/>
          <a:p>
            <a:pPr algn="just"/>
            <a:r>
              <a:rPr lang="en-US" sz="6600" b="1" dirty="0">
                <a:solidFill>
                  <a:srgbClr val="FF0000"/>
                </a:solidFill>
                <a:latin typeface="Arial" panose="020B0604020202020204" pitchFamily="34" charset="0"/>
                <a:cs typeface="Arial" panose="020B0604020202020204" pitchFamily="34" charset="0"/>
              </a:rPr>
              <a:t>1</a:t>
            </a:r>
            <a:r>
              <a:rPr lang="vi-VN" sz="6600" b="1" dirty="0" smtClean="0">
                <a:solidFill>
                  <a:srgbClr val="FF0000"/>
                </a:solidFill>
                <a:effectLst/>
                <a:latin typeface="Arial" panose="020B0604020202020204" pitchFamily="34" charset="0"/>
                <a:cs typeface="Arial" panose="020B0604020202020204" pitchFamily="34" charset="0"/>
              </a:rPr>
              <a:t>. </a:t>
            </a:r>
            <a:r>
              <a:rPr lang="vi-VN" sz="5400" b="1" dirty="0"/>
              <a:t>Thương con thủa rất xa vời (là vời), từ khi chưa chưa có (í-a) mặt trời, trăng, mặt trăng. Khi chưa tạo tác (í-a) gian trần, người luôn ấp ủ (í-a) một niềm, một niềm son sắt son.</a:t>
            </a:r>
            <a:r>
              <a:rPr lang="vi-VN" sz="5400" b="1" dirty="0"/>
              <a:t/>
            </a:r>
            <a:br>
              <a:rPr lang="vi-VN" sz="5400" b="1" dirty="0"/>
            </a:b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914953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169816"/>
            <a:ext cx="11279293" cy="6647974"/>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Cao vời khôn ví, tình yêu của Chúa cao vời khôn ví, tình yêu của Người, con lấy gì, Chúa ơi, đền đáp cho cân, Chúa ơi, con lấy gì đền đáp cho cân là đền đáp cho cân.</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276205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130630"/>
            <a:ext cx="11253167" cy="6924973"/>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2</a:t>
            </a:r>
            <a:r>
              <a:rPr lang="vi-VN" sz="6600" b="1" dirty="0" smtClean="0">
                <a:solidFill>
                  <a:srgbClr val="FF0000"/>
                </a:solidFill>
                <a:effectLst/>
                <a:latin typeface="Arial" panose="020B0604020202020204" pitchFamily="34" charset="0"/>
                <a:cs typeface="Arial" panose="020B0604020202020204" pitchFamily="34" charset="0"/>
              </a:rPr>
              <a:t>. </a:t>
            </a:r>
            <a:r>
              <a:rPr lang="vi-VN" sz="5400" b="1" dirty="0"/>
              <a:t>Dâng lên Chúa đóa hoa lòng (là lòng) tỏa hương thơm ngát (í-a) đượm nồng, đượm nồng yêu, tình yêu. Tim con chỉ ước (í-a) một điều: được trong thánh điện (í-a) sớm chiều tin mến tin.</a:t>
            </a:r>
            <a:r>
              <a:rPr lang="vi-VN" sz="5400" b="1" dirty="0"/>
              <a:t/>
            </a:r>
            <a:br>
              <a:rPr lang="vi-VN" sz="5400" b="1" dirty="0"/>
            </a:br>
            <a:r>
              <a:rPr lang="vi-VN" sz="5400" b="1" dirty="0"/>
              <a:t> </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158634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169816"/>
            <a:ext cx="11279293" cy="6647974"/>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Cao vời khôn ví, tình yêu của Chúa cao vời khôn ví, tình yêu của Người, con lấy gì, Chúa ơi, đền đáp cho cân, Chúa ơi, con lấy gì đền đáp cho cân là đền đáp cho cân.</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251125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130629"/>
            <a:ext cx="11318482" cy="7263527"/>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3</a:t>
            </a:r>
            <a:r>
              <a:rPr lang="vi-VN" sz="6600" b="1" dirty="0" smtClean="0">
                <a:solidFill>
                  <a:srgbClr val="FF0000"/>
                </a:solidFill>
                <a:effectLst/>
                <a:latin typeface="Arial" panose="020B0604020202020204" pitchFamily="34" charset="0"/>
                <a:cs typeface="Arial" panose="020B0604020202020204" pitchFamily="34" charset="0"/>
              </a:rPr>
              <a:t>. </a:t>
            </a:r>
            <a:r>
              <a:rPr lang="vi-VN" sz="5000" b="1" dirty="0"/>
              <a:t>Thương con Chúa đã đoái nhìn (là nhìn), ngày đêm ban xuống (í-a) muôn nghìn, muôn nghìn ân, hồng ân. Thương con tựa núi (í-a) trên ngàn, chọn con nên bạn (í-a) chung phần là phần thân hiến thân.</a:t>
            </a:r>
            <a:r>
              <a:rPr lang="vi-VN" sz="5000" b="1" dirty="0"/>
              <a:t/>
            </a:r>
            <a:br>
              <a:rPr lang="vi-VN" sz="5000" b="1" dirty="0"/>
            </a:br>
            <a:r>
              <a:rPr lang="vi-VN" sz="5000" b="1" dirty="0"/>
              <a:t/>
            </a:r>
            <a:br>
              <a:rPr lang="vi-VN" sz="5000" b="1" dirty="0"/>
            </a:br>
            <a:endParaRPr lang="vi-VN" sz="5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069455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169816"/>
            <a:ext cx="11279293" cy="6647974"/>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Cao vời khôn ví, tình yêu của Chúa cao vời khôn ví, tình yêu của Người, con lấy gì, Chúa ơi, đền đáp cho cân, Chúa ơi, con lấy gì đền đáp cho cân là đền đáp cho cân.</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8300556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96</TotalTime>
  <Words>360</Words>
  <Application>Microsoft Office PowerPoint</Application>
  <PresentationFormat>Widescreen</PresentationFormat>
  <Paragraphs>8</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Century Gothic</vt:lpstr>
      <vt:lpstr>Garamond</vt:lpstr>
      <vt:lpstr>Verdana</vt:lpstr>
      <vt:lpstr>Savon</vt:lpstr>
      <vt:lpstr>CAO VỜI KHÔN VÍ</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TÂM TÌNH HOÀ BÌNH</dc:title>
  <dc:creator>Admin</dc:creator>
  <cp:lastModifiedBy>Admin</cp:lastModifiedBy>
  <cp:revision>34</cp:revision>
  <dcterms:created xsi:type="dcterms:W3CDTF">2024-12-09T14:38:56Z</dcterms:created>
  <dcterms:modified xsi:type="dcterms:W3CDTF">2025-06-17T15:58:20Z</dcterms:modified>
</cp:coreProperties>
</file>