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4"/>
    <a:srgbClr val="ECA400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CA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82247EC2-F526-49D7-A34A-F5EB4015C84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BC4AD59F-F84C-4650-8910-B07F9E7788F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7E26A66A-69B4-434D-807D-C41BDFEA12E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2019-09-17T10:48:49Z</dcterms:modified>
</cp:coreProperties>
</file>