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8F511D1-D170-4DFF-8ADC-E1D206230412}">
  <a:tblStyle styleId="{F8F511D1-D170-4DFF-8ADC-E1D20623041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is your life like an alligator’s life?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{F8F511D1-D170-4DFF-8ADC-E1D206230412}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birth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stage in the life cycle of every living thing that is the beginning of its life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chrysalis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stage of the life cycle between larva and adult, specifically for butterflies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1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set of events that repeats in the same order over and over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death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stage in the life cycle of every living thing that marks the end of its life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growth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stage in the life cycle of every living thing when a baby grows to an adult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life 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stages of life, including birth, growth, reproduction, and death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life stage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the steps of the life cycle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metamorphosis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process where an animal's body transforms dramatically, such as a caterpillar turning into a butterfly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can be observed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reproduction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stage in the life cycle of living things when they have offspring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swamp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habitat covered in water and filled with many trees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timeline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picture that shows the passing of time as a line, often with events labeled along the line in the order they happened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is your life like an alligator’s life?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